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28"/>
  </p:notesMasterIdLst>
  <p:sldIdLst>
    <p:sldId id="276" r:id="rId5"/>
    <p:sldId id="331" r:id="rId6"/>
    <p:sldId id="359" r:id="rId7"/>
    <p:sldId id="424" r:id="rId8"/>
    <p:sldId id="425" r:id="rId9"/>
    <p:sldId id="426" r:id="rId10"/>
    <p:sldId id="427" r:id="rId11"/>
    <p:sldId id="320" r:id="rId12"/>
    <p:sldId id="423" r:id="rId13"/>
    <p:sldId id="257" r:id="rId14"/>
    <p:sldId id="422" r:id="rId15"/>
    <p:sldId id="256" r:id="rId16"/>
    <p:sldId id="395" r:id="rId17"/>
    <p:sldId id="297" r:id="rId18"/>
    <p:sldId id="409" r:id="rId19"/>
    <p:sldId id="428" r:id="rId20"/>
    <p:sldId id="410" r:id="rId21"/>
    <p:sldId id="412" r:id="rId22"/>
    <p:sldId id="413" r:id="rId23"/>
    <p:sldId id="400" r:id="rId24"/>
    <p:sldId id="414" r:id="rId25"/>
    <p:sldId id="419" r:id="rId26"/>
    <p:sldId id="1315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464"/>
    <p:restoredTop sz="96087"/>
  </p:normalViewPr>
  <p:slideViewPr>
    <p:cSldViewPr snapToGrid="0" snapToObjects="1">
      <p:cViewPr varScale="1">
        <p:scale>
          <a:sx n="103" d="100"/>
          <a:sy n="103" d="100"/>
        </p:scale>
        <p:origin x="168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8518644390869807"/>
          <c:y val="0.82329367806317377"/>
          <c:w val="0.4568270056925039"/>
          <c:h val="7.953807987970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028864532593957E-2"/>
          <c:y val="2.183236289623566E-2"/>
          <c:w val="0.92652988852138929"/>
          <c:h val="0.7986244542615504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SG+BT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Feuil1!$A$2:$A$6</c:f>
              <c:strCache>
                <c:ptCount val="5"/>
                <c:pt idx="0">
                  <c:v>RGO</c:v>
                </c:pt>
                <c:pt idx="1">
                  <c:v>Dumping syndrome</c:v>
                </c:pt>
                <c:pt idx="2">
                  <c:v>Dénutrition</c:v>
                </c:pt>
                <c:pt idx="3">
                  <c:v>Diarrhées</c:v>
                </c:pt>
                <c:pt idx="4">
                  <c:v>Ulcère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8</c:v>
                </c:pt>
                <c:pt idx="1">
                  <c:v>19</c:v>
                </c:pt>
                <c:pt idx="2">
                  <c:v>15</c:v>
                </c:pt>
                <c:pt idx="3">
                  <c:v>17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B6-4241-B521-DDFE110C0F02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RYGB</c:v>
                </c:pt>
              </c:strCache>
            </c:strRef>
          </c:tx>
          <c:spPr>
            <a:solidFill>
              <a:srgbClr val="128E4F"/>
            </a:solidFill>
            <a:ln w="0">
              <a:solidFill>
                <a:schemeClr val="accent1"/>
              </a:solidFill>
            </a:ln>
            <a:effectLst/>
          </c:spPr>
          <c:invertIfNegative val="0"/>
          <c:cat>
            <c:strRef>
              <c:f>Feuil1!$A$2:$A$6</c:f>
              <c:strCache>
                <c:ptCount val="5"/>
                <c:pt idx="0">
                  <c:v>RGO</c:v>
                </c:pt>
                <c:pt idx="1">
                  <c:v>Dumping syndrome</c:v>
                </c:pt>
                <c:pt idx="2">
                  <c:v>Dénutrition</c:v>
                </c:pt>
                <c:pt idx="3">
                  <c:v>Diarrhées</c:v>
                </c:pt>
                <c:pt idx="4">
                  <c:v>Ulcère</c:v>
                </c:pt>
              </c:strCache>
            </c:strRef>
          </c:cat>
          <c:val>
            <c:numRef>
              <c:f>Feuil1!$C$2:$C$6</c:f>
              <c:numCache>
                <c:formatCode>General</c:formatCode>
                <c:ptCount val="5"/>
                <c:pt idx="0">
                  <c:v>4</c:v>
                </c:pt>
                <c:pt idx="1">
                  <c:v>21</c:v>
                </c:pt>
                <c:pt idx="2">
                  <c:v>12</c:v>
                </c:pt>
                <c:pt idx="3">
                  <c:v>13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23-5C43-9979-57C1AD596D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8"/>
        <c:axId val="439487088"/>
        <c:axId val="1971044047"/>
      </c:barChart>
      <c:catAx>
        <c:axId val="439487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71044047"/>
        <c:crosses val="autoZero"/>
        <c:auto val="1"/>
        <c:lblAlgn val="ctr"/>
        <c:lblOffset val="100"/>
        <c:noMultiLvlLbl val="0"/>
      </c:catAx>
      <c:valAx>
        <c:axId val="197104404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39487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0"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0.48552</cdr:x>
      <cdr:y>0.73466</cdr:y>
    </cdr:from>
    <cdr:to>
      <cdr:x>0.60566</cdr:x>
      <cdr:y>0.8216</cdr:y>
    </cdr:to>
    <cdr:sp macro="" textlink="">
      <cdr:nvSpPr>
        <cdr:cNvPr id="2" name="ZoneTexte 3">
          <a:extLst xmlns:a="http://schemas.openxmlformats.org/drawingml/2006/main">
            <a:ext uri="{FF2B5EF4-FFF2-40B4-BE49-F238E27FC236}">
              <a16:creationId xmlns:a16="http://schemas.microsoft.com/office/drawing/2014/main" id="{12E10738-F875-AAD8-0BBD-2B9BC4C4750D}"/>
            </a:ext>
          </a:extLst>
        </cdr:cNvPr>
        <cdr:cNvSpPr txBox="1"/>
      </cdr:nvSpPr>
      <cdr:spPr>
        <a:xfrm xmlns:a="http://schemas.openxmlformats.org/drawingml/2006/main">
          <a:off x="3951477" y="3120790"/>
          <a:ext cx="977779" cy="36931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dirty="0"/>
            <a:t>4,9%</a:t>
          </a:r>
        </a:p>
      </cdr:txBody>
    </cdr:sp>
  </cdr:relSizeAnchor>
  <cdr:relSizeAnchor xmlns:cdr="http://schemas.openxmlformats.org/drawingml/2006/chartDrawing">
    <cdr:from>
      <cdr:x>0.80886</cdr:x>
      <cdr:y>0.56969</cdr:y>
    </cdr:from>
    <cdr:to>
      <cdr:x>0.92728</cdr:x>
      <cdr:y>0.65664</cdr:y>
    </cdr:to>
    <cdr:sp macro="" textlink="">
      <cdr:nvSpPr>
        <cdr:cNvPr id="3" name="ZoneTexte 6">
          <a:extLst xmlns:a="http://schemas.openxmlformats.org/drawingml/2006/main">
            <a:ext uri="{FF2B5EF4-FFF2-40B4-BE49-F238E27FC236}">
              <a16:creationId xmlns:a16="http://schemas.microsoft.com/office/drawing/2014/main" id="{9711A6B9-644D-D7BA-AAB2-697801B3A45D}"/>
            </a:ext>
          </a:extLst>
        </cdr:cNvPr>
        <cdr:cNvSpPr txBox="1"/>
      </cdr:nvSpPr>
      <cdr:spPr>
        <a:xfrm xmlns:a="http://schemas.openxmlformats.org/drawingml/2006/main">
          <a:off x="6583040" y="2419996"/>
          <a:ext cx="963780" cy="36935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dirty="0"/>
            <a:t>12,8%</a:t>
          </a:r>
        </a:p>
      </cdr:txBody>
    </cdr:sp>
  </cdr:relSizeAnchor>
  <cdr:relSizeAnchor xmlns:cdr="http://schemas.openxmlformats.org/drawingml/2006/chartDrawing">
    <cdr:from>
      <cdr:x>0.7397</cdr:x>
      <cdr:y>0.24793</cdr:y>
    </cdr:from>
    <cdr:to>
      <cdr:x>0.91026</cdr:x>
      <cdr:y>0.3381</cdr:y>
    </cdr:to>
    <cdr:sp macro="" textlink="">
      <cdr:nvSpPr>
        <cdr:cNvPr id="4" name="ZoneTexte 7">
          <a:extLst xmlns:a="http://schemas.openxmlformats.org/drawingml/2006/main">
            <a:ext uri="{FF2B5EF4-FFF2-40B4-BE49-F238E27FC236}">
              <a16:creationId xmlns:a16="http://schemas.microsoft.com/office/drawing/2014/main" id="{D1B6DDBA-546C-8AF2-B28A-BB3928D2FFC4}"/>
            </a:ext>
          </a:extLst>
        </cdr:cNvPr>
        <cdr:cNvSpPr txBox="1"/>
      </cdr:nvSpPr>
      <cdr:spPr>
        <a:xfrm xmlns:a="http://schemas.openxmlformats.org/drawingml/2006/main">
          <a:off x="6020138" y="1053173"/>
          <a:ext cx="1388130" cy="38303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dirty="0"/>
            <a:t>10,4%</a:t>
          </a:r>
        </a:p>
      </cdr:txBody>
    </cdr:sp>
  </cdr:relSizeAnchor>
  <cdr:relSizeAnchor xmlns:cdr="http://schemas.openxmlformats.org/drawingml/2006/chartDrawing">
    <cdr:from>
      <cdr:x>0.68682</cdr:x>
      <cdr:y>0.4092</cdr:y>
    </cdr:from>
    <cdr:to>
      <cdr:x>0.79006</cdr:x>
      <cdr:y>0.49614</cdr:y>
    </cdr:to>
    <cdr:sp macro="" textlink="">
      <cdr:nvSpPr>
        <cdr:cNvPr id="5" name="ZoneTexte 9">
          <a:extLst xmlns:a="http://schemas.openxmlformats.org/drawingml/2006/main">
            <a:ext uri="{FF2B5EF4-FFF2-40B4-BE49-F238E27FC236}">
              <a16:creationId xmlns:a16="http://schemas.microsoft.com/office/drawing/2014/main" id="{38688729-5F03-A1A5-9A87-6DC7D824EE17}"/>
            </a:ext>
          </a:extLst>
        </cdr:cNvPr>
        <cdr:cNvSpPr txBox="1"/>
      </cdr:nvSpPr>
      <cdr:spPr>
        <a:xfrm xmlns:a="http://schemas.openxmlformats.org/drawingml/2006/main">
          <a:off x="5589789" y="1738226"/>
          <a:ext cx="840236" cy="36931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dirty="0"/>
            <a:t>9,1%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0314EA-5DA3-BE4C-B4D1-1BDB788439FB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CF5DF7-B9CE-544C-852C-D861546E0D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9161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5C3A9-DBD7-4A33-47E1-7E178DBFF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588588-C36D-EAE8-4AB9-283DE4789B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D99E36-5BDA-82DC-8F1B-47141280E3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7162F4-F1E2-39BE-8208-352AE2F602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512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AC1FE-6EBB-7BCB-8AD7-1EC672001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574341-A64B-D04A-FBC7-1E4AC4A3AC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810229-79E1-2C67-9C5B-1C14574E47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61AD54-66C1-716F-AD6A-31444622B4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5490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E2961-A142-7C36-7B75-9201E126B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85CCD3F-655E-6B09-48A9-E01178B880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9C2FB8A-DBCB-9279-C53E-91648011DE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Topart</a:t>
            </a:r>
            <a:r>
              <a:rPr lang="fr-FR" dirty="0"/>
              <a:t> suivi 2 ans, super obèse </a:t>
            </a:r>
          </a:p>
          <a:p>
            <a:endParaRPr lang="fr-FR" dirty="0"/>
          </a:p>
          <a:p>
            <a:pPr>
              <a:buNone/>
            </a:pP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SG+TB has been </a:t>
            </a:r>
            <a:r>
              <a:rPr lang="fr-FR" dirty="0" err="1">
                <a:solidFill>
                  <a:srgbClr val="000000"/>
                </a:solidFill>
                <a:effectLst/>
                <a:latin typeface="Helvetica" pitchFamily="2" charset="0"/>
              </a:rPr>
              <a:t>initially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/>
                <a:latin typeface="Helvetica" pitchFamily="2" charset="0"/>
              </a:rPr>
              <a:t>designed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for </a:t>
            </a:r>
            <a:r>
              <a:rPr lang="fr-FR" dirty="0" err="1">
                <a:solidFill>
                  <a:srgbClr val="000000"/>
                </a:solidFill>
                <a:effectLst/>
                <a:latin typeface="Helvetica" pitchFamily="2" charset="0"/>
              </a:rPr>
              <a:t>metabolic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/>
                <a:latin typeface="Helvetica" pitchFamily="2" charset="0"/>
              </a:rPr>
              <a:t>surgery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in non-obese patients and </a:t>
            </a:r>
            <a:r>
              <a:rPr lang="fr-FR" dirty="0" err="1">
                <a:solidFill>
                  <a:srgbClr val="000000"/>
                </a:solidFill>
                <a:effectLst/>
                <a:latin typeface="Helvetica" pitchFamily="2" charset="0"/>
              </a:rPr>
              <a:t>is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/>
                <a:latin typeface="Helvetica" pitchFamily="2" charset="0"/>
              </a:rPr>
              <a:t>now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/>
                <a:latin typeface="Helvetica" pitchFamily="2" charset="0"/>
              </a:rPr>
              <a:t>used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for obese</a:t>
            </a:r>
          </a:p>
          <a:p>
            <a:pPr>
              <a:buNone/>
            </a:pP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patients, super obese or </a:t>
            </a:r>
            <a:r>
              <a:rPr lang="fr-FR" dirty="0" err="1">
                <a:solidFill>
                  <a:srgbClr val="000000"/>
                </a:solidFill>
                <a:effectLst/>
                <a:latin typeface="Helvetica" pitchFamily="2" charset="0"/>
              </a:rPr>
              <a:t>after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SG </a:t>
            </a:r>
            <a:r>
              <a:rPr lang="fr-FR" dirty="0" err="1">
                <a:solidFill>
                  <a:srgbClr val="000000"/>
                </a:solidFill>
                <a:effectLst/>
                <a:latin typeface="Helvetica" pitchFamily="2" charset="0"/>
              </a:rPr>
              <a:t>failure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(</a:t>
            </a:r>
            <a:r>
              <a:rPr lang="fr-FR" dirty="0" err="1">
                <a:solidFill>
                  <a:srgbClr val="000000"/>
                </a:solidFill>
                <a:effectLst/>
                <a:latin typeface="Helvetica" pitchFamily="2" charset="0"/>
              </a:rPr>
              <a:t>insufficient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/>
                <a:latin typeface="Helvetica" pitchFamily="2" charset="0"/>
              </a:rPr>
              <a:t>weight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/>
                <a:latin typeface="Helvetica" pitchFamily="2" charset="0"/>
              </a:rPr>
              <a:t>loss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or </a:t>
            </a:r>
            <a:r>
              <a:rPr lang="fr-FR" dirty="0" err="1">
                <a:solidFill>
                  <a:srgbClr val="000000"/>
                </a:solidFill>
                <a:effectLst/>
                <a:latin typeface="Helvetica" pitchFamily="2" charset="0"/>
              </a:rPr>
              <a:t>weight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regain). </a:t>
            </a:r>
            <a:r>
              <a:rPr lang="fr-FR" dirty="0" err="1">
                <a:solidFill>
                  <a:srgbClr val="000000"/>
                </a:solidFill>
                <a:effectLst/>
                <a:latin typeface="Helvetica" pitchFamily="2" charset="0"/>
              </a:rPr>
              <a:t>Thousands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of patients have</a:t>
            </a:r>
          </a:p>
          <a:p>
            <a:pPr>
              <a:buNone/>
            </a:pP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been </a:t>
            </a:r>
            <a:r>
              <a:rPr lang="fr-FR" dirty="0" err="1">
                <a:solidFill>
                  <a:srgbClr val="000000"/>
                </a:solidFill>
                <a:effectLst/>
                <a:latin typeface="Helvetica" pitchFamily="2" charset="0"/>
              </a:rPr>
              <a:t>operated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on all over the world, and in France, </a:t>
            </a:r>
            <a:r>
              <a:rPr lang="fr-FR" dirty="0" err="1">
                <a:solidFill>
                  <a:srgbClr val="000000"/>
                </a:solidFill>
                <a:effectLst/>
                <a:latin typeface="Helvetica" pitchFamily="2" charset="0"/>
              </a:rPr>
              <a:t>with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/>
                <a:latin typeface="Helvetica" pitchFamily="2" charset="0"/>
              </a:rPr>
              <a:t>satisfactory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/>
                <a:latin typeface="Helvetica" pitchFamily="2" charset="0"/>
              </a:rPr>
              <a:t>results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. </a:t>
            </a:r>
            <a:r>
              <a:rPr lang="fr-FR" dirty="0" err="1">
                <a:solidFill>
                  <a:srgbClr val="000000"/>
                </a:solidFill>
                <a:effectLst/>
                <a:latin typeface="Helvetica" pitchFamily="2" charset="0"/>
              </a:rPr>
              <a:t>Topart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et al. report 78.6±14.7 %</a:t>
            </a:r>
          </a:p>
          <a:p>
            <a:pPr>
              <a:buNone/>
            </a:pP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of </a:t>
            </a:r>
            <a:r>
              <a:rPr lang="fr-FR" dirty="0" err="1">
                <a:solidFill>
                  <a:srgbClr val="000000"/>
                </a:solidFill>
                <a:effectLst/>
                <a:latin typeface="Helvetica" pitchFamily="2" charset="0"/>
              </a:rPr>
              <a:t>excess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/>
                <a:latin typeface="Helvetica" pitchFamily="2" charset="0"/>
              </a:rPr>
              <a:t>weight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/>
                <a:latin typeface="Helvetica" pitchFamily="2" charset="0"/>
              </a:rPr>
              <a:t>loss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at one </a:t>
            </a:r>
            <a:r>
              <a:rPr lang="fr-FR" dirty="0" err="1">
                <a:solidFill>
                  <a:srgbClr val="000000"/>
                </a:solidFill>
                <a:effectLst/>
                <a:latin typeface="Helvetica" pitchFamily="2" charset="0"/>
              </a:rPr>
              <a:t>year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and </a:t>
            </a:r>
            <a:r>
              <a:rPr lang="fr-FR" dirty="0" err="1">
                <a:solidFill>
                  <a:srgbClr val="000000"/>
                </a:solidFill>
                <a:effectLst/>
                <a:latin typeface="Helvetica" pitchFamily="2" charset="0"/>
              </a:rPr>
              <a:t>significantly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/>
                <a:latin typeface="Helvetica" pitchFamily="2" charset="0"/>
              </a:rPr>
              <a:t>fewer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/>
                <a:latin typeface="Helvetica" pitchFamily="2" charset="0"/>
              </a:rPr>
              <a:t>stools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per </a:t>
            </a:r>
            <a:r>
              <a:rPr lang="fr-FR" dirty="0" err="1">
                <a:solidFill>
                  <a:srgbClr val="000000"/>
                </a:solidFill>
                <a:effectLst/>
                <a:latin typeface="Helvetica" pitchFamily="2" charset="0"/>
              </a:rPr>
              <a:t>day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</a:t>
            </a:r>
            <a:r>
              <a:rPr lang="fr-FR" dirty="0" err="1">
                <a:solidFill>
                  <a:srgbClr val="000000"/>
                </a:solidFill>
                <a:effectLst/>
                <a:latin typeface="Helvetica" pitchFamily="2" charset="0"/>
              </a:rPr>
              <a:t>than</a:t>
            </a:r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 BPD-DS25</a:t>
            </a:r>
          </a:p>
          <a:p>
            <a:r>
              <a:rPr lang="fr-FR" dirty="0">
                <a:solidFill>
                  <a:srgbClr val="000000"/>
                </a:solidFill>
                <a:effectLst/>
                <a:latin typeface="Helvetica" pitchFamily="2" charset="0"/>
              </a:rPr>
              <a:t>.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896CFE8-DBF1-E5FD-8BBB-04ABA1FC37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F1A7AE-D5CC-594E-B52D-1C0A1D37FF5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 message: transit bipartition has spread widely, with series of several hundred patients, but 5-year data rest essentially on Santoro's original series, with only 59 % of patients followed up. Comparisons with RYGB are retrospective, single-centre, small and limited to 1 or 2 years. Considerable technical heterogeneity: Santoro's Roux-en-Y SG+TB versus single-loop variants (SASI, OATB, SAS-J), whose nutritional profiles differ. Meta-analysis: Jin et al., Updates Surg 2026, TWL mean difference 0.5 % [95% CI -2.6; 3.6], T2D remission OR 1.11 [0.53; 2.31].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Available trials compare bipartition with medical therapy, with sleeve gastrectomy or between single-loop variants; the only randomised SASI vs RYGB trial identified included 40 patients at 12 months, in a low-visibility journal. The SASI vs SAS-J trial highlights the nutritional risk of short common channels in single-loop configurations. BIPASS evaluates Santoro's Roux-en-Y configuration (common channel 150 cm, alimentary limb 100 cm) against RYGB, with a design close to SADISLEEVE, the recent French methodological benchmark. State orally that this search is not a formal systematic review.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63A1B-B0BA-C5CF-2F75-27F2FCA03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72AF553-3FF1-4355-1247-1B87677D2A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194721-D1E2-29F0-03DD-3A98D30EFE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BIPASS STUDY  is a multicenter prospective, randomized, controlled, open-label clinical trial testing the superiority of SG+TB over standard RYGB  for patients operated on as a first-intention procedure for patient with morbid obesity (BMI≥40 kg/m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 BMI≥35 kg/m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associated with one co-morbidity which will be improved by surgery) or as a revisional procedure for patients with an insufficient weight loss or a weight regain superior to 20 % after SG. </a:t>
            </a:r>
          </a:p>
          <a:p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Hypothesis: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Because there is no duodenal and jejunal exclusion, malnutrition is expected to be less frequent after SG+TB compared to BPD-DS. Its anastomosis on the antrum makes SG+TB easier to perform, notably in super-obese patients than standard RYGB, and it is more efficient in terms of weight loss and comorbidities remissions. Compared to BPD-DS or SADI-S, which involves a dissection of the duodenum and the confection of a duodenojejunostomy, SG+TB is also expected to be easier as well as safer (Table 1).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1A0EF4C-4F0B-99F3-23B9-252383E087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836CEF-1C75-8846-B693-1FBBA4ED5C00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9532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F1A7AE-D5CC-594E-B52D-1C0A1D37FF54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42859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Schema</a:t>
            </a:r>
            <a:r>
              <a:rPr lang="fr-FR" dirty="0"/>
              <a:t> a annoter avec les complications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F1A7AE-D5CC-594E-B52D-1C0A1D37FF54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7253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Denutriution</a:t>
            </a:r>
            <a:r>
              <a:rPr lang="fr-FR" dirty="0"/>
              <a:t> </a:t>
            </a:r>
          </a:p>
          <a:p>
            <a:r>
              <a:rPr lang="fr-FR" dirty="0"/>
              <a:t>SG + BT : une patiente avec un contexte de diarrhées </a:t>
            </a:r>
            <a:r>
              <a:rPr lang="fr-FR" dirty="0" err="1"/>
              <a:t>denutrition</a:t>
            </a:r>
            <a:r>
              <a:rPr lang="fr-FR" dirty="0"/>
              <a:t> </a:t>
            </a:r>
            <a:r>
              <a:rPr lang="fr-FR" dirty="0" err="1"/>
              <a:t>severe</a:t>
            </a:r>
            <a:r>
              <a:rPr lang="fr-FR" dirty="0"/>
              <a:t> avec OMI et </a:t>
            </a:r>
            <a:r>
              <a:rPr lang="fr-FR" dirty="0" err="1"/>
              <a:t>necessité</a:t>
            </a:r>
            <a:r>
              <a:rPr lang="fr-FR" dirty="0"/>
              <a:t> de mettre en place une sonde </a:t>
            </a:r>
            <a:r>
              <a:rPr lang="fr-FR" dirty="0" err="1"/>
              <a:t>naso</a:t>
            </a:r>
            <a:r>
              <a:rPr lang="fr-FR" dirty="0"/>
              <a:t> </a:t>
            </a:r>
            <a:r>
              <a:rPr lang="fr-FR" dirty="0" err="1"/>
              <a:t>jej</a:t>
            </a:r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F1A7AE-D5CC-594E-B52D-1C0A1D37FF54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0121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581400" y="1019175"/>
            <a:ext cx="7486650" cy="2408237"/>
          </a:xfrm>
        </p:spPr>
        <p:txBody>
          <a:bodyPr anchor="b"/>
          <a:lstStyle>
            <a:lvl1pPr algn="ctr">
              <a:defRPr sz="6000" baseline="0">
                <a:solidFill>
                  <a:schemeClr val="accent2"/>
                </a:solidFill>
              </a:defRPr>
            </a:lvl1pPr>
          </a:lstStyle>
          <a:p>
            <a:r>
              <a:rPr lang="fr-FR" dirty="0"/>
              <a:t>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81399" y="3602038"/>
            <a:ext cx="7486649" cy="1655762"/>
          </a:xfrm>
        </p:spPr>
        <p:txBody>
          <a:bodyPr>
            <a:normAutofit/>
          </a:bodyPr>
          <a:lstStyle>
            <a:lvl1pPr marL="0" indent="0" algn="ctr">
              <a:buNone/>
              <a:defRPr sz="4400" baseline="0">
                <a:solidFill>
                  <a:srgbClr val="0070C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Auteur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2225-935E-3F46-BD33-8F5470BA4F53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F183-AFBE-6A48-907B-85953BEC6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5660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09800" y="255588"/>
            <a:ext cx="9144000" cy="1325563"/>
          </a:xfrm>
        </p:spPr>
        <p:txBody>
          <a:bodyPr/>
          <a:lstStyle>
            <a:lvl1pPr>
              <a:defRPr baseline="0">
                <a:solidFill>
                  <a:srgbClr val="0070C0"/>
                </a:solidFill>
              </a:defRPr>
            </a:lvl1pPr>
          </a:lstStyle>
          <a:p>
            <a:r>
              <a:rPr lang="fr-FR" dirty="0"/>
              <a:t>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828801"/>
            <a:ext cx="10515600" cy="4371974"/>
          </a:xfrm>
        </p:spPr>
        <p:txBody>
          <a:bodyPr anchor="t" anchorCtr="0"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Premier niveau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2225-935E-3F46-BD33-8F5470BA4F53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F183-AFBE-6A48-907B-85953BEC6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0968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7536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0528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81400" y="957263"/>
            <a:ext cx="7772400" cy="2806698"/>
          </a:xfrm>
          <a:prstGeom prst="rect">
            <a:avLst/>
          </a:prstGeom>
        </p:spPr>
        <p:txBody>
          <a:bodyPr vert="horz" lIns="91440" tIns="45720" rIns="91440" bIns="45720" rtlCol="0" anchor="b" anchorCtr="1">
            <a:normAutofit/>
          </a:bodyPr>
          <a:lstStyle/>
          <a:p>
            <a:r>
              <a:rPr lang="fr-FR" dirty="0"/>
              <a:t>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81398" y="3886201"/>
            <a:ext cx="7772401" cy="2290762"/>
          </a:xfrm>
          <a:prstGeom prst="rect">
            <a:avLst/>
          </a:prstGeom>
        </p:spPr>
        <p:txBody>
          <a:bodyPr vert="horz" wrap="none" lIns="91440" tIns="45720" rIns="91440" bIns="45720" rtlCol="0" anchor="t" anchorCtr="1">
            <a:normAutofit/>
          </a:bodyPr>
          <a:lstStyle/>
          <a:p>
            <a:pPr lvl="0"/>
            <a:r>
              <a:rPr lang="fr-FR" dirty="0"/>
              <a:t>Auteur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42225-935E-3F46-BD33-8F5470BA4F53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5F183-AFBE-6A48-907B-85953BEC62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0846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400" kern="1200" baseline="0">
          <a:solidFill>
            <a:srgbClr val="0070C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698382" y="373119"/>
            <a:ext cx="8252268" cy="2682992"/>
          </a:xfrm>
        </p:spPr>
        <p:txBody>
          <a:bodyPr>
            <a:normAutofit fontScale="90000"/>
          </a:bodyPr>
          <a:lstStyle/>
          <a:p>
            <a:r>
              <a:rPr lang="fr-FR" sz="4800" b="1" dirty="0"/>
              <a:t>Transit Bipartition </a:t>
            </a:r>
            <a:br>
              <a:rPr lang="fr-FR" sz="4800" b="1" dirty="0"/>
            </a:br>
            <a:r>
              <a:rPr lang="fr-FR" sz="4800" b="1" dirty="0"/>
              <a:t>vs </a:t>
            </a:r>
            <a:br>
              <a:rPr lang="fr-FR" sz="4800" b="1" dirty="0"/>
            </a:br>
            <a:r>
              <a:rPr lang="fr-FR" sz="4800" b="1" dirty="0"/>
              <a:t>RYGBP : </a:t>
            </a:r>
            <a:br>
              <a:rPr lang="fr-FR" sz="4800" b="1" dirty="0"/>
            </a:br>
            <a:r>
              <a:rPr lang="fr-FR" sz="4800" b="1" dirty="0"/>
              <a:t>French RCT : BIPASS Study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18277" y="4349726"/>
            <a:ext cx="5137549" cy="1071865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</a:rPr>
              <a:t>Prof. Robert Caiazzo, MD, PhD</a:t>
            </a:r>
          </a:p>
          <a:p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</a:rPr>
              <a:t>CHU de Lille</a:t>
            </a:r>
          </a:p>
          <a:p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dobe Caslon Pro" charset="0"/>
              <a:ea typeface="Adobe Caslon Pro" charset="0"/>
              <a:cs typeface="Adobe Caslon Pro" charset="0"/>
            </a:endParaRPr>
          </a:p>
          <a:p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dobe Caslon Pro" charset="0"/>
              <a:ea typeface="Adobe Caslon Pro" charset="0"/>
              <a:cs typeface="Adobe Caslon Pro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009284" y="5462722"/>
            <a:ext cx="4955536" cy="1071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</a:pPr>
            <a:r>
              <a:rPr kumimoji="1" lang="fr-FR" altLang="x-none" sz="1200" b="0" dirty="0">
                <a:solidFill>
                  <a:srgbClr val="404040"/>
                </a:solidFill>
                <a:latin typeface="Arial" charset="0"/>
              </a:rPr>
              <a:t>Endocrine </a:t>
            </a:r>
            <a:r>
              <a:rPr kumimoji="1" lang="fr-FR" altLang="x-none" sz="1200" b="0" dirty="0" err="1">
                <a:solidFill>
                  <a:srgbClr val="404040"/>
                </a:solidFill>
                <a:latin typeface="Arial" charset="0"/>
              </a:rPr>
              <a:t>Surgery</a:t>
            </a:r>
            <a:r>
              <a:rPr kumimoji="1" lang="fr-FR" altLang="x-none" sz="1200" b="0" dirty="0">
                <a:solidFill>
                  <a:srgbClr val="404040"/>
                </a:solidFill>
                <a:latin typeface="Arial" charset="0"/>
              </a:rPr>
              <a:t>, </a:t>
            </a:r>
            <a:r>
              <a:rPr kumimoji="1" lang="fr-FR" altLang="x-none" sz="1200" b="0" dirty="0" err="1">
                <a:solidFill>
                  <a:srgbClr val="404040"/>
                </a:solidFill>
                <a:latin typeface="Arial" charset="0"/>
              </a:rPr>
              <a:t>Hepatology</a:t>
            </a:r>
            <a:r>
              <a:rPr kumimoji="1" lang="fr-FR" altLang="x-none" sz="1200" b="0" dirty="0">
                <a:solidFill>
                  <a:srgbClr val="404040"/>
                </a:solidFill>
                <a:latin typeface="Arial" charset="0"/>
              </a:rPr>
              <a:t>, </a:t>
            </a:r>
            <a:r>
              <a:rPr kumimoji="1" lang="fr-FR" altLang="x-none" sz="1200" b="0" dirty="0" err="1">
                <a:solidFill>
                  <a:srgbClr val="404040"/>
                </a:solidFill>
                <a:latin typeface="Arial" charset="0"/>
              </a:rPr>
              <a:t>Pathology</a:t>
            </a:r>
            <a:r>
              <a:rPr kumimoji="1" lang="fr-FR" altLang="x-none" sz="1200" b="0" dirty="0">
                <a:solidFill>
                  <a:srgbClr val="404040"/>
                </a:solidFill>
                <a:latin typeface="Arial" charset="0"/>
              </a:rPr>
              <a:t>, and Nutrition, CHU Lille</a:t>
            </a: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</a:pPr>
            <a:r>
              <a:rPr kumimoji="1" lang="fr-FR" altLang="x-none" sz="1200" b="0" dirty="0">
                <a:solidFill>
                  <a:srgbClr val="404040"/>
                </a:solidFill>
                <a:latin typeface="Arial" charset="0"/>
              </a:rPr>
              <a:t>UMR Inserm 1190 </a:t>
            </a:r>
            <a:r>
              <a:rPr kumimoji="1" lang="fr-FR" altLang="x-none" sz="1200" b="0" dirty="0" err="1">
                <a:solidFill>
                  <a:srgbClr val="404040"/>
                </a:solidFill>
                <a:latin typeface="Arial" charset="0"/>
              </a:rPr>
              <a:t>Translational</a:t>
            </a:r>
            <a:r>
              <a:rPr kumimoji="1" lang="fr-FR" altLang="x-none" sz="1200" b="0" dirty="0">
                <a:solidFill>
                  <a:srgbClr val="404040"/>
                </a:solidFill>
                <a:latin typeface="Arial" charset="0"/>
              </a:rPr>
              <a:t> </a:t>
            </a:r>
            <a:r>
              <a:rPr kumimoji="1" lang="fr-FR" altLang="x-none" sz="1200" b="0" dirty="0" err="1">
                <a:solidFill>
                  <a:srgbClr val="404040"/>
                </a:solidFill>
                <a:latin typeface="Arial" charset="0"/>
              </a:rPr>
              <a:t>Research</a:t>
            </a:r>
            <a:r>
              <a:rPr kumimoji="1" lang="fr-FR" altLang="x-none" sz="1200" b="0" dirty="0">
                <a:solidFill>
                  <a:srgbClr val="404040"/>
                </a:solidFill>
                <a:latin typeface="Arial" charset="0"/>
              </a:rPr>
              <a:t> in </a:t>
            </a:r>
            <a:r>
              <a:rPr kumimoji="1" lang="fr-FR" altLang="x-none" sz="1200" b="0" dirty="0" err="1">
                <a:solidFill>
                  <a:srgbClr val="404040"/>
                </a:solidFill>
                <a:latin typeface="Arial" charset="0"/>
              </a:rPr>
              <a:t>Diabetes</a:t>
            </a:r>
            <a:r>
              <a:rPr kumimoji="1" lang="fr-FR" altLang="x-none" sz="1200" b="0" dirty="0">
                <a:solidFill>
                  <a:srgbClr val="404040"/>
                </a:solidFill>
                <a:latin typeface="Arial" charset="0"/>
              </a:rPr>
              <a:t>, Lille </a:t>
            </a:r>
            <a:r>
              <a:rPr kumimoji="1" lang="fr-FR" altLang="x-none" sz="1200" b="0" dirty="0" err="1">
                <a:solidFill>
                  <a:srgbClr val="404040"/>
                </a:solidFill>
                <a:latin typeface="Arial" charset="0"/>
              </a:rPr>
              <a:t>University</a:t>
            </a:r>
            <a:endParaRPr kumimoji="1" lang="fr-FR" altLang="x-none" sz="1200" b="0" dirty="0">
              <a:solidFill>
                <a:srgbClr val="404040"/>
              </a:solidFill>
              <a:latin typeface="Arial" charset="0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</a:pPr>
            <a:r>
              <a:rPr kumimoji="1" lang="fr-FR" altLang="x-none" sz="1200" b="0" dirty="0">
                <a:solidFill>
                  <a:srgbClr val="404040"/>
                </a:solidFill>
                <a:latin typeface="Arial" charset="0"/>
              </a:rPr>
              <a:t>Labex EGID (</a:t>
            </a:r>
            <a:r>
              <a:rPr kumimoji="1" lang="fr-FR" altLang="x-none" sz="1200" b="0" dirty="0" err="1">
                <a:solidFill>
                  <a:srgbClr val="404040"/>
                </a:solidFill>
                <a:latin typeface="Arial" charset="0"/>
              </a:rPr>
              <a:t>European</a:t>
            </a:r>
            <a:r>
              <a:rPr kumimoji="1" lang="fr-FR" altLang="x-none" sz="1200" b="0" dirty="0">
                <a:solidFill>
                  <a:srgbClr val="404040"/>
                </a:solidFill>
                <a:latin typeface="Arial" charset="0"/>
              </a:rPr>
              <a:t> </a:t>
            </a:r>
            <a:r>
              <a:rPr kumimoji="1" lang="fr-FR" altLang="x-none" sz="1200" b="0" dirty="0" err="1">
                <a:solidFill>
                  <a:srgbClr val="404040"/>
                </a:solidFill>
                <a:latin typeface="Arial" charset="0"/>
              </a:rPr>
              <a:t>Genomic</a:t>
            </a:r>
            <a:r>
              <a:rPr kumimoji="1" lang="fr-FR" altLang="x-none" sz="1200" b="0" dirty="0">
                <a:solidFill>
                  <a:srgbClr val="404040"/>
                </a:solidFill>
                <a:latin typeface="Arial" charset="0"/>
              </a:rPr>
              <a:t> Institute for </a:t>
            </a:r>
            <a:r>
              <a:rPr kumimoji="1" lang="fr-FR" altLang="x-none" sz="1200" b="0" dirty="0" err="1">
                <a:solidFill>
                  <a:srgbClr val="404040"/>
                </a:solidFill>
                <a:latin typeface="Arial" charset="0"/>
              </a:rPr>
              <a:t>Diabetes</a:t>
            </a:r>
            <a:r>
              <a:rPr kumimoji="1" lang="fr-FR" altLang="x-none" sz="1200" b="0" dirty="0">
                <a:solidFill>
                  <a:srgbClr val="404040"/>
                </a:solidFill>
                <a:latin typeface="Arial" charset="0"/>
              </a:rPr>
              <a:t>)</a:t>
            </a: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</a:pPr>
            <a:r>
              <a:rPr kumimoji="1" lang="fr-FR" altLang="x-none" sz="1200" b="0" dirty="0">
                <a:solidFill>
                  <a:srgbClr val="404040"/>
                </a:solidFill>
                <a:latin typeface="Arial" charset="0"/>
              </a:rPr>
              <a:t>ESA </a:t>
            </a:r>
            <a:r>
              <a:rPr kumimoji="1" lang="fr-FR" altLang="x-none" sz="1200" b="0" dirty="0" err="1">
                <a:solidFill>
                  <a:srgbClr val="404040"/>
                </a:solidFill>
                <a:latin typeface="Arial" charset="0"/>
              </a:rPr>
              <a:t>Board</a:t>
            </a:r>
            <a:r>
              <a:rPr kumimoji="1" lang="fr-FR" altLang="x-none" sz="1200" b="0" dirty="0">
                <a:solidFill>
                  <a:srgbClr val="404040"/>
                </a:solidFill>
                <a:latin typeface="Arial" charset="0"/>
              </a:rPr>
              <a:t> </a:t>
            </a:r>
            <a:r>
              <a:rPr kumimoji="1" lang="fr-FR" altLang="x-none" sz="1200" b="0" dirty="0" err="1">
                <a:solidFill>
                  <a:srgbClr val="404040"/>
                </a:solidFill>
                <a:latin typeface="Arial" charset="0"/>
              </a:rPr>
              <a:t>member</a:t>
            </a:r>
            <a:r>
              <a:rPr kumimoji="1" lang="fr-FR" altLang="x-none" sz="1200" b="0" dirty="0">
                <a:solidFill>
                  <a:srgbClr val="404040"/>
                </a:solidFill>
                <a:latin typeface="Arial" charset="0"/>
              </a:rPr>
              <a:t>, SOFFCO </a:t>
            </a:r>
            <a:r>
              <a:rPr kumimoji="1" lang="fr-FR" altLang="x-none" sz="1200" b="0" dirty="0" err="1">
                <a:solidFill>
                  <a:srgbClr val="404040"/>
                </a:solidFill>
                <a:latin typeface="Arial" charset="0"/>
              </a:rPr>
              <a:t>board</a:t>
            </a:r>
            <a:r>
              <a:rPr kumimoji="1" lang="fr-FR" altLang="x-none" sz="1200" b="0" dirty="0">
                <a:solidFill>
                  <a:srgbClr val="404040"/>
                </a:solidFill>
                <a:latin typeface="Arial" charset="0"/>
              </a:rPr>
              <a:t> </a:t>
            </a:r>
            <a:r>
              <a:rPr kumimoji="1" lang="fr-FR" altLang="x-none" sz="1200" b="0" dirty="0" err="1">
                <a:solidFill>
                  <a:srgbClr val="404040"/>
                </a:solidFill>
                <a:latin typeface="Arial" charset="0"/>
              </a:rPr>
              <a:t>member</a:t>
            </a:r>
            <a:endParaRPr kumimoji="1" lang="fr-FR" altLang="x-none" sz="1200" b="0" dirty="0">
              <a:solidFill>
                <a:srgbClr val="404040"/>
              </a:solidFill>
              <a:latin typeface="Arial" charset="0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Font typeface="Monotype Sorts" charset="2"/>
              <a:buNone/>
            </a:pPr>
            <a:endParaRPr kumimoji="1" lang="fr-FR" altLang="x-none" sz="1200" b="0" dirty="0">
              <a:solidFill>
                <a:srgbClr val="6666FF"/>
              </a:solidFill>
              <a:latin typeface="Arial" charset="0"/>
            </a:endParaRPr>
          </a:p>
        </p:txBody>
      </p:sp>
      <p:cxnSp>
        <p:nvCxnSpPr>
          <p:cNvPr id="13" name="Connecteur droit avec flèche 12"/>
          <p:cNvCxnSpPr>
            <a:cxnSpLocks/>
          </p:cNvCxnSpPr>
          <p:nvPr/>
        </p:nvCxnSpPr>
        <p:spPr>
          <a:xfrm>
            <a:off x="8867810" y="5184516"/>
            <a:ext cx="1648918" cy="1"/>
          </a:xfrm>
          <a:prstGeom prst="straightConnector1">
            <a:avLst/>
          </a:prstGeom>
          <a:ln w="412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298A255F-E0D9-B1E9-4FCB-007784BB1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7810" y="0"/>
            <a:ext cx="40365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017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mohak-march-bro2-final-edition-29Dec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91" b="11494"/>
          <a:stretch/>
        </p:blipFill>
        <p:spPr>
          <a:xfrm>
            <a:off x="1524000" y="1973300"/>
            <a:ext cx="9144000" cy="3936101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20BAF514-3C5E-3D7A-E92A-39583010E9A4}"/>
              </a:ext>
            </a:extLst>
          </p:cNvPr>
          <p:cNvSpPr txBox="1">
            <a:spLocks/>
          </p:cNvSpPr>
          <p:nvPr/>
        </p:nvSpPr>
        <p:spPr>
          <a:xfrm>
            <a:off x="2209800" y="255588"/>
            <a:ext cx="9144000" cy="13255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/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5998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A1206-4C27-556E-4170-5E3D9AE15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8C38136E-FD65-3F23-7B7D-A5E08E379B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2942"/>
          <a:stretch>
            <a:fillRect/>
          </a:stretch>
        </p:blipFill>
        <p:spPr>
          <a:xfrm>
            <a:off x="318487" y="4062560"/>
            <a:ext cx="2317223" cy="208270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BB8A2F8-509E-6BD1-4F4F-10FFF49804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2010" y="1751942"/>
            <a:ext cx="6252272" cy="1933241"/>
          </a:xfrm>
          <a:prstGeom prst="rect">
            <a:avLst/>
          </a:prstGeom>
        </p:spPr>
      </p:pic>
      <p:pic>
        <p:nvPicPr>
          <p:cNvPr id="10" name="Image 9" descr="Une image contenant texte&#10;&#10;Description générée automatiquement">
            <a:extLst>
              <a:ext uri="{FF2B5EF4-FFF2-40B4-BE49-F238E27FC236}">
                <a16:creationId xmlns:a16="http://schemas.microsoft.com/office/drawing/2014/main" id="{37E5F8EE-BF8C-FDFA-2259-9EBBBD0DBC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4640" y="1701886"/>
            <a:ext cx="6008195" cy="24084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B68F14A-E8D0-37E2-630F-BF777BC02A1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37754"/>
          <a:stretch>
            <a:fillRect/>
          </a:stretch>
        </p:blipFill>
        <p:spPr>
          <a:xfrm>
            <a:off x="2635710" y="4212019"/>
            <a:ext cx="9475957" cy="193324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7D143FF-9DE9-906A-6148-79B95342F0E1}"/>
              </a:ext>
            </a:extLst>
          </p:cNvPr>
          <p:cNvSpPr txBox="1"/>
          <p:nvPr/>
        </p:nvSpPr>
        <p:spPr>
          <a:xfrm>
            <a:off x="3530009" y="6273209"/>
            <a:ext cx="3076227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DM2 + BMI &gt; 30 kg/m2</a:t>
            </a:r>
          </a:p>
        </p:txBody>
      </p:sp>
      <p:sp>
        <p:nvSpPr>
          <p:cNvPr id="3" name="Flèche vers la droite 2">
            <a:extLst>
              <a:ext uri="{FF2B5EF4-FFF2-40B4-BE49-F238E27FC236}">
                <a16:creationId xmlns:a16="http://schemas.microsoft.com/office/drawing/2014/main" id="{77F26D08-E33A-90FF-6C88-AF336C376BBA}"/>
              </a:ext>
            </a:extLst>
          </p:cNvPr>
          <p:cNvSpPr/>
          <p:nvPr/>
        </p:nvSpPr>
        <p:spPr>
          <a:xfrm>
            <a:off x="1531088" y="6315740"/>
            <a:ext cx="1531089" cy="344801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E814B12B-4F7B-7F44-9436-756DB882CCF3}"/>
              </a:ext>
            </a:extLst>
          </p:cNvPr>
          <p:cNvSpPr txBox="1">
            <a:spLocks/>
          </p:cNvSpPr>
          <p:nvPr/>
        </p:nvSpPr>
        <p:spPr>
          <a:xfrm>
            <a:off x="2209800" y="255588"/>
            <a:ext cx="9144000" cy="13255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/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4047734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786384" y="1481328"/>
            <a:ext cx="3355848" cy="3063240"/>
          </a:xfrm>
          <a:prstGeom prst="roundRect">
            <a:avLst>
              <a:gd name="adj" fmla="val 1194"/>
            </a:avLst>
          </a:prstGeom>
          <a:solidFill>
            <a:srgbClr val="FFFFFF"/>
          </a:solidFill>
          <a:ln w="12700">
            <a:solidFill>
              <a:srgbClr val="E2E5E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Shape 3"/>
          <p:cNvSpPr/>
          <p:nvPr/>
        </p:nvSpPr>
        <p:spPr>
          <a:xfrm>
            <a:off x="1042416" y="1737360"/>
            <a:ext cx="310896" cy="310896"/>
          </a:xfrm>
          <a:prstGeom prst="ellipse">
            <a:avLst/>
          </a:prstGeom>
          <a:solidFill>
            <a:srgbClr val="7B1E3A"/>
          </a:solidFill>
          <a:ln w="12700">
            <a:solidFill>
              <a:srgbClr val="7B1E3A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/>
          <p:cNvSpPr txBox="1"/>
          <p:nvPr/>
        </p:nvSpPr>
        <p:spPr>
          <a:xfrm>
            <a:off x="1463040" y="1700784"/>
            <a:ext cx="2441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7B1E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Sleeve gastrectomy</a:t>
            </a:r>
            <a:endParaRPr lang="en-US" dirty="0"/>
          </a:p>
        </p:txBody>
      </p:sp>
      <p:sp>
        <p:nvSpPr>
          <p:cNvPr id="7" name="Text 5"/>
          <p:cNvSpPr txBox="1"/>
          <p:nvPr/>
        </p:nvSpPr>
        <p:spPr>
          <a:xfrm>
            <a:off x="1060704" y="2212848"/>
            <a:ext cx="2807208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en-US" sz="1600" dirty="0">
                <a:solidFill>
                  <a:srgbClr val="3F4A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than 60% of the procedures performed in France.</a:t>
            </a:r>
            <a:endParaRPr lang="en-US" sz="1600" dirty="0"/>
          </a:p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en-US" sz="1600" dirty="0">
                <a:solidFill>
                  <a:srgbClr val="3F4A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Maximal weight loss at one year, then weight regain and relapse of comorbidities, particularly above a BMI of 50 kg/m².</a:t>
            </a:r>
            <a:endParaRPr lang="en-US" sz="1600" dirty="0"/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2743E136-8BD7-38DD-78BC-8FCAB1A70419}"/>
              </a:ext>
            </a:extLst>
          </p:cNvPr>
          <p:cNvSpPr txBox="1">
            <a:spLocks/>
          </p:cNvSpPr>
          <p:nvPr/>
        </p:nvSpPr>
        <p:spPr>
          <a:xfrm>
            <a:off x="2209800" y="255588"/>
            <a:ext cx="9144000" cy="13255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/>
              <a:t>Background</a:t>
            </a:r>
          </a:p>
        </p:txBody>
      </p:sp>
      <p:pic>
        <p:nvPicPr>
          <p:cNvPr id="20" name="Espace réservé du contenu 4" descr="Une image contenant texte, capture d’écran, ligne, Parallèle&#10;&#10;Description générée automatiquement">
            <a:extLst>
              <a:ext uri="{FF2B5EF4-FFF2-40B4-BE49-F238E27FC236}">
                <a16:creationId xmlns:a16="http://schemas.microsoft.com/office/drawing/2014/main" id="{3C2A9FE0-EA96-4C67-0EE6-A68FAE9223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4648" b="13219"/>
          <a:stretch>
            <a:fillRect/>
          </a:stretch>
        </p:blipFill>
        <p:spPr>
          <a:xfrm>
            <a:off x="4251959" y="1481328"/>
            <a:ext cx="7805727" cy="4410021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3B7DE73A-64F2-A122-C462-B5AC733E8249}"/>
              </a:ext>
            </a:extLst>
          </p:cNvPr>
          <p:cNvSpPr txBox="1"/>
          <p:nvPr/>
        </p:nvSpPr>
        <p:spPr>
          <a:xfrm>
            <a:off x="10202091" y="6140747"/>
            <a:ext cx="1366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/>
              <a:t>Lazzati</a:t>
            </a:r>
            <a:r>
              <a:rPr lang="en-US" sz="2400" i="1" dirty="0"/>
              <a:t>, 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4ECDEA-000B-7118-2A88-B5B5ADD3E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A3C47690-E19A-7329-527F-15D3B818C281}"/>
              </a:ext>
            </a:extLst>
          </p:cNvPr>
          <p:cNvSpPr/>
          <p:nvPr/>
        </p:nvSpPr>
        <p:spPr>
          <a:xfrm>
            <a:off x="786384" y="1481328"/>
            <a:ext cx="3355848" cy="3063240"/>
          </a:xfrm>
          <a:prstGeom prst="roundRect">
            <a:avLst>
              <a:gd name="adj" fmla="val 1194"/>
            </a:avLst>
          </a:prstGeom>
          <a:solidFill>
            <a:srgbClr val="FFFFFF"/>
          </a:solidFill>
          <a:ln w="12700">
            <a:solidFill>
              <a:srgbClr val="E2E5E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DD90F775-60DC-08B3-BF69-29B0328FD45B}"/>
              </a:ext>
            </a:extLst>
          </p:cNvPr>
          <p:cNvSpPr/>
          <p:nvPr/>
        </p:nvSpPr>
        <p:spPr>
          <a:xfrm>
            <a:off x="1042416" y="1737360"/>
            <a:ext cx="310896" cy="310896"/>
          </a:xfrm>
          <a:prstGeom prst="ellipse">
            <a:avLst/>
          </a:prstGeom>
          <a:solidFill>
            <a:srgbClr val="7B1E3A"/>
          </a:solidFill>
          <a:ln w="12700">
            <a:solidFill>
              <a:srgbClr val="7B1E3A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2D4C3847-58F3-7C86-C16F-0A3D2C59963C}"/>
              </a:ext>
            </a:extLst>
          </p:cNvPr>
          <p:cNvSpPr txBox="1"/>
          <p:nvPr/>
        </p:nvSpPr>
        <p:spPr>
          <a:xfrm>
            <a:off x="1463040" y="1700784"/>
            <a:ext cx="2441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7B1E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Sleeve gastrectomy</a:t>
            </a:r>
            <a:endParaRPr lang="en-US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0D1026BA-6D03-A394-D039-0B9A435E9C47}"/>
              </a:ext>
            </a:extLst>
          </p:cNvPr>
          <p:cNvSpPr txBox="1"/>
          <p:nvPr/>
        </p:nvSpPr>
        <p:spPr>
          <a:xfrm>
            <a:off x="1060704" y="2212848"/>
            <a:ext cx="2807208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en-US" sz="1600" dirty="0">
                <a:solidFill>
                  <a:srgbClr val="3F4A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than 60% of the procedures performed in France.</a:t>
            </a:r>
            <a:endParaRPr lang="en-US" sz="1600" dirty="0"/>
          </a:p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en-US" sz="1600" dirty="0">
                <a:solidFill>
                  <a:srgbClr val="3F4A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Maximal weight loss at one year, then weight regain and relapse of comorbidities, particularly above a BMI of 50 kg/m².</a:t>
            </a:r>
            <a:endParaRPr lang="en-US" sz="160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4DF3B06A-8DCF-5079-F3BD-98089E210538}"/>
              </a:ext>
            </a:extLst>
          </p:cNvPr>
          <p:cNvSpPr/>
          <p:nvPr/>
        </p:nvSpPr>
        <p:spPr>
          <a:xfrm>
            <a:off x="4416552" y="1481328"/>
            <a:ext cx="3355848" cy="3382772"/>
          </a:xfrm>
          <a:prstGeom prst="roundRect">
            <a:avLst>
              <a:gd name="adj" fmla="val 1194"/>
            </a:avLst>
          </a:prstGeom>
          <a:solidFill>
            <a:srgbClr val="FFFFFF"/>
          </a:solidFill>
          <a:ln w="12700">
            <a:solidFill>
              <a:srgbClr val="E2E5E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F1A9DCE4-6929-03F1-6B11-60D64D449DFE}"/>
              </a:ext>
            </a:extLst>
          </p:cNvPr>
          <p:cNvSpPr/>
          <p:nvPr/>
        </p:nvSpPr>
        <p:spPr>
          <a:xfrm>
            <a:off x="4672584" y="1737360"/>
            <a:ext cx="310896" cy="310896"/>
          </a:xfrm>
          <a:prstGeom prst="ellipse">
            <a:avLst/>
          </a:prstGeom>
          <a:solidFill>
            <a:srgbClr val="B8791F"/>
          </a:solidFill>
          <a:ln w="12700">
            <a:solidFill>
              <a:srgbClr val="B8791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C7FEB1B4-1F8B-6029-62C0-287B4C4807B1}"/>
              </a:ext>
            </a:extLst>
          </p:cNvPr>
          <p:cNvSpPr txBox="1"/>
          <p:nvPr/>
        </p:nvSpPr>
        <p:spPr>
          <a:xfrm>
            <a:off x="5093208" y="1700784"/>
            <a:ext cx="2441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B879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Roux-en-Y gastric bypass</a:t>
            </a:r>
            <a:endParaRPr lang="en-US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321FB8F7-4939-4116-66E9-0B68BE15C318}"/>
              </a:ext>
            </a:extLst>
          </p:cNvPr>
          <p:cNvSpPr txBox="1"/>
          <p:nvPr/>
        </p:nvSpPr>
        <p:spPr>
          <a:xfrm>
            <a:off x="4690872" y="2212848"/>
            <a:ext cx="2807208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en-US" sz="1600" dirty="0">
                <a:solidFill>
                  <a:srgbClr val="3F4A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reference procedure: sustained weight loss, marked metabolic effect, feasible after most operations and in the presence of reflux.</a:t>
            </a:r>
            <a:endParaRPr lang="en-US" sz="1600" dirty="0"/>
          </a:p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en-US" sz="1600" dirty="0">
                <a:solidFill>
                  <a:srgbClr val="3F4A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a failed sleeve, complementary excess weight loss of only 23%, against 59% after duodenal switch.</a:t>
            </a:r>
            <a:endParaRPr lang="en-US" sz="1600" dirty="0"/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752DCF1F-5F4F-24BC-A9D1-794FBB50DF80}"/>
              </a:ext>
            </a:extLst>
          </p:cNvPr>
          <p:cNvSpPr txBox="1">
            <a:spLocks/>
          </p:cNvSpPr>
          <p:nvPr/>
        </p:nvSpPr>
        <p:spPr>
          <a:xfrm>
            <a:off x="2209800" y="255588"/>
            <a:ext cx="9144000" cy="13255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/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1565094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6D793-D212-59CC-D748-B52D2F0DA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F1F4BC3C-308F-E867-3A68-6F9BA854D8DB}"/>
              </a:ext>
            </a:extLst>
          </p:cNvPr>
          <p:cNvSpPr/>
          <p:nvPr/>
        </p:nvSpPr>
        <p:spPr>
          <a:xfrm>
            <a:off x="786384" y="1481328"/>
            <a:ext cx="3355848" cy="3063240"/>
          </a:xfrm>
          <a:prstGeom prst="roundRect">
            <a:avLst>
              <a:gd name="adj" fmla="val 1194"/>
            </a:avLst>
          </a:prstGeom>
          <a:solidFill>
            <a:srgbClr val="FFFFFF"/>
          </a:solidFill>
          <a:ln w="12700">
            <a:solidFill>
              <a:srgbClr val="E2E5E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3959F5D1-D710-D944-EC99-FA4BDF91EEB0}"/>
              </a:ext>
            </a:extLst>
          </p:cNvPr>
          <p:cNvSpPr/>
          <p:nvPr/>
        </p:nvSpPr>
        <p:spPr>
          <a:xfrm>
            <a:off x="1042416" y="1737360"/>
            <a:ext cx="310896" cy="310896"/>
          </a:xfrm>
          <a:prstGeom prst="ellipse">
            <a:avLst/>
          </a:prstGeom>
          <a:solidFill>
            <a:srgbClr val="7B1E3A"/>
          </a:solidFill>
          <a:ln w="12700">
            <a:solidFill>
              <a:srgbClr val="7B1E3A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BED457D4-DE77-2D60-673E-7BB798145FA0}"/>
              </a:ext>
            </a:extLst>
          </p:cNvPr>
          <p:cNvSpPr txBox="1"/>
          <p:nvPr/>
        </p:nvSpPr>
        <p:spPr>
          <a:xfrm>
            <a:off x="1463040" y="1700784"/>
            <a:ext cx="2441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7B1E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Sleeve gastrectomy</a:t>
            </a:r>
            <a:endParaRPr lang="en-US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9A55E37C-4757-6101-8270-9120091D3761}"/>
              </a:ext>
            </a:extLst>
          </p:cNvPr>
          <p:cNvSpPr txBox="1"/>
          <p:nvPr/>
        </p:nvSpPr>
        <p:spPr>
          <a:xfrm>
            <a:off x="1060704" y="2212848"/>
            <a:ext cx="2807208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en-US" sz="1600" dirty="0">
                <a:solidFill>
                  <a:srgbClr val="3F4A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than 60% of the procedures performed in France.</a:t>
            </a:r>
            <a:endParaRPr lang="en-US" sz="1600" dirty="0"/>
          </a:p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en-US" sz="1600" dirty="0">
                <a:solidFill>
                  <a:srgbClr val="3F4A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Maximal weight loss at one year, then weight regain and relapse of comorbidities, particularly above a BMI of 50 kg/m².</a:t>
            </a:r>
            <a:endParaRPr lang="en-US" sz="160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3A09C3C7-3EA0-39F5-431B-5670A61410BD}"/>
              </a:ext>
            </a:extLst>
          </p:cNvPr>
          <p:cNvSpPr/>
          <p:nvPr/>
        </p:nvSpPr>
        <p:spPr>
          <a:xfrm>
            <a:off x="4416552" y="1481328"/>
            <a:ext cx="3355848" cy="3395472"/>
          </a:xfrm>
          <a:prstGeom prst="roundRect">
            <a:avLst>
              <a:gd name="adj" fmla="val 1194"/>
            </a:avLst>
          </a:prstGeom>
          <a:solidFill>
            <a:srgbClr val="FFFFFF"/>
          </a:solidFill>
          <a:ln w="12700">
            <a:solidFill>
              <a:srgbClr val="E2E5E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72C72111-701F-18E1-F950-B12E0DE88B78}"/>
              </a:ext>
            </a:extLst>
          </p:cNvPr>
          <p:cNvSpPr/>
          <p:nvPr/>
        </p:nvSpPr>
        <p:spPr>
          <a:xfrm>
            <a:off x="4672584" y="1737360"/>
            <a:ext cx="310896" cy="310896"/>
          </a:xfrm>
          <a:prstGeom prst="ellipse">
            <a:avLst/>
          </a:prstGeom>
          <a:solidFill>
            <a:srgbClr val="B8791F"/>
          </a:solidFill>
          <a:ln w="12700">
            <a:solidFill>
              <a:srgbClr val="B8791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CB0A04DD-1444-0AB3-1789-206294A0C04B}"/>
              </a:ext>
            </a:extLst>
          </p:cNvPr>
          <p:cNvSpPr txBox="1"/>
          <p:nvPr/>
        </p:nvSpPr>
        <p:spPr>
          <a:xfrm>
            <a:off x="5093208" y="1700784"/>
            <a:ext cx="2441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B879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Roux-en-Y gastric bypass</a:t>
            </a:r>
            <a:endParaRPr lang="en-US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D158A60F-BFCC-2C12-2827-F4AC4CD2DFA4}"/>
              </a:ext>
            </a:extLst>
          </p:cNvPr>
          <p:cNvSpPr txBox="1"/>
          <p:nvPr/>
        </p:nvSpPr>
        <p:spPr>
          <a:xfrm>
            <a:off x="4690872" y="2212848"/>
            <a:ext cx="2807208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en-US" sz="1600" dirty="0">
                <a:solidFill>
                  <a:srgbClr val="3F4A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reference procedure: sustained weight loss, marked metabolic effect, feasible after most operations and in the presence of reflux.</a:t>
            </a:r>
            <a:endParaRPr lang="en-US" sz="1600" dirty="0"/>
          </a:p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en-US" sz="1600" dirty="0">
                <a:solidFill>
                  <a:srgbClr val="3F4A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a failed sleeve, complementary excess weight loss of only 23%, against 59% after duodenal switch.</a:t>
            </a:r>
            <a:endParaRPr lang="en-US" sz="1600" dirty="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06821059-3111-8640-329E-35C179A7E183}"/>
              </a:ext>
            </a:extLst>
          </p:cNvPr>
          <p:cNvSpPr/>
          <p:nvPr/>
        </p:nvSpPr>
        <p:spPr>
          <a:xfrm>
            <a:off x="8046720" y="1481328"/>
            <a:ext cx="3355848" cy="3063240"/>
          </a:xfrm>
          <a:prstGeom prst="roundRect">
            <a:avLst>
              <a:gd name="adj" fmla="val 1194"/>
            </a:avLst>
          </a:prstGeom>
          <a:solidFill>
            <a:srgbClr val="FFFFFF"/>
          </a:solidFill>
          <a:ln w="12700">
            <a:solidFill>
              <a:srgbClr val="E2E5E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BD917F7B-4995-00AB-4025-CA0611DD4BCE}"/>
              </a:ext>
            </a:extLst>
          </p:cNvPr>
          <p:cNvSpPr/>
          <p:nvPr/>
        </p:nvSpPr>
        <p:spPr>
          <a:xfrm>
            <a:off x="8302752" y="1737360"/>
            <a:ext cx="310896" cy="310896"/>
          </a:xfrm>
          <a:prstGeom prst="ellipse">
            <a:avLst/>
          </a:prstGeom>
          <a:solidFill>
            <a:srgbClr val="3F4A56"/>
          </a:solidFill>
          <a:ln w="12700">
            <a:solidFill>
              <a:srgbClr val="3F4A56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91EB81DB-BBEC-404F-7ADA-0309A990260D}"/>
              </a:ext>
            </a:extLst>
          </p:cNvPr>
          <p:cNvSpPr txBox="1"/>
          <p:nvPr/>
        </p:nvSpPr>
        <p:spPr>
          <a:xfrm>
            <a:off x="8723376" y="1700784"/>
            <a:ext cx="2441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3F4A5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Duodenal switch and SADI-S</a:t>
            </a:r>
            <a:endParaRPr lang="en-US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D2504783-9E67-A2B6-9DF5-B2CA222CB91B}"/>
              </a:ext>
            </a:extLst>
          </p:cNvPr>
          <p:cNvSpPr txBox="1"/>
          <p:nvPr/>
        </p:nvSpPr>
        <p:spPr>
          <a:xfrm>
            <a:off x="8321040" y="2212848"/>
            <a:ext cx="2807208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en-US" sz="1600" dirty="0">
                <a:solidFill>
                  <a:srgbClr val="3F4A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most effective procedures, with 83% excess weight loss at two years.</a:t>
            </a:r>
            <a:endParaRPr lang="en-US" sz="1600" dirty="0"/>
          </a:p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en-US" sz="1600" dirty="0">
                <a:solidFill>
                  <a:srgbClr val="3F4A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complication rates, increased mortality risk, and a lifelong risk of protein and micronutrient deficiency that is difficult to correct.</a:t>
            </a:r>
            <a:endParaRPr lang="en-US" sz="1600" dirty="0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04578E72-0078-2D3E-82F2-533850D20978}"/>
              </a:ext>
            </a:extLst>
          </p:cNvPr>
          <p:cNvSpPr/>
          <p:nvPr/>
        </p:nvSpPr>
        <p:spPr>
          <a:xfrm>
            <a:off x="67926" y="5623559"/>
            <a:ext cx="11884587" cy="1143000"/>
          </a:xfrm>
          <a:prstGeom prst="roundRect">
            <a:avLst>
              <a:gd name="adj" fmla="val 4000"/>
            </a:avLst>
          </a:prstGeom>
          <a:solidFill>
            <a:srgbClr val="FBF3F5"/>
          </a:solidFill>
          <a:ln w="12700">
            <a:solidFill>
              <a:srgbClr val="7B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6DD10B55-6689-9A16-61C4-359F937DD9EE}"/>
              </a:ext>
            </a:extLst>
          </p:cNvPr>
          <p:cNvSpPr txBox="1"/>
          <p:nvPr/>
        </p:nvSpPr>
        <p:spPr>
          <a:xfrm>
            <a:off x="287382" y="5779007"/>
            <a:ext cx="214173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7B1E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29.6%</a:t>
            </a:r>
            <a:endParaRPr lang="en-US" sz="340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F569D3DE-62B9-198E-CF05-2BC5ECF1C624}"/>
              </a:ext>
            </a:extLst>
          </p:cNvPr>
          <p:cNvSpPr txBox="1"/>
          <p:nvPr/>
        </p:nvSpPr>
        <p:spPr>
          <a:xfrm>
            <a:off x="2207622" y="5779007"/>
            <a:ext cx="9744891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2000" dirty="0">
                <a:solidFill>
                  <a:srgbClr val="3F4A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patients operated on in France were still attending medical or surgical follow-up five years after surgery, although follow-up is fully reimbursed. Any further escalation of malabsorption would therefore take place in a population largely lost to nutritional surveillance.</a:t>
            </a:r>
            <a:endParaRPr lang="en-US" sz="2000" dirty="0"/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8B36A8F8-0FD7-838B-F766-26D905809296}"/>
              </a:ext>
            </a:extLst>
          </p:cNvPr>
          <p:cNvSpPr txBox="1">
            <a:spLocks/>
          </p:cNvSpPr>
          <p:nvPr/>
        </p:nvSpPr>
        <p:spPr>
          <a:xfrm>
            <a:off x="2209800" y="255588"/>
            <a:ext cx="9144000" cy="13255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/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2909866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A6E02-ADD0-A3A1-78D9-730D0C727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FC68A50-FF61-38B9-9FD0-6125652244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728"/>
          <a:stretch>
            <a:fillRect/>
          </a:stretch>
        </p:blipFill>
        <p:spPr>
          <a:xfrm>
            <a:off x="6870699" y="1854696"/>
            <a:ext cx="4848263" cy="3546360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187E00E7-1853-C72B-9005-9045F1B24F9D}"/>
              </a:ext>
            </a:extLst>
          </p:cNvPr>
          <p:cNvSpPr txBox="1">
            <a:spLocks/>
          </p:cNvSpPr>
          <p:nvPr/>
        </p:nvSpPr>
        <p:spPr>
          <a:xfrm>
            <a:off x="2209800" y="255588"/>
            <a:ext cx="9144000" cy="13255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/>
              <a:t>Background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4E84C71-704A-4E75-901A-BE4CC3EEEB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9052"/>
          <a:stretch>
            <a:fillRect/>
          </a:stretch>
        </p:blipFill>
        <p:spPr>
          <a:xfrm>
            <a:off x="3022600" y="3014569"/>
            <a:ext cx="3441699" cy="234574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B3801C7-C2B6-FFF7-F30A-3A9BF1B9D4A5}"/>
              </a:ext>
            </a:extLst>
          </p:cNvPr>
          <p:cNvSpPr txBox="1"/>
          <p:nvPr/>
        </p:nvSpPr>
        <p:spPr>
          <a:xfrm>
            <a:off x="508000" y="5475642"/>
            <a:ext cx="21552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YOMEGA Trial,</a:t>
            </a:r>
          </a:p>
          <a:p>
            <a:r>
              <a:rPr lang="en-US" dirty="0"/>
              <a:t>Maud Robert, Lancet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19F09DD-A7C9-8F16-77B7-D7AB3517117F}"/>
              </a:ext>
            </a:extLst>
          </p:cNvPr>
          <p:cNvSpPr txBox="1"/>
          <p:nvPr/>
        </p:nvSpPr>
        <p:spPr>
          <a:xfrm>
            <a:off x="6982445" y="5475642"/>
            <a:ext cx="21552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SADISLEEVE Trial,</a:t>
            </a:r>
          </a:p>
          <a:p>
            <a:r>
              <a:rPr lang="en-US" dirty="0"/>
              <a:t>Maud Robert, Lancet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EDE92CF-89E0-D2D9-D4A0-BA7259E2F542}"/>
              </a:ext>
            </a:extLst>
          </p:cNvPr>
          <p:cNvSpPr txBox="1"/>
          <p:nvPr/>
        </p:nvSpPr>
        <p:spPr>
          <a:xfrm>
            <a:off x="9501954" y="5475641"/>
            <a:ext cx="16775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BIPASS Trial,</a:t>
            </a:r>
          </a:p>
          <a:p>
            <a:r>
              <a:rPr lang="en-US" dirty="0"/>
              <a:t>Robert Caiazzo, </a:t>
            </a:r>
          </a:p>
          <a:p>
            <a:r>
              <a:rPr lang="en-US" dirty="0"/>
              <a:t>in preparation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DE55B5A-C257-022E-0BB6-19053025F7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7152"/>
          <a:stretch>
            <a:fillRect/>
          </a:stretch>
        </p:blipFill>
        <p:spPr>
          <a:xfrm>
            <a:off x="402121" y="2007096"/>
            <a:ext cx="2620479" cy="354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046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43C50-96DF-48A9-20AC-6994F54C7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3D154C6-95E5-AD0C-FA21-D0CD3B26C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956385"/>
            <a:ext cx="10515600" cy="494522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2000" dirty="0"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fr-FR" sz="2000" u="sng" dirty="0">
              <a:latin typeface="Aptos" panose="020B0004020202020204" pitchFamily="34" charset="0"/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026A00D9-C0C3-38F9-9A4B-4D323F558D7E}"/>
              </a:ext>
            </a:extLst>
          </p:cNvPr>
          <p:cNvCxnSpPr>
            <a:cxnSpLocks/>
          </p:cNvCxnSpPr>
          <p:nvPr/>
        </p:nvCxnSpPr>
        <p:spPr>
          <a:xfrm>
            <a:off x="5802923" y="1635369"/>
            <a:ext cx="0" cy="4738054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F6463A7A-5A90-1DA7-6C08-FEF0B06D1F08}"/>
              </a:ext>
            </a:extLst>
          </p:cNvPr>
          <p:cNvSpPr txBox="1"/>
          <p:nvPr/>
        </p:nvSpPr>
        <p:spPr>
          <a:xfrm>
            <a:off x="2553890" y="1960751"/>
            <a:ext cx="295593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Weight</a:t>
            </a:r>
            <a:r>
              <a:rPr lang="fr-FR" dirty="0"/>
              <a:t> </a:t>
            </a:r>
            <a:r>
              <a:rPr lang="fr-FR" dirty="0" err="1"/>
              <a:t>loss</a:t>
            </a:r>
            <a:r>
              <a:rPr lang="fr-FR" dirty="0"/>
              <a:t> TB vs RYGBP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D4E7265-B916-FBAA-808E-F1BCDD724376}"/>
              </a:ext>
            </a:extLst>
          </p:cNvPr>
          <p:cNvSpPr txBox="1"/>
          <p:nvPr/>
        </p:nvSpPr>
        <p:spPr>
          <a:xfrm>
            <a:off x="226807" y="2254497"/>
            <a:ext cx="62425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latin typeface="Aptos" panose="020B0004020202020204" pitchFamily="34" charset="0"/>
              </a:rPr>
              <a:t>91% EWL at 1 </a:t>
            </a:r>
            <a:r>
              <a:rPr lang="fr-FR" sz="1800" b="1" dirty="0" err="1">
                <a:latin typeface="Aptos" panose="020B0004020202020204" pitchFamily="34" charset="0"/>
              </a:rPr>
              <a:t>year</a:t>
            </a:r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6EC446C-2F6D-284B-4861-F5249824D649}"/>
              </a:ext>
            </a:extLst>
          </p:cNvPr>
          <p:cNvSpPr txBox="1"/>
          <p:nvPr/>
        </p:nvSpPr>
        <p:spPr>
          <a:xfrm>
            <a:off x="2260795" y="2591670"/>
            <a:ext cx="9067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i="1" dirty="0">
                <a:solidFill>
                  <a:srgbClr val="000000"/>
                </a:solidFill>
                <a:latin typeface="Aptos" panose="020B0004020202020204" pitchFamily="34" charset="0"/>
              </a:rPr>
              <a:t>Santoro S et al.,</a:t>
            </a:r>
            <a:r>
              <a:rPr lang="fr-FR" sz="1800" i="1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Ann </a:t>
            </a:r>
            <a:r>
              <a:rPr lang="fr-FR" sz="1800" i="1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Surg</a:t>
            </a:r>
            <a:r>
              <a:rPr lang="fr-FR" sz="1800" i="1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2012</a:t>
            </a:r>
            <a:r>
              <a:rPr lang="fr-FR" sz="1800" i="1" dirty="0">
                <a:solidFill>
                  <a:srgbClr val="000000"/>
                </a:solidFill>
                <a:latin typeface="Aptos" panose="020B0004020202020204" pitchFamily="34" charset="0"/>
              </a:rPr>
              <a:t> </a:t>
            </a:r>
            <a:endParaRPr lang="fr-FR" dirty="0"/>
          </a:p>
        </p:txBody>
      </p:sp>
      <p:pic>
        <p:nvPicPr>
          <p:cNvPr id="20" name="Image 19" descr="Une image contenant texte, capture d’écran, diagramme, nombre&#10;&#10;Le contenu généré par l’IA peut être incorrect.">
            <a:extLst>
              <a:ext uri="{FF2B5EF4-FFF2-40B4-BE49-F238E27FC236}">
                <a16:creationId xmlns:a16="http://schemas.microsoft.com/office/drawing/2014/main" id="{B80444F7-0EB6-BE21-214D-7250F2427B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465" y="3316440"/>
            <a:ext cx="4775062" cy="2687677"/>
          </a:xfrm>
          <a:prstGeom prst="rect">
            <a:avLst/>
          </a:prstGeom>
          <a:ln w="76200"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D5CB5D8-78E9-9338-2EC3-EC92CD509C96}"/>
              </a:ext>
            </a:extLst>
          </p:cNvPr>
          <p:cNvSpPr txBox="1"/>
          <p:nvPr/>
        </p:nvSpPr>
        <p:spPr>
          <a:xfrm>
            <a:off x="2260795" y="6380367"/>
            <a:ext cx="7365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 err="1">
                <a:solidFill>
                  <a:srgbClr val="101010"/>
                </a:solidFill>
                <a:effectLst/>
              </a:rPr>
              <a:t>Topart</a:t>
            </a:r>
            <a:r>
              <a:rPr lang="fr-FR" i="1" dirty="0">
                <a:solidFill>
                  <a:srgbClr val="101010"/>
                </a:solidFill>
                <a:effectLst/>
              </a:rPr>
              <a:t> P et al., </a:t>
            </a:r>
            <a:r>
              <a:rPr lang="fr-FR" i="1" dirty="0" err="1">
                <a:solidFill>
                  <a:srgbClr val="101010"/>
                </a:solidFill>
                <a:effectLst/>
              </a:rPr>
              <a:t>Obes</a:t>
            </a:r>
            <a:r>
              <a:rPr lang="fr-FR" i="1" dirty="0">
                <a:solidFill>
                  <a:srgbClr val="101010"/>
                </a:solidFill>
                <a:effectLst/>
              </a:rPr>
              <a:t> </a:t>
            </a:r>
            <a:r>
              <a:rPr lang="fr-FR" i="1" dirty="0" err="1">
                <a:solidFill>
                  <a:srgbClr val="101010"/>
                </a:solidFill>
                <a:effectLst/>
              </a:rPr>
              <a:t>Surg</a:t>
            </a:r>
            <a:r>
              <a:rPr lang="fr-FR" i="1" dirty="0">
                <a:solidFill>
                  <a:srgbClr val="101010"/>
                </a:solidFill>
                <a:effectLst/>
              </a:rPr>
              <a:t>, 2020</a:t>
            </a:r>
          </a:p>
        </p:txBody>
      </p:sp>
      <p:pic>
        <p:nvPicPr>
          <p:cNvPr id="12" name="Image 11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A2F62F5D-12B3-5C0F-74E0-A3EBC829A3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3407" y="2378383"/>
            <a:ext cx="6134709" cy="325202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76ADE9C-BF87-A761-4F1E-DA2E18AFBB5B}"/>
              </a:ext>
            </a:extLst>
          </p:cNvPr>
          <p:cNvSpPr txBox="1"/>
          <p:nvPr/>
        </p:nvSpPr>
        <p:spPr>
          <a:xfrm>
            <a:off x="6096000" y="5925877"/>
            <a:ext cx="3748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Diarrhea</a:t>
            </a:r>
            <a:r>
              <a:rPr lang="fr-FR" dirty="0"/>
              <a:t>: </a:t>
            </a:r>
            <a:r>
              <a:rPr lang="fr-FR" b="1" dirty="0"/>
              <a:t>7% / </a:t>
            </a:r>
            <a:r>
              <a:rPr lang="fr-FR" dirty="0"/>
              <a:t>TB vs </a:t>
            </a:r>
            <a:r>
              <a:rPr lang="fr-FR" b="1" dirty="0"/>
              <a:t>33% / </a:t>
            </a:r>
            <a:r>
              <a:rPr lang="fr-FR" dirty="0"/>
              <a:t>DS p=0.16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3AF807E-0A1A-7E37-A3A8-150906085A57}"/>
              </a:ext>
            </a:extLst>
          </p:cNvPr>
          <p:cNvSpPr/>
          <p:nvPr/>
        </p:nvSpPr>
        <p:spPr>
          <a:xfrm>
            <a:off x="7553695" y="2402646"/>
            <a:ext cx="1200162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78.6 % ± 14.7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07016C-834F-1649-16BF-82005ABD4A0C}"/>
              </a:ext>
            </a:extLst>
          </p:cNvPr>
          <p:cNvSpPr/>
          <p:nvPr/>
        </p:nvSpPr>
        <p:spPr>
          <a:xfrm>
            <a:off x="6075760" y="3150823"/>
            <a:ext cx="1185364" cy="4157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83.7 % ± 12.2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C85A302-4DC7-9A84-E69B-52316ACA4D25}"/>
              </a:ext>
            </a:extLst>
          </p:cNvPr>
          <p:cNvSpPr txBox="1"/>
          <p:nvPr/>
        </p:nvSpPr>
        <p:spPr>
          <a:xfrm>
            <a:off x="6096000" y="5546073"/>
            <a:ext cx="1539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IMC&gt;50 kg/m</a:t>
            </a:r>
            <a:r>
              <a:rPr lang="fr-FR" baseline="30000" dirty="0"/>
              <a:t>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CFF8E7A-BFA6-8E31-5ADF-9AAABA3776A1}"/>
              </a:ext>
            </a:extLst>
          </p:cNvPr>
          <p:cNvSpPr txBox="1"/>
          <p:nvPr/>
        </p:nvSpPr>
        <p:spPr>
          <a:xfrm>
            <a:off x="8753857" y="6425637"/>
            <a:ext cx="32942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 err="1">
                <a:solidFill>
                  <a:srgbClr val="101010"/>
                </a:solidFill>
                <a:effectLst/>
              </a:rPr>
              <a:t>Topart</a:t>
            </a:r>
            <a:r>
              <a:rPr lang="fr-FR" i="1" dirty="0">
                <a:solidFill>
                  <a:srgbClr val="101010"/>
                </a:solidFill>
                <a:effectLst/>
              </a:rPr>
              <a:t> P et al., SOARD, 2020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881D27F-5632-110F-6B18-579F9B380389}"/>
              </a:ext>
            </a:extLst>
          </p:cNvPr>
          <p:cNvSpPr txBox="1"/>
          <p:nvPr/>
        </p:nvSpPr>
        <p:spPr>
          <a:xfrm>
            <a:off x="6105174" y="1946922"/>
            <a:ext cx="295593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Weight</a:t>
            </a:r>
            <a:r>
              <a:rPr lang="fr-FR" dirty="0"/>
              <a:t> </a:t>
            </a:r>
            <a:r>
              <a:rPr lang="fr-FR" dirty="0" err="1"/>
              <a:t>loss</a:t>
            </a:r>
            <a:r>
              <a:rPr lang="fr-FR" dirty="0"/>
              <a:t> TB vs DS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EE04DAE-BE0B-8485-7E6E-17538AE6A3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80585" y="332359"/>
            <a:ext cx="1558670" cy="1980810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5CE60072-4D12-B6E9-307A-9EC492479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55588"/>
            <a:ext cx="9144000" cy="1325563"/>
          </a:xfrm>
        </p:spPr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1304153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612648" y="141219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5E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Largest cohorts and longest follow-up</a:t>
            </a:r>
            <a:endParaRPr lang="en-US" sz="2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/>
        </p:nvGraphicFramePr>
        <p:xfrm>
          <a:off x="612648" y="1886337"/>
          <a:ext cx="10972800" cy="1600200"/>
        </p:xfrm>
        <a:graphic>
          <a:graphicData uri="http://schemas.openxmlformats.org/drawingml/2006/table">
            <a:tbl>
              <a:tblPr/>
              <a:tblGrid>
                <a:gridCol w="2414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3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8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56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015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Study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7A1F2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Population, technique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7A1F2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7A1F2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Follow-up (% seen)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7A1F2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Key findings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7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Santoro, Ann Surg 2012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SG+TB, BMI 33 to 72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1020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 years (59 %)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EBMIL ~74 % at 5 years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Al, Surg Endosc 2022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SG+TB, mean BMI 34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883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year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Early safety and efficacy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EF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Al, Obes Facts 2022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SG+TB, T2D, BMI 34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years (89 %)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TWL 20.2 %; EBMIL 87.7 %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Ribeiro, Obes Surg 2024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OATB (single loop)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 years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Hypoproteinaemia 5.9 %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EF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09600" y="3926566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5E66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Non-randomised comparisons with Roux-en-Y gastric bypass</a:t>
            </a:r>
            <a:endParaRPr lang="en-US" sz="2000" dirty="0"/>
          </a:p>
        </p:txBody>
      </p:sp>
      <p:graphicFrame>
        <p:nvGraphicFramePr>
          <p:cNvPr id="7" name="Table 1"/>
          <p:cNvGraphicFramePr>
            <a:graphicFrameLocks noGrp="1"/>
          </p:cNvGraphicFramePr>
          <p:nvPr/>
        </p:nvGraphicFramePr>
        <p:xfrm>
          <a:off x="612648" y="4410082"/>
          <a:ext cx="10972800" cy="1280160"/>
        </p:xfrm>
        <a:graphic>
          <a:graphicData uri="http://schemas.openxmlformats.org/drawingml/2006/table">
            <a:tbl>
              <a:tblPr/>
              <a:tblGrid>
                <a:gridCol w="2414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3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8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56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015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Study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7A1F2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Comparison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7A1F2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7A1F2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Follow-up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7A1F2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Key findings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7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Topart, Obes Surg 2020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TB vs RYGB, BMI ≥ 50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 + 71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years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EBMIL 85.3 vs 73.9 % (p &lt; 0.001)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Mahdy, Obes Surg 2021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SASI vs long-BPL RYGB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year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Similar weight loss and comorbidities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EF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Wael, Obes Surg 2025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SASI vs RYGB, BMI ≥ 60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 + 40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year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Similar weight loss, shorter stay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612648" y="5966344"/>
            <a:ext cx="10972800" cy="658368"/>
          </a:xfrm>
          <a:prstGeom prst="rect">
            <a:avLst/>
          </a:prstGeom>
          <a:solidFill>
            <a:srgbClr val="F6EBDA"/>
          </a:solidFill>
          <a:ln w="12700">
            <a:solidFill>
              <a:srgbClr val="F6EBDA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9" name="Text 5"/>
          <p:cNvSpPr txBox="1"/>
          <p:nvPr/>
        </p:nvSpPr>
        <p:spPr>
          <a:xfrm>
            <a:off x="795528" y="5966344"/>
            <a:ext cx="10607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Meta-analysis 2026 (20 studies): </a:t>
            </a:r>
            <a:r>
              <a:rPr lang="en-US" dirty="0">
                <a:solidFill>
                  <a:srgbClr val="23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versus RYGB, comparable weight loss and T2D remission at 1 year</a:t>
            </a:r>
            <a:endParaRPr lang="en-US" dirty="0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52C19A78-3EAC-30DD-104B-A5B1C096D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55588"/>
            <a:ext cx="9144000" cy="1325563"/>
          </a:xfrm>
        </p:spPr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Background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 txBox="1"/>
          <p:nvPr/>
        </p:nvSpPr>
        <p:spPr>
          <a:xfrm>
            <a:off x="2686775" y="5735295"/>
            <a:ext cx="10972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7A1F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adequately powered RCT versus RYGB</a:t>
            </a:r>
            <a:endParaRPr lang="en-US" sz="28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/>
        </p:nvGraphicFramePr>
        <p:xfrm>
          <a:off x="609600" y="2091522"/>
          <a:ext cx="10972800" cy="3049193"/>
        </p:xfrm>
        <a:graphic>
          <a:graphicData uri="http://schemas.openxmlformats.org/drawingml/2006/table">
            <a:tbl>
              <a:tblPr/>
              <a:tblGrid>
                <a:gridCol w="2414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74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64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40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559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Trial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7A1F2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Comparison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7A1F2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rand.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7A1F2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Follow-up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7A1F2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Main finding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7A1F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559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Azevedo, Obes Surg 2018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SG+TB vs medical, T2D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 months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HbA1c 9.3 to 5.5 % (SG+TB)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559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Arakeeb, Int Surg J 2024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SASI vs RYGB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 months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Similar weight loss, more malnutrition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EF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559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Sewefy, Int J Surg 2025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SASI vs SAS-J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 months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Deficiencies 58 vs 28 %, reop. 11 vs 2 %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559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Zhu, IFSO (oral abstract)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OATB vs SG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 months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EF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yet published as a full paper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3EF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559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SASSY, Norway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SASI vs SG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ongoing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 months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231F2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Protocol published in 2026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559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7A1F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BIPASS, NCT04915014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DCC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7A1F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Roux-en-Y SG+TB vs RYGB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DCC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7A1F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327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DCC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7A1F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 months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DCC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7A1F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%EWL at 24 months, 22 </a:t>
                      </a:r>
                      <a:r>
                        <a:rPr lang="en-US" sz="1600" b="1" dirty="0" err="1">
                          <a:solidFill>
                            <a:srgbClr val="7A1F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centres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D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itre 1">
            <a:extLst>
              <a:ext uri="{FF2B5EF4-FFF2-40B4-BE49-F238E27FC236}">
                <a16:creationId xmlns:a16="http://schemas.microsoft.com/office/drawing/2014/main" id="{C4F2B3D7-0D5D-CE52-EAAD-3DC3FA60F651}"/>
              </a:ext>
            </a:extLst>
          </p:cNvPr>
          <p:cNvSpPr txBox="1">
            <a:spLocks/>
          </p:cNvSpPr>
          <p:nvPr/>
        </p:nvSpPr>
        <p:spPr>
          <a:xfrm>
            <a:off x="2362200" y="407988"/>
            <a:ext cx="9144000" cy="1325563"/>
          </a:xfrm>
          <a:prstGeom prst="rect">
            <a:avLst/>
          </a:prstGeom>
        </p:spPr>
        <p:txBody>
          <a:bodyPr vert="horz" lIns="91440" tIns="45720" rIns="91440" bIns="45720" rtlCol="0" anchor="b" anchorCtr="1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baseline="0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>
                <a:solidFill>
                  <a:schemeClr val="accent2"/>
                </a:solidFill>
              </a:rPr>
              <a:t>Background</a:t>
            </a:r>
            <a:endParaRPr lang="fr-FR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511D1-C813-1E93-0C5E-24607A4DF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6409F0-46E1-F59D-F82C-D63CD0C8F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BIPASS </a:t>
            </a:r>
            <a:r>
              <a:rPr lang="fr-FR" dirty="0" err="1">
                <a:solidFill>
                  <a:schemeClr val="accent2"/>
                </a:solidFill>
              </a:rPr>
              <a:t>Study</a:t>
            </a:r>
            <a:endParaRPr lang="fr-FR" dirty="0">
              <a:solidFill>
                <a:schemeClr val="accent2"/>
              </a:solidFill>
            </a:endParaRPr>
          </a:p>
        </p:txBody>
      </p:sp>
      <p:pic>
        <p:nvPicPr>
          <p:cNvPr id="3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BB165A20-2AE5-36B9-D0A6-F34FDD7D0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77" y="1976174"/>
            <a:ext cx="2598902" cy="72966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6596386-617D-27B1-80E6-C2C831895D1A}"/>
              </a:ext>
            </a:extLst>
          </p:cNvPr>
          <p:cNvSpPr txBox="1"/>
          <p:nvPr/>
        </p:nvSpPr>
        <p:spPr>
          <a:xfrm>
            <a:off x="2739929" y="2336502"/>
            <a:ext cx="1725930" cy="36933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lang="fr-FR" sz="1800" dirty="0">
                <a:solidFill>
                  <a:srgbClr val="000000"/>
                </a:solidFill>
                <a:effectLst/>
                <a:latin typeface="Helvetica" pitchFamily="2" charset="0"/>
              </a:rPr>
              <a:t>NCT04915014</a:t>
            </a:r>
            <a:endParaRPr lang="fr-FR" dirty="0"/>
          </a:p>
        </p:txBody>
      </p:sp>
      <p:pic>
        <p:nvPicPr>
          <p:cNvPr id="5" name="Image 4" descr="Une image contenant carte, texte, atlas&#10;&#10;Le contenu généré par l’IA peut être incorrect.">
            <a:extLst>
              <a:ext uri="{FF2B5EF4-FFF2-40B4-BE49-F238E27FC236}">
                <a16:creationId xmlns:a16="http://schemas.microsoft.com/office/drawing/2014/main" id="{EF183F65-345D-1B51-A5DE-FBA3A628DF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377" y="2833754"/>
            <a:ext cx="3903482" cy="3768658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CB5302AD-3FEA-9206-C520-5F0B8D85D677}"/>
              </a:ext>
            </a:extLst>
          </p:cNvPr>
          <p:cNvGrpSpPr/>
          <p:nvPr/>
        </p:nvGrpSpPr>
        <p:grpSpPr>
          <a:xfrm>
            <a:off x="4961240" y="3213766"/>
            <a:ext cx="1643425" cy="2553265"/>
            <a:chOff x="3445401" y="1437550"/>
            <a:chExt cx="2015961" cy="3496816"/>
          </a:xfr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grpSpPr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9DB9401D-12EA-D7BF-F347-F6B7AA01595C}"/>
                </a:ext>
              </a:extLst>
            </p:cNvPr>
            <p:cNvSpPr/>
            <p:nvPr/>
          </p:nvSpPr>
          <p:spPr>
            <a:xfrm>
              <a:off x="3445401" y="1744410"/>
              <a:ext cx="2015961" cy="2592815"/>
            </a:xfrm>
            <a:custGeom>
              <a:avLst/>
              <a:gdLst>
                <a:gd name="connsiteX0" fmla="*/ 1107093 w 2017003"/>
                <a:gd name="connsiteY0" fmla="*/ 485082 h 2592815"/>
                <a:gd name="connsiteX1" fmla="*/ 1281753 w 2017003"/>
                <a:gd name="connsiteY1" fmla="*/ 320696 h 2592815"/>
                <a:gd name="connsiteX2" fmla="*/ 1425592 w 2017003"/>
                <a:gd name="connsiteY2" fmla="*/ 207680 h 2592815"/>
                <a:gd name="connsiteX3" fmla="*/ 1774913 w 2017003"/>
                <a:gd name="connsiteY3" fmla="*/ 63842 h 2592815"/>
                <a:gd name="connsiteX4" fmla="*/ 1877654 w 2017003"/>
                <a:gd name="connsiteY4" fmla="*/ 2197 h 2592815"/>
                <a:gd name="connsiteX5" fmla="*/ 1929025 w 2017003"/>
                <a:gd name="connsiteY5" fmla="*/ 135761 h 2592815"/>
                <a:gd name="connsiteX6" fmla="*/ 1980396 w 2017003"/>
                <a:gd name="connsiteY6" fmla="*/ 402889 h 2592815"/>
                <a:gd name="connsiteX7" fmla="*/ 1774913 w 2017003"/>
                <a:gd name="connsiteY7" fmla="*/ 937145 h 2592815"/>
                <a:gd name="connsiteX8" fmla="*/ 1497511 w 2017003"/>
                <a:gd name="connsiteY8" fmla="*/ 1276192 h 2592815"/>
                <a:gd name="connsiteX9" fmla="*/ 1117367 w 2017003"/>
                <a:gd name="connsiteY9" fmla="*/ 1430305 h 2592815"/>
                <a:gd name="connsiteX10" fmla="*/ 819416 w 2017003"/>
                <a:gd name="connsiteY10" fmla="*/ 1471401 h 2592815"/>
                <a:gd name="connsiteX11" fmla="*/ 480369 w 2017003"/>
                <a:gd name="connsiteY11" fmla="*/ 1286466 h 2592815"/>
                <a:gd name="connsiteX12" fmla="*/ 398176 w 2017003"/>
                <a:gd name="connsiteY12" fmla="*/ 1080983 h 2592815"/>
                <a:gd name="connsiteX13" fmla="*/ 377628 w 2017003"/>
                <a:gd name="connsiteY13" fmla="*/ 1039887 h 2592815"/>
                <a:gd name="connsiteX14" fmla="*/ 264612 w 2017003"/>
                <a:gd name="connsiteY14" fmla="*/ 1214547 h 2592815"/>
                <a:gd name="connsiteX15" fmla="*/ 192693 w 2017003"/>
                <a:gd name="connsiteY15" fmla="*/ 1307015 h 2592815"/>
                <a:gd name="connsiteX16" fmla="*/ 274886 w 2017003"/>
                <a:gd name="connsiteY16" fmla="*/ 1533046 h 2592815"/>
                <a:gd name="connsiteX17" fmla="*/ 480369 w 2017003"/>
                <a:gd name="connsiteY17" fmla="*/ 1615239 h 2592815"/>
                <a:gd name="connsiteX18" fmla="*/ 983803 w 2017003"/>
                <a:gd name="connsiteY18" fmla="*/ 1584417 h 2592815"/>
                <a:gd name="connsiteX19" fmla="*/ 1230383 w 2017003"/>
                <a:gd name="connsiteY19" fmla="*/ 1481675 h 2592815"/>
                <a:gd name="connsiteX20" fmla="*/ 1631075 w 2017003"/>
                <a:gd name="connsiteY20" fmla="*/ 1481675 h 2592815"/>
                <a:gd name="connsiteX21" fmla="*/ 1867380 w 2017003"/>
                <a:gd name="connsiteY21" fmla="*/ 1594691 h 2592815"/>
                <a:gd name="connsiteX22" fmla="*/ 2000944 w 2017003"/>
                <a:gd name="connsiteY22" fmla="*/ 1820723 h 2592815"/>
                <a:gd name="connsiteX23" fmla="*/ 2000944 w 2017003"/>
                <a:gd name="connsiteY23" fmla="*/ 2108399 h 2592815"/>
                <a:gd name="connsiteX24" fmla="*/ 1877654 w 2017003"/>
                <a:gd name="connsiteY24" fmla="*/ 2426898 h 2592815"/>
                <a:gd name="connsiteX25" fmla="*/ 1610526 w 2017003"/>
                <a:gd name="connsiteY25" fmla="*/ 2581010 h 2592815"/>
                <a:gd name="connsiteX26" fmla="*/ 1466688 w 2017003"/>
                <a:gd name="connsiteY26" fmla="*/ 2581010 h 2592815"/>
                <a:gd name="connsiteX27" fmla="*/ 1261205 w 2017003"/>
                <a:gd name="connsiteY27" fmla="*/ 2570736 h 2592815"/>
                <a:gd name="connsiteX28" fmla="*/ 1384495 w 2017003"/>
                <a:gd name="connsiteY28" fmla="*/ 2406350 h 2592815"/>
                <a:gd name="connsiteX29" fmla="*/ 1456414 w 2017003"/>
                <a:gd name="connsiteY29" fmla="*/ 2344705 h 2592815"/>
                <a:gd name="connsiteX30" fmla="*/ 1641349 w 2017003"/>
                <a:gd name="connsiteY30" fmla="*/ 2385801 h 2592815"/>
                <a:gd name="connsiteX31" fmla="*/ 1805735 w 2017003"/>
                <a:gd name="connsiteY31" fmla="*/ 2077577 h 2592815"/>
                <a:gd name="connsiteX32" fmla="*/ 1805735 w 2017003"/>
                <a:gd name="connsiteY32" fmla="*/ 1872093 h 2592815"/>
                <a:gd name="connsiteX33" fmla="*/ 1661897 w 2017003"/>
                <a:gd name="connsiteY33" fmla="*/ 1707707 h 2592815"/>
                <a:gd name="connsiteX34" fmla="*/ 1589978 w 2017003"/>
                <a:gd name="connsiteY34" fmla="*/ 1697433 h 2592815"/>
                <a:gd name="connsiteX35" fmla="*/ 1384495 w 2017003"/>
                <a:gd name="connsiteY35" fmla="*/ 1656336 h 2592815"/>
                <a:gd name="connsiteX36" fmla="*/ 1127641 w 2017003"/>
                <a:gd name="connsiteY36" fmla="*/ 1707707 h 2592815"/>
                <a:gd name="connsiteX37" fmla="*/ 819416 w 2017003"/>
                <a:gd name="connsiteY37" fmla="*/ 1841271 h 2592815"/>
                <a:gd name="connsiteX38" fmla="*/ 449547 w 2017003"/>
                <a:gd name="connsiteY38" fmla="*/ 1789900 h 2592815"/>
                <a:gd name="connsiteX39" fmla="*/ 213241 w 2017003"/>
                <a:gd name="connsiteY39" fmla="*/ 1728255 h 2592815"/>
                <a:gd name="connsiteX40" fmla="*/ 110499 w 2017003"/>
                <a:gd name="connsiteY40" fmla="*/ 1656336 h 2592815"/>
                <a:gd name="connsiteX41" fmla="*/ 59129 w 2017003"/>
                <a:gd name="connsiteY41" fmla="*/ 1512498 h 2592815"/>
                <a:gd name="connsiteX42" fmla="*/ 7758 w 2017003"/>
                <a:gd name="connsiteY42" fmla="*/ 1378934 h 2592815"/>
                <a:gd name="connsiteX43" fmla="*/ 7758 w 2017003"/>
                <a:gd name="connsiteY43" fmla="*/ 1163177 h 2592815"/>
                <a:gd name="connsiteX44" fmla="*/ 79677 w 2017003"/>
                <a:gd name="connsiteY44" fmla="*/ 978242 h 2592815"/>
                <a:gd name="connsiteX45" fmla="*/ 233789 w 2017003"/>
                <a:gd name="connsiteY45" fmla="*/ 896048 h 2592815"/>
                <a:gd name="connsiteX46" fmla="*/ 336531 w 2017003"/>
                <a:gd name="connsiteY46" fmla="*/ 834403 h 2592815"/>
                <a:gd name="connsiteX47" fmla="*/ 398176 w 2017003"/>
                <a:gd name="connsiteY47" fmla="*/ 844678 h 2592815"/>
                <a:gd name="connsiteX48" fmla="*/ 500917 w 2017003"/>
                <a:gd name="connsiteY48" fmla="*/ 783033 h 2592815"/>
                <a:gd name="connsiteX49" fmla="*/ 655030 w 2017003"/>
                <a:gd name="connsiteY49" fmla="*/ 813855 h 2592815"/>
                <a:gd name="connsiteX50" fmla="*/ 809142 w 2017003"/>
                <a:gd name="connsiteY50" fmla="*/ 875500 h 2592815"/>
                <a:gd name="connsiteX51" fmla="*/ 891335 w 2017003"/>
                <a:gd name="connsiteY51" fmla="*/ 875500 h 2592815"/>
                <a:gd name="connsiteX52" fmla="*/ 1004351 w 2017003"/>
                <a:gd name="connsiteY52" fmla="*/ 741936 h 2592815"/>
                <a:gd name="connsiteX53" fmla="*/ 1107093 w 2017003"/>
                <a:gd name="connsiteY53" fmla="*/ 485082 h 2592815"/>
                <a:gd name="connsiteX0" fmla="*/ 1106051 w 2015961"/>
                <a:gd name="connsiteY0" fmla="*/ 485082 h 2592815"/>
                <a:gd name="connsiteX1" fmla="*/ 1280711 w 2015961"/>
                <a:gd name="connsiteY1" fmla="*/ 320696 h 2592815"/>
                <a:gd name="connsiteX2" fmla="*/ 1424550 w 2015961"/>
                <a:gd name="connsiteY2" fmla="*/ 207680 h 2592815"/>
                <a:gd name="connsiteX3" fmla="*/ 1773871 w 2015961"/>
                <a:gd name="connsiteY3" fmla="*/ 63842 h 2592815"/>
                <a:gd name="connsiteX4" fmla="*/ 1876612 w 2015961"/>
                <a:gd name="connsiteY4" fmla="*/ 2197 h 2592815"/>
                <a:gd name="connsiteX5" fmla="*/ 1927983 w 2015961"/>
                <a:gd name="connsiteY5" fmla="*/ 135761 h 2592815"/>
                <a:gd name="connsiteX6" fmla="*/ 1979354 w 2015961"/>
                <a:gd name="connsiteY6" fmla="*/ 402889 h 2592815"/>
                <a:gd name="connsiteX7" fmla="*/ 1773871 w 2015961"/>
                <a:gd name="connsiteY7" fmla="*/ 937145 h 2592815"/>
                <a:gd name="connsiteX8" fmla="*/ 1496469 w 2015961"/>
                <a:gd name="connsiteY8" fmla="*/ 1276192 h 2592815"/>
                <a:gd name="connsiteX9" fmla="*/ 1116325 w 2015961"/>
                <a:gd name="connsiteY9" fmla="*/ 1430305 h 2592815"/>
                <a:gd name="connsiteX10" fmla="*/ 818374 w 2015961"/>
                <a:gd name="connsiteY10" fmla="*/ 1471401 h 2592815"/>
                <a:gd name="connsiteX11" fmla="*/ 479327 w 2015961"/>
                <a:gd name="connsiteY11" fmla="*/ 1286466 h 2592815"/>
                <a:gd name="connsiteX12" fmla="*/ 397134 w 2015961"/>
                <a:gd name="connsiteY12" fmla="*/ 1080983 h 2592815"/>
                <a:gd name="connsiteX13" fmla="*/ 376586 w 2015961"/>
                <a:gd name="connsiteY13" fmla="*/ 1039887 h 2592815"/>
                <a:gd name="connsiteX14" fmla="*/ 263570 w 2015961"/>
                <a:gd name="connsiteY14" fmla="*/ 1214547 h 2592815"/>
                <a:gd name="connsiteX15" fmla="*/ 191651 w 2015961"/>
                <a:gd name="connsiteY15" fmla="*/ 1307015 h 2592815"/>
                <a:gd name="connsiteX16" fmla="*/ 273844 w 2015961"/>
                <a:gd name="connsiteY16" fmla="*/ 1533046 h 2592815"/>
                <a:gd name="connsiteX17" fmla="*/ 479327 w 2015961"/>
                <a:gd name="connsiteY17" fmla="*/ 1615239 h 2592815"/>
                <a:gd name="connsiteX18" fmla="*/ 982761 w 2015961"/>
                <a:gd name="connsiteY18" fmla="*/ 1584417 h 2592815"/>
                <a:gd name="connsiteX19" fmla="*/ 1229341 w 2015961"/>
                <a:gd name="connsiteY19" fmla="*/ 1481675 h 2592815"/>
                <a:gd name="connsiteX20" fmla="*/ 1630033 w 2015961"/>
                <a:gd name="connsiteY20" fmla="*/ 1481675 h 2592815"/>
                <a:gd name="connsiteX21" fmla="*/ 1866338 w 2015961"/>
                <a:gd name="connsiteY21" fmla="*/ 1594691 h 2592815"/>
                <a:gd name="connsiteX22" fmla="*/ 1999902 w 2015961"/>
                <a:gd name="connsiteY22" fmla="*/ 1820723 h 2592815"/>
                <a:gd name="connsiteX23" fmla="*/ 1999902 w 2015961"/>
                <a:gd name="connsiteY23" fmla="*/ 2108399 h 2592815"/>
                <a:gd name="connsiteX24" fmla="*/ 1876612 w 2015961"/>
                <a:gd name="connsiteY24" fmla="*/ 2426898 h 2592815"/>
                <a:gd name="connsiteX25" fmla="*/ 1609484 w 2015961"/>
                <a:gd name="connsiteY25" fmla="*/ 2581010 h 2592815"/>
                <a:gd name="connsiteX26" fmla="*/ 1465646 w 2015961"/>
                <a:gd name="connsiteY26" fmla="*/ 2581010 h 2592815"/>
                <a:gd name="connsiteX27" fmla="*/ 1260163 w 2015961"/>
                <a:gd name="connsiteY27" fmla="*/ 2570736 h 2592815"/>
                <a:gd name="connsiteX28" fmla="*/ 1383453 w 2015961"/>
                <a:gd name="connsiteY28" fmla="*/ 2406350 h 2592815"/>
                <a:gd name="connsiteX29" fmla="*/ 1455372 w 2015961"/>
                <a:gd name="connsiteY29" fmla="*/ 2344705 h 2592815"/>
                <a:gd name="connsiteX30" fmla="*/ 1640307 w 2015961"/>
                <a:gd name="connsiteY30" fmla="*/ 2385801 h 2592815"/>
                <a:gd name="connsiteX31" fmla="*/ 1804693 w 2015961"/>
                <a:gd name="connsiteY31" fmla="*/ 2077577 h 2592815"/>
                <a:gd name="connsiteX32" fmla="*/ 1804693 w 2015961"/>
                <a:gd name="connsiteY32" fmla="*/ 1872093 h 2592815"/>
                <a:gd name="connsiteX33" fmla="*/ 1660855 w 2015961"/>
                <a:gd name="connsiteY33" fmla="*/ 1707707 h 2592815"/>
                <a:gd name="connsiteX34" fmla="*/ 1588936 w 2015961"/>
                <a:gd name="connsiteY34" fmla="*/ 1697433 h 2592815"/>
                <a:gd name="connsiteX35" fmla="*/ 1383453 w 2015961"/>
                <a:gd name="connsiteY35" fmla="*/ 1656336 h 2592815"/>
                <a:gd name="connsiteX36" fmla="*/ 1126599 w 2015961"/>
                <a:gd name="connsiteY36" fmla="*/ 1707707 h 2592815"/>
                <a:gd name="connsiteX37" fmla="*/ 818374 w 2015961"/>
                <a:gd name="connsiteY37" fmla="*/ 1841271 h 2592815"/>
                <a:gd name="connsiteX38" fmla="*/ 448505 w 2015961"/>
                <a:gd name="connsiteY38" fmla="*/ 1789900 h 2592815"/>
                <a:gd name="connsiteX39" fmla="*/ 212199 w 2015961"/>
                <a:gd name="connsiteY39" fmla="*/ 1728255 h 2592815"/>
                <a:gd name="connsiteX40" fmla="*/ 109457 w 2015961"/>
                <a:gd name="connsiteY40" fmla="*/ 1656336 h 2592815"/>
                <a:gd name="connsiteX41" fmla="*/ 38632 w 2015961"/>
                <a:gd name="connsiteY41" fmla="*/ 1531953 h 2592815"/>
                <a:gd name="connsiteX42" fmla="*/ 6716 w 2015961"/>
                <a:gd name="connsiteY42" fmla="*/ 1378934 h 2592815"/>
                <a:gd name="connsiteX43" fmla="*/ 6716 w 2015961"/>
                <a:gd name="connsiteY43" fmla="*/ 1163177 h 2592815"/>
                <a:gd name="connsiteX44" fmla="*/ 78635 w 2015961"/>
                <a:gd name="connsiteY44" fmla="*/ 978242 h 2592815"/>
                <a:gd name="connsiteX45" fmla="*/ 232747 w 2015961"/>
                <a:gd name="connsiteY45" fmla="*/ 896048 h 2592815"/>
                <a:gd name="connsiteX46" fmla="*/ 335489 w 2015961"/>
                <a:gd name="connsiteY46" fmla="*/ 834403 h 2592815"/>
                <a:gd name="connsiteX47" fmla="*/ 397134 w 2015961"/>
                <a:gd name="connsiteY47" fmla="*/ 844678 h 2592815"/>
                <a:gd name="connsiteX48" fmla="*/ 499875 w 2015961"/>
                <a:gd name="connsiteY48" fmla="*/ 783033 h 2592815"/>
                <a:gd name="connsiteX49" fmla="*/ 653988 w 2015961"/>
                <a:gd name="connsiteY49" fmla="*/ 813855 h 2592815"/>
                <a:gd name="connsiteX50" fmla="*/ 808100 w 2015961"/>
                <a:gd name="connsiteY50" fmla="*/ 875500 h 2592815"/>
                <a:gd name="connsiteX51" fmla="*/ 890293 w 2015961"/>
                <a:gd name="connsiteY51" fmla="*/ 875500 h 2592815"/>
                <a:gd name="connsiteX52" fmla="*/ 1003309 w 2015961"/>
                <a:gd name="connsiteY52" fmla="*/ 741936 h 2592815"/>
                <a:gd name="connsiteX53" fmla="*/ 1106051 w 2015961"/>
                <a:gd name="connsiteY53" fmla="*/ 485082 h 2592815"/>
                <a:gd name="connsiteX0" fmla="*/ 1106051 w 2015961"/>
                <a:gd name="connsiteY0" fmla="*/ 485082 h 2592815"/>
                <a:gd name="connsiteX1" fmla="*/ 1280711 w 2015961"/>
                <a:gd name="connsiteY1" fmla="*/ 320696 h 2592815"/>
                <a:gd name="connsiteX2" fmla="*/ 1424550 w 2015961"/>
                <a:gd name="connsiteY2" fmla="*/ 207680 h 2592815"/>
                <a:gd name="connsiteX3" fmla="*/ 1773871 w 2015961"/>
                <a:gd name="connsiteY3" fmla="*/ 63842 h 2592815"/>
                <a:gd name="connsiteX4" fmla="*/ 1876612 w 2015961"/>
                <a:gd name="connsiteY4" fmla="*/ 2197 h 2592815"/>
                <a:gd name="connsiteX5" fmla="*/ 1927983 w 2015961"/>
                <a:gd name="connsiteY5" fmla="*/ 135761 h 2592815"/>
                <a:gd name="connsiteX6" fmla="*/ 1979354 w 2015961"/>
                <a:gd name="connsiteY6" fmla="*/ 402889 h 2592815"/>
                <a:gd name="connsiteX7" fmla="*/ 1773871 w 2015961"/>
                <a:gd name="connsiteY7" fmla="*/ 937145 h 2592815"/>
                <a:gd name="connsiteX8" fmla="*/ 1496469 w 2015961"/>
                <a:gd name="connsiteY8" fmla="*/ 1276192 h 2592815"/>
                <a:gd name="connsiteX9" fmla="*/ 1116325 w 2015961"/>
                <a:gd name="connsiteY9" fmla="*/ 1430305 h 2592815"/>
                <a:gd name="connsiteX10" fmla="*/ 818374 w 2015961"/>
                <a:gd name="connsiteY10" fmla="*/ 1471401 h 2592815"/>
                <a:gd name="connsiteX11" fmla="*/ 479327 w 2015961"/>
                <a:gd name="connsiteY11" fmla="*/ 1286466 h 2592815"/>
                <a:gd name="connsiteX12" fmla="*/ 397134 w 2015961"/>
                <a:gd name="connsiteY12" fmla="*/ 1080983 h 2592815"/>
                <a:gd name="connsiteX13" fmla="*/ 376586 w 2015961"/>
                <a:gd name="connsiteY13" fmla="*/ 1039887 h 2592815"/>
                <a:gd name="connsiteX14" fmla="*/ 263570 w 2015961"/>
                <a:gd name="connsiteY14" fmla="*/ 1214547 h 2592815"/>
                <a:gd name="connsiteX15" fmla="*/ 191651 w 2015961"/>
                <a:gd name="connsiteY15" fmla="*/ 1307015 h 2592815"/>
                <a:gd name="connsiteX16" fmla="*/ 273844 w 2015961"/>
                <a:gd name="connsiteY16" fmla="*/ 1533046 h 2592815"/>
                <a:gd name="connsiteX17" fmla="*/ 479327 w 2015961"/>
                <a:gd name="connsiteY17" fmla="*/ 1615239 h 2592815"/>
                <a:gd name="connsiteX18" fmla="*/ 982761 w 2015961"/>
                <a:gd name="connsiteY18" fmla="*/ 1584417 h 2592815"/>
                <a:gd name="connsiteX19" fmla="*/ 1229341 w 2015961"/>
                <a:gd name="connsiteY19" fmla="*/ 1481675 h 2592815"/>
                <a:gd name="connsiteX20" fmla="*/ 1630033 w 2015961"/>
                <a:gd name="connsiteY20" fmla="*/ 1481675 h 2592815"/>
                <a:gd name="connsiteX21" fmla="*/ 1866338 w 2015961"/>
                <a:gd name="connsiteY21" fmla="*/ 1594691 h 2592815"/>
                <a:gd name="connsiteX22" fmla="*/ 1999902 w 2015961"/>
                <a:gd name="connsiteY22" fmla="*/ 1820723 h 2592815"/>
                <a:gd name="connsiteX23" fmla="*/ 1999902 w 2015961"/>
                <a:gd name="connsiteY23" fmla="*/ 2108399 h 2592815"/>
                <a:gd name="connsiteX24" fmla="*/ 1876612 w 2015961"/>
                <a:gd name="connsiteY24" fmla="*/ 2426898 h 2592815"/>
                <a:gd name="connsiteX25" fmla="*/ 1609484 w 2015961"/>
                <a:gd name="connsiteY25" fmla="*/ 2581010 h 2592815"/>
                <a:gd name="connsiteX26" fmla="*/ 1465646 w 2015961"/>
                <a:gd name="connsiteY26" fmla="*/ 2581010 h 2592815"/>
                <a:gd name="connsiteX27" fmla="*/ 1260163 w 2015961"/>
                <a:gd name="connsiteY27" fmla="*/ 2570736 h 2592815"/>
                <a:gd name="connsiteX28" fmla="*/ 1383453 w 2015961"/>
                <a:gd name="connsiteY28" fmla="*/ 2406350 h 2592815"/>
                <a:gd name="connsiteX29" fmla="*/ 1455372 w 2015961"/>
                <a:gd name="connsiteY29" fmla="*/ 2344705 h 2592815"/>
                <a:gd name="connsiteX30" fmla="*/ 1640307 w 2015961"/>
                <a:gd name="connsiteY30" fmla="*/ 2385801 h 2592815"/>
                <a:gd name="connsiteX31" fmla="*/ 1804693 w 2015961"/>
                <a:gd name="connsiteY31" fmla="*/ 2077577 h 2592815"/>
                <a:gd name="connsiteX32" fmla="*/ 1804693 w 2015961"/>
                <a:gd name="connsiteY32" fmla="*/ 1872093 h 2592815"/>
                <a:gd name="connsiteX33" fmla="*/ 1660855 w 2015961"/>
                <a:gd name="connsiteY33" fmla="*/ 1707707 h 2592815"/>
                <a:gd name="connsiteX34" fmla="*/ 1588936 w 2015961"/>
                <a:gd name="connsiteY34" fmla="*/ 1697433 h 2592815"/>
                <a:gd name="connsiteX35" fmla="*/ 1383453 w 2015961"/>
                <a:gd name="connsiteY35" fmla="*/ 1656336 h 2592815"/>
                <a:gd name="connsiteX36" fmla="*/ 1126599 w 2015961"/>
                <a:gd name="connsiteY36" fmla="*/ 1707707 h 2592815"/>
                <a:gd name="connsiteX37" fmla="*/ 818374 w 2015961"/>
                <a:gd name="connsiteY37" fmla="*/ 1841271 h 2592815"/>
                <a:gd name="connsiteX38" fmla="*/ 487416 w 2015961"/>
                <a:gd name="connsiteY38" fmla="*/ 1815840 h 2592815"/>
                <a:gd name="connsiteX39" fmla="*/ 212199 w 2015961"/>
                <a:gd name="connsiteY39" fmla="*/ 1728255 h 2592815"/>
                <a:gd name="connsiteX40" fmla="*/ 109457 w 2015961"/>
                <a:gd name="connsiteY40" fmla="*/ 1656336 h 2592815"/>
                <a:gd name="connsiteX41" fmla="*/ 38632 w 2015961"/>
                <a:gd name="connsiteY41" fmla="*/ 1531953 h 2592815"/>
                <a:gd name="connsiteX42" fmla="*/ 6716 w 2015961"/>
                <a:gd name="connsiteY42" fmla="*/ 1378934 h 2592815"/>
                <a:gd name="connsiteX43" fmla="*/ 6716 w 2015961"/>
                <a:gd name="connsiteY43" fmla="*/ 1163177 h 2592815"/>
                <a:gd name="connsiteX44" fmla="*/ 78635 w 2015961"/>
                <a:gd name="connsiteY44" fmla="*/ 978242 h 2592815"/>
                <a:gd name="connsiteX45" fmla="*/ 232747 w 2015961"/>
                <a:gd name="connsiteY45" fmla="*/ 896048 h 2592815"/>
                <a:gd name="connsiteX46" fmla="*/ 335489 w 2015961"/>
                <a:gd name="connsiteY46" fmla="*/ 834403 h 2592815"/>
                <a:gd name="connsiteX47" fmla="*/ 397134 w 2015961"/>
                <a:gd name="connsiteY47" fmla="*/ 844678 h 2592815"/>
                <a:gd name="connsiteX48" fmla="*/ 499875 w 2015961"/>
                <a:gd name="connsiteY48" fmla="*/ 783033 h 2592815"/>
                <a:gd name="connsiteX49" fmla="*/ 653988 w 2015961"/>
                <a:gd name="connsiteY49" fmla="*/ 813855 h 2592815"/>
                <a:gd name="connsiteX50" fmla="*/ 808100 w 2015961"/>
                <a:gd name="connsiteY50" fmla="*/ 875500 h 2592815"/>
                <a:gd name="connsiteX51" fmla="*/ 890293 w 2015961"/>
                <a:gd name="connsiteY51" fmla="*/ 875500 h 2592815"/>
                <a:gd name="connsiteX52" fmla="*/ 1003309 w 2015961"/>
                <a:gd name="connsiteY52" fmla="*/ 741936 h 2592815"/>
                <a:gd name="connsiteX53" fmla="*/ 1106051 w 2015961"/>
                <a:gd name="connsiteY53" fmla="*/ 485082 h 2592815"/>
                <a:gd name="connsiteX0" fmla="*/ 1106051 w 2015961"/>
                <a:gd name="connsiteY0" fmla="*/ 485082 h 2592815"/>
                <a:gd name="connsiteX1" fmla="*/ 1280711 w 2015961"/>
                <a:gd name="connsiteY1" fmla="*/ 320696 h 2592815"/>
                <a:gd name="connsiteX2" fmla="*/ 1424550 w 2015961"/>
                <a:gd name="connsiteY2" fmla="*/ 207680 h 2592815"/>
                <a:gd name="connsiteX3" fmla="*/ 1773871 w 2015961"/>
                <a:gd name="connsiteY3" fmla="*/ 63842 h 2592815"/>
                <a:gd name="connsiteX4" fmla="*/ 1876612 w 2015961"/>
                <a:gd name="connsiteY4" fmla="*/ 2197 h 2592815"/>
                <a:gd name="connsiteX5" fmla="*/ 1927983 w 2015961"/>
                <a:gd name="connsiteY5" fmla="*/ 135761 h 2592815"/>
                <a:gd name="connsiteX6" fmla="*/ 1979354 w 2015961"/>
                <a:gd name="connsiteY6" fmla="*/ 402889 h 2592815"/>
                <a:gd name="connsiteX7" fmla="*/ 1773871 w 2015961"/>
                <a:gd name="connsiteY7" fmla="*/ 937145 h 2592815"/>
                <a:gd name="connsiteX8" fmla="*/ 1496469 w 2015961"/>
                <a:gd name="connsiteY8" fmla="*/ 1276192 h 2592815"/>
                <a:gd name="connsiteX9" fmla="*/ 1116325 w 2015961"/>
                <a:gd name="connsiteY9" fmla="*/ 1430305 h 2592815"/>
                <a:gd name="connsiteX10" fmla="*/ 818374 w 2015961"/>
                <a:gd name="connsiteY10" fmla="*/ 1471401 h 2592815"/>
                <a:gd name="connsiteX11" fmla="*/ 479327 w 2015961"/>
                <a:gd name="connsiteY11" fmla="*/ 1286466 h 2592815"/>
                <a:gd name="connsiteX12" fmla="*/ 397134 w 2015961"/>
                <a:gd name="connsiteY12" fmla="*/ 1080983 h 2592815"/>
                <a:gd name="connsiteX13" fmla="*/ 376586 w 2015961"/>
                <a:gd name="connsiteY13" fmla="*/ 1039887 h 2592815"/>
                <a:gd name="connsiteX14" fmla="*/ 263570 w 2015961"/>
                <a:gd name="connsiteY14" fmla="*/ 1214547 h 2592815"/>
                <a:gd name="connsiteX15" fmla="*/ 191651 w 2015961"/>
                <a:gd name="connsiteY15" fmla="*/ 1307015 h 2592815"/>
                <a:gd name="connsiteX16" fmla="*/ 273844 w 2015961"/>
                <a:gd name="connsiteY16" fmla="*/ 1533046 h 2592815"/>
                <a:gd name="connsiteX17" fmla="*/ 479327 w 2015961"/>
                <a:gd name="connsiteY17" fmla="*/ 1615239 h 2592815"/>
                <a:gd name="connsiteX18" fmla="*/ 982761 w 2015961"/>
                <a:gd name="connsiteY18" fmla="*/ 1584417 h 2592815"/>
                <a:gd name="connsiteX19" fmla="*/ 1229341 w 2015961"/>
                <a:gd name="connsiteY19" fmla="*/ 1481675 h 2592815"/>
                <a:gd name="connsiteX20" fmla="*/ 1630033 w 2015961"/>
                <a:gd name="connsiteY20" fmla="*/ 1481675 h 2592815"/>
                <a:gd name="connsiteX21" fmla="*/ 1866338 w 2015961"/>
                <a:gd name="connsiteY21" fmla="*/ 1594691 h 2592815"/>
                <a:gd name="connsiteX22" fmla="*/ 1999902 w 2015961"/>
                <a:gd name="connsiteY22" fmla="*/ 1820723 h 2592815"/>
                <a:gd name="connsiteX23" fmla="*/ 1999902 w 2015961"/>
                <a:gd name="connsiteY23" fmla="*/ 2108399 h 2592815"/>
                <a:gd name="connsiteX24" fmla="*/ 1876612 w 2015961"/>
                <a:gd name="connsiteY24" fmla="*/ 2426898 h 2592815"/>
                <a:gd name="connsiteX25" fmla="*/ 1609484 w 2015961"/>
                <a:gd name="connsiteY25" fmla="*/ 2581010 h 2592815"/>
                <a:gd name="connsiteX26" fmla="*/ 1465646 w 2015961"/>
                <a:gd name="connsiteY26" fmla="*/ 2581010 h 2592815"/>
                <a:gd name="connsiteX27" fmla="*/ 1260163 w 2015961"/>
                <a:gd name="connsiteY27" fmla="*/ 2570736 h 2592815"/>
                <a:gd name="connsiteX28" fmla="*/ 1383453 w 2015961"/>
                <a:gd name="connsiteY28" fmla="*/ 2406350 h 2592815"/>
                <a:gd name="connsiteX29" fmla="*/ 1455372 w 2015961"/>
                <a:gd name="connsiteY29" fmla="*/ 2344705 h 2592815"/>
                <a:gd name="connsiteX30" fmla="*/ 1640307 w 2015961"/>
                <a:gd name="connsiteY30" fmla="*/ 2385801 h 2592815"/>
                <a:gd name="connsiteX31" fmla="*/ 1804693 w 2015961"/>
                <a:gd name="connsiteY31" fmla="*/ 2077577 h 2592815"/>
                <a:gd name="connsiteX32" fmla="*/ 1804693 w 2015961"/>
                <a:gd name="connsiteY32" fmla="*/ 1872093 h 2592815"/>
                <a:gd name="connsiteX33" fmla="*/ 1660855 w 2015961"/>
                <a:gd name="connsiteY33" fmla="*/ 1707707 h 2592815"/>
                <a:gd name="connsiteX34" fmla="*/ 1588936 w 2015961"/>
                <a:gd name="connsiteY34" fmla="*/ 1697433 h 2592815"/>
                <a:gd name="connsiteX35" fmla="*/ 1383453 w 2015961"/>
                <a:gd name="connsiteY35" fmla="*/ 1656336 h 2592815"/>
                <a:gd name="connsiteX36" fmla="*/ 1126599 w 2015961"/>
                <a:gd name="connsiteY36" fmla="*/ 1707707 h 2592815"/>
                <a:gd name="connsiteX37" fmla="*/ 857285 w 2015961"/>
                <a:gd name="connsiteY37" fmla="*/ 1795875 h 2592815"/>
                <a:gd name="connsiteX38" fmla="*/ 487416 w 2015961"/>
                <a:gd name="connsiteY38" fmla="*/ 1815840 h 2592815"/>
                <a:gd name="connsiteX39" fmla="*/ 212199 w 2015961"/>
                <a:gd name="connsiteY39" fmla="*/ 1728255 h 2592815"/>
                <a:gd name="connsiteX40" fmla="*/ 109457 w 2015961"/>
                <a:gd name="connsiteY40" fmla="*/ 1656336 h 2592815"/>
                <a:gd name="connsiteX41" fmla="*/ 38632 w 2015961"/>
                <a:gd name="connsiteY41" fmla="*/ 1531953 h 2592815"/>
                <a:gd name="connsiteX42" fmla="*/ 6716 w 2015961"/>
                <a:gd name="connsiteY42" fmla="*/ 1378934 h 2592815"/>
                <a:gd name="connsiteX43" fmla="*/ 6716 w 2015961"/>
                <a:gd name="connsiteY43" fmla="*/ 1163177 h 2592815"/>
                <a:gd name="connsiteX44" fmla="*/ 78635 w 2015961"/>
                <a:gd name="connsiteY44" fmla="*/ 978242 h 2592815"/>
                <a:gd name="connsiteX45" fmla="*/ 232747 w 2015961"/>
                <a:gd name="connsiteY45" fmla="*/ 896048 h 2592815"/>
                <a:gd name="connsiteX46" fmla="*/ 335489 w 2015961"/>
                <a:gd name="connsiteY46" fmla="*/ 834403 h 2592815"/>
                <a:gd name="connsiteX47" fmla="*/ 397134 w 2015961"/>
                <a:gd name="connsiteY47" fmla="*/ 844678 h 2592815"/>
                <a:gd name="connsiteX48" fmla="*/ 499875 w 2015961"/>
                <a:gd name="connsiteY48" fmla="*/ 783033 h 2592815"/>
                <a:gd name="connsiteX49" fmla="*/ 653988 w 2015961"/>
                <a:gd name="connsiteY49" fmla="*/ 813855 h 2592815"/>
                <a:gd name="connsiteX50" fmla="*/ 808100 w 2015961"/>
                <a:gd name="connsiteY50" fmla="*/ 875500 h 2592815"/>
                <a:gd name="connsiteX51" fmla="*/ 890293 w 2015961"/>
                <a:gd name="connsiteY51" fmla="*/ 875500 h 2592815"/>
                <a:gd name="connsiteX52" fmla="*/ 1003309 w 2015961"/>
                <a:gd name="connsiteY52" fmla="*/ 741936 h 2592815"/>
                <a:gd name="connsiteX53" fmla="*/ 1106051 w 2015961"/>
                <a:gd name="connsiteY53" fmla="*/ 485082 h 2592815"/>
                <a:gd name="connsiteX0" fmla="*/ 1106051 w 2015961"/>
                <a:gd name="connsiteY0" fmla="*/ 485082 h 2592815"/>
                <a:gd name="connsiteX1" fmla="*/ 1280711 w 2015961"/>
                <a:gd name="connsiteY1" fmla="*/ 320696 h 2592815"/>
                <a:gd name="connsiteX2" fmla="*/ 1424550 w 2015961"/>
                <a:gd name="connsiteY2" fmla="*/ 207680 h 2592815"/>
                <a:gd name="connsiteX3" fmla="*/ 1773871 w 2015961"/>
                <a:gd name="connsiteY3" fmla="*/ 63842 h 2592815"/>
                <a:gd name="connsiteX4" fmla="*/ 1876612 w 2015961"/>
                <a:gd name="connsiteY4" fmla="*/ 2197 h 2592815"/>
                <a:gd name="connsiteX5" fmla="*/ 1927983 w 2015961"/>
                <a:gd name="connsiteY5" fmla="*/ 135761 h 2592815"/>
                <a:gd name="connsiteX6" fmla="*/ 1979354 w 2015961"/>
                <a:gd name="connsiteY6" fmla="*/ 402889 h 2592815"/>
                <a:gd name="connsiteX7" fmla="*/ 1773871 w 2015961"/>
                <a:gd name="connsiteY7" fmla="*/ 937145 h 2592815"/>
                <a:gd name="connsiteX8" fmla="*/ 1496469 w 2015961"/>
                <a:gd name="connsiteY8" fmla="*/ 1276192 h 2592815"/>
                <a:gd name="connsiteX9" fmla="*/ 1116325 w 2015961"/>
                <a:gd name="connsiteY9" fmla="*/ 1430305 h 2592815"/>
                <a:gd name="connsiteX10" fmla="*/ 818374 w 2015961"/>
                <a:gd name="connsiteY10" fmla="*/ 1471401 h 2592815"/>
                <a:gd name="connsiteX11" fmla="*/ 479327 w 2015961"/>
                <a:gd name="connsiteY11" fmla="*/ 1286466 h 2592815"/>
                <a:gd name="connsiteX12" fmla="*/ 397134 w 2015961"/>
                <a:gd name="connsiteY12" fmla="*/ 1080983 h 2592815"/>
                <a:gd name="connsiteX13" fmla="*/ 376586 w 2015961"/>
                <a:gd name="connsiteY13" fmla="*/ 1039887 h 2592815"/>
                <a:gd name="connsiteX14" fmla="*/ 263570 w 2015961"/>
                <a:gd name="connsiteY14" fmla="*/ 1214547 h 2592815"/>
                <a:gd name="connsiteX15" fmla="*/ 191651 w 2015961"/>
                <a:gd name="connsiteY15" fmla="*/ 1307015 h 2592815"/>
                <a:gd name="connsiteX16" fmla="*/ 273844 w 2015961"/>
                <a:gd name="connsiteY16" fmla="*/ 1533046 h 2592815"/>
                <a:gd name="connsiteX17" fmla="*/ 479327 w 2015961"/>
                <a:gd name="connsiteY17" fmla="*/ 1615239 h 2592815"/>
                <a:gd name="connsiteX18" fmla="*/ 692097 w 2015961"/>
                <a:gd name="connsiteY18" fmla="*/ 1614875 h 2592815"/>
                <a:gd name="connsiteX19" fmla="*/ 982761 w 2015961"/>
                <a:gd name="connsiteY19" fmla="*/ 1584417 h 2592815"/>
                <a:gd name="connsiteX20" fmla="*/ 1229341 w 2015961"/>
                <a:gd name="connsiteY20" fmla="*/ 1481675 h 2592815"/>
                <a:gd name="connsiteX21" fmla="*/ 1630033 w 2015961"/>
                <a:gd name="connsiteY21" fmla="*/ 1481675 h 2592815"/>
                <a:gd name="connsiteX22" fmla="*/ 1866338 w 2015961"/>
                <a:gd name="connsiteY22" fmla="*/ 1594691 h 2592815"/>
                <a:gd name="connsiteX23" fmla="*/ 1999902 w 2015961"/>
                <a:gd name="connsiteY23" fmla="*/ 1820723 h 2592815"/>
                <a:gd name="connsiteX24" fmla="*/ 1999902 w 2015961"/>
                <a:gd name="connsiteY24" fmla="*/ 2108399 h 2592815"/>
                <a:gd name="connsiteX25" fmla="*/ 1876612 w 2015961"/>
                <a:gd name="connsiteY25" fmla="*/ 2426898 h 2592815"/>
                <a:gd name="connsiteX26" fmla="*/ 1609484 w 2015961"/>
                <a:gd name="connsiteY26" fmla="*/ 2581010 h 2592815"/>
                <a:gd name="connsiteX27" fmla="*/ 1465646 w 2015961"/>
                <a:gd name="connsiteY27" fmla="*/ 2581010 h 2592815"/>
                <a:gd name="connsiteX28" fmla="*/ 1260163 w 2015961"/>
                <a:gd name="connsiteY28" fmla="*/ 2570736 h 2592815"/>
                <a:gd name="connsiteX29" fmla="*/ 1383453 w 2015961"/>
                <a:gd name="connsiteY29" fmla="*/ 2406350 h 2592815"/>
                <a:gd name="connsiteX30" fmla="*/ 1455372 w 2015961"/>
                <a:gd name="connsiteY30" fmla="*/ 2344705 h 2592815"/>
                <a:gd name="connsiteX31" fmla="*/ 1640307 w 2015961"/>
                <a:gd name="connsiteY31" fmla="*/ 2385801 h 2592815"/>
                <a:gd name="connsiteX32" fmla="*/ 1804693 w 2015961"/>
                <a:gd name="connsiteY32" fmla="*/ 2077577 h 2592815"/>
                <a:gd name="connsiteX33" fmla="*/ 1804693 w 2015961"/>
                <a:gd name="connsiteY33" fmla="*/ 1872093 h 2592815"/>
                <a:gd name="connsiteX34" fmla="*/ 1660855 w 2015961"/>
                <a:gd name="connsiteY34" fmla="*/ 1707707 h 2592815"/>
                <a:gd name="connsiteX35" fmla="*/ 1588936 w 2015961"/>
                <a:gd name="connsiteY35" fmla="*/ 1697433 h 2592815"/>
                <a:gd name="connsiteX36" fmla="*/ 1383453 w 2015961"/>
                <a:gd name="connsiteY36" fmla="*/ 1656336 h 2592815"/>
                <a:gd name="connsiteX37" fmla="*/ 1126599 w 2015961"/>
                <a:gd name="connsiteY37" fmla="*/ 1707707 h 2592815"/>
                <a:gd name="connsiteX38" fmla="*/ 857285 w 2015961"/>
                <a:gd name="connsiteY38" fmla="*/ 1795875 h 2592815"/>
                <a:gd name="connsiteX39" fmla="*/ 487416 w 2015961"/>
                <a:gd name="connsiteY39" fmla="*/ 1815840 h 2592815"/>
                <a:gd name="connsiteX40" fmla="*/ 212199 w 2015961"/>
                <a:gd name="connsiteY40" fmla="*/ 1728255 h 2592815"/>
                <a:gd name="connsiteX41" fmla="*/ 109457 w 2015961"/>
                <a:gd name="connsiteY41" fmla="*/ 1656336 h 2592815"/>
                <a:gd name="connsiteX42" fmla="*/ 38632 w 2015961"/>
                <a:gd name="connsiteY42" fmla="*/ 1531953 h 2592815"/>
                <a:gd name="connsiteX43" fmla="*/ 6716 w 2015961"/>
                <a:gd name="connsiteY43" fmla="*/ 1378934 h 2592815"/>
                <a:gd name="connsiteX44" fmla="*/ 6716 w 2015961"/>
                <a:gd name="connsiteY44" fmla="*/ 1163177 h 2592815"/>
                <a:gd name="connsiteX45" fmla="*/ 78635 w 2015961"/>
                <a:gd name="connsiteY45" fmla="*/ 978242 h 2592815"/>
                <a:gd name="connsiteX46" fmla="*/ 232747 w 2015961"/>
                <a:gd name="connsiteY46" fmla="*/ 896048 h 2592815"/>
                <a:gd name="connsiteX47" fmla="*/ 335489 w 2015961"/>
                <a:gd name="connsiteY47" fmla="*/ 834403 h 2592815"/>
                <a:gd name="connsiteX48" fmla="*/ 397134 w 2015961"/>
                <a:gd name="connsiteY48" fmla="*/ 844678 h 2592815"/>
                <a:gd name="connsiteX49" fmla="*/ 499875 w 2015961"/>
                <a:gd name="connsiteY49" fmla="*/ 783033 h 2592815"/>
                <a:gd name="connsiteX50" fmla="*/ 653988 w 2015961"/>
                <a:gd name="connsiteY50" fmla="*/ 813855 h 2592815"/>
                <a:gd name="connsiteX51" fmla="*/ 808100 w 2015961"/>
                <a:gd name="connsiteY51" fmla="*/ 875500 h 2592815"/>
                <a:gd name="connsiteX52" fmla="*/ 890293 w 2015961"/>
                <a:gd name="connsiteY52" fmla="*/ 875500 h 2592815"/>
                <a:gd name="connsiteX53" fmla="*/ 1003309 w 2015961"/>
                <a:gd name="connsiteY53" fmla="*/ 741936 h 2592815"/>
                <a:gd name="connsiteX54" fmla="*/ 1106051 w 2015961"/>
                <a:gd name="connsiteY54" fmla="*/ 485082 h 2592815"/>
                <a:gd name="connsiteX0" fmla="*/ 1106051 w 2015961"/>
                <a:gd name="connsiteY0" fmla="*/ 485082 h 2592815"/>
                <a:gd name="connsiteX1" fmla="*/ 1280711 w 2015961"/>
                <a:gd name="connsiteY1" fmla="*/ 320696 h 2592815"/>
                <a:gd name="connsiteX2" fmla="*/ 1424550 w 2015961"/>
                <a:gd name="connsiteY2" fmla="*/ 207680 h 2592815"/>
                <a:gd name="connsiteX3" fmla="*/ 1773871 w 2015961"/>
                <a:gd name="connsiteY3" fmla="*/ 63842 h 2592815"/>
                <a:gd name="connsiteX4" fmla="*/ 1876612 w 2015961"/>
                <a:gd name="connsiteY4" fmla="*/ 2197 h 2592815"/>
                <a:gd name="connsiteX5" fmla="*/ 1927983 w 2015961"/>
                <a:gd name="connsiteY5" fmla="*/ 135761 h 2592815"/>
                <a:gd name="connsiteX6" fmla="*/ 1979354 w 2015961"/>
                <a:gd name="connsiteY6" fmla="*/ 402889 h 2592815"/>
                <a:gd name="connsiteX7" fmla="*/ 1773871 w 2015961"/>
                <a:gd name="connsiteY7" fmla="*/ 937145 h 2592815"/>
                <a:gd name="connsiteX8" fmla="*/ 1496469 w 2015961"/>
                <a:gd name="connsiteY8" fmla="*/ 1276192 h 2592815"/>
                <a:gd name="connsiteX9" fmla="*/ 1116325 w 2015961"/>
                <a:gd name="connsiteY9" fmla="*/ 1430305 h 2592815"/>
                <a:gd name="connsiteX10" fmla="*/ 818374 w 2015961"/>
                <a:gd name="connsiteY10" fmla="*/ 1471401 h 2592815"/>
                <a:gd name="connsiteX11" fmla="*/ 479327 w 2015961"/>
                <a:gd name="connsiteY11" fmla="*/ 1286466 h 2592815"/>
                <a:gd name="connsiteX12" fmla="*/ 397134 w 2015961"/>
                <a:gd name="connsiteY12" fmla="*/ 1080983 h 2592815"/>
                <a:gd name="connsiteX13" fmla="*/ 376586 w 2015961"/>
                <a:gd name="connsiteY13" fmla="*/ 1039887 h 2592815"/>
                <a:gd name="connsiteX14" fmla="*/ 263570 w 2015961"/>
                <a:gd name="connsiteY14" fmla="*/ 1214547 h 2592815"/>
                <a:gd name="connsiteX15" fmla="*/ 191651 w 2015961"/>
                <a:gd name="connsiteY15" fmla="*/ 1307015 h 2592815"/>
                <a:gd name="connsiteX16" fmla="*/ 273844 w 2015961"/>
                <a:gd name="connsiteY16" fmla="*/ 1533046 h 2592815"/>
                <a:gd name="connsiteX17" fmla="*/ 479327 w 2015961"/>
                <a:gd name="connsiteY17" fmla="*/ 1615239 h 2592815"/>
                <a:gd name="connsiteX18" fmla="*/ 718038 w 2015961"/>
                <a:gd name="connsiteY18" fmla="*/ 1634330 h 2592815"/>
                <a:gd name="connsiteX19" fmla="*/ 982761 w 2015961"/>
                <a:gd name="connsiteY19" fmla="*/ 1584417 h 2592815"/>
                <a:gd name="connsiteX20" fmla="*/ 1229341 w 2015961"/>
                <a:gd name="connsiteY20" fmla="*/ 1481675 h 2592815"/>
                <a:gd name="connsiteX21" fmla="*/ 1630033 w 2015961"/>
                <a:gd name="connsiteY21" fmla="*/ 1481675 h 2592815"/>
                <a:gd name="connsiteX22" fmla="*/ 1866338 w 2015961"/>
                <a:gd name="connsiteY22" fmla="*/ 1594691 h 2592815"/>
                <a:gd name="connsiteX23" fmla="*/ 1999902 w 2015961"/>
                <a:gd name="connsiteY23" fmla="*/ 1820723 h 2592815"/>
                <a:gd name="connsiteX24" fmla="*/ 1999902 w 2015961"/>
                <a:gd name="connsiteY24" fmla="*/ 2108399 h 2592815"/>
                <a:gd name="connsiteX25" fmla="*/ 1876612 w 2015961"/>
                <a:gd name="connsiteY25" fmla="*/ 2426898 h 2592815"/>
                <a:gd name="connsiteX26" fmla="*/ 1609484 w 2015961"/>
                <a:gd name="connsiteY26" fmla="*/ 2581010 h 2592815"/>
                <a:gd name="connsiteX27" fmla="*/ 1465646 w 2015961"/>
                <a:gd name="connsiteY27" fmla="*/ 2581010 h 2592815"/>
                <a:gd name="connsiteX28" fmla="*/ 1260163 w 2015961"/>
                <a:gd name="connsiteY28" fmla="*/ 2570736 h 2592815"/>
                <a:gd name="connsiteX29" fmla="*/ 1383453 w 2015961"/>
                <a:gd name="connsiteY29" fmla="*/ 2406350 h 2592815"/>
                <a:gd name="connsiteX30" fmla="*/ 1455372 w 2015961"/>
                <a:gd name="connsiteY30" fmla="*/ 2344705 h 2592815"/>
                <a:gd name="connsiteX31" fmla="*/ 1640307 w 2015961"/>
                <a:gd name="connsiteY31" fmla="*/ 2385801 h 2592815"/>
                <a:gd name="connsiteX32" fmla="*/ 1804693 w 2015961"/>
                <a:gd name="connsiteY32" fmla="*/ 2077577 h 2592815"/>
                <a:gd name="connsiteX33" fmla="*/ 1804693 w 2015961"/>
                <a:gd name="connsiteY33" fmla="*/ 1872093 h 2592815"/>
                <a:gd name="connsiteX34" fmla="*/ 1660855 w 2015961"/>
                <a:gd name="connsiteY34" fmla="*/ 1707707 h 2592815"/>
                <a:gd name="connsiteX35" fmla="*/ 1588936 w 2015961"/>
                <a:gd name="connsiteY35" fmla="*/ 1697433 h 2592815"/>
                <a:gd name="connsiteX36" fmla="*/ 1383453 w 2015961"/>
                <a:gd name="connsiteY36" fmla="*/ 1656336 h 2592815"/>
                <a:gd name="connsiteX37" fmla="*/ 1126599 w 2015961"/>
                <a:gd name="connsiteY37" fmla="*/ 1707707 h 2592815"/>
                <a:gd name="connsiteX38" fmla="*/ 857285 w 2015961"/>
                <a:gd name="connsiteY38" fmla="*/ 1795875 h 2592815"/>
                <a:gd name="connsiteX39" fmla="*/ 487416 w 2015961"/>
                <a:gd name="connsiteY39" fmla="*/ 1815840 h 2592815"/>
                <a:gd name="connsiteX40" fmla="*/ 212199 w 2015961"/>
                <a:gd name="connsiteY40" fmla="*/ 1728255 h 2592815"/>
                <a:gd name="connsiteX41" fmla="*/ 109457 w 2015961"/>
                <a:gd name="connsiteY41" fmla="*/ 1656336 h 2592815"/>
                <a:gd name="connsiteX42" fmla="*/ 38632 w 2015961"/>
                <a:gd name="connsiteY42" fmla="*/ 1531953 h 2592815"/>
                <a:gd name="connsiteX43" fmla="*/ 6716 w 2015961"/>
                <a:gd name="connsiteY43" fmla="*/ 1378934 h 2592815"/>
                <a:gd name="connsiteX44" fmla="*/ 6716 w 2015961"/>
                <a:gd name="connsiteY44" fmla="*/ 1163177 h 2592815"/>
                <a:gd name="connsiteX45" fmla="*/ 78635 w 2015961"/>
                <a:gd name="connsiteY45" fmla="*/ 978242 h 2592815"/>
                <a:gd name="connsiteX46" fmla="*/ 232747 w 2015961"/>
                <a:gd name="connsiteY46" fmla="*/ 896048 h 2592815"/>
                <a:gd name="connsiteX47" fmla="*/ 335489 w 2015961"/>
                <a:gd name="connsiteY47" fmla="*/ 834403 h 2592815"/>
                <a:gd name="connsiteX48" fmla="*/ 397134 w 2015961"/>
                <a:gd name="connsiteY48" fmla="*/ 844678 h 2592815"/>
                <a:gd name="connsiteX49" fmla="*/ 499875 w 2015961"/>
                <a:gd name="connsiteY49" fmla="*/ 783033 h 2592815"/>
                <a:gd name="connsiteX50" fmla="*/ 653988 w 2015961"/>
                <a:gd name="connsiteY50" fmla="*/ 813855 h 2592815"/>
                <a:gd name="connsiteX51" fmla="*/ 808100 w 2015961"/>
                <a:gd name="connsiteY51" fmla="*/ 875500 h 2592815"/>
                <a:gd name="connsiteX52" fmla="*/ 890293 w 2015961"/>
                <a:gd name="connsiteY52" fmla="*/ 875500 h 2592815"/>
                <a:gd name="connsiteX53" fmla="*/ 1003309 w 2015961"/>
                <a:gd name="connsiteY53" fmla="*/ 741936 h 2592815"/>
                <a:gd name="connsiteX54" fmla="*/ 1106051 w 2015961"/>
                <a:gd name="connsiteY54" fmla="*/ 485082 h 2592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015961" h="2592815">
                  <a:moveTo>
                    <a:pt x="1106051" y="485082"/>
                  </a:moveTo>
                  <a:cubicBezTo>
                    <a:pt x="1152285" y="414875"/>
                    <a:pt x="1227628" y="366930"/>
                    <a:pt x="1280711" y="320696"/>
                  </a:cubicBezTo>
                  <a:cubicBezTo>
                    <a:pt x="1333794" y="274462"/>
                    <a:pt x="1342357" y="250489"/>
                    <a:pt x="1424550" y="207680"/>
                  </a:cubicBezTo>
                  <a:cubicBezTo>
                    <a:pt x="1506743" y="164871"/>
                    <a:pt x="1698527" y="98089"/>
                    <a:pt x="1773871" y="63842"/>
                  </a:cubicBezTo>
                  <a:cubicBezTo>
                    <a:pt x="1849215" y="29595"/>
                    <a:pt x="1850927" y="-9789"/>
                    <a:pt x="1876612" y="2197"/>
                  </a:cubicBezTo>
                  <a:cubicBezTo>
                    <a:pt x="1902297" y="14183"/>
                    <a:pt x="1910859" y="68979"/>
                    <a:pt x="1927983" y="135761"/>
                  </a:cubicBezTo>
                  <a:cubicBezTo>
                    <a:pt x="1945107" y="202543"/>
                    <a:pt x="2005039" y="269325"/>
                    <a:pt x="1979354" y="402889"/>
                  </a:cubicBezTo>
                  <a:cubicBezTo>
                    <a:pt x="1953669" y="536453"/>
                    <a:pt x="1854352" y="791595"/>
                    <a:pt x="1773871" y="937145"/>
                  </a:cubicBezTo>
                  <a:cubicBezTo>
                    <a:pt x="1693390" y="1082695"/>
                    <a:pt x="1606060" y="1193999"/>
                    <a:pt x="1496469" y="1276192"/>
                  </a:cubicBezTo>
                  <a:cubicBezTo>
                    <a:pt x="1386878" y="1358385"/>
                    <a:pt x="1229341" y="1397770"/>
                    <a:pt x="1116325" y="1430305"/>
                  </a:cubicBezTo>
                  <a:cubicBezTo>
                    <a:pt x="1003309" y="1462840"/>
                    <a:pt x="924540" y="1495374"/>
                    <a:pt x="818374" y="1471401"/>
                  </a:cubicBezTo>
                  <a:cubicBezTo>
                    <a:pt x="712208" y="1447428"/>
                    <a:pt x="549534" y="1351536"/>
                    <a:pt x="479327" y="1286466"/>
                  </a:cubicBezTo>
                  <a:cubicBezTo>
                    <a:pt x="409120" y="1221396"/>
                    <a:pt x="397134" y="1080983"/>
                    <a:pt x="397134" y="1080983"/>
                  </a:cubicBezTo>
                  <a:cubicBezTo>
                    <a:pt x="380010" y="1039887"/>
                    <a:pt x="398847" y="1017626"/>
                    <a:pt x="376586" y="1039887"/>
                  </a:cubicBezTo>
                  <a:cubicBezTo>
                    <a:pt x="354325" y="1062148"/>
                    <a:pt x="294392" y="1170026"/>
                    <a:pt x="263570" y="1214547"/>
                  </a:cubicBezTo>
                  <a:cubicBezTo>
                    <a:pt x="232748" y="1259068"/>
                    <a:pt x="189939" y="1253932"/>
                    <a:pt x="191651" y="1307015"/>
                  </a:cubicBezTo>
                  <a:cubicBezTo>
                    <a:pt x="193363" y="1360098"/>
                    <a:pt x="225898" y="1481675"/>
                    <a:pt x="273844" y="1533046"/>
                  </a:cubicBezTo>
                  <a:cubicBezTo>
                    <a:pt x="321790" y="1584417"/>
                    <a:pt x="405295" y="1598358"/>
                    <a:pt x="479327" y="1615239"/>
                  </a:cubicBezTo>
                  <a:cubicBezTo>
                    <a:pt x="553359" y="1632120"/>
                    <a:pt x="634132" y="1639467"/>
                    <a:pt x="718038" y="1634330"/>
                  </a:cubicBezTo>
                  <a:cubicBezTo>
                    <a:pt x="801944" y="1629193"/>
                    <a:pt x="897544" y="1609860"/>
                    <a:pt x="982761" y="1584417"/>
                  </a:cubicBezTo>
                  <a:cubicBezTo>
                    <a:pt x="1067978" y="1558975"/>
                    <a:pt x="1121462" y="1498799"/>
                    <a:pt x="1229341" y="1481675"/>
                  </a:cubicBezTo>
                  <a:cubicBezTo>
                    <a:pt x="1337220" y="1464551"/>
                    <a:pt x="1523867" y="1462839"/>
                    <a:pt x="1630033" y="1481675"/>
                  </a:cubicBezTo>
                  <a:cubicBezTo>
                    <a:pt x="1736199" y="1500511"/>
                    <a:pt x="1804693" y="1538183"/>
                    <a:pt x="1866338" y="1594691"/>
                  </a:cubicBezTo>
                  <a:cubicBezTo>
                    <a:pt x="1927983" y="1651199"/>
                    <a:pt x="1977641" y="1735105"/>
                    <a:pt x="1999902" y="1820723"/>
                  </a:cubicBezTo>
                  <a:cubicBezTo>
                    <a:pt x="2022163" y="1906341"/>
                    <a:pt x="2020450" y="2007370"/>
                    <a:pt x="1999902" y="2108399"/>
                  </a:cubicBezTo>
                  <a:cubicBezTo>
                    <a:pt x="1979354" y="2209428"/>
                    <a:pt x="1941682" y="2348130"/>
                    <a:pt x="1876612" y="2426898"/>
                  </a:cubicBezTo>
                  <a:cubicBezTo>
                    <a:pt x="1811542" y="2505666"/>
                    <a:pt x="1677978" y="2555325"/>
                    <a:pt x="1609484" y="2581010"/>
                  </a:cubicBezTo>
                  <a:cubicBezTo>
                    <a:pt x="1540990" y="2606695"/>
                    <a:pt x="1523866" y="2582722"/>
                    <a:pt x="1465646" y="2581010"/>
                  </a:cubicBezTo>
                  <a:cubicBezTo>
                    <a:pt x="1407426" y="2579298"/>
                    <a:pt x="1273862" y="2599846"/>
                    <a:pt x="1260163" y="2570736"/>
                  </a:cubicBezTo>
                  <a:cubicBezTo>
                    <a:pt x="1246464" y="2541626"/>
                    <a:pt x="1350918" y="2444022"/>
                    <a:pt x="1383453" y="2406350"/>
                  </a:cubicBezTo>
                  <a:cubicBezTo>
                    <a:pt x="1415988" y="2368678"/>
                    <a:pt x="1412563" y="2348130"/>
                    <a:pt x="1455372" y="2344705"/>
                  </a:cubicBezTo>
                  <a:cubicBezTo>
                    <a:pt x="1498181" y="2341280"/>
                    <a:pt x="1582087" y="2430322"/>
                    <a:pt x="1640307" y="2385801"/>
                  </a:cubicBezTo>
                  <a:cubicBezTo>
                    <a:pt x="1698527" y="2341280"/>
                    <a:pt x="1777295" y="2163195"/>
                    <a:pt x="1804693" y="2077577"/>
                  </a:cubicBezTo>
                  <a:cubicBezTo>
                    <a:pt x="1832091" y="1991959"/>
                    <a:pt x="1828666" y="1933738"/>
                    <a:pt x="1804693" y="1872093"/>
                  </a:cubicBezTo>
                  <a:cubicBezTo>
                    <a:pt x="1780720" y="1810448"/>
                    <a:pt x="1696814" y="1736817"/>
                    <a:pt x="1660855" y="1707707"/>
                  </a:cubicBezTo>
                  <a:cubicBezTo>
                    <a:pt x="1624896" y="1678597"/>
                    <a:pt x="1635170" y="1705995"/>
                    <a:pt x="1588936" y="1697433"/>
                  </a:cubicBezTo>
                  <a:cubicBezTo>
                    <a:pt x="1542702" y="1688871"/>
                    <a:pt x="1460509" y="1654624"/>
                    <a:pt x="1383453" y="1656336"/>
                  </a:cubicBezTo>
                  <a:cubicBezTo>
                    <a:pt x="1306397" y="1658048"/>
                    <a:pt x="1214294" y="1684451"/>
                    <a:pt x="1126599" y="1707707"/>
                  </a:cubicBezTo>
                  <a:cubicBezTo>
                    <a:pt x="1038904" y="1730964"/>
                    <a:pt x="963815" y="1777853"/>
                    <a:pt x="857285" y="1795875"/>
                  </a:cubicBezTo>
                  <a:cubicBezTo>
                    <a:pt x="750755" y="1813897"/>
                    <a:pt x="594930" y="1827110"/>
                    <a:pt x="487416" y="1815840"/>
                  </a:cubicBezTo>
                  <a:cubicBezTo>
                    <a:pt x="379902" y="1804570"/>
                    <a:pt x="275192" y="1754839"/>
                    <a:pt x="212199" y="1728255"/>
                  </a:cubicBezTo>
                  <a:cubicBezTo>
                    <a:pt x="149206" y="1701671"/>
                    <a:pt x="138385" y="1689053"/>
                    <a:pt x="109457" y="1656336"/>
                  </a:cubicBezTo>
                  <a:cubicBezTo>
                    <a:pt x="80529" y="1623619"/>
                    <a:pt x="55755" y="1578187"/>
                    <a:pt x="38632" y="1531953"/>
                  </a:cubicBezTo>
                  <a:cubicBezTo>
                    <a:pt x="21508" y="1485719"/>
                    <a:pt x="12035" y="1440397"/>
                    <a:pt x="6716" y="1378934"/>
                  </a:cubicBezTo>
                  <a:cubicBezTo>
                    <a:pt x="1397" y="1317471"/>
                    <a:pt x="-5271" y="1229959"/>
                    <a:pt x="6716" y="1163177"/>
                  </a:cubicBezTo>
                  <a:cubicBezTo>
                    <a:pt x="18702" y="1096395"/>
                    <a:pt x="40963" y="1022763"/>
                    <a:pt x="78635" y="978242"/>
                  </a:cubicBezTo>
                  <a:cubicBezTo>
                    <a:pt x="116307" y="933721"/>
                    <a:pt x="189938" y="920021"/>
                    <a:pt x="232747" y="896048"/>
                  </a:cubicBezTo>
                  <a:cubicBezTo>
                    <a:pt x="275556" y="872075"/>
                    <a:pt x="335489" y="834403"/>
                    <a:pt x="335489" y="834403"/>
                  </a:cubicBezTo>
                  <a:cubicBezTo>
                    <a:pt x="362887" y="825841"/>
                    <a:pt x="369736" y="853240"/>
                    <a:pt x="397134" y="844678"/>
                  </a:cubicBezTo>
                  <a:cubicBezTo>
                    <a:pt x="424532" y="836116"/>
                    <a:pt x="457066" y="788170"/>
                    <a:pt x="499875" y="783033"/>
                  </a:cubicBezTo>
                  <a:cubicBezTo>
                    <a:pt x="542684" y="777896"/>
                    <a:pt x="602617" y="798444"/>
                    <a:pt x="653988" y="813855"/>
                  </a:cubicBezTo>
                  <a:cubicBezTo>
                    <a:pt x="705359" y="829266"/>
                    <a:pt x="768716" y="865226"/>
                    <a:pt x="808100" y="875500"/>
                  </a:cubicBezTo>
                  <a:cubicBezTo>
                    <a:pt x="847484" y="885774"/>
                    <a:pt x="857758" y="897761"/>
                    <a:pt x="890293" y="875500"/>
                  </a:cubicBezTo>
                  <a:cubicBezTo>
                    <a:pt x="922828" y="853239"/>
                    <a:pt x="972487" y="801868"/>
                    <a:pt x="1003309" y="741936"/>
                  </a:cubicBezTo>
                  <a:cubicBezTo>
                    <a:pt x="1034131" y="682004"/>
                    <a:pt x="1059817" y="555289"/>
                    <a:pt x="1106051" y="485082"/>
                  </a:cubicBezTo>
                  <a:close/>
                </a:path>
              </a:pathLst>
            </a:custGeom>
            <a:solidFill>
              <a:schemeClr val="bg1"/>
            </a:solidFill>
            <a:ln w="9525"/>
            <a:effectLst>
              <a:outerShdw blurRad="50800" dist="38100" dir="2700000" algn="tl" rotWithShape="0">
                <a:prstClr val="black">
                  <a:alpha val="21792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2E8B33F4-04FD-6691-1F85-3D9466D97301}"/>
                </a:ext>
              </a:extLst>
            </p:cNvPr>
            <p:cNvSpPr/>
            <p:nvPr/>
          </p:nvSpPr>
          <p:spPr>
            <a:xfrm>
              <a:off x="4170889" y="1437550"/>
              <a:ext cx="1120316" cy="771998"/>
            </a:xfrm>
            <a:custGeom>
              <a:avLst/>
              <a:gdLst>
                <a:gd name="connsiteX0" fmla="*/ 419 w 1120316"/>
                <a:gd name="connsiteY0" fmla="*/ 83025 h 771998"/>
                <a:gd name="connsiteX1" fmla="*/ 195628 w 1120316"/>
                <a:gd name="connsiteY1" fmla="*/ 401524 h 771998"/>
                <a:gd name="connsiteX2" fmla="*/ 370289 w 1120316"/>
                <a:gd name="connsiteY2" fmla="*/ 596733 h 771998"/>
                <a:gd name="connsiteX3" fmla="*/ 360014 w 1120316"/>
                <a:gd name="connsiteY3" fmla="*/ 771394 h 771998"/>
                <a:gd name="connsiteX4" fmla="*/ 606594 w 1120316"/>
                <a:gd name="connsiteY4" fmla="*/ 535088 h 771998"/>
                <a:gd name="connsiteX5" fmla="*/ 894271 w 1120316"/>
                <a:gd name="connsiteY5" fmla="*/ 391250 h 771998"/>
                <a:gd name="connsiteX6" fmla="*/ 1120302 w 1120316"/>
                <a:gd name="connsiteY6" fmla="*/ 267960 h 771998"/>
                <a:gd name="connsiteX7" fmla="*/ 904545 w 1120316"/>
                <a:gd name="connsiteY7" fmla="*/ 124122 h 771998"/>
                <a:gd name="connsiteX8" fmla="*/ 699062 w 1120316"/>
                <a:gd name="connsiteY8" fmla="*/ 72751 h 771998"/>
                <a:gd name="connsiteX9" fmla="*/ 534675 w 1120316"/>
                <a:gd name="connsiteY9" fmla="*/ 134396 h 771998"/>
                <a:gd name="connsiteX10" fmla="*/ 380563 w 1120316"/>
                <a:gd name="connsiteY10" fmla="*/ 309057 h 771998"/>
                <a:gd name="connsiteX11" fmla="*/ 360014 w 1120316"/>
                <a:gd name="connsiteY11" fmla="*/ 298783 h 771998"/>
                <a:gd name="connsiteX12" fmla="*/ 277821 w 1120316"/>
                <a:gd name="connsiteY12" fmla="*/ 226863 h 771998"/>
                <a:gd name="connsiteX13" fmla="*/ 185354 w 1120316"/>
                <a:gd name="connsiteY13" fmla="*/ 52203 h 771998"/>
                <a:gd name="connsiteX14" fmla="*/ 144257 w 1120316"/>
                <a:gd name="connsiteY14" fmla="*/ 832 h 771998"/>
                <a:gd name="connsiteX15" fmla="*/ 419 w 1120316"/>
                <a:gd name="connsiteY15" fmla="*/ 83025 h 771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20316" h="771998">
                  <a:moveTo>
                    <a:pt x="419" y="83025"/>
                  </a:moveTo>
                  <a:cubicBezTo>
                    <a:pt x="8981" y="149807"/>
                    <a:pt x="133983" y="315906"/>
                    <a:pt x="195628" y="401524"/>
                  </a:cubicBezTo>
                  <a:cubicBezTo>
                    <a:pt x="257273" y="487142"/>
                    <a:pt x="342891" y="535088"/>
                    <a:pt x="370289" y="596733"/>
                  </a:cubicBezTo>
                  <a:cubicBezTo>
                    <a:pt x="397687" y="658378"/>
                    <a:pt x="320630" y="781668"/>
                    <a:pt x="360014" y="771394"/>
                  </a:cubicBezTo>
                  <a:cubicBezTo>
                    <a:pt x="399398" y="761120"/>
                    <a:pt x="517551" y="598445"/>
                    <a:pt x="606594" y="535088"/>
                  </a:cubicBezTo>
                  <a:cubicBezTo>
                    <a:pt x="695637" y="471731"/>
                    <a:pt x="808653" y="435771"/>
                    <a:pt x="894271" y="391250"/>
                  </a:cubicBezTo>
                  <a:cubicBezTo>
                    <a:pt x="979889" y="346729"/>
                    <a:pt x="1118590" y="312481"/>
                    <a:pt x="1120302" y="267960"/>
                  </a:cubicBezTo>
                  <a:cubicBezTo>
                    <a:pt x="1122014" y="223439"/>
                    <a:pt x="974752" y="156657"/>
                    <a:pt x="904545" y="124122"/>
                  </a:cubicBezTo>
                  <a:cubicBezTo>
                    <a:pt x="834338" y="91587"/>
                    <a:pt x="760707" y="71039"/>
                    <a:pt x="699062" y="72751"/>
                  </a:cubicBezTo>
                  <a:cubicBezTo>
                    <a:pt x="637417" y="74463"/>
                    <a:pt x="587758" y="95012"/>
                    <a:pt x="534675" y="134396"/>
                  </a:cubicBezTo>
                  <a:cubicBezTo>
                    <a:pt x="481592" y="173780"/>
                    <a:pt x="380563" y="309057"/>
                    <a:pt x="380563" y="309057"/>
                  </a:cubicBezTo>
                  <a:cubicBezTo>
                    <a:pt x="351453" y="336455"/>
                    <a:pt x="377138" y="312482"/>
                    <a:pt x="360014" y="298783"/>
                  </a:cubicBezTo>
                  <a:cubicBezTo>
                    <a:pt x="342890" y="285084"/>
                    <a:pt x="306931" y="267960"/>
                    <a:pt x="277821" y="226863"/>
                  </a:cubicBezTo>
                  <a:cubicBezTo>
                    <a:pt x="248711" y="185766"/>
                    <a:pt x="185354" y="52203"/>
                    <a:pt x="185354" y="52203"/>
                  </a:cubicBezTo>
                  <a:cubicBezTo>
                    <a:pt x="163093" y="14531"/>
                    <a:pt x="171655" y="-4305"/>
                    <a:pt x="144257" y="832"/>
                  </a:cubicBezTo>
                  <a:cubicBezTo>
                    <a:pt x="116859" y="5969"/>
                    <a:pt x="-8143" y="16243"/>
                    <a:pt x="419" y="83025"/>
                  </a:cubicBezTo>
                  <a:close/>
                </a:path>
              </a:pathLst>
            </a:custGeom>
            <a:solidFill>
              <a:schemeClr val="bg1"/>
            </a:solidFill>
            <a:ln w="952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8EB68751-18C1-7076-9A50-7DA0B8628E31}"/>
                </a:ext>
              </a:extLst>
            </p:cNvPr>
            <p:cNvSpPr/>
            <p:nvPr/>
          </p:nvSpPr>
          <p:spPr>
            <a:xfrm>
              <a:off x="3971934" y="1846132"/>
              <a:ext cx="1103814" cy="3088234"/>
            </a:xfrm>
            <a:custGeom>
              <a:avLst/>
              <a:gdLst>
                <a:gd name="connsiteX0" fmla="*/ 627465 w 1100392"/>
                <a:gd name="connsiteY0" fmla="*/ 157331 h 2700034"/>
                <a:gd name="connsiteX1" fmla="*/ 719933 w 1100392"/>
                <a:gd name="connsiteY1" fmla="*/ 34041 h 2700034"/>
                <a:gd name="connsiteX2" fmla="*/ 874045 w 1100392"/>
                <a:gd name="connsiteY2" fmla="*/ 3218 h 2700034"/>
                <a:gd name="connsiteX3" fmla="*/ 904868 w 1100392"/>
                <a:gd name="connsiteY3" fmla="*/ 95686 h 2700034"/>
                <a:gd name="connsiteX4" fmla="*/ 843223 w 1100392"/>
                <a:gd name="connsiteY4" fmla="*/ 455281 h 2700034"/>
                <a:gd name="connsiteX5" fmla="*/ 812400 w 1100392"/>
                <a:gd name="connsiteY5" fmla="*/ 917618 h 2700034"/>
                <a:gd name="connsiteX6" fmla="*/ 945964 w 1100392"/>
                <a:gd name="connsiteY6" fmla="*/ 1277214 h 2700034"/>
                <a:gd name="connsiteX7" fmla="*/ 1100077 w 1100392"/>
                <a:gd name="connsiteY7" fmla="*/ 1688180 h 2700034"/>
                <a:gd name="connsiteX8" fmla="*/ 976787 w 1100392"/>
                <a:gd name="connsiteY8" fmla="*/ 2201888 h 2700034"/>
                <a:gd name="connsiteX9" fmla="*/ 678836 w 1100392"/>
                <a:gd name="connsiteY9" fmla="*/ 2561483 h 2700034"/>
                <a:gd name="connsiteX10" fmla="*/ 545272 w 1100392"/>
                <a:gd name="connsiteY10" fmla="*/ 2643677 h 2700034"/>
                <a:gd name="connsiteX11" fmla="*/ 175403 w 1100392"/>
                <a:gd name="connsiteY11" fmla="*/ 2674499 h 2700034"/>
                <a:gd name="connsiteX12" fmla="*/ 21290 w 1100392"/>
                <a:gd name="connsiteY12" fmla="*/ 2674499 h 2700034"/>
                <a:gd name="connsiteX13" fmla="*/ 627465 w 1100392"/>
                <a:gd name="connsiteY13" fmla="*/ 2345726 h 2700034"/>
                <a:gd name="connsiteX14" fmla="*/ 822674 w 1100392"/>
                <a:gd name="connsiteY14" fmla="*/ 1945034 h 2700034"/>
                <a:gd name="connsiteX15" fmla="*/ 843223 w 1100392"/>
                <a:gd name="connsiteY15" fmla="*/ 1657358 h 2700034"/>
                <a:gd name="connsiteX16" fmla="*/ 750755 w 1100392"/>
                <a:gd name="connsiteY16" fmla="*/ 1390230 h 2700034"/>
                <a:gd name="connsiteX17" fmla="*/ 596643 w 1100392"/>
                <a:gd name="connsiteY17" fmla="*/ 1071731 h 2700034"/>
                <a:gd name="connsiteX18" fmla="*/ 596643 w 1100392"/>
                <a:gd name="connsiteY18" fmla="*/ 763506 h 2700034"/>
                <a:gd name="connsiteX19" fmla="*/ 596643 w 1100392"/>
                <a:gd name="connsiteY19" fmla="*/ 331991 h 2700034"/>
                <a:gd name="connsiteX20" fmla="*/ 627465 w 1100392"/>
                <a:gd name="connsiteY20" fmla="*/ 157331 h 2700034"/>
                <a:gd name="connsiteX0" fmla="*/ 456986 w 929913"/>
                <a:gd name="connsiteY0" fmla="*/ 157331 h 2682948"/>
                <a:gd name="connsiteX1" fmla="*/ 549454 w 929913"/>
                <a:gd name="connsiteY1" fmla="*/ 34041 h 2682948"/>
                <a:gd name="connsiteX2" fmla="*/ 703566 w 929913"/>
                <a:gd name="connsiteY2" fmla="*/ 3218 h 2682948"/>
                <a:gd name="connsiteX3" fmla="*/ 734389 w 929913"/>
                <a:gd name="connsiteY3" fmla="*/ 95686 h 2682948"/>
                <a:gd name="connsiteX4" fmla="*/ 672744 w 929913"/>
                <a:gd name="connsiteY4" fmla="*/ 455281 h 2682948"/>
                <a:gd name="connsiteX5" fmla="*/ 641921 w 929913"/>
                <a:gd name="connsiteY5" fmla="*/ 917618 h 2682948"/>
                <a:gd name="connsiteX6" fmla="*/ 775485 w 929913"/>
                <a:gd name="connsiteY6" fmla="*/ 1277214 h 2682948"/>
                <a:gd name="connsiteX7" fmla="*/ 929598 w 929913"/>
                <a:gd name="connsiteY7" fmla="*/ 1688180 h 2682948"/>
                <a:gd name="connsiteX8" fmla="*/ 806308 w 929913"/>
                <a:gd name="connsiteY8" fmla="*/ 2201888 h 2682948"/>
                <a:gd name="connsiteX9" fmla="*/ 508357 w 929913"/>
                <a:gd name="connsiteY9" fmla="*/ 2561483 h 2682948"/>
                <a:gd name="connsiteX10" fmla="*/ 374793 w 929913"/>
                <a:gd name="connsiteY10" fmla="*/ 2643677 h 2682948"/>
                <a:gd name="connsiteX11" fmla="*/ 4924 w 929913"/>
                <a:gd name="connsiteY11" fmla="*/ 2674499 h 2682948"/>
                <a:gd name="connsiteX12" fmla="*/ 181551 w 929913"/>
                <a:gd name="connsiteY12" fmla="*/ 2492916 h 2682948"/>
                <a:gd name="connsiteX13" fmla="*/ 456986 w 929913"/>
                <a:gd name="connsiteY13" fmla="*/ 2345726 h 2682948"/>
                <a:gd name="connsiteX14" fmla="*/ 652195 w 929913"/>
                <a:gd name="connsiteY14" fmla="*/ 1945034 h 2682948"/>
                <a:gd name="connsiteX15" fmla="*/ 672744 w 929913"/>
                <a:gd name="connsiteY15" fmla="*/ 1657358 h 2682948"/>
                <a:gd name="connsiteX16" fmla="*/ 580276 w 929913"/>
                <a:gd name="connsiteY16" fmla="*/ 1390230 h 2682948"/>
                <a:gd name="connsiteX17" fmla="*/ 426164 w 929913"/>
                <a:gd name="connsiteY17" fmla="*/ 1071731 h 2682948"/>
                <a:gd name="connsiteX18" fmla="*/ 426164 w 929913"/>
                <a:gd name="connsiteY18" fmla="*/ 763506 h 2682948"/>
                <a:gd name="connsiteX19" fmla="*/ 426164 w 929913"/>
                <a:gd name="connsiteY19" fmla="*/ 331991 h 2682948"/>
                <a:gd name="connsiteX20" fmla="*/ 456986 w 929913"/>
                <a:gd name="connsiteY20" fmla="*/ 157331 h 2682948"/>
                <a:gd name="connsiteX0" fmla="*/ 279125 w 752052"/>
                <a:gd name="connsiteY0" fmla="*/ 157331 h 2743679"/>
                <a:gd name="connsiteX1" fmla="*/ 371593 w 752052"/>
                <a:gd name="connsiteY1" fmla="*/ 34041 h 2743679"/>
                <a:gd name="connsiteX2" fmla="*/ 525705 w 752052"/>
                <a:gd name="connsiteY2" fmla="*/ 3218 h 2743679"/>
                <a:gd name="connsiteX3" fmla="*/ 556528 w 752052"/>
                <a:gd name="connsiteY3" fmla="*/ 95686 h 2743679"/>
                <a:gd name="connsiteX4" fmla="*/ 494883 w 752052"/>
                <a:gd name="connsiteY4" fmla="*/ 455281 h 2743679"/>
                <a:gd name="connsiteX5" fmla="*/ 464060 w 752052"/>
                <a:gd name="connsiteY5" fmla="*/ 917618 h 2743679"/>
                <a:gd name="connsiteX6" fmla="*/ 597624 w 752052"/>
                <a:gd name="connsiteY6" fmla="*/ 1277214 h 2743679"/>
                <a:gd name="connsiteX7" fmla="*/ 751737 w 752052"/>
                <a:gd name="connsiteY7" fmla="*/ 1688180 h 2743679"/>
                <a:gd name="connsiteX8" fmla="*/ 628447 w 752052"/>
                <a:gd name="connsiteY8" fmla="*/ 2201888 h 2743679"/>
                <a:gd name="connsiteX9" fmla="*/ 330496 w 752052"/>
                <a:gd name="connsiteY9" fmla="*/ 2561483 h 2743679"/>
                <a:gd name="connsiteX10" fmla="*/ 196932 w 752052"/>
                <a:gd name="connsiteY10" fmla="*/ 2643677 h 2743679"/>
                <a:gd name="connsiteX11" fmla="*/ 125378 w 752052"/>
                <a:gd name="connsiteY11" fmla="*/ 2739350 h 2743679"/>
                <a:gd name="connsiteX12" fmla="*/ 3690 w 752052"/>
                <a:gd name="connsiteY12" fmla="*/ 2492916 h 2743679"/>
                <a:gd name="connsiteX13" fmla="*/ 279125 w 752052"/>
                <a:gd name="connsiteY13" fmla="*/ 2345726 h 2743679"/>
                <a:gd name="connsiteX14" fmla="*/ 474334 w 752052"/>
                <a:gd name="connsiteY14" fmla="*/ 1945034 h 2743679"/>
                <a:gd name="connsiteX15" fmla="*/ 494883 w 752052"/>
                <a:gd name="connsiteY15" fmla="*/ 1657358 h 2743679"/>
                <a:gd name="connsiteX16" fmla="*/ 402415 w 752052"/>
                <a:gd name="connsiteY16" fmla="*/ 1390230 h 2743679"/>
                <a:gd name="connsiteX17" fmla="*/ 248303 w 752052"/>
                <a:gd name="connsiteY17" fmla="*/ 1071731 h 2743679"/>
                <a:gd name="connsiteX18" fmla="*/ 248303 w 752052"/>
                <a:gd name="connsiteY18" fmla="*/ 763506 h 2743679"/>
                <a:gd name="connsiteX19" fmla="*/ 248303 w 752052"/>
                <a:gd name="connsiteY19" fmla="*/ 331991 h 2743679"/>
                <a:gd name="connsiteX20" fmla="*/ 279125 w 752052"/>
                <a:gd name="connsiteY20" fmla="*/ 157331 h 2743679"/>
                <a:gd name="connsiteX0" fmla="*/ 279399 w 752326"/>
                <a:gd name="connsiteY0" fmla="*/ 157331 h 2744264"/>
                <a:gd name="connsiteX1" fmla="*/ 371867 w 752326"/>
                <a:gd name="connsiteY1" fmla="*/ 34041 h 2744264"/>
                <a:gd name="connsiteX2" fmla="*/ 525979 w 752326"/>
                <a:gd name="connsiteY2" fmla="*/ 3218 h 2744264"/>
                <a:gd name="connsiteX3" fmla="*/ 556802 w 752326"/>
                <a:gd name="connsiteY3" fmla="*/ 95686 h 2744264"/>
                <a:gd name="connsiteX4" fmla="*/ 495157 w 752326"/>
                <a:gd name="connsiteY4" fmla="*/ 455281 h 2744264"/>
                <a:gd name="connsiteX5" fmla="*/ 464334 w 752326"/>
                <a:gd name="connsiteY5" fmla="*/ 917618 h 2744264"/>
                <a:gd name="connsiteX6" fmla="*/ 597898 w 752326"/>
                <a:gd name="connsiteY6" fmla="*/ 1277214 h 2744264"/>
                <a:gd name="connsiteX7" fmla="*/ 752011 w 752326"/>
                <a:gd name="connsiteY7" fmla="*/ 1688180 h 2744264"/>
                <a:gd name="connsiteX8" fmla="*/ 628721 w 752326"/>
                <a:gd name="connsiteY8" fmla="*/ 2201888 h 2744264"/>
                <a:gd name="connsiteX9" fmla="*/ 330770 w 752326"/>
                <a:gd name="connsiteY9" fmla="*/ 2561483 h 2744264"/>
                <a:gd name="connsiteX10" fmla="*/ 255572 w 752326"/>
                <a:gd name="connsiteY10" fmla="*/ 2650163 h 2744264"/>
                <a:gd name="connsiteX11" fmla="*/ 125652 w 752326"/>
                <a:gd name="connsiteY11" fmla="*/ 2739350 h 2744264"/>
                <a:gd name="connsiteX12" fmla="*/ 3964 w 752326"/>
                <a:gd name="connsiteY12" fmla="*/ 2492916 h 2744264"/>
                <a:gd name="connsiteX13" fmla="*/ 279399 w 752326"/>
                <a:gd name="connsiteY13" fmla="*/ 2345726 h 2744264"/>
                <a:gd name="connsiteX14" fmla="*/ 474608 w 752326"/>
                <a:gd name="connsiteY14" fmla="*/ 1945034 h 2744264"/>
                <a:gd name="connsiteX15" fmla="*/ 495157 w 752326"/>
                <a:gd name="connsiteY15" fmla="*/ 1657358 h 2744264"/>
                <a:gd name="connsiteX16" fmla="*/ 402689 w 752326"/>
                <a:gd name="connsiteY16" fmla="*/ 1390230 h 2744264"/>
                <a:gd name="connsiteX17" fmla="*/ 248577 w 752326"/>
                <a:gd name="connsiteY17" fmla="*/ 1071731 h 2744264"/>
                <a:gd name="connsiteX18" fmla="*/ 248577 w 752326"/>
                <a:gd name="connsiteY18" fmla="*/ 763506 h 2744264"/>
                <a:gd name="connsiteX19" fmla="*/ 248577 w 752326"/>
                <a:gd name="connsiteY19" fmla="*/ 331991 h 2744264"/>
                <a:gd name="connsiteX20" fmla="*/ 279399 w 752326"/>
                <a:gd name="connsiteY20" fmla="*/ 157331 h 2744264"/>
                <a:gd name="connsiteX0" fmla="*/ 158865 w 631792"/>
                <a:gd name="connsiteY0" fmla="*/ 157331 h 2743638"/>
                <a:gd name="connsiteX1" fmla="*/ 251333 w 631792"/>
                <a:gd name="connsiteY1" fmla="*/ 34041 h 2743638"/>
                <a:gd name="connsiteX2" fmla="*/ 405445 w 631792"/>
                <a:gd name="connsiteY2" fmla="*/ 3218 h 2743638"/>
                <a:gd name="connsiteX3" fmla="*/ 436268 w 631792"/>
                <a:gd name="connsiteY3" fmla="*/ 95686 h 2743638"/>
                <a:gd name="connsiteX4" fmla="*/ 374623 w 631792"/>
                <a:gd name="connsiteY4" fmla="*/ 455281 h 2743638"/>
                <a:gd name="connsiteX5" fmla="*/ 343800 w 631792"/>
                <a:gd name="connsiteY5" fmla="*/ 917618 h 2743638"/>
                <a:gd name="connsiteX6" fmla="*/ 477364 w 631792"/>
                <a:gd name="connsiteY6" fmla="*/ 1277214 h 2743638"/>
                <a:gd name="connsiteX7" fmla="*/ 631477 w 631792"/>
                <a:gd name="connsiteY7" fmla="*/ 1688180 h 2743638"/>
                <a:gd name="connsiteX8" fmla="*/ 508187 w 631792"/>
                <a:gd name="connsiteY8" fmla="*/ 2201888 h 2743638"/>
                <a:gd name="connsiteX9" fmla="*/ 210236 w 631792"/>
                <a:gd name="connsiteY9" fmla="*/ 2561483 h 2743638"/>
                <a:gd name="connsiteX10" fmla="*/ 135038 w 631792"/>
                <a:gd name="connsiteY10" fmla="*/ 2650163 h 2743638"/>
                <a:gd name="connsiteX11" fmla="*/ 5118 w 631792"/>
                <a:gd name="connsiteY11" fmla="*/ 2739350 h 2743638"/>
                <a:gd name="connsiteX12" fmla="*/ 39072 w 631792"/>
                <a:gd name="connsiteY12" fmla="*/ 2505886 h 2743638"/>
                <a:gd name="connsiteX13" fmla="*/ 158865 w 631792"/>
                <a:gd name="connsiteY13" fmla="*/ 2345726 h 2743638"/>
                <a:gd name="connsiteX14" fmla="*/ 354074 w 631792"/>
                <a:gd name="connsiteY14" fmla="*/ 1945034 h 2743638"/>
                <a:gd name="connsiteX15" fmla="*/ 374623 w 631792"/>
                <a:gd name="connsiteY15" fmla="*/ 1657358 h 2743638"/>
                <a:gd name="connsiteX16" fmla="*/ 282155 w 631792"/>
                <a:gd name="connsiteY16" fmla="*/ 1390230 h 2743638"/>
                <a:gd name="connsiteX17" fmla="*/ 128043 w 631792"/>
                <a:gd name="connsiteY17" fmla="*/ 1071731 h 2743638"/>
                <a:gd name="connsiteX18" fmla="*/ 128043 w 631792"/>
                <a:gd name="connsiteY18" fmla="*/ 763506 h 2743638"/>
                <a:gd name="connsiteX19" fmla="*/ 128043 w 631792"/>
                <a:gd name="connsiteY19" fmla="*/ 331991 h 2743638"/>
                <a:gd name="connsiteX20" fmla="*/ 158865 w 631792"/>
                <a:gd name="connsiteY20" fmla="*/ 157331 h 2743638"/>
                <a:gd name="connsiteX0" fmla="*/ 239857 w 712784"/>
                <a:gd name="connsiteY0" fmla="*/ 157331 h 2650193"/>
                <a:gd name="connsiteX1" fmla="*/ 332325 w 712784"/>
                <a:gd name="connsiteY1" fmla="*/ 34041 h 2650193"/>
                <a:gd name="connsiteX2" fmla="*/ 486437 w 712784"/>
                <a:gd name="connsiteY2" fmla="*/ 3218 h 2650193"/>
                <a:gd name="connsiteX3" fmla="*/ 517260 w 712784"/>
                <a:gd name="connsiteY3" fmla="*/ 95686 h 2650193"/>
                <a:gd name="connsiteX4" fmla="*/ 455615 w 712784"/>
                <a:gd name="connsiteY4" fmla="*/ 455281 h 2650193"/>
                <a:gd name="connsiteX5" fmla="*/ 424792 w 712784"/>
                <a:gd name="connsiteY5" fmla="*/ 917618 h 2650193"/>
                <a:gd name="connsiteX6" fmla="*/ 558356 w 712784"/>
                <a:gd name="connsiteY6" fmla="*/ 1277214 h 2650193"/>
                <a:gd name="connsiteX7" fmla="*/ 712469 w 712784"/>
                <a:gd name="connsiteY7" fmla="*/ 1688180 h 2650193"/>
                <a:gd name="connsiteX8" fmla="*/ 589179 w 712784"/>
                <a:gd name="connsiteY8" fmla="*/ 2201888 h 2650193"/>
                <a:gd name="connsiteX9" fmla="*/ 291228 w 712784"/>
                <a:gd name="connsiteY9" fmla="*/ 2561483 h 2650193"/>
                <a:gd name="connsiteX10" fmla="*/ 216030 w 712784"/>
                <a:gd name="connsiteY10" fmla="*/ 2650163 h 2650193"/>
                <a:gd name="connsiteX11" fmla="*/ 1803 w 712784"/>
                <a:gd name="connsiteY11" fmla="*/ 2570737 h 2650193"/>
                <a:gd name="connsiteX12" fmla="*/ 120064 w 712784"/>
                <a:gd name="connsiteY12" fmla="*/ 2505886 h 2650193"/>
                <a:gd name="connsiteX13" fmla="*/ 239857 w 712784"/>
                <a:gd name="connsiteY13" fmla="*/ 2345726 h 2650193"/>
                <a:gd name="connsiteX14" fmla="*/ 435066 w 712784"/>
                <a:gd name="connsiteY14" fmla="*/ 1945034 h 2650193"/>
                <a:gd name="connsiteX15" fmla="*/ 455615 w 712784"/>
                <a:gd name="connsiteY15" fmla="*/ 1657358 h 2650193"/>
                <a:gd name="connsiteX16" fmla="*/ 363147 w 712784"/>
                <a:gd name="connsiteY16" fmla="*/ 1390230 h 2650193"/>
                <a:gd name="connsiteX17" fmla="*/ 209035 w 712784"/>
                <a:gd name="connsiteY17" fmla="*/ 1071731 h 2650193"/>
                <a:gd name="connsiteX18" fmla="*/ 209035 w 712784"/>
                <a:gd name="connsiteY18" fmla="*/ 763506 h 2650193"/>
                <a:gd name="connsiteX19" fmla="*/ 209035 w 712784"/>
                <a:gd name="connsiteY19" fmla="*/ 331991 h 2650193"/>
                <a:gd name="connsiteX20" fmla="*/ 239857 w 712784"/>
                <a:gd name="connsiteY20" fmla="*/ 157331 h 2650193"/>
                <a:gd name="connsiteX0" fmla="*/ 342812 w 815739"/>
                <a:gd name="connsiteY0" fmla="*/ 157331 h 2650898"/>
                <a:gd name="connsiteX1" fmla="*/ 435280 w 815739"/>
                <a:gd name="connsiteY1" fmla="*/ 34041 h 2650898"/>
                <a:gd name="connsiteX2" fmla="*/ 589392 w 815739"/>
                <a:gd name="connsiteY2" fmla="*/ 3218 h 2650898"/>
                <a:gd name="connsiteX3" fmla="*/ 620215 w 815739"/>
                <a:gd name="connsiteY3" fmla="*/ 95686 h 2650898"/>
                <a:gd name="connsiteX4" fmla="*/ 558570 w 815739"/>
                <a:gd name="connsiteY4" fmla="*/ 455281 h 2650898"/>
                <a:gd name="connsiteX5" fmla="*/ 527747 w 815739"/>
                <a:gd name="connsiteY5" fmla="*/ 917618 h 2650898"/>
                <a:gd name="connsiteX6" fmla="*/ 661311 w 815739"/>
                <a:gd name="connsiteY6" fmla="*/ 1277214 h 2650898"/>
                <a:gd name="connsiteX7" fmla="*/ 815424 w 815739"/>
                <a:gd name="connsiteY7" fmla="*/ 1688180 h 2650898"/>
                <a:gd name="connsiteX8" fmla="*/ 692134 w 815739"/>
                <a:gd name="connsiteY8" fmla="*/ 2201888 h 2650898"/>
                <a:gd name="connsiteX9" fmla="*/ 394183 w 815739"/>
                <a:gd name="connsiteY9" fmla="*/ 2561483 h 2650898"/>
                <a:gd name="connsiteX10" fmla="*/ 318985 w 815739"/>
                <a:gd name="connsiteY10" fmla="*/ 2650163 h 2650898"/>
                <a:gd name="connsiteX11" fmla="*/ 996 w 815739"/>
                <a:gd name="connsiteY11" fmla="*/ 2531827 h 2650898"/>
                <a:gd name="connsiteX12" fmla="*/ 223019 w 815739"/>
                <a:gd name="connsiteY12" fmla="*/ 2505886 h 2650898"/>
                <a:gd name="connsiteX13" fmla="*/ 342812 w 815739"/>
                <a:gd name="connsiteY13" fmla="*/ 2345726 h 2650898"/>
                <a:gd name="connsiteX14" fmla="*/ 538021 w 815739"/>
                <a:gd name="connsiteY14" fmla="*/ 1945034 h 2650898"/>
                <a:gd name="connsiteX15" fmla="*/ 558570 w 815739"/>
                <a:gd name="connsiteY15" fmla="*/ 1657358 h 2650898"/>
                <a:gd name="connsiteX16" fmla="*/ 466102 w 815739"/>
                <a:gd name="connsiteY16" fmla="*/ 1390230 h 2650898"/>
                <a:gd name="connsiteX17" fmla="*/ 311990 w 815739"/>
                <a:gd name="connsiteY17" fmla="*/ 1071731 h 2650898"/>
                <a:gd name="connsiteX18" fmla="*/ 311990 w 815739"/>
                <a:gd name="connsiteY18" fmla="*/ 763506 h 2650898"/>
                <a:gd name="connsiteX19" fmla="*/ 311990 w 815739"/>
                <a:gd name="connsiteY19" fmla="*/ 331991 h 2650898"/>
                <a:gd name="connsiteX20" fmla="*/ 342812 w 815739"/>
                <a:gd name="connsiteY20" fmla="*/ 157331 h 2650898"/>
                <a:gd name="connsiteX0" fmla="*/ 164736 w 637663"/>
                <a:gd name="connsiteY0" fmla="*/ 157331 h 2650283"/>
                <a:gd name="connsiteX1" fmla="*/ 257204 w 637663"/>
                <a:gd name="connsiteY1" fmla="*/ 34041 h 2650283"/>
                <a:gd name="connsiteX2" fmla="*/ 411316 w 637663"/>
                <a:gd name="connsiteY2" fmla="*/ 3218 h 2650283"/>
                <a:gd name="connsiteX3" fmla="*/ 442139 w 637663"/>
                <a:gd name="connsiteY3" fmla="*/ 95686 h 2650283"/>
                <a:gd name="connsiteX4" fmla="*/ 380494 w 637663"/>
                <a:gd name="connsiteY4" fmla="*/ 455281 h 2650283"/>
                <a:gd name="connsiteX5" fmla="*/ 349671 w 637663"/>
                <a:gd name="connsiteY5" fmla="*/ 917618 h 2650283"/>
                <a:gd name="connsiteX6" fmla="*/ 483235 w 637663"/>
                <a:gd name="connsiteY6" fmla="*/ 1277214 h 2650283"/>
                <a:gd name="connsiteX7" fmla="*/ 637348 w 637663"/>
                <a:gd name="connsiteY7" fmla="*/ 1688180 h 2650283"/>
                <a:gd name="connsiteX8" fmla="*/ 514058 w 637663"/>
                <a:gd name="connsiteY8" fmla="*/ 2201888 h 2650283"/>
                <a:gd name="connsiteX9" fmla="*/ 216107 w 637663"/>
                <a:gd name="connsiteY9" fmla="*/ 2561483 h 2650283"/>
                <a:gd name="connsiteX10" fmla="*/ 140909 w 637663"/>
                <a:gd name="connsiteY10" fmla="*/ 2650163 h 2650283"/>
                <a:gd name="connsiteX11" fmla="*/ 4503 w 637663"/>
                <a:gd name="connsiteY11" fmla="*/ 2551282 h 2650283"/>
                <a:gd name="connsiteX12" fmla="*/ 44943 w 637663"/>
                <a:gd name="connsiteY12" fmla="*/ 2505886 h 2650283"/>
                <a:gd name="connsiteX13" fmla="*/ 164736 w 637663"/>
                <a:gd name="connsiteY13" fmla="*/ 2345726 h 2650283"/>
                <a:gd name="connsiteX14" fmla="*/ 359945 w 637663"/>
                <a:gd name="connsiteY14" fmla="*/ 1945034 h 2650283"/>
                <a:gd name="connsiteX15" fmla="*/ 380494 w 637663"/>
                <a:gd name="connsiteY15" fmla="*/ 1657358 h 2650283"/>
                <a:gd name="connsiteX16" fmla="*/ 288026 w 637663"/>
                <a:gd name="connsiteY16" fmla="*/ 1390230 h 2650283"/>
                <a:gd name="connsiteX17" fmla="*/ 133914 w 637663"/>
                <a:gd name="connsiteY17" fmla="*/ 1071731 h 2650283"/>
                <a:gd name="connsiteX18" fmla="*/ 133914 w 637663"/>
                <a:gd name="connsiteY18" fmla="*/ 763506 h 2650283"/>
                <a:gd name="connsiteX19" fmla="*/ 133914 w 637663"/>
                <a:gd name="connsiteY19" fmla="*/ 331991 h 2650283"/>
                <a:gd name="connsiteX20" fmla="*/ 164736 w 637663"/>
                <a:gd name="connsiteY20" fmla="*/ 157331 h 2650283"/>
                <a:gd name="connsiteX0" fmla="*/ 160956 w 633883"/>
                <a:gd name="connsiteY0" fmla="*/ 157331 h 2650283"/>
                <a:gd name="connsiteX1" fmla="*/ 253424 w 633883"/>
                <a:gd name="connsiteY1" fmla="*/ 34041 h 2650283"/>
                <a:gd name="connsiteX2" fmla="*/ 407536 w 633883"/>
                <a:gd name="connsiteY2" fmla="*/ 3218 h 2650283"/>
                <a:gd name="connsiteX3" fmla="*/ 438359 w 633883"/>
                <a:gd name="connsiteY3" fmla="*/ 95686 h 2650283"/>
                <a:gd name="connsiteX4" fmla="*/ 376714 w 633883"/>
                <a:gd name="connsiteY4" fmla="*/ 455281 h 2650283"/>
                <a:gd name="connsiteX5" fmla="*/ 345891 w 633883"/>
                <a:gd name="connsiteY5" fmla="*/ 917618 h 2650283"/>
                <a:gd name="connsiteX6" fmla="*/ 479455 w 633883"/>
                <a:gd name="connsiteY6" fmla="*/ 1277214 h 2650283"/>
                <a:gd name="connsiteX7" fmla="*/ 633568 w 633883"/>
                <a:gd name="connsiteY7" fmla="*/ 1688180 h 2650283"/>
                <a:gd name="connsiteX8" fmla="*/ 510278 w 633883"/>
                <a:gd name="connsiteY8" fmla="*/ 2201888 h 2650283"/>
                <a:gd name="connsiteX9" fmla="*/ 212327 w 633883"/>
                <a:gd name="connsiteY9" fmla="*/ 2561483 h 2650283"/>
                <a:gd name="connsiteX10" fmla="*/ 137129 w 633883"/>
                <a:gd name="connsiteY10" fmla="*/ 2650163 h 2650283"/>
                <a:gd name="connsiteX11" fmla="*/ 723 w 633883"/>
                <a:gd name="connsiteY11" fmla="*/ 2551282 h 2650283"/>
                <a:gd name="connsiteX12" fmla="*/ 86558 w 633883"/>
                <a:gd name="connsiteY12" fmla="*/ 2434550 h 2650283"/>
                <a:gd name="connsiteX13" fmla="*/ 160956 w 633883"/>
                <a:gd name="connsiteY13" fmla="*/ 2345726 h 2650283"/>
                <a:gd name="connsiteX14" fmla="*/ 356165 w 633883"/>
                <a:gd name="connsiteY14" fmla="*/ 1945034 h 2650283"/>
                <a:gd name="connsiteX15" fmla="*/ 376714 w 633883"/>
                <a:gd name="connsiteY15" fmla="*/ 1657358 h 2650283"/>
                <a:gd name="connsiteX16" fmla="*/ 284246 w 633883"/>
                <a:gd name="connsiteY16" fmla="*/ 1390230 h 2650283"/>
                <a:gd name="connsiteX17" fmla="*/ 130134 w 633883"/>
                <a:gd name="connsiteY17" fmla="*/ 1071731 h 2650283"/>
                <a:gd name="connsiteX18" fmla="*/ 130134 w 633883"/>
                <a:gd name="connsiteY18" fmla="*/ 763506 h 2650283"/>
                <a:gd name="connsiteX19" fmla="*/ 130134 w 633883"/>
                <a:gd name="connsiteY19" fmla="*/ 331991 h 2650283"/>
                <a:gd name="connsiteX20" fmla="*/ 160956 w 633883"/>
                <a:gd name="connsiteY20" fmla="*/ 157331 h 2650283"/>
                <a:gd name="connsiteX0" fmla="*/ 173833 w 646760"/>
                <a:gd name="connsiteY0" fmla="*/ 157331 h 2650283"/>
                <a:gd name="connsiteX1" fmla="*/ 266301 w 646760"/>
                <a:gd name="connsiteY1" fmla="*/ 34041 h 2650283"/>
                <a:gd name="connsiteX2" fmla="*/ 420413 w 646760"/>
                <a:gd name="connsiteY2" fmla="*/ 3218 h 2650283"/>
                <a:gd name="connsiteX3" fmla="*/ 451236 w 646760"/>
                <a:gd name="connsiteY3" fmla="*/ 95686 h 2650283"/>
                <a:gd name="connsiteX4" fmla="*/ 389591 w 646760"/>
                <a:gd name="connsiteY4" fmla="*/ 455281 h 2650283"/>
                <a:gd name="connsiteX5" fmla="*/ 358768 w 646760"/>
                <a:gd name="connsiteY5" fmla="*/ 917618 h 2650283"/>
                <a:gd name="connsiteX6" fmla="*/ 492332 w 646760"/>
                <a:gd name="connsiteY6" fmla="*/ 1277214 h 2650283"/>
                <a:gd name="connsiteX7" fmla="*/ 646445 w 646760"/>
                <a:gd name="connsiteY7" fmla="*/ 1688180 h 2650283"/>
                <a:gd name="connsiteX8" fmla="*/ 523155 w 646760"/>
                <a:gd name="connsiteY8" fmla="*/ 2201888 h 2650283"/>
                <a:gd name="connsiteX9" fmla="*/ 225204 w 646760"/>
                <a:gd name="connsiteY9" fmla="*/ 2561483 h 2650283"/>
                <a:gd name="connsiteX10" fmla="*/ 150006 w 646760"/>
                <a:gd name="connsiteY10" fmla="*/ 2650163 h 2650283"/>
                <a:gd name="connsiteX11" fmla="*/ 630 w 646760"/>
                <a:gd name="connsiteY11" fmla="*/ 2551282 h 2650283"/>
                <a:gd name="connsiteX12" fmla="*/ 99435 w 646760"/>
                <a:gd name="connsiteY12" fmla="*/ 2434550 h 2650283"/>
                <a:gd name="connsiteX13" fmla="*/ 173833 w 646760"/>
                <a:gd name="connsiteY13" fmla="*/ 2345726 h 2650283"/>
                <a:gd name="connsiteX14" fmla="*/ 369042 w 646760"/>
                <a:gd name="connsiteY14" fmla="*/ 1945034 h 2650283"/>
                <a:gd name="connsiteX15" fmla="*/ 389591 w 646760"/>
                <a:gd name="connsiteY15" fmla="*/ 1657358 h 2650283"/>
                <a:gd name="connsiteX16" fmla="*/ 297123 w 646760"/>
                <a:gd name="connsiteY16" fmla="*/ 1390230 h 2650283"/>
                <a:gd name="connsiteX17" fmla="*/ 143011 w 646760"/>
                <a:gd name="connsiteY17" fmla="*/ 1071731 h 2650283"/>
                <a:gd name="connsiteX18" fmla="*/ 143011 w 646760"/>
                <a:gd name="connsiteY18" fmla="*/ 763506 h 2650283"/>
                <a:gd name="connsiteX19" fmla="*/ 143011 w 646760"/>
                <a:gd name="connsiteY19" fmla="*/ 331991 h 2650283"/>
                <a:gd name="connsiteX20" fmla="*/ 173833 w 646760"/>
                <a:gd name="connsiteY20" fmla="*/ 157331 h 2650283"/>
                <a:gd name="connsiteX0" fmla="*/ 173295 w 646222"/>
                <a:gd name="connsiteY0" fmla="*/ 157331 h 2650283"/>
                <a:gd name="connsiteX1" fmla="*/ 265763 w 646222"/>
                <a:gd name="connsiteY1" fmla="*/ 34041 h 2650283"/>
                <a:gd name="connsiteX2" fmla="*/ 419875 w 646222"/>
                <a:gd name="connsiteY2" fmla="*/ 3218 h 2650283"/>
                <a:gd name="connsiteX3" fmla="*/ 450698 w 646222"/>
                <a:gd name="connsiteY3" fmla="*/ 95686 h 2650283"/>
                <a:gd name="connsiteX4" fmla="*/ 389053 w 646222"/>
                <a:gd name="connsiteY4" fmla="*/ 455281 h 2650283"/>
                <a:gd name="connsiteX5" fmla="*/ 358230 w 646222"/>
                <a:gd name="connsiteY5" fmla="*/ 917618 h 2650283"/>
                <a:gd name="connsiteX6" fmla="*/ 491794 w 646222"/>
                <a:gd name="connsiteY6" fmla="*/ 1277214 h 2650283"/>
                <a:gd name="connsiteX7" fmla="*/ 645907 w 646222"/>
                <a:gd name="connsiteY7" fmla="*/ 1688180 h 2650283"/>
                <a:gd name="connsiteX8" fmla="*/ 522617 w 646222"/>
                <a:gd name="connsiteY8" fmla="*/ 2201888 h 2650283"/>
                <a:gd name="connsiteX9" fmla="*/ 224666 w 646222"/>
                <a:gd name="connsiteY9" fmla="*/ 2561483 h 2650283"/>
                <a:gd name="connsiteX10" fmla="*/ 117043 w 646222"/>
                <a:gd name="connsiteY10" fmla="*/ 2650163 h 2650283"/>
                <a:gd name="connsiteX11" fmla="*/ 92 w 646222"/>
                <a:gd name="connsiteY11" fmla="*/ 2551282 h 2650283"/>
                <a:gd name="connsiteX12" fmla="*/ 98897 w 646222"/>
                <a:gd name="connsiteY12" fmla="*/ 2434550 h 2650283"/>
                <a:gd name="connsiteX13" fmla="*/ 173295 w 646222"/>
                <a:gd name="connsiteY13" fmla="*/ 2345726 h 2650283"/>
                <a:gd name="connsiteX14" fmla="*/ 368504 w 646222"/>
                <a:gd name="connsiteY14" fmla="*/ 1945034 h 2650283"/>
                <a:gd name="connsiteX15" fmla="*/ 389053 w 646222"/>
                <a:gd name="connsiteY15" fmla="*/ 1657358 h 2650283"/>
                <a:gd name="connsiteX16" fmla="*/ 296585 w 646222"/>
                <a:gd name="connsiteY16" fmla="*/ 1390230 h 2650283"/>
                <a:gd name="connsiteX17" fmla="*/ 142473 w 646222"/>
                <a:gd name="connsiteY17" fmla="*/ 1071731 h 2650283"/>
                <a:gd name="connsiteX18" fmla="*/ 142473 w 646222"/>
                <a:gd name="connsiteY18" fmla="*/ 763506 h 2650283"/>
                <a:gd name="connsiteX19" fmla="*/ 142473 w 646222"/>
                <a:gd name="connsiteY19" fmla="*/ 331991 h 2650283"/>
                <a:gd name="connsiteX20" fmla="*/ 173295 w 646222"/>
                <a:gd name="connsiteY20" fmla="*/ 157331 h 2650283"/>
                <a:gd name="connsiteX0" fmla="*/ 173422 w 646349"/>
                <a:gd name="connsiteY0" fmla="*/ 157331 h 2662706"/>
                <a:gd name="connsiteX1" fmla="*/ 265890 w 646349"/>
                <a:gd name="connsiteY1" fmla="*/ 34041 h 2662706"/>
                <a:gd name="connsiteX2" fmla="*/ 420002 w 646349"/>
                <a:gd name="connsiteY2" fmla="*/ 3218 h 2662706"/>
                <a:gd name="connsiteX3" fmla="*/ 450825 w 646349"/>
                <a:gd name="connsiteY3" fmla="*/ 95686 h 2662706"/>
                <a:gd name="connsiteX4" fmla="*/ 389180 w 646349"/>
                <a:gd name="connsiteY4" fmla="*/ 455281 h 2662706"/>
                <a:gd name="connsiteX5" fmla="*/ 358357 w 646349"/>
                <a:gd name="connsiteY5" fmla="*/ 917618 h 2662706"/>
                <a:gd name="connsiteX6" fmla="*/ 491921 w 646349"/>
                <a:gd name="connsiteY6" fmla="*/ 1277214 h 2662706"/>
                <a:gd name="connsiteX7" fmla="*/ 646034 w 646349"/>
                <a:gd name="connsiteY7" fmla="*/ 1688180 h 2662706"/>
                <a:gd name="connsiteX8" fmla="*/ 522744 w 646349"/>
                <a:gd name="connsiteY8" fmla="*/ 2201888 h 2662706"/>
                <a:gd name="connsiteX9" fmla="*/ 224793 w 646349"/>
                <a:gd name="connsiteY9" fmla="*/ 2561483 h 2662706"/>
                <a:gd name="connsiteX10" fmla="*/ 117170 w 646349"/>
                <a:gd name="connsiteY10" fmla="*/ 2650163 h 2662706"/>
                <a:gd name="connsiteX11" fmla="*/ 127732 w 646349"/>
                <a:gd name="connsiteY11" fmla="*/ 2651529 h 2662706"/>
                <a:gd name="connsiteX12" fmla="*/ 219 w 646349"/>
                <a:gd name="connsiteY12" fmla="*/ 2551282 h 2662706"/>
                <a:gd name="connsiteX13" fmla="*/ 99024 w 646349"/>
                <a:gd name="connsiteY13" fmla="*/ 2434550 h 2662706"/>
                <a:gd name="connsiteX14" fmla="*/ 173422 w 646349"/>
                <a:gd name="connsiteY14" fmla="*/ 2345726 h 2662706"/>
                <a:gd name="connsiteX15" fmla="*/ 368631 w 646349"/>
                <a:gd name="connsiteY15" fmla="*/ 1945034 h 2662706"/>
                <a:gd name="connsiteX16" fmla="*/ 389180 w 646349"/>
                <a:gd name="connsiteY16" fmla="*/ 1657358 h 2662706"/>
                <a:gd name="connsiteX17" fmla="*/ 296712 w 646349"/>
                <a:gd name="connsiteY17" fmla="*/ 1390230 h 2662706"/>
                <a:gd name="connsiteX18" fmla="*/ 142600 w 646349"/>
                <a:gd name="connsiteY18" fmla="*/ 1071731 h 2662706"/>
                <a:gd name="connsiteX19" fmla="*/ 142600 w 646349"/>
                <a:gd name="connsiteY19" fmla="*/ 763506 h 2662706"/>
                <a:gd name="connsiteX20" fmla="*/ 142600 w 646349"/>
                <a:gd name="connsiteY20" fmla="*/ 331991 h 2662706"/>
                <a:gd name="connsiteX21" fmla="*/ 173422 w 646349"/>
                <a:gd name="connsiteY21" fmla="*/ 157331 h 2662706"/>
                <a:gd name="connsiteX0" fmla="*/ 366966 w 839893"/>
                <a:gd name="connsiteY0" fmla="*/ 157331 h 2942255"/>
                <a:gd name="connsiteX1" fmla="*/ 459434 w 839893"/>
                <a:gd name="connsiteY1" fmla="*/ 34041 h 2942255"/>
                <a:gd name="connsiteX2" fmla="*/ 613546 w 839893"/>
                <a:gd name="connsiteY2" fmla="*/ 3218 h 2942255"/>
                <a:gd name="connsiteX3" fmla="*/ 644369 w 839893"/>
                <a:gd name="connsiteY3" fmla="*/ 95686 h 2942255"/>
                <a:gd name="connsiteX4" fmla="*/ 582724 w 839893"/>
                <a:gd name="connsiteY4" fmla="*/ 455281 h 2942255"/>
                <a:gd name="connsiteX5" fmla="*/ 551901 w 839893"/>
                <a:gd name="connsiteY5" fmla="*/ 917618 h 2942255"/>
                <a:gd name="connsiteX6" fmla="*/ 685465 w 839893"/>
                <a:gd name="connsiteY6" fmla="*/ 1277214 h 2942255"/>
                <a:gd name="connsiteX7" fmla="*/ 839578 w 839893"/>
                <a:gd name="connsiteY7" fmla="*/ 1688180 h 2942255"/>
                <a:gd name="connsiteX8" fmla="*/ 716288 w 839893"/>
                <a:gd name="connsiteY8" fmla="*/ 2201888 h 2942255"/>
                <a:gd name="connsiteX9" fmla="*/ 418337 w 839893"/>
                <a:gd name="connsiteY9" fmla="*/ 2561483 h 2942255"/>
                <a:gd name="connsiteX10" fmla="*/ 310714 w 839893"/>
                <a:gd name="connsiteY10" fmla="*/ 2650163 h 2942255"/>
                <a:gd name="connsiteX11" fmla="*/ 1608 w 839893"/>
                <a:gd name="connsiteY11" fmla="*/ 2941460 h 2942255"/>
                <a:gd name="connsiteX12" fmla="*/ 193763 w 839893"/>
                <a:gd name="connsiteY12" fmla="*/ 2551282 h 2942255"/>
                <a:gd name="connsiteX13" fmla="*/ 292568 w 839893"/>
                <a:gd name="connsiteY13" fmla="*/ 2434550 h 2942255"/>
                <a:gd name="connsiteX14" fmla="*/ 366966 w 839893"/>
                <a:gd name="connsiteY14" fmla="*/ 2345726 h 2942255"/>
                <a:gd name="connsiteX15" fmla="*/ 562175 w 839893"/>
                <a:gd name="connsiteY15" fmla="*/ 1945034 h 2942255"/>
                <a:gd name="connsiteX16" fmla="*/ 582724 w 839893"/>
                <a:gd name="connsiteY16" fmla="*/ 1657358 h 2942255"/>
                <a:gd name="connsiteX17" fmla="*/ 490256 w 839893"/>
                <a:gd name="connsiteY17" fmla="*/ 1390230 h 2942255"/>
                <a:gd name="connsiteX18" fmla="*/ 336144 w 839893"/>
                <a:gd name="connsiteY18" fmla="*/ 1071731 h 2942255"/>
                <a:gd name="connsiteX19" fmla="*/ 336144 w 839893"/>
                <a:gd name="connsiteY19" fmla="*/ 763506 h 2942255"/>
                <a:gd name="connsiteX20" fmla="*/ 336144 w 839893"/>
                <a:gd name="connsiteY20" fmla="*/ 331991 h 2942255"/>
                <a:gd name="connsiteX21" fmla="*/ 366966 w 839893"/>
                <a:gd name="connsiteY21" fmla="*/ 157331 h 2942255"/>
                <a:gd name="connsiteX0" fmla="*/ 405116 w 878043"/>
                <a:gd name="connsiteY0" fmla="*/ 157331 h 2988957"/>
                <a:gd name="connsiteX1" fmla="*/ 497584 w 878043"/>
                <a:gd name="connsiteY1" fmla="*/ 34041 h 2988957"/>
                <a:gd name="connsiteX2" fmla="*/ 651696 w 878043"/>
                <a:gd name="connsiteY2" fmla="*/ 3218 h 2988957"/>
                <a:gd name="connsiteX3" fmla="*/ 682519 w 878043"/>
                <a:gd name="connsiteY3" fmla="*/ 95686 h 2988957"/>
                <a:gd name="connsiteX4" fmla="*/ 620874 w 878043"/>
                <a:gd name="connsiteY4" fmla="*/ 455281 h 2988957"/>
                <a:gd name="connsiteX5" fmla="*/ 590051 w 878043"/>
                <a:gd name="connsiteY5" fmla="*/ 917618 h 2988957"/>
                <a:gd name="connsiteX6" fmla="*/ 723615 w 878043"/>
                <a:gd name="connsiteY6" fmla="*/ 1277214 h 2988957"/>
                <a:gd name="connsiteX7" fmla="*/ 877728 w 878043"/>
                <a:gd name="connsiteY7" fmla="*/ 1688180 h 2988957"/>
                <a:gd name="connsiteX8" fmla="*/ 754438 w 878043"/>
                <a:gd name="connsiteY8" fmla="*/ 2201888 h 2988957"/>
                <a:gd name="connsiteX9" fmla="*/ 456487 w 878043"/>
                <a:gd name="connsiteY9" fmla="*/ 2561483 h 2988957"/>
                <a:gd name="connsiteX10" fmla="*/ 348864 w 878043"/>
                <a:gd name="connsiteY10" fmla="*/ 2650163 h 2988957"/>
                <a:gd name="connsiteX11" fmla="*/ 39758 w 878043"/>
                <a:gd name="connsiteY11" fmla="*/ 2941460 h 2988957"/>
                <a:gd name="connsiteX12" fmla="*/ 24890 w 878043"/>
                <a:gd name="connsiteY12" fmla="*/ 2948893 h 2988957"/>
                <a:gd name="connsiteX13" fmla="*/ 231913 w 878043"/>
                <a:gd name="connsiteY13" fmla="*/ 2551282 h 2988957"/>
                <a:gd name="connsiteX14" fmla="*/ 330718 w 878043"/>
                <a:gd name="connsiteY14" fmla="*/ 2434550 h 2988957"/>
                <a:gd name="connsiteX15" fmla="*/ 405116 w 878043"/>
                <a:gd name="connsiteY15" fmla="*/ 2345726 h 2988957"/>
                <a:gd name="connsiteX16" fmla="*/ 600325 w 878043"/>
                <a:gd name="connsiteY16" fmla="*/ 1945034 h 2988957"/>
                <a:gd name="connsiteX17" fmla="*/ 620874 w 878043"/>
                <a:gd name="connsiteY17" fmla="*/ 1657358 h 2988957"/>
                <a:gd name="connsiteX18" fmla="*/ 528406 w 878043"/>
                <a:gd name="connsiteY18" fmla="*/ 1390230 h 2988957"/>
                <a:gd name="connsiteX19" fmla="*/ 374294 w 878043"/>
                <a:gd name="connsiteY19" fmla="*/ 1071731 h 2988957"/>
                <a:gd name="connsiteX20" fmla="*/ 374294 w 878043"/>
                <a:gd name="connsiteY20" fmla="*/ 763506 h 2988957"/>
                <a:gd name="connsiteX21" fmla="*/ 374294 w 878043"/>
                <a:gd name="connsiteY21" fmla="*/ 331991 h 2988957"/>
                <a:gd name="connsiteX22" fmla="*/ 405116 w 878043"/>
                <a:gd name="connsiteY22" fmla="*/ 157331 h 2988957"/>
                <a:gd name="connsiteX0" fmla="*/ 511982 w 984909"/>
                <a:gd name="connsiteY0" fmla="*/ 157331 h 3098282"/>
                <a:gd name="connsiteX1" fmla="*/ 604450 w 984909"/>
                <a:gd name="connsiteY1" fmla="*/ 34041 h 3098282"/>
                <a:gd name="connsiteX2" fmla="*/ 758562 w 984909"/>
                <a:gd name="connsiteY2" fmla="*/ 3218 h 3098282"/>
                <a:gd name="connsiteX3" fmla="*/ 789385 w 984909"/>
                <a:gd name="connsiteY3" fmla="*/ 95686 h 3098282"/>
                <a:gd name="connsiteX4" fmla="*/ 727740 w 984909"/>
                <a:gd name="connsiteY4" fmla="*/ 455281 h 3098282"/>
                <a:gd name="connsiteX5" fmla="*/ 696917 w 984909"/>
                <a:gd name="connsiteY5" fmla="*/ 917618 h 3098282"/>
                <a:gd name="connsiteX6" fmla="*/ 830481 w 984909"/>
                <a:gd name="connsiteY6" fmla="*/ 1277214 h 3098282"/>
                <a:gd name="connsiteX7" fmla="*/ 984594 w 984909"/>
                <a:gd name="connsiteY7" fmla="*/ 1688180 h 3098282"/>
                <a:gd name="connsiteX8" fmla="*/ 861304 w 984909"/>
                <a:gd name="connsiteY8" fmla="*/ 2201888 h 3098282"/>
                <a:gd name="connsiteX9" fmla="*/ 563353 w 984909"/>
                <a:gd name="connsiteY9" fmla="*/ 2561483 h 3098282"/>
                <a:gd name="connsiteX10" fmla="*/ 455730 w 984909"/>
                <a:gd name="connsiteY10" fmla="*/ 2650163 h 3098282"/>
                <a:gd name="connsiteX11" fmla="*/ 146624 w 984909"/>
                <a:gd name="connsiteY11" fmla="*/ 2941460 h 3098282"/>
                <a:gd name="connsiteX12" fmla="*/ 5375 w 984909"/>
                <a:gd name="connsiteY12" fmla="*/ 3082708 h 3098282"/>
                <a:gd name="connsiteX13" fmla="*/ 338779 w 984909"/>
                <a:gd name="connsiteY13" fmla="*/ 2551282 h 3098282"/>
                <a:gd name="connsiteX14" fmla="*/ 437584 w 984909"/>
                <a:gd name="connsiteY14" fmla="*/ 2434550 h 3098282"/>
                <a:gd name="connsiteX15" fmla="*/ 511982 w 984909"/>
                <a:gd name="connsiteY15" fmla="*/ 2345726 h 3098282"/>
                <a:gd name="connsiteX16" fmla="*/ 707191 w 984909"/>
                <a:gd name="connsiteY16" fmla="*/ 1945034 h 3098282"/>
                <a:gd name="connsiteX17" fmla="*/ 727740 w 984909"/>
                <a:gd name="connsiteY17" fmla="*/ 1657358 h 3098282"/>
                <a:gd name="connsiteX18" fmla="*/ 635272 w 984909"/>
                <a:gd name="connsiteY18" fmla="*/ 1390230 h 3098282"/>
                <a:gd name="connsiteX19" fmla="*/ 481160 w 984909"/>
                <a:gd name="connsiteY19" fmla="*/ 1071731 h 3098282"/>
                <a:gd name="connsiteX20" fmla="*/ 481160 w 984909"/>
                <a:gd name="connsiteY20" fmla="*/ 763506 h 3098282"/>
                <a:gd name="connsiteX21" fmla="*/ 481160 w 984909"/>
                <a:gd name="connsiteY21" fmla="*/ 331991 h 3098282"/>
                <a:gd name="connsiteX22" fmla="*/ 511982 w 984909"/>
                <a:gd name="connsiteY22" fmla="*/ 157331 h 3098282"/>
                <a:gd name="connsiteX0" fmla="*/ 542643 w 1015570"/>
                <a:gd name="connsiteY0" fmla="*/ 157331 h 3127843"/>
                <a:gd name="connsiteX1" fmla="*/ 635111 w 1015570"/>
                <a:gd name="connsiteY1" fmla="*/ 34041 h 3127843"/>
                <a:gd name="connsiteX2" fmla="*/ 789223 w 1015570"/>
                <a:gd name="connsiteY2" fmla="*/ 3218 h 3127843"/>
                <a:gd name="connsiteX3" fmla="*/ 820046 w 1015570"/>
                <a:gd name="connsiteY3" fmla="*/ 95686 h 3127843"/>
                <a:gd name="connsiteX4" fmla="*/ 758401 w 1015570"/>
                <a:gd name="connsiteY4" fmla="*/ 455281 h 3127843"/>
                <a:gd name="connsiteX5" fmla="*/ 727578 w 1015570"/>
                <a:gd name="connsiteY5" fmla="*/ 917618 h 3127843"/>
                <a:gd name="connsiteX6" fmla="*/ 861142 w 1015570"/>
                <a:gd name="connsiteY6" fmla="*/ 1277214 h 3127843"/>
                <a:gd name="connsiteX7" fmla="*/ 1015255 w 1015570"/>
                <a:gd name="connsiteY7" fmla="*/ 1688180 h 3127843"/>
                <a:gd name="connsiteX8" fmla="*/ 891965 w 1015570"/>
                <a:gd name="connsiteY8" fmla="*/ 2201888 h 3127843"/>
                <a:gd name="connsiteX9" fmla="*/ 594014 w 1015570"/>
                <a:gd name="connsiteY9" fmla="*/ 2561483 h 3127843"/>
                <a:gd name="connsiteX10" fmla="*/ 486391 w 1015570"/>
                <a:gd name="connsiteY10" fmla="*/ 2650163 h 3127843"/>
                <a:gd name="connsiteX11" fmla="*/ 177285 w 1015570"/>
                <a:gd name="connsiteY11" fmla="*/ 2941460 h 3127843"/>
                <a:gd name="connsiteX12" fmla="*/ 36036 w 1015570"/>
                <a:gd name="connsiteY12" fmla="*/ 3082708 h 3127843"/>
                <a:gd name="connsiteX13" fmla="*/ 28602 w 1015570"/>
                <a:gd name="connsiteY13" fmla="*/ 3082707 h 3127843"/>
                <a:gd name="connsiteX14" fmla="*/ 369440 w 1015570"/>
                <a:gd name="connsiteY14" fmla="*/ 2551282 h 3127843"/>
                <a:gd name="connsiteX15" fmla="*/ 468245 w 1015570"/>
                <a:gd name="connsiteY15" fmla="*/ 2434550 h 3127843"/>
                <a:gd name="connsiteX16" fmla="*/ 542643 w 1015570"/>
                <a:gd name="connsiteY16" fmla="*/ 2345726 h 3127843"/>
                <a:gd name="connsiteX17" fmla="*/ 737852 w 1015570"/>
                <a:gd name="connsiteY17" fmla="*/ 1945034 h 3127843"/>
                <a:gd name="connsiteX18" fmla="*/ 758401 w 1015570"/>
                <a:gd name="connsiteY18" fmla="*/ 1657358 h 3127843"/>
                <a:gd name="connsiteX19" fmla="*/ 665933 w 1015570"/>
                <a:gd name="connsiteY19" fmla="*/ 1390230 h 3127843"/>
                <a:gd name="connsiteX20" fmla="*/ 511821 w 1015570"/>
                <a:gd name="connsiteY20" fmla="*/ 1071731 h 3127843"/>
                <a:gd name="connsiteX21" fmla="*/ 511821 w 1015570"/>
                <a:gd name="connsiteY21" fmla="*/ 763506 h 3127843"/>
                <a:gd name="connsiteX22" fmla="*/ 511821 w 1015570"/>
                <a:gd name="connsiteY22" fmla="*/ 331991 h 3127843"/>
                <a:gd name="connsiteX23" fmla="*/ 542643 w 1015570"/>
                <a:gd name="connsiteY23" fmla="*/ 157331 h 3127843"/>
                <a:gd name="connsiteX0" fmla="*/ 630887 w 1103814"/>
                <a:gd name="connsiteY0" fmla="*/ 157331 h 3088234"/>
                <a:gd name="connsiteX1" fmla="*/ 723355 w 1103814"/>
                <a:gd name="connsiteY1" fmla="*/ 34041 h 3088234"/>
                <a:gd name="connsiteX2" fmla="*/ 877467 w 1103814"/>
                <a:gd name="connsiteY2" fmla="*/ 3218 h 3088234"/>
                <a:gd name="connsiteX3" fmla="*/ 908290 w 1103814"/>
                <a:gd name="connsiteY3" fmla="*/ 95686 h 3088234"/>
                <a:gd name="connsiteX4" fmla="*/ 846645 w 1103814"/>
                <a:gd name="connsiteY4" fmla="*/ 455281 h 3088234"/>
                <a:gd name="connsiteX5" fmla="*/ 815822 w 1103814"/>
                <a:gd name="connsiteY5" fmla="*/ 917618 h 3088234"/>
                <a:gd name="connsiteX6" fmla="*/ 949386 w 1103814"/>
                <a:gd name="connsiteY6" fmla="*/ 1277214 h 3088234"/>
                <a:gd name="connsiteX7" fmla="*/ 1103499 w 1103814"/>
                <a:gd name="connsiteY7" fmla="*/ 1688180 h 3088234"/>
                <a:gd name="connsiteX8" fmla="*/ 980209 w 1103814"/>
                <a:gd name="connsiteY8" fmla="*/ 2201888 h 3088234"/>
                <a:gd name="connsiteX9" fmla="*/ 682258 w 1103814"/>
                <a:gd name="connsiteY9" fmla="*/ 2561483 h 3088234"/>
                <a:gd name="connsiteX10" fmla="*/ 574635 w 1103814"/>
                <a:gd name="connsiteY10" fmla="*/ 2650163 h 3088234"/>
                <a:gd name="connsiteX11" fmla="*/ 265529 w 1103814"/>
                <a:gd name="connsiteY11" fmla="*/ 2941460 h 3088234"/>
                <a:gd name="connsiteX12" fmla="*/ 124280 w 1103814"/>
                <a:gd name="connsiteY12" fmla="*/ 3082708 h 3088234"/>
                <a:gd name="connsiteX13" fmla="*/ 12768 w 1103814"/>
                <a:gd name="connsiteY13" fmla="*/ 2963761 h 3088234"/>
                <a:gd name="connsiteX14" fmla="*/ 457684 w 1103814"/>
                <a:gd name="connsiteY14" fmla="*/ 2551282 h 3088234"/>
                <a:gd name="connsiteX15" fmla="*/ 556489 w 1103814"/>
                <a:gd name="connsiteY15" fmla="*/ 2434550 h 3088234"/>
                <a:gd name="connsiteX16" fmla="*/ 630887 w 1103814"/>
                <a:gd name="connsiteY16" fmla="*/ 2345726 h 3088234"/>
                <a:gd name="connsiteX17" fmla="*/ 826096 w 1103814"/>
                <a:gd name="connsiteY17" fmla="*/ 1945034 h 3088234"/>
                <a:gd name="connsiteX18" fmla="*/ 846645 w 1103814"/>
                <a:gd name="connsiteY18" fmla="*/ 1657358 h 3088234"/>
                <a:gd name="connsiteX19" fmla="*/ 754177 w 1103814"/>
                <a:gd name="connsiteY19" fmla="*/ 1390230 h 3088234"/>
                <a:gd name="connsiteX20" fmla="*/ 600065 w 1103814"/>
                <a:gd name="connsiteY20" fmla="*/ 1071731 h 3088234"/>
                <a:gd name="connsiteX21" fmla="*/ 600065 w 1103814"/>
                <a:gd name="connsiteY21" fmla="*/ 763506 h 3088234"/>
                <a:gd name="connsiteX22" fmla="*/ 600065 w 1103814"/>
                <a:gd name="connsiteY22" fmla="*/ 331991 h 3088234"/>
                <a:gd name="connsiteX23" fmla="*/ 630887 w 1103814"/>
                <a:gd name="connsiteY23" fmla="*/ 157331 h 3088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03814" h="3088234">
                  <a:moveTo>
                    <a:pt x="630887" y="157331"/>
                  </a:moveTo>
                  <a:cubicBezTo>
                    <a:pt x="651435" y="107673"/>
                    <a:pt x="682258" y="59726"/>
                    <a:pt x="723355" y="34041"/>
                  </a:cubicBezTo>
                  <a:cubicBezTo>
                    <a:pt x="764452" y="8356"/>
                    <a:pt x="846645" y="-7056"/>
                    <a:pt x="877467" y="3218"/>
                  </a:cubicBezTo>
                  <a:cubicBezTo>
                    <a:pt x="908289" y="13492"/>
                    <a:pt x="913427" y="20342"/>
                    <a:pt x="908290" y="95686"/>
                  </a:cubicBezTo>
                  <a:cubicBezTo>
                    <a:pt x="903153" y="171030"/>
                    <a:pt x="862056" y="318292"/>
                    <a:pt x="846645" y="455281"/>
                  </a:cubicBezTo>
                  <a:cubicBezTo>
                    <a:pt x="831234" y="592270"/>
                    <a:pt x="798699" y="780629"/>
                    <a:pt x="815822" y="917618"/>
                  </a:cubicBezTo>
                  <a:cubicBezTo>
                    <a:pt x="832945" y="1054607"/>
                    <a:pt x="901440" y="1148787"/>
                    <a:pt x="949386" y="1277214"/>
                  </a:cubicBezTo>
                  <a:cubicBezTo>
                    <a:pt x="997332" y="1405641"/>
                    <a:pt x="1098362" y="1534068"/>
                    <a:pt x="1103499" y="1688180"/>
                  </a:cubicBezTo>
                  <a:cubicBezTo>
                    <a:pt x="1108636" y="1842292"/>
                    <a:pt x="1050416" y="2056338"/>
                    <a:pt x="980209" y="2201888"/>
                  </a:cubicBezTo>
                  <a:cubicBezTo>
                    <a:pt x="910002" y="2347438"/>
                    <a:pt x="749854" y="2486771"/>
                    <a:pt x="682258" y="2561483"/>
                  </a:cubicBezTo>
                  <a:cubicBezTo>
                    <a:pt x="614662" y="2636195"/>
                    <a:pt x="644090" y="2586834"/>
                    <a:pt x="574635" y="2650163"/>
                  </a:cubicBezTo>
                  <a:cubicBezTo>
                    <a:pt x="505180" y="2713492"/>
                    <a:pt x="319525" y="2891672"/>
                    <a:pt x="265529" y="2941460"/>
                  </a:cubicBezTo>
                  <a:cubicBezTo>
                    <a:pt x="211533" y="2991248"/>
                    <a:pt x="149060" y="3059167"/>
                    <a:pt x="124280" y="3082708"/>
                  </a:cubicBezTo>
                  <a:cubicBezTo>
                    <a:pt x="99500" y="3106249"/>
                    <a:pt x="-42799" y="3052332"/>
                    <a:pt x="12768" y="2963761"/>
                  </a:cubicBezTo>
                  <a:cubicBezTo>
                    <a:pt x="68335" y="2875190"/>
                    <a:pt x="367064" y="2639484"/>
                    <a:pt x="457684" y="2551282"/>
                  </a:cubicBezTo>
                  <a:cubicBezTo>
                    <a:pt x="548304" y="2463080"/>
                    <a:pt x="527622" y="2468809"/>
                    <a:pt x="556489" y="2434550"/>
                  </a:cubicBezTo>
                  <a:cubicBezTo>
                    <a:pt x="585356" y="2400291"/>
                    <a:pt x="585952" y="2427312"/>
                    <a:pt x="630887" y="2345726"/>
                  </a:cubicBezTo>
                  <a:cubicBezTo>
                    <a:pt x="675822" y="2264140"/>
                    <a:pt x="790136" y="2059762"/>
                    <a:pt x="826096" y="1945034"/>
                  </a:cubicBezTo>
                  <a:cubicBezTo>
                    <a:pt x="862056" y="1830306"/>
                    <a:pt x="858631" y="1749825"/>
                    <a:pt x="846645" y="1657358"/>
                  </a:cubicBezTo>
                  <a:cubicBezTo>
                    <a:pt x="834659" y="1564891"/>
                    <a:pt x="795274" y="1487835"/>
                    <a:pt x="754177" y="1390230"/>
                  </a:cubicBezTo>
                  <a:cubicBezTo>
                    <a:pt x="713080" y="1292625"/>
                    <a:pt x="625750" y="1176185"/>
                    <a:pt x="600065" y="1071731"/>
                  </a:cubicBezTo>
                  <a:cubicBezTo>
                    <a:pt x="574380" y="967277"/>
                    <a:pt x="600065" y="763506"/>
                    <a:pt x="600065" y="763506"/>
                  </a:cubicBezTo>
                  <a:cubicBezTo>
                    <a:pt x="600065" y="640216"/>
                    <a:pt x="591503" y="426171"/>
                    <a:pt x="600065" y="331991"/>
                  </a:cubicBezTo>
                  <a:cubicBezTo>
                    <a:pt x="608627" y="237811"/>
                    <a:pt x="610339" y="206989"/>
                    <a:pt x="630887" y="157331"/>
                  </a:cubicBezTo>
                  <a:close/>
                </a:path>
              </a:pathLst>
            </a:custGeom>
            <a:solidFill>
              <a:schemeClr val="bg1"/>
            </a:solidFill>
            <a:ln w="9525"/>
            <a:effectLst>
              <a:outerShdw blurRad="50800" dist="38100" dir="2700000" algn="tl" rotWithShape="0">
                <a:prstClr val="black">
                  <a:alpha val="20098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67B484C-5384-8F38-A813-F19094B6C87A}"/>
              </a:ext>
            </a:extLst>
          </p:cNvPr>
          <p:cNvGrpSpPr/>
          <p:nvPr/>
        </p:nvGrpSpPr>
        <p:grpSpPr>
          <a:xfrm>
            <a:off x="7937501" y="2184400"/>
            <a:ext cx="3669236" cy="4254500"/>
            <a:chOff x="4661231" y="619900"/>
            <a:chExt cx="4073604" cy="5618202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17859025-2D63-8DA7-F548-07C99349D0AF}"/>
                </a:ext>
              </a:extLst>
            </p:cNvPr>
            <p:cNvGrpSpPr/>
            <p:nvPr/>
          </p:nvGrpSpPr>
          <p:grpSpPr>
            <a:xfrm>
              <a:off x="4661231" y="619900"/>
              <a:ext cx="4073604" cy="5618202"/>
              <a:chOff x="3980049" y="615652"/>
              <a:chExt cx="4073604" cy="5618202"/>
            </a:xfrm>
          </p:grpSpPr>
          <p:sp>
            <p:nvSpPr>
              <p:cNvPr id="28" name="Forme libre 27">
                <a:extLst>
                  <a:ext uri="{FF2B5EF4-FFF2-40B4-BE49-F238E27FC236}">
                    <a16:creationId xmlns:a16="http://schemas.microsoft.com/office/drawing/2014/main" id="{42FBB862-1ECB-C778-6E75-020319FD419D}"/>
                  </a:ext>
                </a:extLst>
              </p:cNvPr>
              <p:cNvSpPr/>
              <p:nvPr/>
            </p:nvSpPr>
            <p:spPr>
              <a:xfrm>
                <a:off x="5176200" y="634289"/>
                <a:ext cx="1173866" cy="2174337"/>
              </a:xfrm>
              <a:custGeom>
                <a:avLst/>
                <a:gdLst>
                  <a:gd name="connsiteX0" fmla="*/ 674767 w 1193057"/>
                  <a:gd name="connsiteY0" fmla="*/ 26090 h 2195215"/>
                  <a:gd name="connsiteX1" fmla="*/ 654447 w 1193057"/>
                  <a:gd name="connsiteY1" fmla="*/ 269930 h 2195215"/>
                  <a:gd name="connsiteX2" fmla="*/ 674767 w 1193057"/>
                  <a:gd name="connsiteY2" fmla="*/ 493450 h 2195215"/>
                  <a:gd name="connsiteX3" fmla="*/ 695087 w 1193057"/>
                  <a:gd name="connsiteY3" fmla="*/ 635690 h 2195215"/>
                  <a:gd name="connsiteX4" fmla="*/ 715407 w 1193057"/>
                  <a:gd name="connsiteY4" fmla="*/ 767770 h 2195215"/>
                  <a:gd name="connsiteX5" fmla="*/ 756047 w 1193057"/>
                  <a:gd name="connsiteY5" fmla="*/ 940490 h 2195215"/>
                  <a:gd name="connsiteX6" fmla="*/ 776367 w 1193057"/>
                  <a:gd name="connsiteY6" fmla="*/ 1042090 h 2195215"/>
                  <a:gd name="connsiteX7" fmla="*/ 786527 w 1193057"/>
                  <a:gd name="connsiteY7" fmla="*/ 1123370 h 2195215"/>
                  <a:gd name="connsiteX8" fmla="*/ 796687 w 1193057"/>
                  <a:gd name="connsiteY8" fmla="*/ 1255450 h 2195215"/>
                  <a:gd name="connsiteX9" fmla="*/ 796687 w 1193057"/>
                  <a:gd name="connsiteY9" fmla="*/ 1418010 h 2195215"/>
                  <a:gd name="connsiteX10" fmla="*/ 745887 w 1193057"/>
                  <a:gd name="connsiteY10" fmla="*/ 1560250 h 2195215"/>
                  <a:gd name="connsiteX11" fmla="*/ 695087 w 1193057"/>
                  <a:gd name="connsiteY11" fmla="*/ 1692330 h 2195215"/>
                  <a:gd name="connsiteX12" fmla="*/ 603647 w 1193057"/>
                  <a:gd name="connsiteY12" fmla="*/ 1783770 h 2195215"/>
                  <a:gd name="connsiteX13" fmla="*/ 502047 w 1193057"/>
                  <a:gd name="connsiteY13" fmla="*/ 1834570 h 2195215"/>
                  <a:gd name="connsiteX14" fmla="*/ 359807 w 1193057"/>
                  <a:gd name="connsiteY14" fmla="*/ 1844730 h 2195215"/>
                  <a:gd name="connsiteX15" fmla="*/ 298847 w 1193057"/>
                  <a:gd name="connsiteY15" fmla="*/ 1844730 h 2195215"/>
                  <a:gd name="connsiteX16" fmla="*/ 237887 w 1193057"/>
                  <a:gd name="connsiteY16" fmla="*/ 1814250 h 2195215"/>
                  <a:gd name="connsiteX17" fmla="*/ 95647 w 1193057"/>
                  <a:gd name="connsiteY17" fmla="*/ 1834570 h 2195215"/>
                  <a:gd name="connsiteX18" fmla="*/ 4207 w 1193057"/>
                  <a:gd name="connsiteY18" fmla="*/ 1895530 h 2195215"/>
                  <a:gd name="connsiteX19" fmla="*/ 24527 w 1193057"/>
                  <a:gd name="connsiteY19" fmla="*/ 2058090 h 2195215"/>
                  <a:gd name="connsiteX20" fmla="*/ 105807 w 1193057"/>
                  <a:gd name="connsiteY20" fmla="*/ 2190170 h 2195215"/>
                  <a:gd name="connsiteX21" fmla="*/ 136287 w 1193057"/>
                  <a:gd name="connsiteY21" fmla="*/ 2169850 h 2195215"/>
                  <a:gd name="connsiteX22" fmla="*/ 227727 w 1193057"/>
                  <a:gd name="connsiteY22" fmla="*/ 2190170 h 2195215"/>
                  <a:gd name="connsiteX23" fmla="*/ 390287 w 1193057"/>
                  <a:gd name="connsiteY23" fmla="*/ 2108890 h 2195215"/>
                  <a:gd name="connsiteX24" fmla="*/ 441087 w 1193057"/>
                  <a:gd name="connsiteY24" fmla="*/ 2088570 h 2195215"/>
                  <a:gd name="connsiteX25" fmla="*/ 522367 w 1193057"/>
                  <a:gd name="connsiteY25" fmla="*/ 2078410 h 2195215"/>
                  <a:gd name="connsiteX26" fmla="*/ 603647 w 1193057"/>
                  <a:gd name="connsiteY26" fmla="*/ 2098730 h 2195215"/>
                  <a:gd name="connsiteX27" fmla="*/ 684927 w 1193057"/>
                  <a:gd name="connsiteY27" fmla="*/ 2119050 h 2195215"/>
                  <a:gd name="connsiteX28" fmla="*/ 766207 w 1193057"/>
                  <a:gd name="connsiteY28" fmla="*/ 2149530 h 2195215"/>
                  <a:gd name="connsiteX29" fmla="*/ 837327 w 1193057"/>
                  <a:gd name="connsiteY29" fmla="*/ 2180010 h 2195215"/>
                  <a:gd name="connsiteX30" fmla="*/ 908447 w 1193057"/>
                  <a:gd name="connsiteY30" fmla="*/ 2180010 h 2195215"/>
                  <a:gd name="connsiteX31" fmla="*/ 969407 w 1193057"/>
                  <a:gd name="connsiteY31" fmla="*/ 2139370 h 2195215"/>
                  <a:gd name="connsiteX32" fmla="*/ 1030367 w 1193057"/>
                  <a:gd name="connsiteY32" fmla="*/ 2007290 h 2195215"/>
                  <a:gd name="connsiteX33" fmla="*/ 1091327 w 1193057"/>
                  <a:gd name="connsiteY33" fmla="*/ 1834570 h 2195215"/>
                  <a:gd name="connsiteX34" fmla="*/ 1142127 w 1193057"/>
                  <a:gd name="connsiteY34" fmla="*/ 1621210 h 2195215"/>
                  <a:gd name="connsiteX35" fmla="*/ 1152287 w 1193057"/>
                  <a:gd name="connsiteY35" fmla="*/ 1367210 h 2195215"/>
                  <a:gd name="connsiteX36" fmla="*/ 1172607 w 1193057"/>
                  <a:gd name="connsiteY36" fmla="*/ 1194490 h 2195215"/>
                  <a:gd name="connsiteX37" fmla="*/ 1192927 w 1193057"/>
                  <a:gd name="connsiteY37" fmla="*/ 1062410 h 2195215"/>
                  <a:gd name="connsiteX38" fmla="*/ 1162447 w 1193057"/>
                  <a:gd name="connsiteY38" fmla="*/ 838890 h 2195215"/>
                  <a:gd name="connsiteX39" fmla="*/ 1121807 w 1193057"/>
                  <a:gd name="connsiteY39" fmla="*/ 554410 h 2195215"/>
                  <a:gd name="connsiteX40" fmla="*/ 1050687 w 1193057"/>
                  <a:gd name="connsiteY40" fmla="*/ 361370 h 2195215"/>
                  <a:gd name="connsiteX41" fmla="*/ 1010047 w 1193057"/>
                  <a:gd name="connsiteY41" fmla="*/ 158170 h 2195215"/>
                  <a:gd name="connsiteX42" fmla="*/ 959247 w 1193057"/>
                  <a:gd name="connsiteY42" fmla="*/ 26090 h 2195215"/>
                  <a:gd name="connsiteX43" fmla="*/ 888127 w 1193057"/>
                  <a:gd name="connsiteY43" fmla="*/ 36250 h 2195215"/>
                  <a:gd name="connsiteX44" fmla="*/ 847487 w 1193057"/>
                  <a:gd name="connsiteY44" fmla="*/ 5770 h 2195215"/>
                  <a:gd name="connsiteX45" fmla="*/ 756047 w 1193057"/>
                  <a:gd name="connsiteY45" fmla="*/ 5770 h 2195215"/>
                  <a:gd name="connsiteX46" fmla="*/ 674767 w 1193057"/>
                  <a:gd name="connsiteY46" fmla="*/ 26090 h 2195215"/>
                  <a:gd name="connsiteX0" fmla="*/ 674767 w 1193057"/>
                  <a:gd name="connsiteY0" fmla="*/ 26090 h 2195215"/>
                  <a:gd name="connsiteX1" fmla="*/ 654447 w 1193057"/>
                  <a:gd name="connsiteY1" fmla="*/ 269930 h 2195215"/>
                  <a:gd name="connsiteX2" fmla="*/ 674767 w 1193057"/>
                  <a:gd name="connsiteY2" fmla="*/ 493450 h 2195215"/>
                  <a:gd name="connsiteX3" fmla="*/ 695087 w 1193057"/>
                  <a:gd name="connsiteY3" fmla="*/ 635690 h 2195215"/>
                  <a:gd name="connsiteX4" fmla="*/ 715407 w 1193057"/>
                  <a:gd name="connsiteY4" fmla="*/ 767770 h 2195215"/>
                  <a:gd name="connsiteX5" fmla="*/ 756047 w 1193057"/>
                  <a:gd name="connsiteY5" fmla="*/ 940490 h 2195215"/>
                  <a:gd name="connsiteX6" fmla="*/ 776367 w 1193057"/>
                  <a:gd name="connsiteY6" fmla="*/ 1042090 h 2195215"/>
                  <a:gd name="connsiteX7" fmla="*/ 786527 w 1193057"/>
                  <a:gd name="connsiteY7" fmla="*/ 1123370 h 2195215"/>
                  <a:gd name="connsiteX8" fmla="*/ 796687 w 1193057"/>
                  <a:gd name="connsiteY8" fmla="*/ 1255450 h 2195215"/>
                  <a:gd name="connsiteX9" fmla="*/ 796687 w 1193057"/>
                  <a:gd name="connsiteY9" fmla="*/ 1418010 h 2195215"/>
                  <a:gd name="connsiteX10" fmla="*/ 763643 w 1193057"/>
                  <a:gd name="connsiteY10" fmla="*/ 1560250 h 2195215"/>
                  <a:gd name="connsiteX11" fmla="*/ 695087 w 1193057"/>
                  <a:gd name="connsiteY11" fmla="*/ 1692330 h 2195215"/>
                  <a:gd name="connsiteX12" fmla="*/ 603647 w 1193057"/>
                  <a:gd name="connsiteY12" fmla="*/ 1783770 h 2195215"/>
                  <a:gd name="connsiteX13" fmla="*/ 502047 w 1193057"/>
                  <a:gd name="connsiteY13" fmla="*/ 1834570 h 2195215"/>
                  <a:gd name="connsiteX14" fmla="*/ 359807 w 1193057"/>
                  <a:gd name="connsiteY14" fmla="*/ 1844730 h 2195215"/>
                  <a:gd name="connsiteX15" fmla="*/ 298847 w 1193057"/>
                  <a:gd name="connsiteY15" fmla="*/ 1844730 h 2195215"/>
                  <a:gd name="connsiteX16" fmla="*/ 237887 w 1193057"/>
                  <a:gd name="connsiteY16" fmla="*/ 1814250 h 2195215"/>
                  <a:gd name="connsiteX17" fmla="*/ 95647 w 1193057"/>
                  <a:gd name="connsiteY17" fmla="*/ 1834570 h 2195215"/>
                  <a:gd name="connsiteX18" fmla="*/ 4207 w 1193057"/>
                  <a:gd name="connsiteY18" fmla="*/ 1895530 h 2195215"/>
                  <a:gd name="connsiteX19" fmla="*/ 24527 w 1193057"/>
                  <a:gd name="connsiteY19" fmla="*/ 2058090 h 2195215"/>
                  <a:gd name="connsiteX20" fmla="*/ 105807 w 1193057"/>
                  <a:gd name="connsiteY20" fmla="*/ 2190170 h 2195215"/>
                  <a:gd name="connsiteX21" fmla="*/ 136287 w 1193057"/>
                  <a:gd name="connsiteY21" fmla="*/ 2169850 h 2195215"/>
                  <a:gd name="connsiteX22" fmla="*/ 227727 w 1193057"/>
                  <a:gd name="connsiteY22" fmla="*/ 2190170 h 2195215"/>
                  <a:gd name="connsiteX23" fmla="*/ 390287 w 1193057"/>
                  <a:gd name="connsiteY23" fmla="*/ 2108890 h 2195215"/>
                  <a:gd name="connsiteX24" fmla="*/ 441087 w 1193057"/>
                  <a:gd name="connsiteY24" fmla="*/ 2088570 h 2195215"/>
                  <a:gd name="connsiteX25" fmla="*/ 522367 w 1193057"/>
                  <a:gd name="connsiteY25" fmla="*/ 2078410 h 2195215"/>
                  <a:gd name="connsiteX26" fmla="*/ 603647 w 1193057"/>
                  <a:gd name="connsiteY26" fmla="*/ 2098730 h 2195215"/>
                  <a:gd name="connsiteX27" fmla="*/ 684927 w 1193057"/>
                  <a:gd name="connsiteY27" fmla="*/ 2119050 h 2195215"/>
                  <a:gd name="connsiteX28" fmla="*/ 766207 w 1193057"/>
                  <a:gd name="connsiteY28" fmla="*/ 2149530 h 2195215"/>
                  <a:gd name="connsiteX29" fmla="*/ 837327 w 1193057"/>
                  <a:gd name="connsiteY29" fmla="*/ 2180010 h 2195215"/>
                  <a:gd name="connsiteX30" fmla="*/ 908447 w 1193057"/>
                  <a:gd name="connsiteY30" fmla="*/ 2180010 h 2195215"/>
                  <a:gd name="connsiteX31" fmla="*/ 969407 w 1193057"/>
                  <a:gd name="connsiteY31" fmla="*/ 2139370 h 2195215"/>
                  <a:gd name="connsiteX32" fmla="*/ 1030367 w 1193057"/>
                  <a:gd name="connsiteY32" fmla="*/ 2007290 h 2195215"/>
                  <a:gd name="connsiteX33" fmla="*/ 1091327 w 1193057"/>
                  <a:gd name="connsiteY33" fmla="*/ 1834570 h 2195215"/>
                  <a:gd name="connsiteX34" fmla="*/ 1142127 w 1193057"/>
                  <a:gd name="connsiteY34" fmla="*/ 1621210 h 2195215"/>
                  <a:gd name="connsiteX35" fmla="*/ 1152287 w 1193057"/>
                  <a:gd name="connsiteY35" fmla="*/ 1367210 h 2195215"/>
                  <a:gd name="connsiteX36" fmla="*/ 1172607 w 1193057"/>
                  <a:gd name="connsiteY36" fmla="*/ 1194490 h 2195215"/>
                  <a:gd name="connsiteX37" fmla="*/ 1192927 w 1193057"/>
                  <a:gd name="connsiteY37" fmla="*/ 1062410 h 2195215"/>
                  <a:gd name="connsiteX38" fmla="*/ 1162447 w 1193057"/>
                  <a:gd name="connsiteY38" fmla="*/ 838890 h 2195215"/>
                  <a:gd name="connsiteX39" fmla="*/ 1121807 w 1193057"/>
                  <a:gd name="connsiteY39" fmla="*/ 554410 h 2195215"/>
                  <a:gd name="connsiteX40" fmla="*/ 1050687 w 1193057"/>
                  <a:gd name="connsiteY40" fmla="*/ 361370 h 2195215"/>
                  <a:gd name="connsiteX41" fmla="*/ 1010047 w 1193057"/>
                  <a:gd name="connsiteY41" fmla="*/ 158170 h 2195215"/>
                  <a:gd name="connsiteX42" fmla="*/ 959247 w 1193057"/>
                  <a:gd name="connsiteY42" fmla="*/ 26090 h 2195215"/>
                  <a:gd name="connsiteX43" fmla="*/ 888127 w 1193057"/>
                  <a:gd name="connsiteY43" fmla="*/ 36250 h 2195215"/>
                  <a:gd name="connsiteX44" fmla="*/ 847487 w 1193057"/>
                  <a:gd name="connsiteY44" fmla="*/ 5770 h 2195215"/>
                  <a:gd name="connsiteX45" fmla="*/ 756047 w 1193057"/>
                  <a:gd name="connsiteY45" fmla="*/ 5770 h 2195215"/>
                  <a:gd name="connsiteX46" fmla="*/ 674767 w 1193057"/>
                  <a:gd name="connsiteY46" fmla="*/ 26090 h 2195215"/>
                  <a:gd name="connsiteX0" fmla="*/ 674767 w 1223665"/>
                  <a:gd name="connsiteY0" fmla="*/ 26090 h 2195215"/>
                  <a:gd name="connsiteX1" fmla="*/ 654447 w 1223665"/>
                  <a:gd name="connsiteY1" fmla="*/ 269930 h 2195215"/>
                  <a:gd name="connsiteX2" fmla="*/ 674767 w 1223665"/>
                  <a:gd name="connsiteY2" fmla="*/ 493450 h 2195215"/>
                  <a:gd name="connsiteX3" fmla="*/ 695087 w 1223665"/>
                  <a:gd name="connsiteY3" fmla="*/ 635690 h 2195215"/>
                  <a:gd name="connsiteX4" fmla="*/ 715407 w 1223665"/>
                  <a:gd name="connsiteY4" fmla="*/ 767770 h 2195215"/>
                  <a:gd name="connsiteX5" fmla="*/ 756047 w 1223665"/>
                  <a:gd name="connsiteY5" fmla="*/ 940490 h 2195215"/>
                  <a:gd name="connsiteX6" fmla="*/ 776367 w 1223665"/>
                  <a:gd name="connsiteY6" fmla="*/ 1042090 h 2195215"/>
                  <a:gd name="connsiteX7" fmla="*/ 786527 w 1223665"/>
                  <a:gd name="connsiteY7" fmla="*/ 1123370 h 2195215"/>
                  <a:gd name="connsiteX8" fmla="*/ 796687 w 1223665"/>
                  <a:gd name="connsiteY8" fmla="*/ 1255450 h 2195215"/>
                  <a:gd name="connsiteX9" fmla="*/ 796687 w 1223665"/>
                  <a:gd name="connsiteY9" fmla="*/ 1418010 h 2195215"/>
                  <a:gd name="connsiteX10" fmla="*/ 763643 w 1223665"/>
                  <a:gd name="connsiteY10" fmla="*/ 1560250 h 2195215"/>
                  <a:gd name="connsiteX11" fmla="*/ 695087 w 1223665"/>
                  <a:gd name="connsiteY11" fmla="*/ 1692330 h 2195215"/>
                  <a:gd name="connsiteX12" fmla="*/ 603647 w 1223665"/>
                  <a:gd name="connsiteY12" fmla="*/ 1783770 h 2195215"/>
                  <a:gd name="connsiteX13" fmla="*/ 502047 w 1223665"/>
                  <a:gd name="connsiteY13" fmla="*/ 1834570 h 2195215"/>
                  <a:gd name="connsiteX14" fmla="*/ 359807 w 1223665"/>
                  <a:gd name="connsiteY14" fmla="*/ 1844730 h 2195215"/>
                  <a:gd name="connsiteX15" fmla="*/ 298847 w 1223665"/>
                  <a:gd name="connsiteY15" fmla="*/ 1844730 h 2195215"/>
                  <a:gd name="connsiteX16" fmla="*/ 237887 w 1223665"/>
                  <a:gd name="connsiteY16" fmla="*/ 1814250 h 2195215"/>
                  <a:gd name="connsiteX17" fmla="*/ 95647 w 1223665"/>
                  <a:gd name="connsiteY17" fmla="*/ 1834570 h 2195215"/>
                  <a:gd name="connsiteX18" fmla="*/ 4207 w 1223665"/>
                  <a:gd name="connsiteY18" fmla="*/ 1895530 h 2195215"/>
                  <a:gd name="connsiteX19" fmla="*/ 24527 w 1223665"/>
                  <a:gd name="connsiteY19" fmla="*/ 2058090 h 2195215"/>
                  <a:gd name="connsiteX20" fmla="*/ 105807 w 1223665"/>
                  <a:gd name="connsiteY20" fmla="*/ 2190170 h 2195215"/>
                  <a:gd name="connsiteX21" fmla="*/ 136287 w 1223665"/>
                  <a:gd name="connsiteY21" fmla="*/ 2169850 h 2195215"/>
                  <a:gd name="connsiteX22" fmla="*/ 227727 w 1223665"/>
                  <a:gd name="connsiteY22" fmla="*/ 2190170 h 2195215"/>
                  <a:gd name="connsiteX23" fmla="*/ 390287 w 1223665"/>
                  <a:gd name="connsiteY23" fmla="*/ 2108890 h 2195215"/>
                  <a:gd name="connsiteX24" fmla="*/ 441087 w 1223665"/>
                  <a:gd name="connsiteY24" fmla="*/ 2088570 h 2195215"/>
                  <a:gd name="connsiteX25" fmla="*/ 522367 w 1223665"/>
                  <a:gd name="connsiteY25" fmla="*/ 2078410 h 2195215"/>
                  <a:gd name="connsiteX26" fmla="*/ 603647 w 1223665"/>
                  <a:gd name="connsiteY26" fmla="*/ 2098730 h 2195215"/>
                  <a:gd name="connsiteX27" fmla="*/ 684927 w 1223665"/>
                  <a:gd name="connsiteY27" fmla="*/ 2119050 h 2195215"/>
                  <a:gd name="connsiteX28" fmla="*/ 766207 w 1223665"/>
                  <a:gd name="connsiteY28" fmla="*/ 2149530 h 2195215"/>
                  <a:gd name="connsiteX29" fmla="*/ 837327 w 1223665"/>
                  <a:gd name="connsiteY29" fmla="*/ 2180010 h 2195215"/>
                  <a:gd name="connsiteX30" fmla="*/ 908447 w 1223665"/>
                  <a:gd name="connsiteY30" fmla="*/ 2180010 h 2195215"/>
                  <a:gd name="connsiteX31" fmla="*/ 969407 w 1223665"/>
                  <a:gd name="connsiteY31" fmla="*/ 2139370 h 2195215"/>
                  <a:gd name="connsiteX32" fmla="*/ 1030367 w 1223665"/>
                  <a:gd name="connsiteY32" fmla="*/ 2007290 h 2195215"/>
                  <a:gd name="connsiteX33" fmla="*/ 1091327 w 1223665"/>
                  <a:gd name="connsiteY33" fmla="*/ 1834570 h 2195215"/>
                  <a:gd name="connsiteX34" fmla="*/ 1142127 w 1223665"/>
                  <a:gd name="connsiteY34" fmla="*/ 1621210 h 2195215"/>
                  <a:gd name="connsiteX35" fmla="*/ 1223308 w 1223665"/>
                  <a:gd name="connsiteY35" fmla="*/ 1411598 h 2195215"/>
                  <a:gd name="connsiteX36" fmla="*/ 1172607 w 1223665"/>
                  <a:gd name="connsiteY36" fmla="*/ 1194490 h 2195215"/>
                  <a:gd name="connsiteX37" fmla="*/ 1192927 w 1223665"/>
                  <a:gd name="connsiteY37" fmla="*/ 1062410 h 2195215"/>
                  <a:gd name="connsiteX38" fmla="*/ 1162447 w 1223665"/>
                  <a:gd name="connsiteY38" fmla="*/ 838890 h 2195215"/>
                  <a:gd name="connsiteX39" fmla="*/ 1121807 w 1223665"/>
                  <a:gd name="connsiteY39" fmla="*/ 554410 h 2195215"/>
                  <a:gd name="connsiteX40" fmla="*/ 1050687 w 1223665"/>
                  <a:gd name="connsiteY40" fmla="*/ 361370 h 2195215"/>
                  <a:gd name="connsiteX41" fmla="*/ 1010047 w 1223665"/>
                  <a:gd name="connsiteY41" fmla="*/ 158170 h 2195215"/>
                  <a:gd name="connsiteX42" fmla="*/ 959247 w 1223665"/>
                  <a:gd name="connsiteY42" fmla="*/ 26090 h 2195215"/>
                  <a:gd name="connsiteX43" fmla="*/ 888127 w 1223665"/>
                  <a:gd name="connsiteY43" fmla="*/ 36250 h 2195215"/>
                  <a:gd name="connsiteX44" fmla="*/ 847487 w 1223665"/>
                  <a:gd name="connsiteY44" fmla="*/ 5770 h 2195215"/>
                  <a:gd name="connsiteX45" fmla="*/ 756047 w 1223665"/>
                  <a:gd name="connsiteY45" fmla="*/ 5770 h 2195215"/>
                  <a:gd name="connsiteX46" fmla="*/ 674767 w 1223665"/>
                  <a:gd name="connsiteY46" fmla="*/ 26090 h 2195215"/>
                  <a:gd name="connsiteX0" fmla="*/ 674767 w 1223518"/>
                  <a:gd name="connsiteY0" fmla="*/ 26090 h 2195215"/>
                  <a:gd name="connsiteX1" fmla="*/ 654447 w 1223518"/>
                  <a:gd name="connsiteY1" fmla="*/ 269930 h 2195215"/>
                  <a:gd name="connsiteX2" fmla="*/ 674767 w 1223518"/>
                  <a:gd name="connsiteY2" fmla="*/ 493450 h 2195215"/>
                  <a:gd name="connsiteX3" fmla="*/ 695087 w 1223518"/>
                  <a:gd name="connsiteY3" fmla="*/ 635690 h 2195215"/>
                  <a:gd name="connsiteX4" fmla="*/ 715407 w 1223518"/>
                  <a:gd name="connsiteY4" fmla="*/ 767770 h 2195215"/>
                  <a:gd name="connsiteX5" fmla="*/ 756047 w 1223518"/>
                  <a:gd name="connsiteY5" fmla="*/ 940490 h 2195215"/>
                  <a:gd name="connsiteX6" fmla="*/ 776367 w 1223518"/>
                  <a:gd name="connsiteY6" fmla="*/ 1042090 h 2195215"/>
                  <a:gd name="connsiteX7" fmla="*/ 786527 w 1223518"/>
                  <a:gd name="connsiteY7" fmla="*/ 1123370 h 2195215"/>
                  <a:gd name="connsiteX8" fmla="*/ 796687 w 1223518"/>
                  <a:gd name="connsiteY8" fmla="*/ 1255450 h 2195215"/>
                  <a:gd name="connsiteX9" fmla="*/ 796687 w 1223518"/>
                  <a:gd name="connsiteY9" fmla="*/ 1418010 h 2195215"/>
                  <a:gd name="connsiteX10" fmla="*/ 763643 w 1223518"/>
                  <a:gd name="connsiteY10" fmla="*/ 1560250 h 2195215"/>
                  <a:gd name="connsiteX11" fmla="*/ 695087 w 1223518"/>
                  <a:gd name="connsiteY11" fmla="*/ 1692330 h 2195215"/>
                  <a:gd name="connsiteX12" fmla="*/ 603647 w 1223518"/>
                  <a:gd name="connsiteY12" fmla="*/ 1783770 h 2195215"/>
                  <a:gd name="connsiteX13" fmla="*/ 502047 w 1223518"/>
                  <a:gd name="connsiteY13" fmla="*/ 1834570 h 2195215"/>
                  <a:gd name="connsiteX14" fmla="*/ 359807 w 1223518"/>
                  <a:gd name="connsiteY14" fmla="*/ 1844730 h 2195215"/>
                  <a:gd name="connsiteX15" fmla="*/ 298847 w 1223518"/>
                  <a:gd name="connsiteY15" fmla="*/ 1844730 h 2195215"/>
                  <a:gd name="connsiteX16" fmla="*/ 237887 w 1223518"/>
                  <a:gd name="connsiteY16" fmla="*/ 1814250 h 2195215"/>
                  <a:gd name="connsiteX17" fmla="*/ 95647 w 1223518"/>
                  <a:gd name="connsiteY17" fmla="*/ 1834570 h 2195215"/>
                  <a:gd name="connsiteX18" fmla="*/ 4207 w 1223518"/>
                  <a:gd name="connsiteY18" fmla="*/ 1895530 h 2195215"/>
                  <a:gd name="connsiteX19" fmla="*/ 24527 w 1223518"/>
                  <a:gd name="connsiteY19" fmla="*/ 2058090 h 2195215"/>
                  <a:gd name="connsiteX20" fmla="*/ 105807 w 1223518"/>
                  <a:gd name="connsiteY20" fmla="*/ 2190170 h 2195215"/>
                  <a:gd name="connsiteX21" fmla="*/ 136287 w 1223518"/>
                  <a:gd name="connsiteY21" fmla="*/ 2169850 h 2195215"/>
                  <a:gd name="connsiteX22" fmla="*/ 227727 w 1223518"/>
                  <a:gd name="connsiteY22" fmla="*/ 2190170 h 2195215"/>
                  <a:gd name="connsiteX23" fmla="*/ 390287 w 1223518"/>
                  <a:gd name="connsiteY23" fmla="*/ 2108890 h 2195215"/>
                  <a:gd name="connsiteX24" fmla="*/ 441087 w 1223518"/>
                  <a:gd name="connsiteY24" fmla="*/ 2088570 h 2195215"/>
                  <a:gd name="connsiteX25" fmla="*/ 522367 w 1223518"/>
                  <a:gd name="connsiteY25" fmla="*/ 2078410 h 2195215"/>
                  <a:gd name="connsiteX26" fmla="*/ 603647 w 1223518"/>
                  <a:gd name="connsiteY26" fmla="*/ 2098730 h 2195215"/>
                  <a:gd name="connsiteX27" fmla="*/ 684927 w 1223518"/>
                  <a:gd name="connsiteY27" fmla="*/ 2119050 h 2195215"/>
                  <a:gd name="connsiteX28" fmla="*/ 766207 w 1223518"/>
                  <a:gd name="connsiteY28" fmla="*/ 2149530 h 2195215"/>
                  <a:gd name="connsiteX29" fmla="*/ 837327 w 1223518"/>
                  <a:gd name="connsiteY29" fmla="*/ 2180010 h 2195215"/>
                  <a:gd name="connsiteX30" fmla="*/ 908447 w 1223518"/>
                  <a:gd name="connsiteY30" fmla="*/ 2180010 h 2195215"/>
                  <a:gd name="connsiteX31" fmla="*/ 969407 w 1223518"/>
                  <a:gd name="connsiteY31" fmla="*/ 2139370 h 2195215"/>
                  <a:gd name="connsiteX32" fmla="*/ 1030367 w 1223518"/>
                  <a:gd name="connsiteY32" fmla="*/ 2007290 h 2195215"/>
                  <a:gd name="connsiteX33" fmla="*/ 1091327 w 1223518"/>
                  <a:gd name="connsiteY33" fmla="*/ 1834570 h 2195215"/>
                  <a:gd name="connsiteX34" fmla="*/ 1186515 w 1223518"/>
                  <a:gd name="connsiteY34" fmla="*/ 1674476 h 2195215"/>
                  <a:gd name="connsiteX35" fmla="*/ 1223308 w 1223518"/>
                  <a:gd name="connsiteY35" fmla="*/ 1411598 h 2195215"/>
                  <a:gd name="connsiteX36" fmla="*/ 1172607 w 1223518"/>
                  <a:gd name="connsiteY36" fmla="*/ 1194490 h 2195215"/>
                  <a:gd name="connsiteX37" fmla="*/ 1192927 w 1223518"/>
                  <a:gd name="connsiteY37" fmla="*/ 1062410 h 2195215"/>
                  <a:gd name="connsiteX38" fmla="*/ 1162447 w 1223518"/>
                  <a:gd name="connsiteY38" fmla="*/ 838890 h 2195215"/>
                  <a:gd name="connsiteX39" fmla="*/ 1121807 w 1223518"/>
                  <a:gd name="connsiteY39" fmla="*/ 554410 h 2195215"/>
                  <a:gd name="connsiteX40" fmla="*/ 1050687 w 1223518"/>
                  <a:gd name="connsiteY40" fmla="*/ 361370 h 2195215"/>
                  <a:gd name="connsiteX41" fmla="*/ 1010047 w 1223518"/>
                  <a:gd name="connsiteY41" fmla="*/ 158170 h 2195215"/>
                  <a:gd name="connsiteX42" fmla="*/ 959247 w 1223518"/>
                  <a:gd name="connsiteY42" fmla="*/ 26090 h 2195215"/>
                  <a:gd name="connsiteX43" fmla="*/ 888127 w 1223518"/>
                  <a:gd name="connsiteY43" fmla="*/ 36250 h 2195215"/>
                  <a:gd name="connsiteX44" fmla="*/ 847487 w 1223518"/>
                  <a:gd name="connsiteY44" fmla="*/ 5770 h 2195215"/>
                  <a:gd name="connsiteX45" fmla="*/ 756047 w 1223518"/>
                  <a:gd name="connsiteY45" fmla="*/ 5770 h 2195215"/>
                  <a:gd name="connsiteX46" fmla="*/ 674767 w 1223518"/>
                  <a:gd name="connsiteY46" fmla="*/ 26090 h 2195215"/>
                  <a:gd name="connsiteX0" fmla="*/ 674767 w 1223491"/>
                  <a:gd name="connsiteY0" fmla="*/ 26090 h 2195215"/>
                  <a:gd name="connsiteX1" fmla="*/ 654447 w 1223491"/>
                  <a:gd name="connsiteY1" fmla="*/ 269930 h 2195215"/>
                  <a:gd name="connsiteX2" fmla="*/ 674767 w 1223491"/>
                  <a:gd name="connsiteY2" fmla="*/ 493450 h 2195215"/>
                  <a:gd name="connsiteX3" fmla="*/ 695087 w 1223491"/>
                  <a:gd name="connsiteY3" fmla="*/ 635690 h 2195215"/>
                  <a:gd name="connsiteX4" fmla="*/ 715407 w 1223491"/>
                  <a:gd name="connsiteY4" fmla="*/ 767770 h 2195215"/>
                  <a:gd name="connsiteX5" fmla="*/ 756047 w 1223491"/>
                  <a:gd name="connsiteY5" fmla="*/ 940490 h 2195215"/>
                  <a:gd name="connsiteX6" fmla="*/ 776367 w 1223491"/>
                  <a:gd name="connsiteY6" fmla="*/ 1042090 h 2195215"/>
                  <a:gd name="connsiteX7" fmla="*/ 786527 w 1223491"/>
                  <a:gd name="connsiteY7" fmla="*/ 1123370 h 2195215"/>
                  <a:gd name="connsiteX8" fmla="*/ 796687 w 1223491"/>
                  <a:gd name="connsiteY8" fmla="*/ 1255450 h 2195215"/>
                  <a:gd name="connsiteX9" fmla="*/ 796687 w 1223491"/>
                  <a:gd name="connsiteY9" fmla="*/ 1418010 h 2195215"/>
                  <a:gd name="connsiteX10" fmla="*/ 763643 w 1223491"/>
                  <a:gd name="connsiteY10" fmla="*/ 1560250 h 2195215"/>
                  <a:gd name="connsiteX11" fmla="*/ 695087 w 1223491"/>
                  <a:gd name="connsiteY11" fmla="*/ 1692330 h 2195215"/>
                  <a:gd name="connsiteX12" fmla="*/ 603647 w 1223491"/>
                  <a:gd name="connsiteY12" fmla="*/ 1783770 h 2195215"/>
                  <a:gd name="connsiteX13" fmla="*/ 502047 w 1223491"/>
                  <a:gd name="connsiteY13" fmla="*/ 1834570 h 2195215"/>
                  <a:gd name="connsiteX14" fmla="*/ 359807 w 1223491"/>
                  <a:gd name="connsiteY14" fmla="*/ 1844730 h 2195215"/>
                  <a:gd name="connsiteX15" fmla="*/ 298847 w 1223491"/>
                  <a:gd name="connsiteY15" fmla="*/ 1844730 h 2195215"/>
                  <a:gd name="connsiteX16" fmla="*/ 237887 w 1223491"/>
                  <a:gd name="connsiteY16" fmla="*/ 1814250 h 2195215"/>
                  <a:gd name="connsiteX17" fmla="*/ 95647 w 1223491"/>
                  <a:gd name="connsiteY17" fmla="*/ 1834570 h 2195215"/>
                  <a:gd name="connsiteX18" fmla="*/ 4207 w 1223491"/>
                  <a:gd name="connsiteY18" fmla="*/ 1895530 h 2195215"/>
                  <a:gd name="connsiteX19" fmla="*/ 24527 w 1223491"/>
                  <a:gd name="connsiteY19" fmla="*/ 2058090 h 2195215"/>
                  <a:gd name="connsiteX20" fmla="*/ 105807 w 1223491"/>
                  <a:gd name="connsiteY20" fmla="*/ 2190170 h 2195215"/>
                  <a:gd name="connsiteX21" fmla="*/ 136287 w 1223491"/>
                  <a:gd name="connsiteY21" fmla="*/ 2169850 h 2195215"/>
                  <a:gd name="connsiteX22" fmla="*/ 227727 w 1223491"/>
                  <a:gd name="connsiteY22" fmla="*/ 2190170 h 2195215"/>
                  <a:gd name="connsiteX23" fmla="*/ 390287 w 1223491"/>
                  <a:gd name="connsiteY23" fmla="*/ 2108890 h 2195215"/>
                  <a:gd name="connsiteX24" fmla="*/ 441087 w 1223491"/>
                  <a:gd name="connsiteY24" fmla="*/ 2088570 h 2195215"/>
                  <a:gd name="connsiteX25" fmla="*/ 522367 w 1223491"/>
                  <a:gd name="connsiteY25" fmla="*/ 2078410 h 2195215"/>
                  <a:gd name="connsiteX26" fmla="*/ 603647 w 1223491"/>
                  <a:gd name="connsiteY26" fmla="*/ 2098730 h 2195215"/>
                  <a:gd name="connsiteX27" fmla="*/ 684927 w 1223491"/>
                  <a:gd name="connsiteY27" fmla="*/ 2119050 h 2195215"/>
                  <a:gd name="connsiteX28" fmla="*/ 766207 w 1223491"/>
                  <a:gd name="connsiteY28" fmla="*/ 2149530 h 2195215"/>
                  <a:gd name="connsiteX29" fmla="*/ 837327 w 1223491"/>
                  <a:gd name="connsiteY29" fmla="*/ 2180010 h 2195215"/>
                  <a:gd name="connsiteX30" fmla="*/ 908447 w 1223491"/>
                  <a:gd name="connsiteY30" fmla="*/ 2180010 h 2195215"/>
                  <a:gd name="connsiteX31" fmla="*/ 969407 w 1223491"/>
                  <a:gd name="connsiteY31" fmla="*/ 2139370 h 2195215"/>
                  <a:gd name="connsiteX32" fmla="*/ 1030367 w 1223491"/>
                  <a:gd name="connsiteY32" fmla="*/ 2007290 h 2195215"/>
                  <a:gd name="connsiteX33" fmla="*/ 1109082 w 1223491"/>
                  <a:gd name="connsiteY33" fmla="*/ 1905591 h 2195215"/>
                  <a:gd name="connsiteX34" fmla="*/ 1186515 w 1223491"/>
                  <a:gd name="connsiteY34" fmla="*/ 1674476 h 2195215"/>
                  <a:gd name="connsiteX35" fmla="*/ 1223308 w 1223491"/>
                  <a:gd name="connsiteY35" fmla="*/ 1411598 h 2195215"/>
                  <a:gd name="connsiteX36" fmla="*/ 1172607 w 1223491"/>
                  <a:gd name="connsiteY36" fmla="*/ 1194490 h 2195215"/>
                  <a:gd name="connsiteX37" fmla="*/ 1192927 w 1223491"/>
                  <a:gd name="connsiteY37" fmla="*/ 1062410 h 2195215"/>
                  <a:gd name="connsiteX38" fmla="*/ 1162447 w 1223491"/>
                  <a:gd name="connsiteY38" fmla="*/ 838890 h 2195215"/>
                  <a:gd name="connsiteX39" fmla="*/ 1121807 w 1223491"/>
                  <a:gd name="connsiteY39" fmla="*/ 554410 h 2195215"/>
                  <a:gd name="connsiteX40" fmla="*/ 1050687 w 1223491"/>
                  <a:gd name="connsiteY40" fmla="*/ 361370 h 2195215"/>
                  <a:gd name="connsiteX41" fmla="*/ 1010047 w 1223491"/>
                  <a:gd name="connsiteY41" fmla="*/ 158170 h 2195215"/>
                  <a:gd name="connsiteX42" fmla="*/ 959247 w 1223491"/>
                  <a:gd name="connsiteY42" fmla="*/ 26090 h 2195215"/>
                  <a:gd name="connsiteX43" fmla="*/ 888127 w 1223491"/>
                  <a:gd name="connsiteY43" fmla="*/ 36250 h 2195215"/>
                  <a:gd name="connsiteX44" fmla="*/ 847487 w 1223491"/>
                  <a:gd name="connsiteY44" fmla="*/ 5770 h 2195215"/>
                  <a:gd name="connsiteX45" fmla="*/ 756047 w 1223491"/>
                  <a:gd name="connsiteY45" fmla="*/ 5770 h 2195215"/>
                  <a:gd name="connsiteX46" fmla="*/ 674767 w 1223491"/>
                  <a:gd name="connsiteY46" fmla="*/ 26090 h 2195215"/>
                  <a:gd name="connsiteX0" fmla="*/ 674767 w 1223491"/>
                  <a:gd name="connsiteY0" fmla="*/ 26090 h 2195215"/>
                  <a:gd name="connsiteX1" fmla="*/ 654447 w 1223491"/>
                  <a:gd name="connsiteY1" fmla="*/ 269930 h 2195215"/>
                  <a:gd name="connsiteX2" fmla="*/ 674767 w 1223491"/>
                  <a:gd name="connsiteY2" fmla="*/ 493450 h 2195215"/>
                  <a:gd name="connsiteX3" fmla="*/ 695087 w 1223491"/>
                  <a:gd name="connsiteY3" fmla="*/ 635690 h 2195215"/>
                  <a:gd name="connsiteX4" fmla="*/ 715407 w 1223491"/>
                  <a:gd name="connsiteY4" fmla="*/ 767770 h 2195215"/>
                  <a:gd name="connsiteX5" fmla="*/ 756047 w 1223491"/>
                  <a:gd name="connsiteY5" fmla="*/ 940490 h 2195215"/>
                  <a:gd name="connsiteX6" fmla="*/ 776367 w 1223491"/>
                  <a:gd name="connsiteY6" fmla="*/ 1042090 h 2195215"/>
                  <a:gd name="connsiteX7" fmla="*/ 786527 w 1223491"/>
                  <a:gd name="connsiteY7" fmla="*/ 1123370 h 2195215"/>
                  <a:gd name="connsiteX8" fmla="*/ 796687 w 1223491"/>
                  <a:gd name="connsiteY8" fmla="*/ 1255450 h 2195215"/>
                  <a:gd name="connsiteX9" fmla="*/ 796687 w 1223491"/>
                  <a:gd name="connsiteY9" fmla="*/ 1418010 h 2195215"/>
                  <a:gd name="connsiteX10" fmla="*/ 763643 w 1223491"/>
                  <a:gd name="connsiteY10" fmla="*/ 1560250 h 2195215"/>
                  <a:gd name="connsiteX11" fmla="*/ 695087 w 1223491"/>
                  <a:gd name="connsiteY11" fmla="*/ 1692330 h 2195215"/>
                  <a:gd name="connsiteX12" fmla="*/ 603647 w 1223491"/>
                  <a:gd name="connsiteY12" fmla="*/ 1783770 h 2195215"/>
                  <a:gd name="connsiteX13" fmla="*/ 502047 w 1223491"/>
                  <a:gd name="connsiteY13" fmla="*/ 1834570 h 2195215"/>
                  <a:gd name="connsiteX14" fmla="*/ 359807 w 1223491"/>
                  <a:gd name="connsiteY14" fmla="*/ 1844730 h 2195215"/>
                  <a:gd name="connsiteX15" fmla="*/ 298847 w 1223491"/>
                  <a:gd name="connsiteY15" fmla="*/ 1844730 h 2195215"/>
                  <a:gd name="connsiteX16" fmla="*/ 237887 w 1223491"/>
                  <a:gd name="connsiteY16" fmla="*/ 1814250 h 2195215"/>
                  <a:gd name="connsiteX17" fmla="*/ 95647 w 1223491"/>
                  <a:gd name="connsiteY17" fmla="*/ 1834570 h 2195215"/>
                  <a:gd name="connsiteX18" fmla="*/ 4207 w 1223491"/>
                  <a:gd name="connsiteY18" fmla="*/ 1895530 h 2195215"/>
                  <a:gd name="connsiteX19" fmla="*/ 24527 w 1223491"/>
                  <a:gd name="connsiteY19" fmla="*/ 2058090 h 2195215"/>
                  <a:gd name="connsiteX20" fmla="*/ 105807 w 1223491"/>
                  <a:gd name="connsiteY20" fmla="*/ 2190170 h 2195215"/>
                  <a:gd name="connsiteX21" fmla="*/ 136287 w 1223491"/>
                  <a:gd name="connsiteY21" fmla="*/ 2169850 h 2195215"/>
                  <a:gd name="connsiteX22" fmla="*/ 227727 w 1223491"/>
                  <a:gd name="connsiteY22" fmla="*/ 2190170 h 2195215"/>
                  <a:gd name="connsiteX23" fmla="*/ 390287 w 1223491"/>
                  <a:gd name="connsiteY23" fmla="*/ 2108890 h 2195215"/>
                  <a:gd name="connsiteX24" fmla="*/ 441087 w 1223491"/>
                  <a:gd name="connsiteY24" fmla="*/ 2088570 h 2195215"/>
                  <a:gd name="connsiteX25" fmla="*/ 522367 w 1223491"/>
                  <a:gd name="connsiteY25" fmla="*/ 2078410 h 2195215"/>
                  <a:gd name="connsiteX26" fmla="*/ 603647 w 1223491"/>
                  <a:gd name="connsiteY26" fmla="*/ 2098730 h 2195215"/>
                  <a:gd name="connsiteX27" fmla="*/ 684927 w 1223491"/>
                  <a:gd name="connsiteY27" fmla="*/ 2119050 h 2195215"/>
                  <a:gd name="connsiteX28" fmla="*/ 766207 w 1223491"/>
                  <a:gd name="connsiteY28" fmla="*/ 2149530 h 2195215"/>
                  <a:gd name="connsiteX29" fmla="*/ 837327 w 1223491"/>
                  <a:gd name="connsiteY29" fmla="*/ 2180010 h 2195215"/>
                  <a:gd name="connsiteX30" fmla="*/ 908447 w 1223491"/>
                  <a:gd name="connsiteY30" fmla="*/ 2180010 h 2195215"/>
                  <a:gd name="connsiteX31" fmla="*/ 969407 w 1223491"/>
                  <a:gd name="connsiteY31" fmla="*/ 2139370 h 2195215"/>
                  <a:gd name="connsiteX32" fmla="*/ 1048122 w 1223491"/>
                  <a:gd name="connsiteY32" fmla="*/ 2078312 h 2195215"/>
                  <a:gd name="connsiteX33" fmla="*/ 1109082 w 1223491"/>
                  <a:gd name="connsiteY33" fmla="*/ 1905591 h 2195215"/>
                  <a:gd name="connsiteX34" fmla="*/ 1186515 w 1223491"/>
                  <a:gd name="connsiteY34" fmla="*/ 1674476 h 2195215"/>
                  <a:gd name="connsiteX35" fmla="*/ 1223308 w 1223491"/>
                  <a:gd name="connsiteY35" fmla="*/ 1411598 h 2195215"/>
                  <a:gd name="connsiteX36" fmla="*/ 1172607 w 1223491"/>
                  <a:gd name="connsiteY36" fmla="*/ 1194490 h 2195215"/>
                  <a:gd name="connsiteX37" fmla="*/ 1192927 w 1223491"/>
                  <a:gd name="connsiteY37" fmla="*/ 1062410 h 2195215"/>
                  <a:gd name="connsiteX38" fmla="*/ 1162447 w 1223491"/>
                  <a:gd name="connsiteY38" fmla="*/ 838890 h 2195215"/>
                  <a:gd name="connsiteX39" fmla="*/ 1121807 w 1223491"/>
                  <a:gd name="connsiteY39" fmla="*/ 554410 h 2195215"/>
                  <a:gd name="connsiteX40" fmla="*/ 1050687 w 1223491"/>
                  <a:gd name="connsiteY40" fmla="*/ 361370 h 2195215"/>
                  <a:gd name="connsiteX41" fmla="*/ 1010047 w 1223491"/>
                  <a:gd name="connsiteY41" fmla="*/ 158170 h 2195215"/>
                  <a:gd name="connsiteX42" fmla="*/ 959247 w 1223491"/>
                  <a:gd name="connsiteY42" fmla="*/ 26090 h 2195215"/>
                  <a:gd name="connsiteX43" fmla="*/ 888127 w 1223491"/>
                  <a:gd name="connsiteY43" fmla="*/ 36250 h 2195215"/>
                  <a:gd name="connsiteX44" fmla="*/ 847487 w 1223491"/>
                  <a:gd name="connsiteY44" fmla="*/ 5770 h 2195215"/>
                  <a:gd name="connsiteX45" fmla="*/ 756047 w 1223491"/>
                  <a:gd name="connsiteY45" fmla="*/ 5770 h 2195215"/>
                  <a:gd name="connsiteX46" fmla="*/ 674767 w 1223491"/>
                  <a:gd name="connsiteY46" fmla="*/ 26090 h 2195215"/>
                  <a:gd name="connsiteX0" fmla="*/ 674767 w 1244602"/>
                  <a:gd name="connsiteY0" fmla="*/ 26090 h 2195215"/>
                  <a:gd name="connsiteX1" fmla="*/ 654447 w 1244602"/>
                  <a:gd name="connsiteY1" fmla="*/ 269930 h 2195215"/>
                  <a:gd name="connsiteX2" fmla="*/ 674767 w 1244602"/>
                  <a:gd name="connsiteY2" fmla="*/ 493450 h 2195215"/>
                  <a:gd name="connsiteX3" fmla="*/ 695087 w 1244602"/>
                  <a:gd name="connsiteY3" fmla="*/ 635690 h 2195215"/>
                  <a:gd name="connsiteX4" fmla="*/ 715407 w 1244602"/>
                  <a:gd name="connsiteY4" fmla="*/ 767770 h 2195215"/>
                  <a:gd name="connsiteX5" fmla="*/ 756047 w 1244602"/>
                  <a:gd name="connsiteY5" fmla="*/ 940490 h 2195215"/>
                  <a:gd name="connsiteX6" fmla="*/ 776367 w 1244602"/>
                  <a:gd name="connsiteY6" fmla="*/ 1042090 h 2195215"/>
                  <a:gd name="connsiteX7" fmla="*/ 786527 w 1244602"/>
                  <a:gd name="connsiteY7" fmla="*/ 1123370 h 2195215"/>
                  <a:gd name="connsiteX8" fmla="*/ 796687 w 1244602"/>
                  <a:gd name="connsiteY8" fmla="*/ 1255450 h 2195215"/>
                  <a:gd name="connsiteX9" fmla="*/ 796687 w 1244602"/>
                  <a:gd name="connsiteY9" fmla="*/ 1418010 h 2195215"/>
                  <a:gd name="connsiteX10" fmla="*/ 763643 w 1244602"/>
                  <a:gd name="connsiteY10" fmla="*/ 1560250 h 2195215"/>
                  <a:gd name="connsiteX11" fmla="*/ 695087 w 1244602"/>
                  <a:gd name="connsiteY11" fmla="*/ 1692330 h 2195215"/>
                  <a:gd name="connsiteX12" fmla="*/ 603647 w 1244602"/>
                  <a:gd name="connsiteY12" fmla="*/ 1783770 h 2195215"/>
                  <a:gd name="connsiteX13" fmla="*/ 502047 w 1244602"/>
                  <a:gd name="connsiteY13" fmla="*/ 1834570 h 2195215"/>
                  <a:gd name="connsiteX14" fmla="*/ 359807 w 1244602"/>
                  <a:gd name="connsiteY14" fmla="*/ 1844730 h 2195215"/>
                  <a:gd name="connsiteX15" fmla="*/ 298847 w 1244602"/>
                  <a:gd name="connsiteY15" fmla="*/ 1844730 h 2195215"/>
                  <a:gd name="connsiteX16" fmla="*/ 237887 w 1244602"/>
                  <a:gd name="connsiteY16" fmla="*/ 1814250 h 2195215"/>
                  <a:gd name="connsiteX17" fmla="*/ 95647 w 1244602"/>
                  <a:gd name="connsiteY17" fmla="*/ 1834570 h 2195215"/>
                  <a:gd name="connsiteX18" fmla="*/ 4207 w 1244602"/>
                  <a:gd name="connsiteY18" fmla="*/ 1895530 h 2195215"/>
                  <a:gd name="connsiteX19" fmla="*/ 24527 w 1244602"/>
                  <a:gd name="connsiteY19" fmla="*/ 2058090 h 2195215"/>
                  <a:gd name="connsiteX20" fmla="*/ 105807 w 1244602"/>
                  <a:gd name="connsiteY20" fmla="*/ 2190170 h 2195215"/>
                  <a:gd name="connsiteX21" fmla="*/ 136287 w 1244602"/>
                  <a:gd name="connsiteY21" fmla="*/ 2169850 h 2195215"/>
                  <a:gd name="connsiteX22" fmla="*/ 227727 w 1244602"/>
                  <a:gd name="connsiteY22" fmla="*/ 2190170 h 2195215"/>
                  <a:gd name="connsiteX23" fmla="*/ 390287 w 1244602"/>
                  <a:gd name="connsiteY23" fmla="*/ 2108890 h 2195215"/>
                  <a:gd name="connsiteX24" fmla="*/ 441087 w 1244602"/>
                  <a:gd name="connsiteY24" fmla="*/ 2088570 h 2195215"/>
                  <a:gd name="connsiteX25" fmla="*/ 522367 w 1244602"/>
                  <a:gd name="connsiteY25" fmla="*/ 2078410 h 2195215"/>
                  <a:gd name="connsiteX26" fmla="*/ 603647 w 1244602"/>
                  <a:gd name="connsiteY26" fmla="*/ 2098730 h 2195215"/>
                  <a:gd name="connsiteX27" fmla="*/ 684927 w 1244602"/>
                  <a:gd name="connsiteY27" fmla="*/ 2119050 h 2195215"/>
                  <a:gd name="connsiteX28" fmla="*/ 766207 w 1244602"/>
                  <a:gd name="connsiteY28" fmla="*/ 2149530 h 2195215"/>
                  <a:gd name="connsiteX29" fmla="*/ 837327 w 1244602"/>
                  <a:gd name="connsiteY29" fmla="*/ 2180010 h 2195215"/>
                  <a:gd name="connsiteX30" fmla="*/ 908447 w 1244602"/>
                  <a:gd name="connsiteY30" fmla="*/ 2180010 h 2195215"/>
                  <a:gd name="connsiteX31" fmla="*/ 969407 w 1244602"/>
                  <a:gd name="connsiteY31" fmla="*/ 2139370 h 2195215"/>
                  <a:gd name="connsiteX32" fmla="*/ 1048122 w 1244602"/>
                  <a:gd name="connsiteY32" fmla="*/ 2078312 h 2195215"/>
                  <a:gd name="connsiteX33" fmla="*/ 1109082 w 1244602"/>
                  <a:gd name="connsiteY33" fmla="*/ 1905591 h 2195215"/>
                  <a:gd name="connsiteX34" fmla="*/ 1186515 w 1244602"/>
                  <a:gd name="connsiteY34" fmla="*/ 1674476 h 2195215"/>
                  <a:gd name="connsiteX35" fmla="*/ 1223308 w 1244602"/>
                  <a:gd name="connsiteY35" fmla="*/ 1411598 h 2195215"/>
                  <a:gd name="connsiteX36" fmla="*/ 1243629 w 1244602"/>
                  <a:gd name="connsiteY36" fmla="*/ 1230001 h 2195215"/>
                  <a:gd name="connsiteX37" fmla="*/ 1192927 w 1244602"/>
                  <a:gd name="connsiteY37" fmla="*/ 1062410 h 2195215"/>
                  <a:gd name="connsiteX38" fmla="*/ 1162447 w 1244602"/>
                  <a:gd name="connsiteY38" fmla="*/ 838890 h 2195215"/>
                  <a:gd name="connsiteX39" fmla="*/ 1121807 w 1244602"/>
                  <a:gd name="connsiteY39" fmla="*/ 554410 h 2195215"/>
                  <a:gd name="connsiteX40" fmla="*/ 1050687 w 1244602"/>
                  <a:gd name="connsiteY40" fmla="*/ 361370 h 2195215"/>
                  <a:gd name="connsiteX41" fmla="*/ 1010047 w 1244602"/>
                  <a:gd name="connsiteY41" fmla="*/ 158170 h 2195215"/>
                  <a:gd name="connsiteX42" fmla="*/ 959247 w 1244602"/>
                  <a:gd name="connsiteY42" fmla="*/ 26090 h 2195215"/>
                  <a:gd name="connsiteX43" fmla="*/ 888127 w 1244602"/>
                  <a:gd name="connsiteY43" fmla="*/ 36250 h 2195215"/>
                  <a:gd name="connsiteX44" fmla="*/ 847487 w 1244602"/>
                  <a:gd name="connsiteY44" fmla="*/ 5770 h 2195215"/>
                  <a:gd name="connsiteX45" fmla="*/ 756047 w 1244602"/>
                  <a:gd name="connsiteY45" fmla="*/ 5770 h 2195215"/>
                  <a:gd name="connsiteX46" fmla="*/ 674767 w 1244602"/>
                  <a:gd name="connsiteY46" fmla="*/ 26090 h 2195215"/>
                  <a:gd name="connsiteX0" fmla="*/ 674767 w 1243778"/>
                  <a:gd name="connsiteY0" fmla="*/ 26090 h 2195215"/>
                  <a:gd name="connsiteX1" fmla="*/ 654447 w 1243778"/>
                  <a:gd name="connsiteY1" fmla="*/ 269930 h 2195215"/>
                  <a:gd name="connsiteX2" fmla="*/ 674767 w 1243778"/>
                  <a:gd name="connsiteY2" fmla="*/ 493450 h 2195215"/>
                  <a:gd name="connsiteX3" fmla="*/ 695087 w 1243778"/>
                  <a:gd name="connsiteY3" fmla="*/ 635690 h 2195215"/>
                  <a:gd name="connsiteX4" fmla="*/ 715407 w 1243778"/>
                  <a:gd name="connsiteY4" fmla="*/ 767770 h 2195215"/>
                  <a:gd name="connsiteX5" fmla="*/ 756047 w 1243778"/>
                  <a:gd name="connsiteY5" fmla="*/ 940490 h 2195215"/>
                  <a:gd name="connsiteX6" fmla="*/ 776367 w 1243778"/>
                  <a:gd name="connsiteY6" fmla="*/ 1042090 h 2195215"/>
                  <a:gd name="connsiteX7" fmla="*/ 786527 w 1243778"/>
                  <a:gd name="connsiteY7" fmla="*/ 1123370 h 2195215"/>
                  <a:gd name="connsiteX8" fmla="*/ 796687 w 1243778"/>
                  <a:gd name="connsiteY8" fmla="*/ 1255450 h 2195215"/>
                  <a:gd name="connsiteX9" fmla="*/ 796687 w 1243778"/>
                  <a:gd name="connsiteY9" fmla="*/ 1418010 h 2195215"/>
                  <a:gd name="connsiteX10" fmla="*/ 763643 w 1243778"/>
                  <a:gd name="connsiteY10" fmla="*/ 1560250 h 2195215"/>
                  <a:gd name="connsiteX11" fmla="*/ 695087 w 1243778"/>
                  <a:gd name="connsiteY11" fmla="*/ 1692330 h 2195215"/>
                  <a:gd name="connsiteX12" fmla="*/ 603647 w 1243778"/>
                  <a:gd name="connsiteY12" fmla="*/ 1783770 h 2195215"/>
                  <a:gd name="connsiteX13" fmla="*/ 502047 w 1243778"/>
                  <a:gd name="connsiteY13" fmla="*/ 1834570 h 2195215"/>
                  <a:gd name="connsiteX14" fmla="*/ 359807 w 1243778"/>
                  <a:gd name="connsiteY14" fmla="*/ 1844730 h 2195215"/>
                  <a:gd name="connsiteX15" fmla="*/ 298847 w 1243778"/>
                  <a:gd name="connsiteY15" fmla="*/ 1844730 h 2195215"/>
                  <a:gd name="connsiteX16" fmla="*/ 237887 w 1243778"/>
                  <a:gd name="connsiteY16" fmla="*/ 1814250 h 2195215"/>
                  <a:gd name="connsiteX17" fmla="*/ 95647 w 1243778"/>
                  <a:gd name="connsiteY17" fmla="*/ 1834570 h 2195215"/>
                  <a:gd name="connsiteX18" fmla="*/ 4207 w 1243778"/>
                  <a:gd name="connsiteY18" fmla="*/ 1895530 h 2195215"/>
                  <a:gd name="connsiteX19" fmla="*/ 24527 w 1243778"/>
                  <a:gd name="connsiteY19" fmla="*/ 2058090 h 2195215"/>
                  <a:gd name="connsiteX20" fmla="*/ 105807 w 1243778"/>
                  <a:gd name="connsiteY20" fmla="*/ 2190170 h 2195215"/>
                  <a:gd name="connsiteX21" fmla="*/ 136287 w 1243778"/>
                  <a:gd name="connsiteY21" fmla="*/ 2169850 h 2195215"/>
                  <a:gd name="connsiteX22" fmla="*/ 227727 w 1243778"/>
                  <a:gd name="connsiteY22" fmla="*/ 2190170 h 2195215"/>
                  <a:gd name="connsiteX23" fmla="*/ 390287 w 1243778"/>
                  <a:gd name="connsiteY23" fmla="*/ 2108890 h 2195215"/>
                  <a:gd name="connsiteX24" fmla="*/ 441087 w 1243778"/>
                  <a:gd name="connsiteY24" fmla="*/ 2088570 h 2195215"/>
                  <a:gd name="connsiteX25" fmla="*/ 522367 w 1243778"/>
                  <a:gd name="connsiteY25" fmla="*/ 2078410 h 2195215"/>
                  <a:gd name="connsiteX26" fmla="*/ 603647 w 1243778"/>
                  <a:gd name="connsiteY26" fmla="*/ 2098730 h 2195215"/>
                  <a:gd name="connsiteX27" fmla="*/ 684927 w 1243778"/>
                  <a:gd name="connsiteY27" fmla="*/ 2119050 h 2195215"/>
                  <a:gd name="connsiteX28" fmla="*/ 766207 w 1243778"/>
                  <a:gd name="connsiteY28" fmla="*/ 2149530 h 2195215"/>
                  <a:gd name="connsiteX29" fmla="*/ 837327 w 1243778"/>
                  <a:gd name="connsiteY29" fmla="*/ 2180010 h 2195215"/>
                  <a:gd name="connsiteX30" fmla="*/ 908447 w 1243778"/>
                  <a:gd name="connsiteY30" fmla="*/ 2180010 h 2195215"/>
                  <a:gd name="connsiteX31" fmla="*/ 969407 w 1243778"/>
                  <a:gd name="connsiteY31" fmla="*/ 2139370 h 2195215"/>
                  <a:gd name="connsiteX32" fmla="*/ 1048122 w 1243778"/>
                  <a:gd name="connsiteY32" fmla="*/ 2078312 h 2195215"/>
                  <a:gd name="connsiteX33" fmla="*/ 1109082 w 1243778"/>
                  <a:gd name="connsiteY33" fmla="*/ 1905591 h 2195215"/>
                  <a:gd name="connsiteX34" fmla="*/ 1186515 w 1243778"/>
                  <a:gd name="connsiteY34" fmla="*/ 1674476 h 2195215"/>
                  <a:gd name="connsiteX35" fmla="*/ 1223308 w 1243778"/>
                  <a:gd name="connsiteY35" fmla="*/ 1411598 h 2195215"/>
                  <a:gd name="connsiteX36" fmla="*/ 1243629 w 1243778"/>
                  <a:gd name="connsiteY36" fmla="*/ 1230001 h 2195215"/>
                  <a:gd name="connsiteX37" fmla="*/ 1228438 w 1243778"/>
                  <a:gd name="connsiteY37" fmla="*/ 1009144 h 2195215"/>
                  <a:gd name="connsiteX38" fmla="*/ 1162447 w 1243778"/>
                  <a:gd name="connsiteY38" fmla="*/ 838890 h 2195215"/>
                  <a:gd name="connsiteX39" fmla="*/ 1121807 w 1243778"/>
                  <a:gd name="connsiteY39" fmla="*/ 554410 h 2195215"/>
                  <a:gd name="connsiteX40" fmla="*/ 1050687 w 1243778"/>
                  <a:gd name="connsiteY40" fmla="*/ 361370 h 2195215"/>
                  <a:gd name="connsiteX41" fmla="*/ 1010047 w 1243778"/>
                  <a:gd name="connsiteY41" fmla="*/ 158170 h 2195215"/>
                  <a:gd name="connsiteX42" fmla="*/ 959247 w 1243778"/>
                  <a:gd name="connsiteY42" fmla="*/ 26090 h 2195215"/>
                  <a:gd name="connsiteX43" fmla="*/ 888127 w 1243778"/>
                  <a:gd name="connsiteY43" fmla="*/ 36250 h 2195215"/>
                  <a:gd name="connsiteX44" fmla="*/ 847487 w 1243778"/>
                  <a:gd name="connsiteY44" fmla="*/ 5770 h 2195215"/>
                  <a:gd name="connsiteX45" fmla="*/ 756047 w 1243778"/>
                  <a:gd name="connsiteY45" fmla="*/ 5770 h 2195215"/>
                  <a:gd name="connsiteX46" fmla="*/ 674767 w 1243778"/>
                  <a:gd name="connsiteY46" fmla="*/ 26090 h 2195215"/>
                  <a:gd name="connsiteX0" fmla="*/ 674767 w 1243680"/>
                  <a:gd name="connsiteY0" fmla="*/ 26090 h 2195215"/>
                  <a:gd name="connsiteX1" fmla="*/ 654447 w 1243680"/>
                  <a:gd name="connsiteY1" fmla="*/ 269930 h 2195215"/>
                  <a:gd name="connsiteX2" fmla="*/ 674767 w 1243680"/>
                  <a:gd name="connsiteY2" fmla="*/ 493450 h 2195215"/>
                  <a:gd name="connsiteX3" fmla="*/ 695087 w 1243680"/>
                  <a:gd name="connsiteY3" fmla="*/ 635690 h 2195215"/>
                  <a:gd name="connsiteX4" fmla="*/ 715407 w 1243680"/>
                  <a:gd name="connsiteY4" fmla="*/ 767770 h 2195215"/>
                  <a:gd name="connsiteX5" fmla="*/ 756047 w 1243680"/>
                  <a:gd name="connsiteY5" fmla="*/ 940490 h 2195215"/>
                  <a:gd name="connsiteX6" fmla="*/ 776367 w 1243680"/>
                  <a:gd name="connsiteY6" fmla="*/ 1042090 h 2195215"/>
                  <a:gd name="connsiteX7" fmla="*/ 786527 w 1243680"/>
                  <a:gd name="connsiteY7" fmla="*/ 1123370 h 2195215"/>
                  <a:gd name="connsiteX8" fmla="*/ 796687 w 1243680"/>
                  <a:gd name="connsiteY8" fmla="*/ 1255450 h 2195215"/>
                  <a:gd name="connsiteX9" fmla="*/ 796687 w 1243680"/>
                  <a:gd name="connsiteY9" fmla="*/ 1418010 h 2195215"/>
                  <a:gd name="connsiteX10" fmla="*/ 763643 w 1243680"/>
                  <a:gd name="connsiteY10" fmla="*/ 1560250 h 2195215"/>
                  <a:gd name="connsiteX11" fmla="*/ 695087 w 1243680"/>
                  <a:gd name="connsiteY11" fmla="*/ 1692330 h 2195215"/>
                  <a:gd name="connsiteX12" fmla="*/ 603647 w 1243680"/>
                  <a:gd name="connsiteY12" fmla="*/ 1783770 h 2195215"/>
                  <a:gd name="connsiteX13" fmla="*/ 502047 w 1243680"/>
                  <a:gd name="connsiteY13" fmla="*/ 1834570 h 2195215"/>
                  <a:gd name="connsiteX14" fmla="*/ 359807 w 1243680"/>
                  <a:gd name="connsiteY14" fmla="*/ 1844730 h 2195215"/>
                  <a:gd name="connsiteX15" fmla="*/ 298847 w 1243680"/>
                  <a:gd name="connsiteY15" fmla="*/ 1844730 h 2195215"/>
                  <a:gd name="connsiteX16" fmla="*/ 237887 w 1243680"/>
                  <a:gd name="connsiteY16" fmla="*/ 1814250 h 2195215"/>
                  <a:gd name="connsiteX17" fmla="*/ 95647 w 1243680"/>
                  <a:gd name="connsiteY17" fmla="*/ 1834570 h 2195215"/>
                  <a:gd name="connsiteX18" fmla="*/ 4207 w 1243680"/>
                  <a:gd name="connsiteY18" fmla="*/ 1895530 h 2195215"/>
                  <a:gd name="connsiteX19" fmla="*/ 24527 w 1243680"/>
                  <a:gd name="connsiteY19" fmla="*/ 2058090 h 2195215"/>
                  <a:gd name="connsiteX20" fmla="*/ 105807 w 1243680"/>
                  <a:gd name="connsiteY20" fmla="*/ 2190170 h 2195215"/>
                  <a:gd name="connsiteX21" fmla="*/ 136287 w 1243680"/>
                  <a:gd name="connsiteY21" fmla="*/ 2169850 h 2195215"/>
                  <a:gd name="connsiteX22" fmla="*/ 227727 w 1243680"/>
                  <a:gd name="connsiteY22" fmla="*/ 2190170 h 2195215"/>
                  <a:gd name="connsiteX23" fmla="*/ 390287 w 1243680"/>
                  <a:gd name="connsiteY23" fmla="*/ 2108890 h 2195215"/>
                  <a:gd name="connsiteX24" fmla="*/ 441087 w 1243680"/>
                  <a:gd name="connsiteY24" fmla="*/ 2088570 h 2195215"/>
                  <a:gd name="connsiteX25" fmla="*/ 522367 w 1243680"/>
                  <a:gd name="connsiteY25" fmla="*/ 2078410 h 2195215"/>
                  <a:gd name="connsiteX26" fmla="*/ 603647 w 1243680"/>
                  <a:gd name="connsiteY26" fmla="*/ 2098730 h 2195215"/>
                  <a:gd name="connsiteX27" fmla="*/ 684927 w 1243680"/>
                  <a:gd name="connsiteY27" fmla="*/ 2119050 h 2195215"/>
                  <a:gd name="connsiteX28" fmla="*/ 766207 w 1243680"/>
                  <a:gd name="connsiteY28" fmla="*/ 2149530 h 2195215"/>
                  <a:gd name="connsiteX29" fmla="*/ 837327 w 1243680"/>
                  <a:gd name="connsiteY29" fmla="*/ 2180010 h 2195215"/>
                  <a:gd name="connsiteX30" fmla="*/ 908447 w 1243680"/>
                  <a:gd name="connsiteY30" fmla="*/ 2180010 h 2195215"/>
                  <a:gd name="connsiteX31" fmla="*/ 969407 w 1243680"/>
                  <a:gd name="connsiteY31" fmla="*/ 2139370 h 2195215"/>
                  <a:gd name="connsiteX32" fmla="*/ 1048122 w 1243680"/>
                  <a:gd name="connsiteY32" fmla="*/ 2078312 h 2195215"/>
                  <a:gd name="connsiteX33" fmla="*/ 1109082 w 1243680"/>
                  <a:gd name="connsiteY33" fmla="*/ 1905591 h 2195215"/>
                  <a:gd name="connsiteX34" fmla="*/ 1186515 w 1243680"/>
                  <a:gd name="connsiteY34" fmla="*/ 1674476 h 2195215"/>
                  <a:gd name="connsiteX35" fmla="*/ 1223308 w 1243680"/>
                  <a:gd name="connsiteY35" fmla="*/ 1411598 h 2195215"/>
                  <a:gd name="connsiteX36" fmla="*/ 1243629 w 1243680"/>
                  <a:gd name="connsiteY36" fmla="*/ 1230001 h 2195215"/>
                  <a:gd name="connsiteX37" fmla="*/ 1228438 w 1243680"/>
                  <a:gd name="connsiteY37" fmla="*/ 1009144 h 2195215"/>
                  <a:gd name="connsiteX38" fmla="*/ 1206836 w 1243680"/>
                  <a:gd name="connsiteY38" fmla="*/ 776746 h 2195215"/>
                  <a:gd name="connsiteX39" fmla="*/ 1121807 w 1243680"/>
                  <a:gd name="connsiteY39" fmla="*/ 554410 h 2195215"/>
                  <a:gd name="connsiteX40" fmla="*/ 1050687 w 1243680"/>
                  <a:gd name="connsiteY40" fmla="*/ 361370 h 2195215"/>
                  <a:gd name="connsiteX41" fmla="*/ 1010047 w 1243680"/>
                  <a:gd name="connsiteY41" fmla="*/ 158170 h 2195215"/>
                  <a:gd name="connsiteX42" fmla="*/ 959247 w 1243680"/>
                  <a:gd name="connsiteY42" fmla="*/ 26090 h 2195215"/>
                  <a:gd name="connsiteX43" fmla="*/ 888127 w 1243680"/>
                  <a:gd name="connsiteY43" fmla="*/ 36250 h 2195215"/>
                  <a:gd name="connsiteX44" fmla="*/ 847487 w 1243680"/>
                  <a:gd name="connsiteY44" fmla="*/ 5770 h 2195215"/>
                  <a:gd name="connsiteX45" fmla="*/ 756047 w 1243680"/>
                  <a:gd name="connsiteY45" fmla="*/ 5770 h 2195215"/>
                  <a:gd name="connsiteX46" fmla="*/ 674767 w 1243680"/>
                  <a:gd name="connsiteY46" fmla="*/ 26090 h 2195215"/>
                  <a:gd name="connsiteX0" fmla="*/ 674767 w 1243680"/>
                  <a:gd name="connsiteY0" fmla="*/ 26090 h 2195215"/>
                  <a:gd name="connsiteX1" fmla="*/ 654447 w 1243680"/>
                  <a:gd name="connsiteY1" fmla="*/ 269930 h 2195215"/>
                  <a:gd name="connsiteX2" fmla="*/ 674767 w 1243680"/>
                  <a:gd name="connsiteY2" fmla="*/ 493450 h 2195215"/>
                  <a:gd name="connsiteX3" fmla="*/ 695087 w 1243680"/>
                  <a:gd name="connsiteY3" fmla="*/ 635690 h 2195215"/>
                  <a:gd name="connsiteX4" fmla="*/ 715407 w 1243680"/>
                  <a:gd name="connsiteY4" fmla="*/ 767770 h 2195215"/>
                  <a:gd name="connsiteX5" fmla="*/ 756047 w 1243680"/>
                  <a:gd name="connsiteY5" fmla="*/ 940490 h 2195215"/>
                  <a:gd name="connsiteX6" fmla="*/ 776367 w 1243680"/>
                  <a:gd name="connsiteY6" fmla="*/ 1042090 h 2195215"/>
                  <a:gd name="connsiteX7" fmla="*/ 786527 w 1243680"/>
                  <a:gd name="connsiteY7" fmla="*/ 1123370 h 2195215"/>
                  <a:gd name="connsiteX8" fmla="*/ 796687 w 1243680"/>
                  <a:gd name="connsiteY8" fmla="*/ 1255450 h 2195215"/>
                  <a:gd name="connsiteX9" fmla="*/ 796687 w 1243680"/>
                  <a:gd name="connsiteY9" fmla="*/ 1418010 h 2195215"/>
                  <a:gd name="connsiteX10" fmla="*/ 763643 w 1243680"/>
                  <a:gd name="connsiteY10" fmla="*/ 1560250 h 2195215"/>
                  <a:gd name="connsiteX11" fmla="*/ 695087 w 1243680"/>
                  <a:gd name="connsiteY11" fmla="*/ 1692330 h 2195215"/>
                  <a:gd name="connsiteX12" fmla="*/ 603647 w 1243680"/>
                  <a:gd name="connsiteY12" fmla="*/ 1783770 h 2195215"/>
                  <a:gd name="connsiteX13" fmla="*/ 502047 w 1243680"/>
                  <a:gd name="connsiteY13" fmla="*/ 1834570 h 2195215"/>
                  <a:gd name="connsiteX14" fmla="*/ 359807 w 1243680"/>
                  <a:gd name="connsiteY14" fmla="*/ 1844730 h 2195215"/>
                  <a:gd name="connsiteX15" fmla="*/ 298847 w 1243680"/>
                  <a:gd name="connsiteY15" fmla="*/ 1844730 h 2195215"/>
                  <a:gd name="connsiteX16" fmla="*/ 237887 w 1243680"/>
                  <a:gd name="connsiteY16" fmla="*/ 1814250 h 2195215"/>
                  <a:gd name="connsiteX17" fmla="*/ 95647 w 1243680"/>
                  <a:gd name="connsiteY17" fmla="*/ 1834570 h 2195215"/>
                  <a:gd name="connsiteX18" fmla="*/ 4207 w 1243680"/>
                  <a:gd name="connsiteY18" fmla="*/ 1895530 h 2195215"/>
                  <a:gd name="connsiteX19" fmla="*/ 24527 w 1243680"/>
                  <a:gd name="connsiteY19" fmla="*/ 2058090 h 2195215"/>
                  <a:gd name="connsiteX20" fmla="*/ 105807 w 1243680"/>
                  <a:gd name="connsiteY20" fmla="*/ 2190170 h 2195215"/>
                  <a:gd name="connsiteX21" fmla="*/ 136287 w 1243680"/>
                  <a:gd name="connsiteY21" fmla="*/ 2169850 h 2195215"/>
                  <a:gd name="connsiteX22" fmla="*/ 227727 w 1243680"/>
                  <a:gd name="connsiteY22" fmla="*/ 2190170 h 2195215"/>
                  <a:gd name="connsiteX23" fmla="*/ 390287 w 1243680"/>
                  <a:gd name="connsiteY23" fmla="*/ 2108890 h 2195215"/>
                  <a:gd name="connsiteX24" fmla="*/ 441087 w 1243680"/>
                  <a:gd name="connsiteY24" fmla="*/ 2088570 h 2195215"/>
                  <a:gd name="connsiteX25" fmla="*/ 522367 w 1243680"/>
                  <a:gd name="connsiteY25" fmla="*/ 2078410 h 2195215"/>
                  <a:gd name="connsiteX26" fmla="*/ 603647 w 1243680"/>
                  <a:gd name="connsiteY26" fmla="*/ 2098730 h 2195215"/>
                  <a:gd name="connsiteX27" fmla="*/ 684927 w 1243680"/>
                  <a:gd name="connsiteY27" fmla="*/ 2119050 h 2195215"/>
                  <a:gd name="connsiteX28" fmla="*/ 766207 w 1243680"/>
                  <a:gd name="connsiteY28" fmla="*/ 2149530 h 2195215"/>
                  <a:gd name="connsiteX29" fmla="*/ 837327 w 1243680"/>
                  <a:gd name="connsiteY29" fmla="*/ 2180010 h 2195215"/>
                  <a:gd name="connsiteX30" fmla="*/ 908447 w 1243680"/>
                  <a:gd name="connsiteY30" fmla="*/ 2180010 h 2195215"/>
                  <a:gd name="connsiteX31" fmla="*/ 969407 w 1243680"/>
                  <a:gd name="connsiteY31" fmla="*/ 2139370 h 2195215"/>
                  <a:gd name="connsiteX32" fmla="*/ 1048122 w 1243680"/>
                  <a:gd name="connsiteY32" fmla="*/ 2078312 h 2195215"/>
                  <a:gd name="connsiteX33" fmla="*/ 1109082 w 1243680"/>
                  <a:gd name="connsiteY33" fmla="*/ 1905591 h 2195215"/>
                  <a:gd name="connsiteX34" fmla="*/ 1186515 w 1243680"/>
                  <a:gd name="connsiteY34" fmla="*/ 1674476 h 2195215"/>
                  <a:gd name="connsiteX35" fmla="*/ 1223308 w 1243680"/>
                  <a:gd name="connsiteY35" fmla="*/ 1411598 h 2195215"/>
                  <a:gd name="connsiteX36" fmla="*/ 1243629 w 1243680"/>
                  <a:gd name="connsiteY36" fmla="*/ 1230001 h 2195215"/>
                  <a:gd name="connsiteX37" fmla="*/ 1228438 w 1243680"/>
                  <a:gd name="connsiteY37" fmla="*/ 1009144 h 2195215"/>
                  <a:gd name="connsiteX38" fmla="*/ 1206836 w 1243680"/>
                  <a:gd name="connsiteY38" fmla="*/ 776746 h 2195215"/>
                  <a:gd name="connsiteX39" fmla="*/ 1175073 w 1243680"/>
                  <a:gd name="connsiteY39" fmla="*/ 527777 h 2195215"/>
                  <a:gd name="connsiteX40" fmla="*/ 1050687 w 1243680"/>
                  <a:gd name="connsiteY40" fmla="*/ 361370 h 2195215"/>
                  <a:gd name="connsiteX41" fmla="*/ 1010047 w 1243680"/>
                  <a:gd name="connsiteY41" fmla="*/ 158170 h 2195215"/>
                  <a:gd name="connsiteX42" fmla="*/ 959247 w 1243680"/>
                  <a:gd name="connsiteY42" fmla="*/ 26090 h 2195215"/>
                  <a:gd name="connsiteX43" fmla="*/ 888127 w 1243680"/>
                  <a:gd name="connsiteY43" fmla="*/ 36250 h 2195215"/>
                  <a:gd name="connsiteX44" fmla="*/ 847487 w 1243680"/>
                  <a:gd name="connsiteY44" fmla="*/ 5770 h 2195215"/>
                  <a:gd name="connsiteX45" fmla="*/ 756047 w 1243680"/>
                  <a:gd name="connsiteY45" fmla="*/ 5770 h 2195215"/>
                  <a:gd name="connsiteX46" fmla="*/ 674767 w 1243680"/>
                  <a:gd name="connsiteY46" fmla="*/ 26090 h 2195215"/>
                  <a:gd name="connsiteX0" fmla="*/ 674767 w 1243680"/>
                  <a:gd name="connsiteY0" fmla="*/ 26090 h 2195215"/>
                  <a:gd name="connsiteX1" fmla="*/ 654447 w 1243680"/>
                  <a:gd name="connsiteY1" fmla="*/ 269930 h 2195215"/>
                  <a:gd name="connsiteX2" fmla="*/ 674767 w 1243680"/>
                  <a:gd name="connsiteY2" fmla="*/ 493450 h 2195215"/>
                  <a:gd name="connsiteX3" fmla="*/ 695087 w 1243680"/>
                  <a:gd name="connsiteY3" fmla="*/ 635690 h 2195215"/>
                  <a:gd name="connsiteX4" fmla="*/ 715407 w 1243680"/>
                  <a:gd name="connsiteY4" fmla="*/ 767770 h 2195215"/>
                  <a:gd name="connsiteX5" fmla="*/ 756047 w 1243680"/>
                  <a:gd name="connsiteY5" fmla="*/ 940490 h 2195215"/>
                  <a:gd name="connsiteX6" fmla="*/ 776367 w 1243680"/>
                  <a:gd name="connsiteY6" fmla="*/ 1042090 h 2195215"/>
                  <a:gd name="connsiteX7" fmla="*/ 786527 w 1243680"/>
                  <a:gd name="connsiteY7" fmla="*/ 1123370 h 2195215"/>
                  <a:gd name="connsiteX8" fmla="*/ 796687 w 1243680"/>
                  <a:gd name="connsiteY8" fmla="*/ 1255450 h 2195215"/>
                  <a:gd name="connsiteX9" fmla="*/ 796687 w 1243680"/>
                  <a:gd name="connsiteY9" fmla="*/ 1418010 h 2195215"/>
                  <a:gd name="connsiteX10" fmla="*/ 763643 w 1243680"/>
                  <a:gd name="connsiteY10" fmla="*/ 1560250 h 2195215"/>
                  <a:gd name="connsiteX11" fmla="*/ 695087 w 1243680"/>
                  <a:gd name="connsiteY11" fmla="*/ 1692330 h 2195215"/>
                  <a:gd name="connsiteX12" fmla="*/ 603647 w 1243680"/>
                  <a:gd name="connsiteY12" fmla="*/ 1783770 h 2195215"/>
                  <a:gd name="connsiteX13" fmla="*/ 502047 w 1243680"/>
                  <a:gd name="connsiteY13" fmla="*/ 1834570 h 2195215"/>
                  <a:gd name="connsiteX14" fmla="*/ 359807 w 1243680"/>
                  <a:gd name="connsiteY14" fmla="*/ 1844730 h 2195215"/>
                  <a:gd name="connsiteX15" fmla="*/ 298847 w 1243680"/>
                  <a:gd name="connsiteY15" fmla="*/ 1844730 h 2195215"/>
                  <a:gd name="connsiteX16" fmla="*/ 237887 w 1243680"/>
                  <a:gd name="connsiteY16" fmla="*/ 1814250 h 2195215"/>
                  <a:gd name="connsiteX17" fmla="*/ 95647 w 1243680"/>
                  <a:gd name="connsiteY17" fmla="*/ 1834570 h 2195215"/>
                  <a:gd name="connsiteX18" fmla="*/ 4207 w 1243680"/>
                  <a:gd name="connsiteY18" fmla="*/ 1895530 h 2195215"/>
                  <a:gd name="connsiteX19" fmla="*/ 24527 w 1243680"/>
                  <a:gd name="connsiteY19" fmla="*/ 2058090 h 2195215"/>
                  <a:gd name="connsiteX20" fmla="*/ 105807 w 1243680"/>
                  <a:gd name="connsiteY20" fmla="*/ 2190170 h 2195215"/>
                  <a:gd name="connsiteX21" fmla="*/ 136287 w 1243680"/>
                  <a:gd name="connsiteY21" fmla="*/ 2169850 h 2195215"/>
                  <a:gd name="connsiteX22" fmla="*/ 227727 w 1243680"/>
                  <a:gd name="connsiteY22" fmla="*/ 2190170 h 2195215"/>
                  <a:gd name="connsiteX23" fmla="*/ 390287 w 1243680"/>
                  <a:gd name="connsiteY23" fmla="*/ 2108890 h 2195215"/>
                  <a:gd name="connsiteX24" fmla="*/ 441087 w 1243680"/>
                  <a:gd name="connsiteY24" fmla="*/ 2088570 h 2195215"/>
                  <a:gd name="connsiteX25" fmla="*/ 522367 w 1243680"/>
                  <a:gd name="connsiteY25" fmla="*/ 2078410 h 2195215"/>
                  <a:gd name="connsiteX26" fmla="*/ 603647 w 1243680"/>
                  <a:gd name="connsiteY26" fmla="*/ 2098730 h 2195215"/>
                  <a:gd name="connsiteX27" fmla="*/ 684927 w 1243680"/>
                  <a:gd name="connsiteY27" fmla="*/ 2119050 h 2195215"/>
                  <a:gd name="connsiteX28" fmla="*/ 766207 w 1243680"/>
                  <a:gd name="connsiteY28" fmla="*/ 2149530 h 2195215"/>
                  <a:gd name="connsiteX29" fmla="*/ 837327 w 1243680"/>
                  <a:gd name="connsiteY29" fmla="*/ 2180010 h 2195215"/>
                  <a:gd name="connsiteX30" fmla="*/ 908447 w 1243680"/>
                  <a:gd name="connsiteY30" fmla="*/ 2180010 h 2195215"/>
                  <a:gd name="connsiteX31" fmla="*/ 969407 w 1243680"/>
                  <a:gd name="connsiteY31" fmla="*/ 2139370 h 2195215"/>
                  <a:gd name="connsiteX32" fmla="*/ 1048122 w 1243680"/>
                  <a:gd name="connsiteY32" fmla="*/ 2078312 h 2195215"/>
                  <a:gd name="connsiteX33" fmla="*/ 1109082 w 1243680"/>
                  <a:gd name="connsiteY33" fmla="*/ 1905591 h 2195215"/>
                  <a:gd name="connsiteX34" fmla="*/ 1186515 w 1243680"/>
                  <a:gd name="connsiteY34" fmla="*/ 1674476 h 2195215"/>
                  <a:gd name="connsiteX35" fmla="*/ 1223308 w 1243680"/>
                  <a:gd name="connsiteY35" fmla="*/ 1411598 h 2195215"/>
                  <a:gd name="connsiteX36" fmla="*/ 1243629 w 1243680"/>
                  <a:gd name="connsiteY36" fmla="*/ 1230001 h 2195215"/>
                  <a:gd name="connsiteX37" fmla="*/ 1228438 w 1243680"/>
                  <a:gd name="connsiteY37" fmla="*/ 1009144 h 2195215"/>
                  <a:gd name="connsiteX38" fmla="*/ 1206836 w 1243680"/>
                  <a:gd name="connsiteY38" fmla="*/ 776746 h 2195215"/>
                  <a:gd name="connsiteX39" fmla="*/ 1175073 w 1243680"/>
                  <a:gd name="connsiteY39" fmla="*/ 527777 h 2195215"/>
                  <a:gd name="connsiteX40" fmla="*/ 1130586 w 1243680"/>
                  <a:gd name="connsiteY40" fmla="*/ 316982 h 2195215"/>
                  <a:gd name="connsiteX41" fmla="*/ 1010047 w 1243680"/>
                  <a:gd name="connsiteY41" fmla="*/ 158170 h 2195215"/>
                  <a:gd name="connsiteX42" fmla="*/ 959247 w 1243680"/>
                  <a:gd name="connsiteY42" fmla="*/ 26090 h 2195215"/>
                  <a:gd name="connsiteX43" fmla="*/ 888127 w 1243680"/>
                  <a:gd name="connsiteY43" fmla="*/ 36250 h 2195215"/>
                  <a:gd name="connsiteX44" fmla="*/ 847487 w 1243680"/>
                  <a:gd name="connsiteY44" fmla="*/ 5770 h 2195215"/>
                  <a:gd name="connsiteX45" fmla="*/ 756047 w 1243680"/>
                  <a:gd name="connsiteY45" fmla="*/ 5770 h 2195215"/>
                  <a:gd name="connsiteX46" fmla="*/ 674767 w 1243680"/>
                  <a:gd name="connsiteY46" fmla="*/ 26090 h 2195215"/>
                  <a:gd name="connsiteX0" fmla="*/ 674767 w 1243680"/>
                  <a:gd name="connsiteY0" fmla="*/ 26090 h 2195215"/>
                  <a:gd name="connsiteX1" fmla="*/ 654447 w 1243680"/>
                  <a:gd name="connsiteY1" fmla="*/ 269930 h 2195215"/>
                  <a:gd name="connsiteX2" fmla="*/ 674767 w 1243680"/>
                  <a:gd name="connsiteY2" fmla="*/ 493450 h 2195215"/>
                  <a:gd name="connsiteX3" fmla="*/ 695087 w 1243680"/>
                  <a:gd name="connsiteY3" fmla="*/ 635690 h 2195215"/>
                  <a:gd name="connsiteX4" fmla="*/ 715407 w 1243680"/>
                  <a:gd name="connsiteY4" fmla="*/ 767770 h 2195215"/>
                  <a:gd name="connsiteX5" fmla="*/ 756047 w 1243680"/>
                  <a:gd name="connsiteY5" fmla="*/ 940490 h 2195215"/>
                  <a:gd name="connsiteX6" fmla="*/ 776367 w 1243680"/>
                  <a:gd name="connsiteY6" fmla="*/ 1042090 h 2195215"/>
                  <a:gd name="connsiteX7" fmla="*/ 786527 w 1243680"/>
                  <a:gd name="connsiteY7" fmla="*/ 1123370 h 2195215"/>
                  <a:gd name="connsiteX8" fmla="*/ 796687 w 1243680"/>
                  <a:gd name="connsiteY8" fmla="*/ 1255450 h 2195215"/>
                  <a:gd name="connsiteX9" fmla="*/ 796687 w 1243680"/>
                  <a:gd name="connsiteY9" fmla="*/ 1418010 h 2195215"/>
                  <a:gd name="connsiteX10" fmla="*/ 763643 w 1243680"/>
                  <a:gd name="connsiteY10" fmla="*/ 1560250 h 2195215"/>
                  <a:gd name="connsiteX11" fmla="*/ 695087 w 1243680"/>
                  <a:gd name="connsiteY11" fmla="*/ 1692330 h 2195215"/>
                  <a:gd name="connsiteX12" fmla="*/ 603647 w 1243680"/>
                  <a:gd name="connsiteY12" fmla="*/ 1783770 h 2195215"/>
                  <a:gd name="connsiteX13" fmla="*/ 502047 w 1243680"/>
                  <a:gd name="connsiteY13" fmla="*/ 1834570 h 2195215"/>
                  <a:gd name="connsiteX14" fmla="*/ 359807 w 1243680"/>
                  <a:gd name="connsiteY14" fmla="*/ 1844730 h 2195215"/>
                  <a:gd name="connsiteX15" fmla="*/ 298847 w 1243680"/>
                  <a:gd name="connsiteY15" fmla="*/ 1844730 h 2195215"/>
                  <a:gd name="connsiteX16" fmla="*/ 237887 w 1243680"/>
                  <a:gd name="connsiteY16" fmla="*/ 1814250 h 2195215"/>
                  <a:gd name="connsiteX17" fmla="*/ 95647 w 1243680"/>
                  <a:gd name="connsiteY17" fmla="*/ 1834570 h 2195215"/>
                  <a:gd name="connsiteX18" fmla="*/ 4207 w 1243680"/>
                  <a:gd name="connsiteY18" fmla="*/ 1895530 h 2195215"/>
                  <a:gd name="connsiteX19" fmla="*/ 24527 w 1243680"/>
                  <a:gd name="connsiteY19" fmla="*/ 2058090 h 2195215"/>
                  <a:gd name="connsiteX20" fmla="*/ 105807 w 1243680"/>
                  <a:gd name="connsiteY20" fmla="*/ 2190170 h 2195215"/>
                  <a:gd name="connsiteX21" fmla="*/ 136287 w 1243680"/>
                  <a:gd name="connsiteY21" fmla="*/ 2169850 h 2195215"/>
                  <a:gd name="connsiteX22" fmla="*/ 227727 w 1243680"/>
                  <a:gd name="connsiteY22" fmla="*/ 2190170 h 2195215"/>
                  <a:gd name="connsiteX23" fmla="*/ 390287 w 1243680"/>
                  <a:gd name="connsiteY23" fmla="*/ 2108890 h 2195215"/>
                  <a:gd name="connsiteX24" fmla="*/ 441087 w 1243680"/>
                  <a:gd name="connsiteY24" fmla="*/ 2088570 h 2195215"/>
                  <a:gd name="connsiteX25" fmla="*/ 522367 w 1243680"/>
                  <a:gd name="connsiteY25" fmla="*/ 2078410 h 2195215"/>
                  <a:gd name="connsiteX26" fmla="*/ 603647 w 1243680"/>
                  <a:gd name="connsiteY26" fmla="*/ 2098730 h 2195215"/>
                  <a:gd name="connsiteX27" fmla="*/ 684927 w 1243680"/>
                  <a:gd name="connsiteY27" fmla="*/ 2119050 h 2195215"/>
                  <a:gd name="connsiteX28" fmla="*/ 766207 w 1243680"/>
                  <a:gd name="connsiteY28" fmla="*/ 2149530 h 2195215"/>
                  <a:gd name="connsiteX29" fmla="*/ 837327 w 1243680"/>
                  <a:gd name="connsiteY29" fmla="*/ 2180010 h 2195215"/>
                  <a:gd name="connsiteX30" fmla="*/ 908447 w 1243680"/>
                  <a:gd name="connsiteY30" fmla="*/ 2180010 h 2195215"/>
                  <a:gd name="connsiteX31" fmla="*/ 969407 w 1243680"/>
                  <a:gd name="connsiteY31" fmla="*/ 2139370 h 2195215"/>
                  <a:gd name="connsiteX32" fmla="*/ 1048122 w 1243680"/>
                  <a:gd name="connsiteY32" fmla="*/ 2078312 h 2195215"/>
                  <a:gd name="connsiteX33" fmla="*/ 1109082 w 1243680"/>
                  <a:gd name="connsiteY33" fmla="*/ 1905591 h 2195215"/>
                  <a:gd name="connsiteX34" fmla="*/ 1186515 w 1243680"/>
                  <a:gd name="connsiteY34" fmla="*/ 1674476 h 2195215"/>
                  <a:gd name="connsiteX35" fmla="*/ 1223308 w 1243680"/>
                  <a:gd name="connsiteY35" fmla="*/ 1411598 h 2195215"/>
                  <a:gd name="connsiteX36" fmla="*/ 1243629 w 1243680"/>
                  <a:gd name="connsiteY36" fmla="*/ 1230001 h 2195215"/>
                  <a:gd name="connsiteX37" fmla="*/ 1228438 w 1243680"/>
                  <a:gd name="connsiteY37" fmla="*/ 1009144 h 2195215"/>
                  <a:gd name="connsiteX38" fmla="*/ 1206836 w 1243680"/>
                  <a:gd name="connsiteY38" fmla="*/ 776746 h 2195215"/>
                  <a:gd name="connsiteX39" fmla="*/ 1175073 w 1243680"/>
                  <a:gd name="connsiteY39" fmla="*/ 527777 h 2195215"/>
                  <a:gd name="connsiteX40" fmla="*/ 1130586 w 1243680"/>
                  <a:gd name="connsiteY40" fmla="*/ 316982 h 2195215"/>
                  <a:gd name="connsiteX41" fmla="*/ 1081068 w 1243680"/>
                  <a:gd name="connsiteY41" fmla="*/ 131537 h 2195215"/>
                  <a:gd name="connsiteX42" fmla="*/ 959247 w 1243680"/>
                  <a:gd name="connsiteY42" fmla="*/ 26090 h 2195215"/>
                  <a:gd name="connsiteX43" fmla="*/ 888127 w 1243680"/>
                  <a:gd name="connsiteY43" fmla="*/ 36250 h 2195215"/>
                  <a:gd name="connsiteX44" fmla="*/ 847487 w 1243680"/>
                  <a:gd name="connsiteY44" fmla="*/ 5770 h 2195215"/>
                  <a:gd name="connsiteX45" fmla="*/ 756047 w 1243680"/>
                  <a:gd name="connsiteY45" fmla="*/ 5770 h 2195215"/>
                  <a:gd name="connsiteX46" fmla="*/ 674767 w 1243680"/>
                  <a:gd name="connsiteY46" fmla="*/ 26090 h 2195215"/>
                  <a:gd name="connsiteX0" fmla="*/ 674767 w 1243680"/>
                  <a:gd name="connsiteY0" fmla="*/ 26090 h 2195215"/>
                  <a:gd name="connsiteX1" fmla="*/ 654447 w 1243680"/>
                  <a:gd name="connsiteY1" fmla="*/ 269930 h 2195215"/>
                  <a:gd name="connsiteX2" fmla="*/ 674767 w 1243680"/>
                  <a:gd name="connsiteY2" fmla="*/ 493450 h 2195215"/>
                  <a:gd name="connsiteX3" fmla="*/ 695087 w 1243680"/>
                  <a:gd name="connsiteY3" fmla="*/ 635690 h 2195215"/>
                  <a:gd name="connsiteX4" fmla="*/ 715407 w 1243680"/>
                  <a:gd name="connsiteY4" fmla="*/ 767770 h 2195215"/>
                  <a:gd name="connsiteX5" fmla="*/ 756047 w 1243680"/>
                  <a:gd name="connsiteY5" fmla="*/ 940490 h 2195215"/>
                  <a:gd name="connsiteX6" fmla="*/ 776367 w 1243680"/>
                  <a:gd name="connsiteY6" fmla="*/ 1042090 h 2195215"/>
                  <a:gd name="connsiteX7" fmla="*/ 786527 w 1243680"/>
                  <a:gd name="connsiteY7" fmla="*/ 1123370 h 2195215"/>
                  <a:gd name="connsiteX8" fmla="*/ 796687 w 1243680"/>
                  <a:gd name="connsiteY8" fmla="*/ 1255450 h 2195215"/>
                  <a:gd name="connsiteX9" fmla="*/ 796687 w 1243680"/>
                  <a:gd name="connsiteY9" fmla="*/ 1418010 h 2195215"/>
                  <a:gd name="connsiteX10" fmla="*/ 763643 w 1243680"/>
                  <a:gd name="connsiteY10" fmla="*/ 1560250 h 2195215"/>
                  <a:gd name="connsiteX11" fmla="*/ 695087 w 1243680"/>
                  <a:gd name="connsiteY11" fmla="*/ 1692330 h 2195215"/>
                  <a:gd name="connsiteX12" fmla="*/ 603647 w 1243680"/>
                  <a:gd name="connsiteY12" fmla="*/ 1783770 h 2195215"/>
                  <a:gd name="connsiteX13" fmla="*/ 502047 w 1243680"/>
                  <a:gd name="connsiteY13" fmla="*/ 1834570 h 2195215"/>
                  <a:gd name="connsiteX14" fmla="*/ 359807 w 1243680"/>
                  <a:gd name="connsiteY14" fmla="*/ 1844730 h 2195215"/>
                  <a:gd name="connsiteX15" fmla="*/ 298847 w 1243680"/>
                  <a:gd name="connsiteY15" fmla="*/ 1844730 h 2195215"/>
                  <a:gd name="connsiteX16" fmla="*/ 237887 w 1243680"/>
                  <a:gd name="connsiteY16" fmla="*/ 1814250 h 2195215"/>
                  <a:gd name="connsiteX17" fmla="*/ 95647 w 1243680"/>
                  <a:gd name="connsiteY17" fmla="*/ 1834570 h 2195215"/>
                  <a:gd name="connsiteX18" fmla="*/ 4207 w 1243680"/>
                  <a:gd name="connsiteY18" fmla="*/ 1895530 h 2195215"/>
                  <a:gd name="connsiteX19" fmla="*/ 24527 w 1243680"/>
                  <a:gd name="connsiteY19" fmla="*/ 2058090 h 2195215"/>
                  <a:gd name="connsiteX20" fmla="*/ 105807 w 1243680"/>
                  <a:gd name="connsiteY20" fmla="*/ 2190170 h 2195215"/>
                  <a:gd name="connsiteX21" fmla="*/ 136287 w 1243680"/>
                  <a:gd name="connsiteY21" fmla="*/ 2169850 h 2195215"/>
                  <a:gd name="connsiteX22" fmla="*/ 227727 w 1243680"/>
                  <a:gd name="connsiteY22" fmla="*/ 2190170 h 2195215"/>
                  <a:gd name="connsiteX23" fmla="*/ 390287 w 1243680"/>
                  <a:gd name="connsiteY23" fmla="*/ 2108890 h 2195215"/>
                  <a:gd name="connsiteX24" fmla="*/ 441087 w 1243680"/>
                  <a:gd name="connsiteY24" fmla="*/ 2088570 h 2195215"/>
                  <a:gd name="connsiteX25" fmla="*/ 522367 w 1243680"/>
                  <a:gd name="connsiteY25" fmla="*/ 2078410 h 2195215"/>
                  <a:gd name="connsiteX26" fmla="*/ 603647 w 1243680"/>
                  <a:gd name="connsiteY26" fmla="*/ 2098730 h 2195215"/>
                  <a:gd name="connsiteX27" fmla="*/ 684927 w 1243680"/>
                  <a:gd name="connsiteY27" fmla="*/ 2119050 h 2195215"/>
                  <a:gd name="connsiteX28" fmla="*/ 766207 w 1243680"/>
                  <a:gd name="connsiteY28" fmla="*/ 2149530 h 2195215"/>
                  <a:gd name="connsiteX29" fmla="*/ 837327 w 1243680"/>
                  <a:gd name="connsiteY29" fmla="*/ 2180010 h 2195215"/>
                  <a:gd name="connsiteX30" fmla="*/ 908447 w 1243680"/>
                  <a:gd name="connsiteY30" fmla="*/ 2180010 h 2195215"/>
                  <a:gd name="connsiteX31" fmla="*/ 969407 w 1243680"/>
                  <a:gd name="connsiteY31" fmla="*/ 2139370 h 2195215"/>
                  <a:gd name="connsiteX32" fmla="*/ 1048122 w 1243680"/>
                  <a:gd name="connsiteY32" fmla="*/ 2078312 h 2195215"/>
                  <a:gd name="connsiteX33" fmla="*/ 1109082 w 1243680"/>
                  <a:gd name="connsiteY33" fmla="*/ 1905591 h 2195215"/>
                  <a:gd name="connsiteX34" fmla="*/ 1186515 w 1243680"/>
                  <a:gd name="connsiteY34" fmla="*/ 1674476 h 2195215"/>
                  <a:gd name="connsiteX35" fmla="*/ 1223308 w 1243680"/>
                  <a:gd name="connsiteY35" fmla="*/ 1411598 h 2195215"/>
                  <a:gd name="connsiteX36" fmla="*/ 1243629 w 1243680"/>
                  <a:gd name="connsiteY36" fmla="*/ 1230001 h 2195215"/>
                  <a:gd name="connsiteX37" fmla="*/ 1228438 w 1243680"/>
                  <a:gd name="connsiteY37" fmla="*/ 1009144 h 2195215"/>
                  <a:gd name="connsiteX38" fmla="*/ 1206836 w 1243680"/>
                  <a:gd name="connsiteY38" fmla="*/ 776746 h 2195215"/>
                  <a:gd name="connsiteX39" fmla="*/ 1175073 w 1243680"/>
                  <a:gd name="connsiteY39" fmla="*/ 527777 h 2195215"/>
                  <a:gd name="connsiteX40" fmla="*/ 1130586 w 1243680"/>
                  <a:gd name="connsiteY40" fmla="*/ 316982 h 2195215"/>
                  <a:gd name="connsiteX41" fmla="*/ 1081068 w 1243680"/>
                  <a:gd name="connsiteY41" fmla="*/ 131537 h 2195215"/>
                  <a:gd name="connsiteX42" fmla="*/ 1012513 w 1243680"/>
                  <a:gd name="connsiteY42" fmla="*/ 43845 h 2195215"/>
                  <a:gd name="connsiteX43" fmla="*/ 888127 w 1243680"/>
                  <a:gd name="connsiteY43" fmla="*/ 36250 h 2195215"/>
                  <a:gd name="connsiteX44" fmla="*/ 847487 w 1243680"/>
                  <a:gd name="connsiteY44" fmla="*/ 5770 h 2195215"/>
                  <a:gd name="connsiteX45" fmla="*/ 756047 w 1243680"/>
                  <a:gd name="connsiteY45" fmla="*/ 5770 h 2195215"/>
                  <a:gd name="connsiteX46" fmla="*/ 674767 w 1243680"/>
                  <a:gd name="connsiteY46" fmla="*/ 26090 h 2195215"/>
                  <a:gd name="connsiteX0" fmla="*/ 674767 w 1243680"/>
                  <a:gd name="connsiteY0" fmla="*/ 26090 h 2195215"/>
                  <a:gd name="connsiteX1" fmla="*/ 654447 w 1243680"/>
                  <a:gd name="connsiteY1" fmla="*/ 269930 h 2195215"/>
                  <a:gd name="connsiteX2" fmla="*/ 674767 w 1243680"/>
                  <a:gd name="connsiteY2" fmla="*/ 493450 h 2195215"/>
                  <a:gd name="connsiteX3" fmla="*/ 695087 w 1243680"/>
                  <a:gd name="connsiteY3" fmla="*/ 635690 h 2195215"/>
                  <a:gd name="connsiteX4" fmla="*/ 715407 w 1243680"/>
                  <a:gd name="connsiteY4" fmla="*/ 767770 h 2195215"/>
                  <a:gd name="connsiteX5" fmla="*/ 756047 w 1243680"/>
                  <a:gd name="connsiteY5" fmla="*/ 940490 h 2195215"/>
                  <a:gd name="connsiteX6" fmla="*/ 776367 w 1243680"/>
                  <a:gd name="connsiteY6" fmla="*/ 1042090 h 2195215"/>
                  <a:gd name="connsiteX7" fmla="*/ 786527 w 1243680"/>
                  <a:gd name="connsiteY7" fmla="*/ 1123370 h 2195215"/>
                  <a:gd name="connsiteX8" fmla="*/ 796687 w 1243680"/>
                  <a:gd name="connsiteY8" fmla="*/ 1255450 h 2195215"/>
                  <a:gd name="connsiteX9" fmla="*/ 796687 w 1243680"/>
                  <a:gd name="connsiteY9" fmla="*/ 1418010 h 2195215"/>
                  <a:gd name="connsiteX10" fmla="*/ 763643 w 1243680"/>
                  <a:gd name="connsiteY10" fmla="*/ 1560250 h 2195215"/>
                  <a:gd name="connsiteX11" fmla="*/ 695087 w 1243680"/>
                  <a:gd name="connsiteY11" fmla="*/ 1692330 h 2195215"/>
                  <a:gd name="connsiteX12" fmla="*/ 603647 w 1243680"/>
                  <a:gd name="connsiteY12" fmla="*/ 1783770 h 2195215"/>
                  <a:gd name="connsiteX13" fmla="*/ 502047 w 1243680"/>
                  <a:gd name="connsiteY13" fmla="*/ 1834570 h 2195215"/>
                  <a:gd name="connsiteX14" fmla="*/ 359807 w 1243680"/>
                  <a:gd name="connsiteY14" fmla="*/ 1844730 h 2195215"/>
                  <a:gd name="connsiteX15" fmla="*/ 298847 w 1243680"/>
                  <a:gd name="connsiteY15" fmla="*/ 1844730 h 2195215"/>
                  <a:gd name="connsiteX16" fmla="*/ 237887 w 1243680"/>
                  <a:gd name="connsiteY16" fmla="*/ 1814250 h 2195215"/>
                  <a:gd name="connsiteX17" fmla="*/ 95647 w 1243680"/>
                  <a:gd name="connsiteY17" fmla="*/ 1834570 h 2195215"/>
                  <a:gd name="connsiteX18" fmla="*/ 4207 w 1243680"/>
                  <a:gd name="connsiteY18" fmla="*/ 1895530 h 2195215"/>
                  <a:gd name="connsiteX19" fmla="*/ 24527 w 1243680"/>
                  <a:gd name="connsiteY19" fmla="*/ 2058090 h 2195215"/>
                  <a:gd name="connsiteX20" fmla="*/ 105807 w 1243680"/>
                  <a:gd name="connsiteY20" fmla="*/ 2190170 h 2195215"/>
                  <a:gd name="connsiteX21" fmla="*/ 136287 w 1243680"/>
                  <a:gd name="connsiteY21" fmla="*/ 2169850 h 2195215"/>
                  <a:gd name="connsiteX22" fmla="*/ 227727 w 1243680"/>
                  <a:gd name="connsiteY22" fmla="*/ 2190170 h 2195215"/>
                  <a:gd name="connsiteX23" fmla="*/ 390287 w 1243680"/>
                  <a:gd name="connsiteY23" fmla="*/ 2108890 h 2195215"/>
                  <a:gd name="connsiteX24" fmla="*/ 441087 w 1243680"/>
                  <a:gd name="connsiteY24" fmla="*/ 2088570 h 2195215"/>
                  <a:gd name="connsiteX25" fmla="*/ 522367 w 1243680"/>
                  <a:gd name="connsiteY25" fmla="*/ 2078410 h 2195215"/>
                  <a:gd name="connsiteX26" fmla="*/ 603647 w 1243680"/>
                  <a:gd name="connsiteY26" fmla="*/ 2098730 h 2195215"/>
                  <a:gd name="connsiteX27" fmla="*/ 684927 w 1243680"/>
                  <a:gd name="connsiteY27" fmla="*/ 2119050 h 2195215"/>
                  <a:gd name="connsiteX28" fmla="*/ 766207 w 1243680"/>
                  <a:gd name="connsiteY28" fmla="*/ 2149530 h 2195215"/>
                  <a:gd name="connsiteX29" fmla="*/ 837327 w 1243680"/>
                  <a:gd name="connsiteY29" fmla="*/ 2180010 h 2195215"/>
                  <a:gd name="connsiteX30" fmla="*/ 908447 w 1243680"/>
                  <a:gd name="connsiteY30" fmla="*/ 2180010 h 2195215"/>
                  <a:gd name="connsiteX31" fmla="*/ 969407 w 1243680"/>
                  <a:gd name="connsiteY31" fmla="*/ 2139370 h 2195215"/>
                  <a:gd name="connsiteX32" fmla="*/ 1048122 w 1243680"/>
                  <a:gd name="connsiteY32" fmla="*/ 2078312 h 2195215"/>
                  <a:gd name="connsiteX33" fmla="*/ 1144592 w 1243680"/>
                  <a:gd name="connsiteY33" fmla="*/ 1878958 h 2195215"/>
                  <a:gd name="connsiteX34" fmla="*/ 1186515 w 1243680"/>
                  <a:gd name="connsiteY34" fmla="*/ 1674476 h 2195215"/>
                  <a:gd name="connsiteX35" fmla="*/ 1223308 w 1243680"/>
                  <a:gd name="connsiteY35" fmla="*/ 1411598 h 2195215"/>
                  <a:gd name="connsiteX36" fmla="*/ 1243629 w 1243680"/>
                  <a:gd name="connsiteY36" fmla="*/ 1230001 h 2195215"/>
                  <a:gd name="connsiteX37" fmla="*/ 1228438 w 1243680"/>
                  <a:gd name="connsiteY37" fmla="*/ 1009144 h 2195215"/>
                  <a:gd name="connsiteX38" fmla="*/ 1206836 w 1243680"/>
                  <a:gd name="connsiteY38" fmla="*/ 776746 h 2195215"/>
                  <a:gd name="connsiteX39" fmla="*/ 1175073 w 1243680"/>
                  <a:gd name="connsiteY39" fmla="*/ 527777 h 2195215"/>
                  <a:gd name="connsiteX40" fmla="*/ 1130586 w 1243680"/>
                  <a:gd name="connsiteY40" fmla="*/ 316982 h 2195215"/>
                  <a:gd name="connsiteX41" fmla="*/ 1081068 w 1243680"/>
                  <a:gd name="connsiteY41" fmla="*/ 131537 h 2195215"/>
                  <a:gd name="connsiteX42" fmla="*/ 1012513 w 1243680"/>
                  <a:gd name="connsiteY42" fmla="*/ 43845 h 2195215"/>
                  <a:gd name="connsiteX43" fmla="*/ 888127 w 1243680"/>
                  <a:gd name="connsiteY43" fmla="*/ 36250 h 2195215"/>
                  <a:gd name="connsiteX44" fmla="*/ 847487 w 1243680"/>
                  <a:gd name="connsiteY44" fmla="*/ 5770 h 2195215"/>
                  <a:gd name="connsiteX45" fmla="*/ 756047 w 1243680"/>
                  <a:gd name="connsiteY45" fmla="*/ 5770 h 2195215"/>
                  <a:gd name="connsiteX46" fmla="*/ 674767 w 1243680"/>
                  <a:gd name="connsiteY46" fmla="*/ 26090 h 2195215"/>
                  <a:gd name="connsiteX0" fmla="*/ 674767 w 1243680"/>
                  <a:gd name="connsiteY0" fmla="*/ 20801 h 2189926"/>
                  <a:gd name="connsiteX1" fmla="*/ 654447 w 1243680"/>
                  <a:gd name="connsiteY1" fmla="*/ 264641 h 2189926"/>
                  <a:gd name="connsiteX2" fmla="*/ 674767 w 1243680"/>
                  <a:gd name="connsiteY2" fmla="*/ 488161 h 2189926"/>
                  <a:gd name="connsiteX3" fmla="*/ 695087 w 1243680"/>
                  <a:gd name="connsiteY3" fmla="*/ 630401 h 2189926"/>
                  <a:gd name="connsiteX4" fmla="*/ 715407 w 1243680"/>
                  <a:gd name="connsiteY4" fmla="*/ 762481 h 2189926"/>
                  <a:gd name="connsiteX5" fmla="*/ 756047 w 1243680"/>
                  <a:gd name="connsiteY5" fmla="*/ 935201 h 2189926"/>
                  <a:gd name="connsiteX6" fmla="*/ 776367 w 1243680"/>
                  <a:gd name="connsiteY6" fmla="*/ 1036801 h 2189926"/>
                  <a:gd name="connsiteX7" fmla="*/ 786527 w 1243680"/>
                  <a:gd name="connsiteY7" fmla="*/ 1118081 h 2189926"/>
                  <a:gd name="connsiteX8" fmla="*/ 796687 w 1243680"/>
                  <a:gd name="connsiteY8" fmla="*/ 1250161 h 2189926"/>
                  <a:gd name="connsiteX9" fmla="*/ 796687 w 1243680"/>
                  <a:gd name="connsiteY9" fmla="*/ 1412721 h 2189926"/>
                  <a:gd name="connsiteX10" fmla="*/ 763643 w 1243680"/>
                  <a:gd name="connsiteY10" fmla="*/ 1554961 h 2189926"/>
                  <a:gd name="connsiteX11" fmla="*/ 695087 w 1243680"/>
                  <a:gd name="connsiteY11" fmla="*/ 1687041 h 2189926"/>
                  <a:gd name="connsiteX12" fmla="*/ 603647 w 1243680"/>
                  <a:gd name="connsiteY12" fmla="*/ 1778481 h 2189926"/>
                  <a:gd name="connsiteX13" fmla="*/ 502047 w 1243680"/>
                  <a:gd name="connsiteY13" fmla="*/ 1829281 h 2189926"/>
                  <a:gd name="connsiteX14" fmla="*/ 359807 w 1243680"/>
                  <a:gd name="connsiteY14" fmla="*/ 1839441 h 2189926"/>
                  <a:gd name="connsiteX15" fmla="*/ 298847 w 1243680"/>
                  <a:gd name="connsiteY15" fmla="*/ 1839441 h 2189926"/>
                  <a:gd name="connsiteX16" fmla="*/ 237887 w 1243680"/>
                  <a:gd name="connsiteY16" fmla="*/ 1808961 h 2189926"/>
                  <a:gd name="connsiteX17" fmla="*/ 95647 w 1243680"/>
                  <a:gd name="connsiteY17" fmla="*/ 1829281 h 2189926"/>
                  <a:gd name="connsiteX18" fmla="*/ 4207 w 1243680"/>
                  <a:gd name="connsiteY18" fmla="*/ 1890241 h 2189926"/>
                  <a:gd name="connsiteX19" fmla="*/ 24527 w 1243680"/>
                  <a:gd name="connsiteY19" fmla="*/ 2052801 h 2189926"/>
                  <a:gd name="connsiteX20" fmla="*/ 105807 w 1243680"/>
                  <a:gd name="connsiteY20" fmla="*/ 2184881 h 2189926"/>
                  <a:gd name="connsiteX21" fmla="*/ 136287 w 1243680"/>
                  <a:gd name="connsiteY21" fmla="*/ 2164561 h 2189926"/>
                  <a:gd name="connsiteX22" fmla="*/ 227727 w 1243680"/>
                  <a:gd name="connsiteY22" fmla="*/ 2184881 h 2189926"/>
                  <a:gd name="connsiteX23" fmla="*/ 390287 w 1243680"/>
                  <a:gd name="connsiteY23" fmla="*/ 2103601 h 2189926"/>
                  <a:gd name="connsiteX24" fmla="*/ 441087 w 1243680"/>
                  <a:gd name="connsiteY24" fmla="*/ 2083281 h 2189926"/>
                  <a:gd name="connsiteX25" fmla="*/ 522367 w 1243680"/>
                  <a:gd name="connsiteY25" fmla="*/ 2073121 h 2189926"/>
                  <a:gd name="connsiteX26" fmla="*/ 603647 w 1243680"/>
                  <a:gd name="connsiteY26" fmla="*/ 2093441 h 2189926"/>
                  <a:gd name="connsiteX27" fmla="*/ 684927 w 1243680"/>
                  <a:gd name="connsiteY27" fmla="*/ 2113761 h 2189926"/>
                  <a:gd name="connsiteX28" fmla="*/ 766207 w 1243680"/>
                  <a:gd name="connsiteY28" fmla="*/ 2144241 h 2189926"/>
                  <a:gd name="connsiteX29" fmla="*/ 837327 w 1243680"/>
                  <a:gd name="connsiteY29" fmla="*/ 2174721 h 2189926"/>
                  <a:gd name="connsiteX30" fmla="*/ 908447 w 1243680"/>
                  <a:gd name="connsiteY30" fmla="*/ 2174721 h 2189926"/>
                  <a:gd name="connsiteX31" fmla="*/ 969407 w 1243680"/>
                  <a:gd name="connsiteY31" fmla="*/ 2134081 h 2189926"/>
                  <a:gd name="connsiteX32" fmla="*/ 1048122 w 1243680"/>
                  <a:gd name="connsiteY32" fmla="*/ 2073023 h 2189926"/>
                  <a:gd name="connsiteX33" fmla="*/ 1144592 w 1243680"/>
                  <a:gd name="connsiteY33" fmla="*/ 1873669 h 2189926"/>
                  <a:gd name="connsiteX34" fmla="*/ 1186515 w 1243680"/>
                  <a:gd name="connsiteY34" fmla="*/ 1669187 h 2189926"/>
                  <a:gd name="connsiteX35" fmla="*/ 1223308 w 1243680"/>
                  <a:gd name="connsiteY35" fmla="*/ 1406309 h 2189926"/>
                  <a:gd name="connsiteX36" fmla="*/ 1243629 w 1243680"/>
                  <a:gd name="connsiteY36" fmla="*/ 1224712 h 2189926"/>
                  <a:gd name="connsiteX37" fmla="*/ 1228438 w 1243680"/>
                  <a:gd name="connsiteY37" fmla="*/ 1003855 h 2189926"/>
                  <a:gd name="connsiteX38" fmla="*/ 1206836 w 1243680"/>
                  <a:gd name="connsiteY38" fmla="*/ 771457 h 2189926"/>
                  <a:gd name="connsiteX39" fmla="*/ 1175073 w 1243680"/>
                  <a:gd name="connsiteY39" fmla="*/ 522488 h 2189926"/>
                  <a:gd name="connsiteX40" fmla="*/ 1130586 w 1243680"/>
                  <a:gd name="connsiteY40" fmla="*/ 311693 h 2189926"/>
                  <a:gd name="connsiteX41" fmla="*/ 1081068 w 1243680"/>
                  <a:gd name="connsiteY41" fmla="*/ 126248 h 2189926"/>
                  <a:gd name="connsiteX42" fmla="*/ 1012513 w 1243680"/>
                  <a:gd name="connsiteY42" fmla="*/ 38556 h 2189926"/>
                  <a:gd name="connsiteX43" fmla="*/ 888127 w 1243680"/>
                  <a:gd name="connsiteY43" fmla="*/ 30961 h 2189926"/>
                  <a:gd name="connsiteX44" fmla="*/ 847487 w 1243680"/>
                  <a:gd name="connsiteY44" fmla="*/ 481 h 2189926"/>
                  <a:gd name="connsiteX45" fmla="*/ 767198 w 1243680"/>
                  <a:gd name="connsiteY45" fmla="*/ 33935 h 2189926"/>
                  <a:gd name="connsiteX46" fmla="*/ 674767 w 1243680"/>
                  <a:gd name="connsiteY46" fmla="*/ 20801 h 2189926"/>
                  <a:gd name="connsiteX0" fmla="*/ 674767 w 1243680"/>
                  <a:gd name="connsiteY0" fmla="*/ 14621 h 2183746"/>
                  <a:gd name="connsiteX1" fmla="*/ 654447 w 1243680"/>
                  <a:gd name="connsiteY1" fmla="*/ 258461 h 2183746"/>
                  <a:gd name="connsiteX2" fmla="*/ 674767 w 1243680"/>
                  <a:gd name="connsiteY2" fmla="*/ 481981 h 2183746"/>
                  <a:gd name="connsiteX3" fmla="*/ 695087 w 1243680"/>
                  <a:gd name="connsiteY3" fmla="*/ 624221 h 2183746"/>
                  <a:gd name="connsiteX4" fmla="*/ 715407 w 1243680"/>
                  <a:gd name="connsiteY4" fmla="*/ 756301 h 2183746"/>
                  <a:gd name="connsiteX5" fmla="*/ 756047 w 1243680"/>
                  <a:gd name="connsiteY5" fmla="*/ 929021 h 2183746"/>
                  <a:gd name="connsiteX6" fmla="*/ 776367 w 1243680"/>
                  <a:gd name="connsiteY6" fmla="*/ 1030621 h 2183746"/>
                  <a:gd name="connsiteX7" fmla="*/ 786527 w 1243680"/>
                  <a:gd name="connsiteY7" fmla="*/ 1111901 h 2183746"/>
                  <a:gd name="connsiteX8" fmla="*/ 796687 w 1243680"/>
                  <a:gd name="connsiteY8" fmla="*/ 1243981 h 2183746"/>
                  <a:gd name="connsiteX9" fmla="*/ 796687 w 1243680"/>
                  <a:gd name="connsiteY9" fmla="*/ 1406541 h 2183746"/>
                  <a:gd name="connsiteX10" fmla="*/ 763643 w 1243680"/>
                  <a:gd name="connsiteY10" fmla="*/ 1548781 h 2183746"/>
                  <a:gd name="connsiteX11" fmla="*/ 695087 w 1243680"/>
                  <a:gd name="connsiteY11" fmla="*/ 1680861 h 2183746"/>
                  <a:gd name="connsiteX12" fmla="*/ 603647 w 1243680"/>
                  <a:gd name="connsiteY12" fmla="*/ 1772301 h 2183746"/>
                  <a:gd name="connsiteX13" fmla="*/ 502047 w 1243680"/>
                  <a:gd name="connsiteY13" fmla="*/ 1823101 h 2183746"/>
                  <a:gd name="connsiteX14" fmla="*/ 359807 w 1243680"/>
                  <a:gd name="connsiteY14" fmla="*/ 1833261 h 2183746"/>
                  <a:gd name="connsiteX15" fmla="*/ 298847 w 1243680"/>
                  <a:gd name="connsiteY15" fmla="*/ 1833261 h 2183746"/>
                  <a:gd name="connsiteX16" fmla="*/ 237887 w 1243680"/>
                  <a:gd name="connsiteY16" fmla="*/ 1802781 h 2183746"/>
                  <a:gd name="connsiteX17" fmla="*/ 95647 w 1243680"/>
                  <a:gd name="connsiteY17" fmla="*/ 1823101 h 2183746"/>
                  <a:gd name="connsiteX18" fmla="*/ 4207 w 1243680"/>
                  <a:gd name="connsiteY18" fmla="*/ 1884061 h 2183746"/>
                  <a:gd name="connsiteX19" fmla="*/ 24527 w 1243680"/>
                  <a:gd name="connsiteY19" fmla="*/ 2046621 h 2183746"/>
                  <a:gd name="connsiteX20" fmla="*/ 105807 w 1243680"/>
                  <a:gd name="connsiteY20" fmla="*/ 2178701 h 2183746"/>
                  <a:gd name="connsiteX21" fmla="*/ 136287 w 1243680"/>
                  <a:gd name="connsiteY21" fmla="*/ 2158381 h 2183746"/>
                  <a:gd name="connsiteX22" fmla="*/ 227727 w 1243680"/>
                  <a:gd name="connsiteY22" fmla="*/ 2178701 h 2183746"/>
                  <a:gd name="connsiteX23" fmla="*/ 390287 w 1243680"/>
                  <a:gd name="connsiteY23" fmla="*/ 2097421 h 2183746"/>
                  <a:gd name="connsiteX24" fmla="*/ 441087 w 1243680"/>
                  <a:gd name="connsiteY24" fmla="*/ 2077101 h 2183746"/>
                  <a:gd name="connsiteX25" fmla="*/ 522367 w 1243680"/>
                  <a:gd name="connsiteY25" fmla="*/ 2066941 h 2183746"/>
                  <a:gd name="connsiteX26" fmla="*/ 603647 w 1243680"/>
                  <a:gd name="connsiteY26" fmla="*/ 2087261 h 2183746"/>
                  <a:gd name="connsiteX27" fmla="*/ 684927 w 1243680"/>
                  <a:gd name="connsiteY27" fmla="*/ 2107581 h 2183746"/>
                  <a:gd name="connsiteX28" fmla="*/ 766207 w 1243680"/>
                  <a:gd name="connsiteY28" fmla="*/ 2138061 h 2183746"/>
                  <a:gd name="connsiteX29" fmla="*/ 837327 w 1243680"/>
                  <a:gd name="connsiteY29" fmla="*/ 2168541 h 2183746"/>
                  <a:gd name="connsiteX30" fmla="*/ 908447 w 1243680"/>
                  <a:gd name="connsiteY30" fmla="*/ 2168541 h 2183746"/>
                  <a:gd name="connsiteX31" fmla="*/ 969407 w 1243680"/>
                  <a:gd name="connsiteY31" fmla="*/ 2127901 h 2183746"/>
                  <a:gd name="connsiteX32" fmla="*/ 1048122 w 1243680"/>
                  <a:gd name="connsiteY32" fmla="*/ 2066843 h 2183746"/>
                  <a:gd name="connsiteX33" fmla="*/ 1144592 w 1243680"/>
                  <a:gd name="connsiteY33" fmla="*/ 1867489 h 2183746"/>
                  <a:gd name="connsiteX34" fmla="*/ 1186515 w 1243680"/>
                  <a:gd name="connsiteY34" fmla="*/ 1663007 h 2183746"/>
                  <a:gd name="connsiteX35" fmla="*/ 1223308 w 1243680"/>
                  <a:gd name="connsiteY35" fmla="*/ 1400129 h 2183746"/>
                  <a:gd name="connsiteX36" fmla="*/ 1243629 w 1243680"/>
                  <a:gd name="connsiteY36" fmla="*/ 1218532 h 2183746"/>
                  <a:gd name="connsiteX37" fmla="*/ 1228438 w 1243680"/>
                  <a:gd name="connsiteY37" fmla="*/ 997675 h 2183746"/>
                  <a:gd name="connsiteX38" fmla="*/ 1206836 w 1243680"/>
                  <a:gd name="connsiteY38" fmla="*/ 765277 h 2183746"/>
                  <a:gd name="connsiteX39" fmla="*/ 1175073 w 1243680"/>
                  <a:gd name="connsiteY39" fmla="*/ 516308 h 2183746"/>
                  <a:gd name="connsiteX40" fmla="*/ 1130586 w 1243680"/>
                  <a:gd name="connsiteY40" fmla="*/ 305513 h 2183746"/>
                  <a:gd name="connsiteX41" fmla="*/ 1081068 w 1243680"/>
                  <a:gd name="connsiteY41" fmla="*/ 120068 h 2183746"/>
                  <a:gd name="connsiteX42" fmla="*/ 1012513 w 1243680"/>
                  <a:gd name="connsiteY42" fmla="*/ 32376 h 2183746"/>
                  <a:gd name="connsiteX43" fmla="*/ 888127 w 1243680"/>
                  <a:gd name="connsiteY43" fmla="*/ 24781 h 2183746"/>
                  <a:gd name="connsiteX44" fmla="*/ 854311 w 1243680"/>
                  <a:gd name="connsiteY44" fmla="*/ 28420 h 2183746"/>
                  <a:gd name="connsiteX45" fmla="*/ 767198 w 1243680"/>
                  <a:gd name="connsiteY45" fmla="*/ 27755 h 2183746"/>
                  <a:gd name="connsiteX46" fmla="*/ 674767 w 1243680"/>
                  <a:gd name="connsiteY46" fmla="*/ 14621 h 2183746"/>
                  <a:gd name="connsiteX0" fmla="*/ 674767 w 1233632"/>
                  <a:gd name="connsiteY0" fmla="*/ 14621 h 2183746"/>
                  <a:gd name="connsiteX1" fmla="*/ 654447 w 1233632"/>
                  <a:gd name="connsiteY1" fmla="*/ 258461 h 2183746"/>
                  <a:gd name="connsiteX2" fmla="*/ 674767 w 1233632"/>
                  <a:gd name="connsiteY2" fmla="*/ 481981 h 2183746"/>
                  <a:gd name="connsiteX3" fmla="*/ 695087 w 1233632"/>
                  <a:gd name="connsiteY3" fmla="*/ 624221 h 2183746"/>
                  <a:gd name="connsiteX4" fmla="*/ 715407 w 1233632"/>
                  <a:gd name="connsiteY4" fmla="*/ 756301 h 2183746"/>
                  <a:gd name="connsiteX5" fmla="*/ 756047 w 1233632"/>
                  <a:gd name="connsiteY5" fmla="*/ 929021 h 2183746"/>
                  <a:gd name="connsiteX6" fmla="*/ 776367 w 1233632"/>
                  <a:gd name="connsiteY6" fmla="*/ 1030621 h 2183746"/>
                  <a:gd name="connsiteX7" fmla="*/ 786527 w 1233632"/>
                  <a:gd name="connsiteY7" fmla="*/ 1111901 h 2183746"/>
                  <a:gd name="connsiteX8" fmla="*/ 796687 w 1233632"/>
                  <a:gd name="connsiteY8" fmla="*/ 1243981 h 2183746"/>
                  <a:gd name="connsiteX9" fmla="*/ 796687 w 1233632"/>
                  <a:gd name="connsiteY9" fmla="*/ 1406541 h 2183746"/>
                  <a:gd name="connsiteX10" fmla="*/ 763643 w 1233632"/>
                  <a:gd name="connsiteY10" fmla="*/ 1548781 h 2183746"/>
                  <a:gd name="connsiteX11" fmla="*/ 695087 w 1233632"/>
                  <a:gd name="connsiteY11" fmla="*/ 1680861 h 2183746"/>
                  <a:gd name="connsiteX12" fmla="*/ 603647 w 1233632"/>
                  <a:gd name="connsiteY12" fmla="*/ 1772301 h 2183746"/>
                  <a:gd name="connsiteX13" fmla="*/ 502047 w 1233632"/>
                  <a:gd name="connsiteY13" fmla="*/ 1823101 h 2183746"/>
                  <a:gd name="connsiteX14" fmla="*/ 359807 w 1233632"/>
                  <a:gd name="connsiteY14" fmla="*/ 1833261 h 2183746"/>
                  <a:gd name="connsiteX15" fmla="*/ 298847 w 1233632"/>
                  <a:gd name="connsiteY15" fmla="*/ 1833261 h 2183746"/>
                  <a:gd name="connsiteX16" fmla="*/ 237887 w 1233632"/>
                  <a:gd name="connsiteY16" fmla="*/ 1802781 h 2183746"/>
                  <a:gd name="connsiteX17" fmla="*/ 95647 w 1233632"/>
                  <a:gd name="connsiteY17" fmla="*/ 1823101 h 2183746"/>
                  <a:gd name="connsiteX18" fmla="*/ 4207 w 1233632"/>
                  <a:gd name="connsiteY18" fmla="*/ 1884061 h 2183746"/>
                  <a:gd name="connsiteX19" fmla="*/ 24527 w 1233632"/>
                  <a:gd name="connsiteY19" fmla="*/ 2046621 h 2183746"/>
                  <a:gd name="connsiteX20" fmla="*/ 105807 w 1233632"/>
                  <a:gd name="connsiteY20" fmla="*/ 2178701 h 2183746"/>
                  <a:gd name="connsiteX21" fmla="*/ 136287 w 1233632"/>
                  <a:gd name="connsiteY21" fmla="*/ 2158381 h 2183746"/>
                  <a:gd name="connsiteX22" fmla="*/ 227727 w 1233632"/>
                  <a:gd name="connsiteY22" fmla="*/ 2178701 h 2183746"/>
                  <a:gd name="connsiteX23" fmla="*/ 390287 w 1233632"/>
                  <a:gd name="connsiteY23" fmla="*/ 2097421 h 2183746"/>
                  <a:gd name="connsiteX24" fmla="*/ 441087 w 1233632"/>
                  <a:gd name="connsiteY24" fmla="*/ 2077101 h 2183746"/>
                  <a:gd name="connsiteX25" fmla="*/ 522367 w 1233632"/>
                  <a:gd name="connsiteY25" fmla="*/ 2066941 h 2183746"/>
                  <a:gd name="connsiteX26" fmla="*/ 603647 w 1233632"/>
                  <a:gd name="connsiteY26" fmla="*/ 2087261 h 2183746"/>
                  <a:gd name="connsiteX27" fmla="*/ 684927 w 1233632"/>
                  <a:gd name="connsiteY27" fmla="*/ 2107581 h 2183746"/>
                  <a:gd name="connsiteX28" fmla="*/ 766207 w 1233632"/>
                  <a:gd name="connsiteY28" fmla="*/ 2138061 h 2183746"/>
                  <a:gd name="connsiteX29" fmla="*/ 837327 w 1233632"/>
                  <a:gd name="connsiteY29" fmla="*/ 2168541 h 2183746"/>
                  <a:gd name="connsiteX30" fmla="*/ 908447 w 1233632"/>
                  <a:gd name="connsiteY30" fmla="*/ 2168541 h 2183746"/>
                  <a:gd name="connsiteX31" fmla="*/ 969407 w 1233632"/>
                  <a:gd name="connsiteY31" fmla="*/ 2127901 h 2183746"/>
                  <a:gd name="connsiteX32" fmla="*/ 1048122 w 1233632"/>
                  <a:gd name="connsiteY32" fmla="*/ 2066843 h 2183746"/>
                  <a:gd name="connsiteX33" fmla="*/ 1144592 w 1233632"/>
                  <a:gd name="connsiteY33" fmla="*/ 1867489 h 2183746"/>
                  <a:gd name="connsiteX34" fmla="*/ 1186515 w 1233632"/>
                  <a:gd name="connsiteY34" fmla="*/ 1663007 h 2183746"/>
                  <a:gd name="connsiteX35" fmla="*/ 1223308 w 1233632"/>
                  <a:gd name="connsiteY35" fmla="*/ 1400129 h 2183746"/>
                  <a:gd name="connsiteX36" fmla="*/ 1233393 w 1233632"/>
                  <a:gd name="connsiteY36" fmla="*/ 1242415 h 2183746"/>
                  <a:gd name="connsiteX37" fmla="*/ 1228438 w 1233632"/>
                  <a:gd name="connsiteY37" fmla="*/ 997675 h 2183746"/>
                  <a:gd name="connsiteX38" fmla="*/ 1206836 w 1233632"/>
                  <a:gd name="connsiteY38" fmla="*/ 765277 h 2183746"/>
                  <a:gd name="connsiteX39" fmla="*/ 1175073 w 1233632"/>
                  <a:gd name="connsiteY39" fmla="*/ 516308 h 2183746"/>
                  <a:gd name="connsiteX40" fmla="*/ 1130586 w 1233632"/>
                  <a:gd name="connsiteY40" fmla="*/ 305513 h 2183746"/>
                  <a:gd name="connsiteX41" fmla="*/ 1081068 w 1233632"/>
                  <a:gd name="connsiteY41" fmla="*/ 120068 h 2183746"/>
                  <a:gd name="connsiteX42" fmla="*/ 1012513 w 1233632"/>
                  <a:gd name="connsiteY42" fmla="*/ 32376 h 2183746"/>
                  <a:gd name="connsiteX43" fmla="*/ 888127 w 1233632"/>
                  <a:gd name="connsiteY43" fmla="*/ 24781 h 2183746"/>
                  <a:gd name="connsiteX44" fmla="*/ 854311 w 1233632"/>
                  <a:gd name="connsiteY44" fmla="*/ 28420 h 2183746"/>
                  <a:gd name="connsiteX45" fmla="*/ 767198 w 1233632"/>
                  <a:gd name="connsiteY45" fmla="*/ 27755 h 2183746"/>
                  <a:gd name="connsiteX46" fmla="*/ 674767 w 1233632"/>
                  <a:gd name="connsiteY46" fmla="*/ 14621 h 2183746"/>
                  <a:gd name="connsiteX0" fmla="*/ 674767 w 1233632"/>
                  <a:gd name="connsiteY0" fmla="*/ 14621 h 2183746"/>
                  <a:gd name="connsiteX1" fmla="*/ 654447 w 1233632"/>
                  <a:gd name="connsiteY1" fmla="*/ 258461 h 2183746"/>
                  <a:gd name="connsiteX2" fmla="*/ 674767 w 1233632"/>
                  <a:gd name="connsiteY2" fmla="*/ 481981 h 2183746"/>
                  <a:gd name="connsiteX3" fmla="*/ 695087 w 1233632"/>
                  <a:gd name="connsiteY3" fmla="*/ 624221 h 2183746"/>
                  <a:gd name="connsiteX4" fmla="*/ 715407 w 1233632"/>
                  <a:gd name="connsiteY4" fmla="*/ 756301 h 2183746"/>
                  <a:gd name="connsiteX5" fmla="*/ 756047 w 1233632"/>
                  <a:gd name="connsiteY5" fmla="*/ 929021 h 2183746"/>
                  <a:gd name="connsiteX6" fmla="*/ 776367 w 1233632"/>
                  <a:gd name="connsiteY6" fmla="*/ 1030621 h 2183746"/>
                  <a:gd name="connsiteX7" fmla="*/ 786527 w 1233632"/>
                  <a:gd name="connsiteY7" fmla="*/ 1111901 h 2183746"/>
                  <a:gd name="connsiteX8" fmla="*/ 796687 w 1233632"/>
                  <a:gd name="connsiteY8" fmla="*/ 1243981 h 2183746"/>
                  <a:gd name="connsiteX9" fmla="*/ 796687 w 1233632"/>
                  <a:gd name="connsiteY9" fmla="*/ 1406541 h 2183746"/>
                  <a:gd name="connsiteX10" fmla="*/ 763643 w 1233632"/>
                  <a:gd name="connsiteY10" fmla="*/ 1548781 h 2183746"/>
                  <a:gd name="connsiteX11" fmla="*/ 695087 w 1233632"/>
                  <a:gd name="connsiteY11" fmla="*/ 1680861 h 2183746"/>
                  <a:gd name="connsiteX12" fmla="*/ 603647 w 1233632"/>
                  <a:gd name="connsiteY12" fmla="*/ 1772301 h 2183746"/>
                  <a:gd name="connsiteX13" fmla="*/ 502047 w 1233632"/>
                  <a:gd name="connsiteY13" fmla="*/ 1823101 h 2183746"/>
                  <a:gd name="connsiteX14" fmla="*/ 359807 w 1233632"/>
                  <a:gd name="connsiteY14" fmla="*/ 1833261 h 2183746"/>
                  <a:gd name="connsiteX15" fmla="*/ 298847 w 1233632"/>
                  <a:gd name="connsiteY15" fmla="*/ 1833261 h 2183746"/>
                  <a:gd name="connsiteX16" fmla="*/ 237887 w 1233632"/>
                  <a:gd name="connsiteY16" fmla="*/ 1802781 h 2183746"/>
                  <a:gd name="connsiteX17" fmla="*/ 95647 w 1233632"/>
                  <a:gd name="connsiteY17" fmla="*/ 1823101 h 2183746"/>
                  <a:gd name="connsiteX18" fmla="*/ 4207 w 1233632"/>
                  <a:gd name="connsiteY18" fmla="*/ 1884061 h 2183746"/>
                  <a:gd name="connsiteX19" fmla="*/ 24527 w 1233632"/>
                  <a:gd name="connsiteY19" fmla="*/ 2046621 h 2183746"/>
                  <a:gd name="connsiteX20" fmla="*/ 105807 w 1233632"/>
                  <a:gd name="connsiteY20" fmla="*/ 2178701 h 2183746"/>
                  <a:gd name="connsiteX21" fmla="*/ 136287 w 1233632"/>
                  <a:gd name="connsiteY21" fmla="*/ 2158381 h 2183746"/>
                  <a:gd name="connsiteX22" fmla="*/ 227727 w 1233632"/>
                  <a:gd name="connsiteY22" fmla="*/ 2178701 h 2183746"/>
                  <a:gd name="connsiteX23" fmla="*/ 390287 w 1233632"/>
                  <a:gd name="connsiteY23" fmla="*/ 2097421 h 2183746"/>
                  <a:gd name="connsiteX24" fmla="*/ 441087 w 1233632"/>
                  <a:gd name="connsiteY24" fmla="*/ 2077101 h 2183746"/>
                  <a:gd name="connsiteX25" fmla="*/ 522367 w 1233632"/>
                  <a:gd name="connsiteY25" fmla="*/ 2066941 h 2183746"/>
                  <a:gd name="connsiteX26" fmla="*/ 603647 w 1233632"/>
                  <a:gd name="connsiteY26" fmla="*/ 2087261 h 2183746"/>
                  <a:gd name="connsiteX27" fmla="*/ 684927 w 1233632"/>
                  <a:gd name="connsiteY27" fmla="*/ 2107581 h 2183746"/>
                  <a:gd name="connsiteX28" fmla="*/ 766207 w 1233632"/>
                  <a:gd name="connsiteY28" fmla="*/ 2138061 h 2183746"/>
                  <a:gd name="connsiteX29" fmla="*/ 837327 w 1233632"/>
                  <a:gd name="connsiteY29" fmla="*/ 2168541 h 2183746"/>
                  <a:gd name="connsiteX30" fmla="*/ 908447 w 1233632"/>
                  <a:gd name="connsiteY30" fmla="*/ 2168541 h 2183746"/>
                  <a:gd name="connsiteX31" fmla="*/ 969407 w 1233632"/>
                  <a:gd name="connsiteY31" fmla="*/ 2127901 h 2183746"/>
                  <a:gd name="connsiteX32" fmla="*/ 1048122 w 1233632"/>
                  <a:gd name="connsiteY32" fmla="*/ 2066843 h 2183746"/>
                  <a:gd name="connsiteX33" fmla="*/ 1144592 w 1233632"/>
                  <a:gd name="connsiteY33" fmla="*/ 1867489 h 2183746"/>
                  <a:gd name="connsiteX34" fmla="*/ 1186515 w 1233632"/>
                  <a:gd name="connsiteY34" fmla="*/ 1663007 h 2183746"/>
                  <a:gd name="connsiteX35" fmla="*/ 1223308 w 1233632"/>
                  <a:gd name="connsiteY35" fmla="*/ 1400129 h 2183746"/>
                  <a:gd name="connsiteX36" fmla="*/ 1233393 w 1233632"/>
                  <a:gd name="connsiteY36" fmla="*/ 1242415 h 2183746"/>
                  <a:gd name="connsiteX37" fmla="*/ 1228438 w 1233632"/>
                  <a:gd name="connsiteY37" fmla="*/ 997675 h 2183746"/>
                  <a:gd name="connsiteX38" fmla="*/ 1206836 w 1233632"/>
                  <a:gd name="connsiteY38" fmla="*/ 765277 h 2183746"/>
                  <a:gd name="connsiteX39" fmla="*/ 1175073 w 1233632"/>
                  <a:gd name="connsiteY39" fmla="*/ 516308 h 2183746"/>
                  <a:gd name="connsiteX40" fmla="*/ 1130586 w 1233632"/>
                  <a:gd name="connsiteY40" fmla="*/ 305513 h 2183746"/>
                  <a:gd name="connsiteX41" fmla="*/ 1081068 w 1233632"/>
                  <a:gd name="connsiteY41" fmla="*/ 120068 h 2183746"/>
                  <a:gd name="connsiteX42" fmla="*/ 1012513 w 1233632"/>
                  <a:gd name="connsiteY42" fmla="*/ 32376 h 2183746"/>
                  <a:gd name="connsiteX43" fmla="*/ 963727 w 1233632"/>
                  <a:gd name="connsiteY43" fmla="*/ 53581 h 2183746"/>
                  <a:gd name="connsiteX44" fmla="*/ 854311 w 1233632"/>
                  <a:gd name="connsiteY44" fmla="*/ 28420 h 2183746"/>
                  <a:gd name="connsiteX45" fmla="*/ 767198 w 1233632"/>
                  <a:gd name="connsiteY45" fmla="*/ 27755 h 2183746"/>
                  <a:gd name="connsiteX46" fmla="*/ 674767 w 1233632"/>
                  <a:gd name="connsiteY46" fmla="*/ 14621 h 2183746"/>
                  <a:gd name="connsiteX0" fmla="*/ 674767 w 1233632"/>
                  <a:gd name="connsiteY0" fmla="*/ 10643 h 2179768"/>
                  <a:gd name="connsiteX1" fmla="*/ 654447 w 1233632"/>
                  <a:gd name="connsiteY1" fmla="*/ 254483 h 2179768"/>
                  <a:gd name="connsiteX2" fmla="*/ 674767 w 1233632"/>
                  <a:gd name="connsiteY2" fmla="*/ 478003 h 2179768"/>
                  <a:gd name="connsiteX3" fmla="*/ 695087 w 1233632"/>
                  <a:gd name="connsiteY3" fmla="*/ 620243 h 2179768"/>
                  <a:gd name="connsiteX4" fmla="*/ 715407 w 1233632"/>
                  <a:gd name="connsiteY4" fmla="*/ 752323 h 2179768"/>
                  <a:gd name="connsiteX5" fmla="*/ 756047 w 1233632"/>
                  <a:gd name="connsiteY5" fmla="*/ 925043 h 2179768"/>
                  <a:gd name="connsiteX6" fmla="*/ 776367 w 1233632"/>
                  <a:gd name="connsiteY6" fmla="*/ 1026643 h 2179768"/>
                  <a:gd name="connsiteX7" fmla="*/ 786527 w 1233632"/>
                  <a:gd name="connsiteY7" fmla="*/ 1107923 h 2179768"/>
                  <a:gd name="connsiteX8" fmla="*/ 796687 w 1233632"/>
                  <a:gd name="connsiteY8" fmla="*/ 1240003 h 2179768"/>
                  <a:gd name="connsiteX9" fmla="*/ 796687 w 1233632"/>
                  <a:gd name="connsiteY9" fmla="*/ 1402563 h 2179768"/>
                  <a:gd name="connsiteX10" fmla="*/ 763643 w 1233632"/>
                  <a:gd name="connsiteY10" fmla="*/ 1544803 h 2179768"/>
                  <a:gd name="connsiteX11" fmla="*/ 695087 w 1233632"/>
                  <a:gd name="connsiteY11" fmla="*/ 1676883 h 2179768"/>
                  <a:gd name="connsiteX12" fmla="*/ 603647 w 1233632"/>
                  <a:gd name="connsiteY12" fmla="*/ 1768323 h 2179768"/>
                  <a:gd name="connsiteX13" fmla="*/ 502047 w 1233632"/>
                  <a:gd name="connsiteY13" fmla="*/ 1819123 h 2179768"/>
                  <a:gd name="connsiteX14" fmla="*/ 359807 w 1233632"/>
                  <a:gd name="connsiteY14" fmla="*/ 1829283 h 2179768"/>
                  <a:gd name="connsiteX15" fmla="*/ 298847 w 1233632"/>
                  <a:gd name="connsiteY15" fmla="*/ 1829283 h 2179768"/>
                  <a:gd name="connsiteX16" fmla="*/ 237887 w 1233632"/>
                  <a:gd name="connsiteY16" fmla="*/ 1798803 h 2179768"/>
                  <a:gd name="connsiteX17" fmla="*/ 95647 w 1233632"/>
                  <a:gd name="connsiteY17" fmla="*/ 1819123 h 2179768"/>
                  <a:gd name="connsiteX18" fmla="*/ 4207 w 1233632"/>
                  <a:gd name="connsiteY18" fmla="*/ 1880083 h 2179768"/>
                  <a:gd name="connsiteX19" fmla="*/ 24527 w 1233632"/>
                  <a:gd name="connsiteY19" fmla="*/ 2042643 h 2179768"/>
                  <a:gd name="connsiteX20" fmla="*/ 105807 w 1233632"/>
                  <a:gd name="connsiteY20" fmla="*/ 2174723 h 2179768"/>
                  <a:gd name="connsiteX21" fmla="*/ 136287 w 1233632"/>
                  <a:gd name="connsiteY21" fmla="*/ 2154403 h 2179768"/>
                  <a:gd name="connsiteX22" fmla="*/ 227727 w 1233632"/>
                  <a:gd name="connsiteY22" fmla="*/ 2174723 h 2179768"/>
                  <a:gd name="connsiteX23" fmla="*/ 390287 w 1233632"/>
                  <a:gd name="connsiteY23" fmla="*/ 2093443 h 2179768"/>
                  <a:gd name="connsiteX24" fmla="*/ 441087 w 1233632"/>
                  <a:gd name="connsiteY24" fmla="*/ 2073123 h 2179768"/>
                  <a:gd name="connsiteX25" fmla="*/ 522367 w 1233632"/>
                  <a:gd name="connsiteY25" fmla="*/ 2062963 h 2179768"/>
                  <a:gd name="connsiteX26" fmla="*/ 603647 w 1233632"/>
                  <a:gd name="connsiteY26" fmla="*/ 2083283 h 2179768"/>
                  <a:gd name="connsiteX27" fmla="*/ 684927 w 1233632"/>
                  <a:gd name="connsiteY27" fmla="*/ 2103603 h 2179768"/>
                  <a:gd name="connsiteX28" fmla="*/ 766207 w 1233632"/>
                  <a:gd name="connsiteY28" fmla="*/ 2134083 h 2179768"/>
                  <a:gd name="connsiteX29" fmla="*/ 837327 w 1233632"/>
                  <a:gd name="connsiteY29" fmla="*/ 2164563 h 2179768"/>
                  <a:gd name="connsiteX30" fmla="*/ 908447 w 1233632"/>
                  <a:gd name="connsiteY30" fmla="*/ 2164563 h 2179768"/>
                  <a:gd name="connsiteX31" fmla="*/ 969407 w 1233632"/>
                  <a:gd name="connsiteY31" fmla="*/ 2123923 h 2179768"/>
                  <a:gd name="connsiteX32" fmla="*/ 1048122 w 1233632"/>
                  <a:gd name="connsiteY32" fmla="*/ 2062865 h 2179768"/>
                  <a:gd name="connsiteX33" fmla="*/ 1144592 w 1233632"/>
                  <a:gd name="connsiteY33" fmla="*/ 1863511 h 2179768"/>
                  <a:gd name="connsiteX34" fmla="*/ 1186515 w 1233632"/>
                  <a:gd name="connsiteY34" fmla="*/ 1659029 h 2179768"/>
                  <a:gd name="connsiteX35" fmla="*/ 1223308 w 1233632"/>
                  <a:gd name="connsiteY35" fmla="*/ 1396151 h 2179768"/>
                  <a:gd name="connsiteX36" fmla="*/ 1233393 w 1233632"/>
                  <a:gd name="connsiteY36" fmla="*/ 1238437 h 2179768"/>
                  <a:gd name="connsiteX37" fmla="*/ 1228438 w 1233632"/>
                  <a:gd name="connsiteY37" fmla="*/ 993697 h 2179768"/>
                  <a:gd name="connsiteX38" fmla="*/ 1206836 w 1233632"/>
                  <a:gd name="connsiteY38" fmla="*/ 761299 h 2179768"/>
                  <a:gd name="connsiteX39" fmla="*/ 1175073 w 1233632"/>
                  <a:gd name="connsiteY39" fmla="*/ 512330 h 2179768"/>
                  <a:gd name="connsiteX40" fmla="*/ 1130586 w 1233632"/>
                  <a:gd name="connsiteY40" fmla="*/ 301535 h 2179768"/>
                  <a:gd name="connsiteX41" fmla="*/ 1081068 w 1233632"/>
                  <a:gd name="connsiteY41" fmla="*/ 116090 h 2179768"/>
                  <a:gd name="connsiteX42" fmla="*/ 1012513 w 1233632"/>
                  <a:gd name="connsiteY42" fmla="*/ 28398 h 2179768"/>
                  <a:gd name="connsiteX43" fmla="*/ 963727 w 1233632"/>
                  <a:gd name="connsiteY43" fmla="*/ 49603 h 2179768"/>
                  <a:gd name="connsiteX44" fmla="*/ 854311 w 1233632"/>
                  <a:gd name="connsiteY44" fmla="*/ 24442 h 2179768"/>
                  <a:gd name="connsiteX45" fmla="*/ 738398 w 1233632"/>
                  <a:gd name="connsiteY45" fmla="*/ 41777 h 2179768"/>
                  <a:gd name="connsiteX46" fmla="*/ 674767 w 1233632"/>
                  <a:gd name="connsiteY46" fmla="*/ 10643 h 2179768"/>
                  <a:gd name="connsiteX0" fmla="*/ 674767 w 1233632"/>
                  <a:gd name="connsiteY0" fmla="*/ 11048 h 2180173"/>
                  <a:gd name="connsiteX1" fmla="*/ 654447 w 1233632"/>
                  <a:gd name="connsiteY1" fmla="*/ 254888 h 2180173"/>
                  <a:gd name="connsiteX2" fmla="*/ 674767 w 1233632"/>
                  <a:gd name="connsiteY2" fmla="*/ 478408 h 2180173"/>
                  <a:gd name="connsiteX3" fmla="*/ 695087 w 1233632"/>
                  <a:gd name="connsiteY3" fmla="*/ 620648 h 2180173"/>
                  <a:gd name="connsiteX4" fmla="*/ 715407 w 1233632"/>
                  <a:gd name="connsiteY4" fmla="*/ 752728 h 2180173"/>
                  <a:gd name="connsiteX5" fmla="*/ 756047 w 1233632"/>
                  <a:gd name="connsiteY5" fmla="*/ 925448 h 2180173"/>
                  <a:gd name="connsiteX6" fmla="*/ 776367 w 1233632"/>
                  <a:gd name="connsiteY6" fmla="*/ 1027048 h 2180173"/>
                  <a:gd name="connsiteX7" fmla="*/ 786527 w 1233632"/>
                  <a:gd name="connsiteY7" fmla="*/ 1108328 h 2180173"/>
                  <a:gd name="connsiteX8" fmla="*/ 796687 w 1233632"/>
                  <a:gd name="connsiteY8" fmla="*/ 1240408 h 2180173"/>
                  <a:gd name="connsiteX9" fmla="*/ 796687 w 1233632"/>
                  <a:gd name="connsiteY9" fmla="*/ 1402968 h 2180173"/>
                  <a:gd name="connsiteX10" fmla="*/ 763643 w 1233632"/>
                  <a:gd name="connsiteY10" fmla="*/ 1545208 h 2180173"/>
                  <a:gd name="connsiteX11" fmla="*/ 695087 w 1233632"/>
                  <a:gd name="connsiteY11" fmla="*/ 1677288 h 2180173"/>
                  <a:gd name="connsiteX12" fmla="*/ 603647 w 1233632"/>
                  <a:gd name="connsiteY12" fmla="*/ 1768728 h 2180173"/>
                  <a:gd name="connsiteX13" fmla="*/ 502047 w 1233632"/>
                  <a:gd name="connsiteY13" fmla="*/ 1819528 h 2180173"/>
                  <a:gd name="connsiteX14" fmla="*/ 359807 w 1233632"/>
                  <a:gd name="connsiteY14" fmla="*/ 1829688 h 2180173"/>
                  <a:gd name="connsiteX15" fmla="*/ 298847 w 1233632"/>
                  <a:gd name="connsiteY15" fmla="*/ 1829688 h 2180173"/>
                  <a:gd name="connsiteX16" fmla="*/ 237887 w 1233632"/>
                  <a:gd name="connsiteY16" fmla="*/ 1799208 h 2180173"/>
                  <a:gd name="connsiteX17" fmla="*/ 95647 w 1233632"/>
                  <a:gd name="connsiteY17" fmla="*/ 1819528 h 2180173"/>
                  <a:gd name="connsiteX18" fmla="*/ 4207 w 1233632"/>
                  <a:gd name="connsiteY18" fmla="*/ 1880488 h 2180173"/>
                  <a:gd name="connsiteX19" fmla="*/ 24527 w 1233632"/>
                  <a:gd name="connsiteY19" fmla="*/ 2043048 h 2180173"/>
                  <a:gd name="connsiteX20" fmla="*/ 105807 w 1233632"/>
                  <a:gd name="connsiteY20" fmla="*/ 2175128 h 2180173"/>
                  <a:gd name="connsiteX21" fmla="*/ 136287 w 1233632"/>
                  <a:gd name="connsiteY21" fmla="*/ 2154808 h 2180173"/>
                  <a:gd name="connsiteX22" fmla="*/ 227727 w 1233632"/>
                  <a:gd name="connsiteY22" fmla="*/ 2175128 h 2180173"/>
                  <a:gd name="connsiteX23" fmla="*/ 390287 w 1233632"/>
                  <a:gd name="connsiteY23" fmla="*/ 2093848 h 2180173"/>
                  <a:gd name="connsiteX24" fmla="*/ 441087 w 1233632"/>
                  <a:gd name="connsiteY24" fmla="*/ 2073528 h 2180173"/>
                  <a:gd name="connsiteX25" fmla="*/ 522367 w 1233632"/>
                  <a:gd name="connsiteY25" fmla="*/ 2063368 h 2180173"/>
                  <a:gd name="connsiteX26" fmla="*/ 603647 w 1233632"/>
                  <a:gd name="connsiteY26" fmla="*/ 2083688 h 2180173"/>
                  <a:gd name="connsiteX27" fmla="*/ 684927 w 1233632"/>
                  <a:gd name="connsiteY27" fmla="*/ 2104008 h 2180173"/>
                  <a:gd name="connsiteX28" fmla="*/ 766207 w 1233632"/>
                  <a:gd name="connsiteY28" fmla="*/ 2134488 h 2180173"/>
                  <a:gd name="connsiteX29" fmla="*/ 837327 w 1233632"/>
                  <a:gd name="connsiteY29" fmla="*/ 2164968 h 2180173"/>
                  <a:gd name="connsiteX30" fmla="*/ 908447 w 1233632"/>
                  <a:gd name="connsiteY30" fmla="*/ 2164968 h 2180173"/>
                  <a:gd name="connsiteX31" fmla="*/ 969407 w 1233632"/>
                  <a:gd name="connsiteY31" fmla="*/ 2124328 h 2180173"/>
                  <a:gd name="connsiteX32" fmla="*/ 1048122 w 1233632"/>
                  <a:gd name="connsiteY32" fmla="*/ 2063270 h 2180173"/>
                  <a:gd name="connsiteX33" fmla="*/ 1144592 w 1233632"/>
                  <a:gd name="connsiteY33" fmla="*/ 1863916 h 2180173"/>
                  <a:gd name="connsiteX34" fmla="*/ 1186515 w 1233632"/>
                  <a:gd name="connsiteY34" fmla="*/ 1659434 h 2180173"/>
                  <a:gd name="connsiteX35" fmla="*/ 1223308 w 1233632"/>
                  <a:gd name="connsiteY35" fmla="*/ 1396556 h 2180173"/>
                  <a:gd name="connsiteX36" fmla="*/ 1233393 w 1233632"/>
                  <a:gd name="connsiteY36" fmla="*/ 1238842 h 2180173"/>
                  <a:gd name="connsiteX37" fmla="*/ 1228438 w 1233632"/>
                  <a:gd name="connsiteY37" fmla="*/ 994102 h 2180173"/>
                  <a:gd name="connsiteX38" fmla="*/ 1206836 w 1233632"/>
                  <a:gd name="connsiteY38" fmla="*/ 761704 h 2180173"/>
                  <a:gd name="connsiteX39" fmla="*/ 1175073 w 1233632"/>
                  <a:gd name="connsiteY39" fmla="*/ 512735 h 2180173"/>
                  <a:gd name="connsiteX40" fmla="*/ 1130586 w 1233632"/>
                  <a:gd name="connsiteY40" fmla="*/ 301940 h 2180173"/>
                  <a:gd name="connsiteX41" fmla="*/ 1081068 w 1233632"/>
                  <a:gd name="connsiteY41" fmla="*/ 116495 h 2180173"/>
                  <a:gd name="connsiteX42" fmla="*/ 1012513 w 1233632"/>
                  <a:gd name="connsiteY42" fmla="*/ 28803 h 2180173"/>
                  <a:gd name="connsiteX43" fmla="*/ 963727 w 1233632"/>
                  <a:gd name="connsiteY43" fmla="*/ 50008 h 2180173"/>
                  <a:gd name="connsiteX44" fmla="*/ 821911 w 1233632"/>
                  <a:gd name="connsiteY44" fmla="*/ 46447 h 2180173"/>
                  <a:gd name="connsiteX45" fmla="*/ 738398 w 1233632"/>
                  <a:gd name="connsiteY45" fmla="*/ 42182 h 2180173"/>
                  <a:gd name="connsiteX46" fmla="*/ 674767 w 1233632"/>
                  <a:gd name="connsiteY46" fmla="*/ 11048 h 2180173"/>
                  <a:gd name="connsiteX0" fmla="*/ 674767 w 1233632"/>
                  <a:gd name="connsiteY0" fmla="*/ 11189 h 2180314"/>
                  <a:gd name="connsiteX1" fmla="*/ 654447 w 1233632"/>
                  <a:gd name="connsiteY1" fmla="*/ 255029 h 2180314"/>
                  <a:gd name="connsiteX2" fmla="*/ 674767 w 1233632"/>
                  <a:gd name="connsiteY2" fmla="*/ 478549 h 2180314"/>
                  <a:gd name="connsiteX3" fmla="*/ 695087 w 1233632"/>
                  <a:gd name="connsiteY3" fmla="*/ 620789 h 2180314"/>
                  <a:gd name="connsiteX4" fmla="*/ 715407 w 1233632"/>
                  <a:gd name="connsiteY4" fmla="*/ 752869 h 2180314"/>
                  <a:gd name="connsiteX5" fmla="*/ 756047 w 1233632"/>
                  <a:gd name="connsiteY5" fmla="*/ 925589 h 2180314"/>
                  <a:gd name="connsiteX6" fmla="*/ 776367 w 1233632"/>
                  <a:gd name="connsiteY6" fmla="*/ 1027189 h 2180314"/>
                  <a:gd name="connsiteX7" fmla="*/ 786527 w 1233632"/>
                  <a:gd name="connsiteY7" fmla="*/ 1108469 h 2180314"/>
                  <a:gd name="connsiteX8" fmla="*/ 796687 w 1233632"/>
                  <a:gd name="connsiteY8" fmla="*/ 1240549 h 2180314"/>
                  <a:gd name="connsiteX9" fmla="*/ 796687 w 1233632"/>
                  <a:gd name="connsiteY9" fmla="*/ 1403109 h 2180314"/>
                  <a:gd name="connsiteX10" fmla="*/ 763643 w 1233632"/>
                  <a:gd name="connsiteY10" fmla="*/ 1545349 h 2180314"/>
                  <a:gd name="connsiteX11" fmla="*/ 695087 w 1233632"/>
                  <a:gd name="connsiteY11" fmla="*/ 1677429 h 2180314"/>
                  <a:gd name="connsiteX12" fmla="*/ 603647 w 1233632"/>
                  <a:gd name="connsiteY12" fmla="*/ 1768869 h 2180314"/>
                  <a:gd name="connsiteX13" fmla="*/ 502047 w 1233632"/>
                  <a:gd name="connsiteY13" fmla="*/ 1819669 h 2180314"/>
                  <a:gd name="connsiteX14" fmla="*/ 359807 w 1233632"/>
                  <a:gd name="connsiteY14" fmla="*/ 1829829 h 2180314"/>
                  <a:gd name="connsiteX15" fmla="*/ 298847 w 1233632"/>
                  <a:gd name="connsiteY15" fmla="*/ 1829829 h 2180314"/>
                  <a:gd name="connsiteX16" fmla="*/ 237887 w 1233632"/>
                  <a:gd name="connsiteY16" fmla="*/ 1799349 h 2180314"/>
                  <a:gd name="connsiteX17" fmla="*/ 95647 w 1233632"/>
                  <a:gd name="connsiteY17" fmla="*/ 1819669 h 2180314"/>
                  <a:gd name="connsiteX18" fmla="*/ 4207 w 1233632"/>
                  <a:gd name="connsiteY18" fmla="*/ 1880629 h 2180314"/>
                  <a:gd name="connsiteX19" fmla="*/ 24527 w 1233632"/>
                  <a:gd name="connsiteY19" fmla="*/ 2043189 h 2180314"/>
                  <a:gd name="connsiteX20" fmla="*/ 105807 w 1233632"/>
                  <a:gd name="connsiteY20" fmla="*/ 2175269 h 2180314"/>
                  <a:gd name="connsiteX21" fmla="*/ 136287 w 1233632"/>
                  <a:gd name="connsiteY21" fmla="*/ 2154949 h 2180314"/>
                  <a:gd name="connsiteX22" fmla="*/ 227727 w 1233632"/>
                  <a:gd name="connsiteY22" fmla="*/ 2175269 h 2180314"/>
                  <a:gd name="connsiteX23" fmla="*/ 390287 w 1233632"/>
                  <a:gd name="connsiteY23" fmla="*/ 2093989 h 2180314"/>
                  <a:gd name="connsiteX24" fmla="*/ 441087 w 1233632"/>
                  <a:gd name="connsiteY24" fmla="*/ 2073669 h 2180314"/>
                  <a:gd name="connsiteX25" fmla="*/ 522367 w 1233632"/>
                  <a:gd name="connsiteY25" fmla="*/ 2063509 h 2180314"/>
                  <a:gd name="connsiteX26" fmla="*/ 603647 w 1233632"/>
                  <a:gd name="connsiteY26" fmla="*/ 2083829 h 2180314"/>
                  <a:gd name="connsiteX27" fmla="*/ 684927 w 1233632"/>
                  <a:gd name="connsiteY27" fmla="*/ 2104149 h 2180314"/>
                  <a:gd name="connsiteX28" fmla="*/ 766207 w 1233632"/>
                  <a:gd name="connsiteY28" fmla="*/ 2134629 h 2180314"/>
                  <a:gd name="connsiteX29" fmla="*/ 837327 w 1233632"/>
                  <a:gd name="connsiteY29" fmla="*/ 2165109 h 2180314"/>
                  <a:gd name="connsiteX30" fmla="*/ 908447 w 1233632"/>
                  <a:gd name="connsiteY30" fmla="*/ 2165109 h 2180314"/>
                  <a:gd name="connsiteX31" fmla="*/ 969407 w 1233632"/>
                  <a:gd name="connsiteY31" fmla="*/ 2124469 h 2180314"/>
                  <a:gd name="connsiteX32" fmla="*/ 1048122 w 1233632"/>
                  <a:gd name="connsiteY32" fmla="*/ 2063411 h 2180314"/>
                  <a:gd name="connsiteX33" fmla="*/ 1144592 w 1233632"/>
                  <a:gd name="connsiteY33" fmla="*/ 1864057 h 2180314"/>
                  <a:gd name="connsiteX34" fmla="*/ 1186515 w 1233632"/>
                  <a:gd name="connsiteY34" fmla="*/ 1659575 h 2180314"/>
                  <a:gd name="connsiteX35" fmla="*/ 1223308 w 1233632"/>
                  <a:gd name="connsiteY35" fmla="*/ 1396697 h 2180314"/>
                  <a:gd name="connsiteX36" fmla="*/ 1233393 w 1233632"/>
                  <a:gd name="connsiteY36" fmla="*/ 1238983 h 2180314"/>
                  <a:gd name="connsiteX37" fmla="*/ 1228438 w 1233632"/>
                  <a:gd name="connsiteY37" fmla="*/ 994243 h 2180314"/>
                  <a:gd name="connsiteX38" fmla="*/ 1206836 w 1233632"/>
                  <a:gd name="connsiteY38" fmla="*/ 761845 h 2180314"/>
                  <a:gd name="connsiteX39" fmla="*/ 1175073 w 1233632"/>
                  <a:gd name="connsiteY39" fmla="*/ 512876 h 2180314"/>
                  <a:gd name="connsiteX40" fmla="*/ 1130586 w 1233632"/>
                  <a:gd name="connsiteY40" fmla="*/ 302081 h 2180314"/>
                  <a:gd name="connsiteX41" fmla="*/ 1081068 w 1233632"/>
                  <a:gd name="connsiteY41" fmla="*/ 116636 h 2180314"/>
                  <a:gd name="connsiteX42" fmla="*/ 1012513 w 1233632"/>
                  <a:gd name="connsiteY42" fmla="*/ 28944 h 2180314"/>
                  <a:gd name="connsiteX43" fmla="*/ 963727 w 1233632"/>
                  <a:gd name="connsiteY43" fmla="*/ 50149 h 2180314"/>
                  <a:gd name="connsiteX44" fmla="*/ 915511 w 1233632"/>
                  <a:gd name="connsiteY44" fmla="*/ 53788 h 2180314"/>
                  <a:gd name="connsiteX45" fmla="*/ 738398 w 1233632"/>
                  <a:gd name="connsiteY45" fmla="*/ 42323 h 2180314"/>
                  <a:gd name="connsiteX46" fmla="*/ 674767 w 1233632"/>
                  <a:gd name="connsiteY46" fmla="*/ 11189 h 2180314"/>
                  <a:gd name="connsiteX0" fmla="*/ 674767 w 1233632"/>
                  <a:gd name="connsiteY0" fmla="*/ 11189 h 2180314"/>
                  <a:gd name="connsiteX1" fmla="*/ 654447 w 1233632"/>
                  <a:gd name="connsiteY1" fmla="*/ 255029 h 2180314"/>
                  <a:gd name="connsiteX2" fmla="*/ 674767 w 1233632"/>
                  <a:gd name="connsiteY2" fmla="*/ 478549 h 2180314"/>
                  <a:gd name="connsiteX3" fmla="*/ 695087 w 1233632"/>
                  <a:gd name="connsiteY3" fmla="*/ 620789 h 2180314"/>
                  <a:gd name="connsiteX4" fmla="*/ 715407 w 1233632"/>
                  <a:gd name="connsiteY4" fmla="*/ 752869 h 2180314"/>
                  <a:gd name="connsiteX5" fmla="*/ 756047 w 1233632"/>
                  <a:gd name="connsiteY5" fmla="*/ 925589 h 2180314"/>
                  <a:gd name="connsiteX6" fmla="*/ 776367 w 1233632"/>
                  <a:gd name="connsiteY6" fmla="*/ 1027189 h 2180314"/>
                  <a:gd name="connsiteX7" fmla="*/ 786527 w 1233632"/>
                  <a:gd name="connsiteY7" fmla="*/ 1108469 h 2180314"/>
                  <a:gd name="connsiteX8" fmla="*/ 796687 w 1233632"/>
                  <a:gd name="connsiteY8" fmla="*/ 1240549 h 2180314"/>
                  <a:gd name="connsiteX9" fmla="*/ 796687 w 1233632"/>
                  <a:gd name="connsiteY9" fmla="*/ 1403109 h 2180314"/>
                  <a:gd name="connsiteX10" fmla="*/ 763643 w 1233632"/>
                  <a:gd name="connsiteY10" fmla="*/ 1545349 h 2180314"/>
                  <a:gd name="connsiteX11" fmla="*/ 695087 w 1233632"/>
                  <a:gd name="connsiteY11" fmla="*/ 1677429 h 2180314"/>
                  <a:gd name="connsiteX12" fmla="*/ 603647 w 1233632"/>
                  <a:gd name="connsiteY12" fmla="*/ 1768869 h 2180314"/>
                  <a:gd name="connsiteX13" fmla="*/ 502047 w 1233632"/>
                  <a:gd name="connsiteY13" fmla="*/ 1819669 h 2180314"/>
                  <a:gd name="connsiteX14" fmla="*/ 359807 w 1233632"/>
                  <a:gd name="connsiteY14" fmla="*/ 1829829 h 2180314"/>
                  <a:gd name="connsiteX15" fmla="*/ 298847 w 1233632"/>
                  <a:gd name="connsiteY15" fmla="*/ 1829829 h 2180314"/>
                  <a:gd name="connsiteX16" fmla="*/ 237887 w 1233632"/>
                  <a:gd name="connsiteY16" fmla="*/ 1799349 h 2180314"/>
                  <a:gd name="connsiteX17" fmla="*/ 95647 w 1233632"/>
                  <a:gd name="connsiteY17" fmla="*/ 1819669 h 2180314"/>
                  <a:gd name="connsiteX18" fmla="*/ 4207 w 1233632"/>
                  <a:gd name="connsiteY18" fmla="*/ 1880629 h 2180314"/>
                  <a:gd name="connsiteX19" fmla="*/ 24527 w 1233632"/>
                  <a:gd name="connsiteY19" fmla="*/ 2043189 h 2180314"/>
                  <a:gd name="connsiteX20" fmla="*/ 105807 w 1233632"/>
                  <a:gd name="connsiteY20" fmla="*/ 2175269 h 2180314"/>
                  <a:gd name="connsiteX21" fmla="*/ 136287 w 1233632"/>
                  <a:gd name="connsiteY21" fmla="*/ 2154949 h 2180314"/>
                  <a:gd name="connsiteX22" fmla="*/ 227727 w 1233632"/>
                  <a:gd name="connsiteY22" fmla="*/ 2175269 h 2180314"/>
                  <a:gd name="connsiteX23" fmla="*/ 390287 w 1233632"/>
                  <a:gd name="connsiteY23" fmla="*/ 2093989 h 2180314"/>
                  <a:gd name="connsiteX24" fmla="*/ 441087 w 1233632"/>
                  <a:gd name="connsiteY24" fmla="*/ 2073669 h 2180314"/>
                  <a:gd name="connsiteX25" fmla="*/ 522367 w 1233632"/>
                  <a:gd name="connsiteY25" fmla="*/ 2063509 h 2180314"/>
                  <a:gd name="connsiteX26" fmla="*/ 603647 w 1233632"/>
                  <a:gd name="connsiteY26" fmla="*/ 2083829 h 2180314"/>
                  <a:gd name="connsiteX27" fmla="*/ 684927 w 1233632"/>
                  <a:gd name="connsiteY27" fmla="*/ 2104149 h 2180314"/>
                  <a:gd name="connsiteX28" fmla="*/ 766207 w 1233632"/>
                  <a:gd name="connsiteY28" fmla="*/ 2134629 h 2180314"/>
                  <a:gd name="connsiteX29" fmla="*/ 837327 w 1233632"/>
                  <a:gd name="connsiteY29" fmla="*/ 2165109 h 2180314"/>
                  <a:gd name="connsiteX30" fmla="*/ 908447 w 1233632"/>
                  <a:gd name="connsiteY30" fmla="*/ 2165109 h 2180314"/>
                  <a:gd name="connsiteX31" fmla="*/ 969407 w 1233632"/>
                  <a:gd name="connsiteY31" fmla="*/ 2124469 h 2180314"/>
                  <a:gd name="connsiteX32" fmla="*/ 1048122 w 1233632"/>
                  <a:gd name="connsiteY32" fmla="*/ 2063411 h 2180314"/>
                  <a:gd name="connsiteX33" fmla="*/ 1144592 w 1233632"/>
                  <a:gd name="connsiteY33" fmla="*/ 1864057 h 2180314"/>
                  <a:gd name="connsiteX34" fmla="*/ 1186515 w 1233632"/>
                  <a:gd name="connsiteY34" fmla="*/ 1659575 h 2180314"/>
                  <a:gd name="connsiteX35" fmla="*/ 1223308 w 1233632"/>
                  <a:gd name="connsiteY35" fmla="*/ 1396697 h 2180314"/>
                  <a:gd name="connsiteX36" fmla="*/ 1233393 w 1233632"/>
                  <a:gd name="connsiteY36" fmla="*/ 1238983 h 2180314"/>
                  <a:gd name="connsiteX37" fmla="*/ 1228438 w 1233632"/>
                  <a:gd name="connsiteY37" fmla="*/ 994243 h 2180314"/>
                  <a:gd name="connsiteX38" fmla="*/ 1206836 w 1233632"/>
                  <a:gd name="connsiteY38" fmla="*/ 761845 h 2180314"/>
                  <a:gd name="connsiteX39" fmla="*/ 1175073 w 1233632"/>
                  <a:gd name="connsiteY39" fmla="*/ 512876 h 2180314"/>
                  <a:gd name="connsiteX40" fmla="*/ 1130586 w 1233632"/>
                  <a:gd name="connsiteY40" fmla="*/ 302081 h 2180314"/>
                  <a:gd name="connsiteX41" fmla="*/ 1081068 w 1233632"/>
                  <a:gd name="connsiteY41" fmla="*/ 116636 h 2180314"/>
                  <a:gd name="connsiteX42" fmla="*/ 1012513 w 1233632"/>
                  <a:gd name="connsiteY42" fmla="*/ 28944 h 2180314"/>
                  <a:gd name="connsiteX43" fmla="*/ 963727 w 1233632"/>
                  <a:gd name="connsiteY43" fmla="*/ 50149 h 2180314"/>
                  <a:gd name="connsiteX44" fmla="*/ 915511 w 1233632"/>
                  <a:gd name="connsiteY44" fmla="*/ 53788 h 2180314"/>
                  <a:gd name="connsiteX45" fmla="*/ 837967 w 1233632"/>
                  <a:gd name="connsiteY45" fmla="*/ 48549 h 2180314"/>
                  <a:gd name="connsiteX46" fmla="*/ 738398 w 1233632"/>
                  <a:gd name="connsiteY46" fmla="*/ 42323 h 2180314"/>
                  <a:gd name="connsiteX47" fmla="*/ 674767 w 1233632"/>
                  <a:gd name="connsiteY47" fmla="*/ 11189 h 2180314"/>
                  <a:gd name="connsiteX0" fmla="*/ 674767 w 1233632"/>
                  <a:gd name="connsiteY0" fmla="*/ 11189 h 2180314"/>
                  <a:gd name="connsiteX1" fmla="*/ 654447 w 1233632"/>
                  <a:gd name="connsiteY1" fmla="*/ 255029 h 2180314"/>
                  <a:gd name="connsiteX2" fmla="*/ 674767 w 1233632"/>
                  <a:gd name="connsiteY2" fmla="*/ 478549 h 2180314"/>
                  <a:gd name="connsiteX3" fmla="*/ 695087 w 1233632"/>
                  <a:gd name="connsiteY3" fmla="*/ 620789 h 2180314"/>
                  <a:gd name="connsiteX4" fmla="*/ 715407 w 1233632"/>
                  <a:gd name="connsiteY4" fmla="*/ 752869 h 2180314"/>
                  <a:gd name="connsiteX5" fmla="*/ 756047 w 1233632"/>
                  <a:gd name="connsiteY5" fmla="*/ 925589 h 2180314"/>
                  <a:gd name="connsiteX6" fmla="*/ 776367 w 1233632"/>
                  <a:gd name="connsiteY6" fmla="*/ 1027189 h 2180314"/>
                  <a:gd name="connsiteX7" fmla="*/ 786527 w 1233632"/>
                  <a:gd name="connsiteY7" fmla="*/ 1108469 h 2180314"/>
                  <a:gd name="connsiteX8" fmla="*/ 796687 w 1233632"/>
                  <a:gd name="connsiteY8" fmla="*/ 1240549 h 2180314"/>
                  <a:gd name="connsiteX9" fmla="*/ 796687 w 1233632"/>
                  <a:gd name="connsiteY9" fmla="*/ 1403109 h 2180314"/>
                  <a:gd name="connsiteX10" fmla="*/ 763643 w 1233632"/>
                  <a:gd name="connsiteY10" fmla="*/ 1545349 h 2180314"/>
                  <a:gd name="connsiteX11" fmla="*/ 695087 w 1233632"/>
                  <a:gd name="connsiteY11" fmla="*/ 1677429 h 2180314"/>
                  <a:gd name="connsiteX12" fmla="*/ 603647 w 1233632"/>
                  <a:gd name="connsiteY12" fmla="*/ 1768869 h 2180314"/>
                  <a:gd name="connsiteX13" fmla="*/ 502047 w 1233632"/>
                  <a:gd name="connsiteY13" fmla="*/ 1819669 h 2180314"/>
                  <a:gd name="connsiteX14" fmla="*/ 359807 w 1233632"/>
                  <a:gd name="connsiteY14" fmla="*/ 1829829 h 2180314"/>
                  <a:gd name="connsiteX15" fmla="*/ 298847 w 1233632"/>
                  <a:gd name="connsiteY15" fmla="*/ 1829829 h 2180314"/>
                  <a:gd name="connsiteX16" fmla="*/ 237887 w 1233632"/>
                  <a:gd name="connsiteY16" fmla="*/ 1799349 h 2180314"/>
                  <a:gd name="connsiteX17" fmla="*/ 95647 w 1233632"/>
                  <a:gd name="connsiteY17" fmla="*/ 1819669 h 2180314"/>
                  <a:gd name="connsiteX18" fmla="*/ 4207 w 1233632"/>
                  <a:gd name="connsiteY18" fmla="*/ 1880629 h 2180314"/>
                  <a:gd name="connsiteX19" fmla="*/ 24527 w 1233632"/>
                  <a:gd name="connsiteY19" fmla="*/ 2043189 h 2180314"/>
                  <a:gd name="connsiteX20" fmla="*/ 105807 w 1233632"/>
                  <a:gd name="connsiteY20" fmla="*/ 2175269 h 2180314"/>
                  <a:gd name="connsiteX21" fmla="*/ 136287 w 1233632"/>
                  <a:gd name="connsiteY21" fmla="*/ 2154949 h 2180314"/>
                  <a:gd name="connsiteX22" fmla="*/ 227727 w 1233632"/>
                  <a:gd name="connsiteY22" fmla="*/ 2175269 h 2180314"/>
                  <a:gd name="connsiteX23" fmla="*/ 390287 w 1233632"/>
                  <a:gd name="connsiteY23" fmla="*/ 2093989 h 2180314"/>
                  <a:gd name="connsiteX24" fmla="*/ 441087 w 1233632"/>
                  <a:gd name="connsiteY24" fmla="*/ 2073669 h 2180314"/>
                  <a:gd name="connsiteX25" fmla="*/ 522367 w 1233632"/>
                  <a:gd name="connsiteY25" fmla="*/ 2063509 h 2180314"/>
                  <a:gd name="connsiteX26" fmla="*/ 603647 w 1233632"/>
                  <a:gd name="connsiteY26" fmla="*/ 2083829 h 2180314"/>
                  <a:gd name="connsiteX27" fmla="*/ 684927 w 1233632"/>
                  <a:gd name="connsiteY27" fmla="*/ 2104149 h 2180314"/>
                  <a:gd name="connsiteX28" fmla="*/ 766207 w 1233632"/>
                  <a:gd name="connsiteY28" fmla="*/ 2134629 h 2180314"/>
                  <a:gd name="connsiteX29" fmla="*/ 837327 w 1233632"/>
                  <a:gd name="connsiteY29" fmla="*/ 2165109 h 2180314"/>
                  <a:gd name="connsiteX30" fmla="*/ 908447 w 1233632"/>
                  <a:gd name="connsiteY30" fmla="*/ 2165109 h 2180314"/>
                  <a:gd name="connsiteX31" fmla="*/ 969407 w 1233632"/>
                  <a:gd name="connsiteY31" fmla="*/ 2124469 h 2180314"/>
                  <a:gd name="connsiteX32" fmla="*/ 1048122 w 1233632"/>
                  <a:gd name="connsiteY32" fmla="*/ 2063411 h 2180314"/>
                  <a:gd name="connsiteX33" fmla="*/ 1144592 w 1233632"/>
                  <a:gd name="connsiteY33" fmla="*/ 1864057 h 2180314"/>
                  <a:gd name="connsiteX34" fmla="*/ 1186515 w 1233632"/>
                  <a:gd name="connsiteY34" fmla="*/ 1659575 h 2180314"/>
                  <a:gd name="connsiteX35" fmla="*/ 1223308 w 1233632"/>
                  <a:gd name="connsiteY35" fmla="*/ 1396697 h 2180314"/>
                  <a:gd name="connsiteX36" fmla="*/ 1233393 w 1233632"/>
                  <a:gd name="connsiteY36" fmla="*/ 1238983 h 2180314"/>
                  <a:gd name="connsiteX37" fmla="*/ 1228438 w 1233632"/>
                  <a:gd name="connsiteY37" fmla="*/ 994243 h 2180314"/>
                  <a:gd name="connsiteX38" fmla="*/ 1206836 w 1233632"/>
                  <a:gd name="connsiteY38" fmla="*/ 761845 h 2180314"/>
                  <a:gd name="connsiteX39" fmla="*/ 1175073 w 1233632"/>
                  <a:gd name="connsiteY39" fmla="*/ 512876 h 2180314"/>
                  <a:gd name="connsiteX40" fmla="*/ 1130586 w 1233632"/>
                  <a:gd name="connsiteY40" fmla="*/ 302081 h 2180314"/>
                  <a:gd name="connsiteX41" fmla="*/ 1081068 w 1233632"/>
                  <a:gd name="connsiteY41" fmla="*/ 116636 h 2180314"/>
                  <a:gd name="connsiteX42" fmla="*/ 1012513 w 1233632"/>
                  <a:gd name="connsiteY42" fmla="*/ 28944 h 2180314"/>
                  <a:gd name="connsiteX43" fmla="*/ 963727 w 1233632"/>
                  <a:gd name="connsiteY43" fmla="*/ 50149 h 2180314"/>
                  <a:gd name="connsiteX44" fmla="*/ 915511 w 1233632"/>
                  <a:gd name="connsiteY44" fmla="*/ 53788 h 2180314"/>
                  <a:gd name="connsiteX45" fmla="*/ 837967 w 1233632"/>
                  <a:gd name="connsiteY45" fmla="*/ 48549 h 2180314"/>
                  <a:gd name="connsiteX46" fmla="*/ 738398 w 1233632"/>
                  <a:gd name="connsiteY46" fmla="*/ 42323 h 2180314"/>
                  <a:gd name="connsiteX47" fmla="*/ 674767 w 1233632"/>
                  <a:gd name="connsiteY47" fmla="*/ 11189 h 2180314"/>
                  <a:gd name="connsiteX0" fmla="*/ 674767 w 1233632"/>
                  <a:gd name="connsiteY0" fmla="*/ 15950 h 2185075"/>
                  <a:gd name="connsiteX1" fmla="*/ 654447 w 1233632"/>
                  <a:gd name="connsiteY1" fmla="*/ 259790 h 2185075"/>
                  <a:gd name="connsiteX2" fmla="*/ 674767 w 1233632"/>
                  <a:gd name="connsiteY2" fmla="*/ 483310 h 2185075"/>
                  <a:gd name="connsiteX3" fmla="*/ 695087 w 1233632"/>
                  <a:gd name="connsiteY3" fmla="*/ 625550 h 2185075"/>
                  <a:gd name="connsiteX4" fmla="*/ 715407 w 1233632"/>
                  <a:gd name="connsiteY4" fmla="*/ 757630 h 2185075"/>
                  <a:gd name="connsiteX5" fmla="*/ 756047 w 1233632"/>
                  <a:gd name="connsiteY5" fmla="*/ 930350 h 2185075"/>
                  <a:gd name="connsiteX6" fmla="*/ 776367 w 1233632"/>
                  <a:gd name="connsiteY6" fmla="*/ 1031950 h 2185075"/>
                  <a:gd name="connsiteX7" fmla="*/ 786527 w 1233632"/>
                  <a:gd name="connsiteY7" fmla="*/ 1113230 h 2185075"/>
                  <a:gd name="connsiteX8" fmla="*/ 796687 w 1233632"/>
                  <a:gd name="connsiteY8" fmla="*/ 1245310 h 2185075"/>
                  <a:gd name="connsiteX9" fmla="*/ 796687 w 1233632"/>
                  <a:gd name="connsiteY9" fmla="*/ 1407870 h 2185075"/>
                  <a:gd name="connsiteX10" fmla="*/ 763643 w 1233632"/>
                  <a:gd name="connsiteY10" fmla="*/ 1550110 h 2185075"/>
                  <a:gd name="connsiteX11" fmla="*/ 695087 w 1233632"/>
                  <a:gd name="connsiteY11" fmla="*/ 1682190 h 2185075"/>
                  <a:gd name="connsiteX12" fmla="*/ 603647 w 1233632"/>
                  <a:gd name="connsiteY12" fmla="*/ 1773630 h 2185075"/>
                  <a:gd name="connsiteX13" fmla="*/ 502047 w 1233632"/>
                  <a:gd name="connsiteY13" fmla="*/ 1824430 h 2185075"/>
                  <a:gd name="connsiteX14" fmla="*/ 359807 w 1233632"/>
                  <a:gd name="connsiteY14" fmla="*/ 1834590 h 2185075"/>
                  <a:gd name="connsiteX15" fmla="*/ 298847 w 1233632"/>
                  <a:gd name="connsiteY15" fmla="*/ 1834590 h 2185075"/>
                  <a:gd name="connsiteX16" fmla="*/ 237887 w 1233632"/>
                  <a:gd name="connsiteY16" fmla="*/ 1804110 h 2185075"/>
                  <a:gd name="connsiteX17" fmla="*/ 95647 w 1233632"/>
                  <a:gd name="connsiteY17" fmla="*/ 1824430 h 2185075"/>
                  <a:gd name="connsiteX18" fmla="*/ 4207 w 1233632"/>
                  <a:gd name="connsiteY18" fmla="*/ 1885390 h 2185075"/>
                  <a:gd name="connsiteX19" fmla="*/ 24527 w 1233632"/>
                  <a:gd name="connsiteY19" fmla="*/ 2047950 h 2185075"/>
                  <a:gd name="connsiteX20" fmla="*/ 105807 w 1233632"/>
                  <a:gd name="connsiteY20" fmla="*/ 2180030 h 2185075"/>
                  <a:gd name="connsiteX21" fmla="*/ 136287 w 1233632"/>
                  <a:gd name="connsiteY21" fmla="*/ 2159710 h 2185075"/>
                  <a:gd name="connsiteX22" fmla="*/ 227727 w 1233632"/>
                  <a:gd name="connsiteY22" fmla="*/ 2180030 h 2185075"/>
                  <a:gd name="connsiteX23" fmla="*/ 390287 w 1233632"/>
                  <a:gd name="connsiteY23" fmla="*/ 2098750 h 2185075"/>
                  <a:gd name="connsiteX24" fmla="*/ 441087 w 1233632"/>
                  <a:gd name="connsiteY24" fmla="*/ 2078430 h 2185075"/>
                  <a:gd name="connsiteX25" fmla="*/ 522367 w 1233632"/>
                  <a:gd name="connsiteY25" fmla="*/ 2068270 h 2185075"/>
                  <a:gd name="connsiteX26" fmla="*/ 603647 w 1233632"/>
                  <a:gd name="connsiteY26" fmla="*/ 2088590 h 2185075"/>
                  <a:gd name="connsiteX27" fmla="*/ 684927 w 1233632"/>
                  <a:gd name="connsiteY27" fmla="*/ 2108910 h 2185075"/>
                  <a:gd name="connsiteX28" fmla="*/ 766207 w 1233632"/>
                  <a:gd name="connsiteY28" fmla="*/ 2139390 h 2185075"/>
                  <a:gd name="connsiteX29" fmla="*/ 837327 w 1233632"/>
                  <a:gd name="connsiteY29" fmla="*/ 2169870 h 2185075"/>
                  <a:gd name="connsiteX30" fmla="*/ 908447 w 1233632"/>
                  <a:gd name="connsiteY30" fmla="*/ 2169870 h 2185075"/>
                  <a:gd name="connsiteX31" fmla="*/ 969407 w 1233632"/>
                  <a:gd name="connsiteY31" fmla="*/ 2129230 h 2185075"/>
                  <a:gd name="connsiteX32" fmla="*/ 1048122 w 1233632"/>
                  <a:gd name="connsiteY32" fmla="*/ 2068172 h 2185075"/>
                  <a:gd name="connsiteX33" fmla="*/ 1144592 w 1233632"/>
                  <a:gd name="connsiteY33" fmla="*/ 1868818 h 2185075"/>
                  <a:gd name="connsiteX34" fmla="*/ 1186515 w 1233632"/>
                  <a:gd name="connsiteY34" fmla="*/ 1664336 h 2185075"/>
                  <a:gd name="connsiteX35" fmla="*/ 1223308 w 1233632"/>
                  <a:gd name="connsiteY35" fmla="*/ 1401458 h 2185075"/>
                  <a:gd name="connsiteX36" fmla="*/ 1233393 w 1233632"/>
                  <a:gd name="connsiteY36" fmla="*/ 1243744 h 2185075"/>
                  <a:gd name="connsiteX37" fmla="*/ 1228438 w 1233632"/>
                  <a:gd name="connsiteY37" fmla="*/ 999004 h 2185075"/>
                  <a:gd name="connsiteX38" fmla="*/ 1206836 w 1233632"/>
                  <a:gd name="connsiteY38" fmla="*/ 766606 h 2185075"/>
                  <a:gd name="connsiteX39" fmla="*/ 1175073 w 1233632"/>
                  <a:gd name="connsiteY39" fmla="*/ 517637 h 2185075"/>
                  <a:gd name="connsiteX40" fmla="*/ 1130586 w 1233632"/>
                  <a:gd name="connsiteY40" fmla="*/ 306842 h 2185075"/>
                  <a:gd name="connsiteX41" fmla="*/ 1081068 w 1233632"/>
                  <a:gd name="connsiteY41" fmla="*/ 121397 h 2185075"/>
                  <a:gd name="connsiteX42" fmla="*/ 1012513 w 1233632"/>
                  <a:gd name="connsiteY42" fmla="*/ 33705 h 2185075"/>
                  <a:gd name="connsiteX43" fmla="*/ 963727 w 1233632"/>
                  <a:gd name="connsiteY43" fmla="*/ 54910 h 2185075"/>
                  <a:gd name="connsiteX44" fmla="*/ 915511 w 1233632"/>
                  <a:gd name="connsiteY44" fmla="*/ 58549 h 2185075"/>
                  <a:gd name="connsiteX45" fmla="*/ 873967 w 1233632"/>
                  <a:gd name="connsiteY45" fmla="*/ 20910 h 2185075"/>
                  <a:gd name="connsiteX46" fmla="*/ 738398 w 1233632"/>
                  <a:gd name="connsiteY46" fmla="*/ 47084 h 2185075"/>
                  <a:gd name="connsiteX47" fmla="*/ 674767 w 1233632"/>
                  <a:gd name="connsiteY47" fmla="*/ 15950 h 2185075"/>
                  <a:gd name="connsiteX0" fmla="*/ 674767 w 1233632"/>
                  <a:gd name="connsiteY0" fmla="*/ 15950 h 2185075"/>
                  <a:gd name="connsiteX1" fmla="*/ 654447 w 1233632"/>
                  <a:gd name="connsiteY1" fmla="*/ 259790 h 2185075"/>
                  <a:gd name="connsiteX2" fmla="*/ 674767 w 1233632"/>
                  <a:gd name="connsiteY2" fmla="*/ 483310 h 2185075"/>
                  <a:gd name="connsiteX3" fmla="*/ 695087 w 1233632"/>
                  <a:gd name="connsiteY3" fmla="*/ 625550 h 2185075"/>
                  <a:gd name="connsiteX4" fmla="*/ 715407 w 1233632"/>
                  <a:gd name="connsiteY4" fmla="*/ 757630 h 2185075"/>
                  <a:gd name="connsiteX5" fmla="*/ 756047 w 1233632"/>
                  <a:gd name="connsiteY5" fmla="*/ 930350 h 2185075"/>
                  <a:gd name="connsiteX6" fmla="*/ 776367 w 1233632"/>
                  <a:gd name="connsiteY6" fmla="*/ 1031950 h 2185075"/>
                  <a:gd name="connsiteX7" fmla="*/ 786527 w 1233632"/>
                  <a:gd name="connsiteY7" fmla="*/ 1113230 h 2185075"/>
                  <a:gd name="connsiteX8" fmla="*/ 796687 w 1233632"/>
                  <a:gd name="connsiteY8" fmla="*/ 1245310 h 2185075"/>
                  <a:gd name="connsiteX9" fmla="*/ 796687 w 1233632"/>
                  <a:gd name="connsiteY9" fmla="*/ 1407870 h 2185075"/>
                  <a:gd name="connsiteX10" fmla="*/ 763643 w 1233632"/>
                  <a:gd name="connsiteY10" fmla="*/ 1550110 h 2185075"/>
                  <a:gd name="connsiteX11" fmla="*/ 695087 w 1233632"/>
                  <a:gd name="connsiteY11" fmla="*/ 1682190 h 2185075"/>
                  <a:gd name="connsiteX12" fmla="*/ 603647 w 1233632"/>
                  <a:gd name="connsiteY12" fmla="*/ 1773630 h 2185075"/>
                  <a:gd name="connsiteX13" fmla="*/ 502047 w 1233632"/>
                  <a:gd name="connsiteY13" fmla="*/ 1824430 h 2185075"/>
                  <a:gd name="connsiteX14" fmla="*/ 359807 w 1233632"/>
                  <a:gd name="connsiteY14" fmla="*/ 1834590 h 2185075"/>
                  <a:gd name="connsiteX15" fmla="*/ 298847 w 1233632"/>
                  <a:gd name="connsiteY15" fmla="*/ 1834590 h 2185075"/>
                  <a:gd name="connsiteX16" fmla="*/ 237887 w 1233632"/>
                  <a:gd name="connsiteY16" fmla="*/ 1804110 h 2185075"/>
                  <a:gd name="connsiteX17" fmla="*/ 95647 w 1233632"/>
                  <a:gd name="connsiteY17" fmla="*/ 1824430 h 2185075"/>
                  <a:gd name="connsiteX18" fmla="*/ 4207 w 1233632"/>
                  <a:gd name="connsiteY18" fmla="*/ 1885390 h 2185075"/>
                  <a:gd name="connsiteX19" fmla="*/ 24527 w 1233632"/>
                  <a:gd name="connsiteY19" fmla="*/ 2047950 h 2185075"/>
                  <a:gd name="connsiteX20" fmla="*/ 105807 w 1233632"/>
                  <a:gd name="connsiteY20" fmla="*/ 2180030 h 2185075"/>
                  <a:gd name="connsiteX21" fmla="*/ 136287 w 1233632"/>
                  <a:gd name="connsiteY21" fmla="*/ 2159710 h 2185075"/>
                  <a:gd name="connsiteX22" fmla="*/ 227727 w 1233632"/>
                  <a:gd name="connsiteY22" fmla="*/ 2180030 h 2185075"/>
                  <a:gd name="connsiteX23" fmla="*/ 390287 w 1233632"/>
                  <a:gd name="connsiteY23" fmla="*/ 2098750 h 2185075"/>
                  <a:gd name="connsiteX24" fmla="*/ 464295 w 1233632"/>
                  <a:gd name="connsiteY24" fmla="*/ 2073788 h 2185075"/>
                  <a:gd name="connsiteX25" fmla="*/ 522367 w 1233632"/>
                  <a:gd name="connsiteY25" fmla="*/ 2068270 h 2185075"/>
                  <a:gd name="connsiteX26" fmla="*/ 603647 w 1233632"/>
                  <a:gd name="connsiteY26" fmla="*/ 2088590 h 2185075"/>
                  <a:gd name="connsiteX27" fmla="*/ 684927 w 1233632"/>
                  <a:gd name="connsiteY27" fmla="*/ 2108910 h 2185075"/>
                  <a:gd name="connsiteX28" fmla="*/ 766207 w 1233632"/>
                  <a:gd name="connsiteY28" fmla="*/ 2139390 h 2185075"/>
                  <a:gd name="connsiteX29" fmla="*/ 837327 w 1233632"/>
                  <a:gd name="connsiteY29" fmla="*/ 2169870 h 2185075"/>
                  <a:gd name="connsiteX30" fmla="*/ 908447 w 1233632"/>
                  <a:gd name="connsiteY30" fmla="*/ 2169870 h 2185075"/>
                  <a:gd name="connsiteX31" fmla="*/ 969407 w 1233632"/>
                  <a:gd name="connsiteY31" fmla="*/ 2129230 h 2185075"/>
                  <a:gd name="connsiteX32" fmla="*/ 1048122 w 1233632"/>
                  <a:gd name="connsiteY32" fmla="*/ 2068172 h 2185075"/>
                  <a:gd name="connsiteX33" fmla="*/ 1144592 w 1233632"/>
                  <a:gd name="connsiteY33" fmla="*/ 1868818 h 2185075"/>
                  <a:gd name="connsiteX34" fmla="*/ 1186515 w 1233632"/>
                  <a:gd name="connsiteY34" fmla="*/ 1664336 h 2185075"/>
                  <a:gd name="connsiteX35" fmla="*/ 1223308 w 1233632"/>
                  <a:gd name="connsiteY35" fmla="*/ 1401458 h 2185075"/>
                  <a:gd name="connsiteX36" fmla="*/ 1233393 w 1233632"/>
                  <a:gd name="connsiteY36" fmla="*/ 1243744 h 2185075"/>
                  <a:gd name="connsiteX37" fmla="*/ 1228438 w 1233632"/>
                  <a:gd name="connsiteY37" fmla="*/ 999004 h 2185075"/>
                  <a:gd name="connsiteX38" fmla="*/ 1206836 w 1233632"/>
                  <a:gd name="connsiteY38" fmla="*/ 766606 h 2185075"/>
                  <a:gd name="connsiteX39" fmla="*/ 1175073 w 1233632"/>
                  <a:gd name="connsiteY39" fmla="*/ 517637 h 2185075"/>
                  <a:gd name="connsiteX40" fmla="*/ 1130586 w 1233632"/>
                  <a:gd name="connsiteY40" fmla="*/ 306842 h 2185075"/>
                  <a:gd name="connsiteX41" fmla="*/ 1081068 w 1233632"/>
                  <a:gd name="connsiteY41" fmla="*/ 121397 h 2185075"/>
                  <a:gd name="connsiteX42" fmla="*/ 1012513 w 1233632"/>
                  <a:gd name="connsiteY42" fmla="*/ 33705 h 2185075"/>
                  <a:gd name="connsiteX43" fmla="*/ 963727 w 1233632"/>
                  <a:gd name="connsiteY43" fmla="*/ 54910 h 2185075"/>
                  <a:gd name="connsiteX44" fmla="*/ 915511 w 1233632"/>
                  <a:gd name="connsiteY44" fmla="*/ 58549 h 2185075"/>
                  <a:gd name="connsiteX45" fmla="*/ 873967 w 1233632"/>
                  <a:gd name="connsiteY45" fmla="*/ 20910 h 2185075"/>
                  <a:gd name="connsiteX46" fmla="*/ 738398 w 1233632"/>
                  <a:gd name="connsiteY46" fmla="*/ 47084 h 2185075"/>
                  <a:gd name="connsiteX47" fmla="*/ 674767 w 1233632"/>
                  <a:gd name="connsiteY47" fmla="*/ 15950 h 2185075"/>
                  <a:gd name="connsiteX0" fmla="*/ 674767 w 1233632"/>
                  <a:gd name="connsiteY0" fmla="*/ 15950 h 2185075"/>
                  <a:gd name="connsiteX1" fmla="*/ 654447 w 1233632"/>
                  <a:gd name="connsiteY1" fmla="*/ 259790 h 2185075"/>
                  <a:gd name="connsiteX2" fmla="*/ 674767 w 1233632"/>
                  <a:gd name="connsiteY2" fmla="*/ 483310 h 2185075"/>
                  <a:gd name="connsiteX3" fmla="*/ 695087 w 1233632"/>
                  <a:gd name="connsiteY3" fmla="*/ 625550 h 2185075"/>
                  <a:gd name="connsiteX4" fmla="*/ 715407 w 1233632"/>
                  <a:gd name="connsiteY4" fmla="*/ 757630 h 2185075"/>
                  <a:gd name="connsiteX5" fmla="*/ 756047 w 1233632"/>
                  <a:gd name="connsiteY5" fmla="*/ 930350 h 2185075"/>
                  <a:gd name="connsiteX6" fmla="*/ 776367 w 1233632"/>
                  <a:gd name="connsiteY6" fmla="*/ 1031950 h 2185075"/>
                  <a:gd name="connsiteX7" fmla="*/ 786527 w 1233632"/>
                  <a:gd name="connsiteY7" fmla="*/ 1113230 h 2185075"/>
                  <a:gd name="connsiteX8" fmla="*/ 796687 w 1233632"/>
                  <a:gd name="connsiteY8" fmla="*/ 1245310 h 2185075"/>
                  <a:gd name="connsiteX9" fmla="*/ 796687 w 1233632"/>
                  <a:gd name="connsiteY9" fmla="*/ 1407870 h 2185075"/>
                  <a:gd name="connsiteX10" fmla="*/ 763643 w 1233632"/>
                  <a:gd name="connsiteY10" fmla="*/ 1550110 h 2185075"/>
                  <a:gd name="connsiteX11" fmla="*/ 695087 w 1233632"/>
                  <a:gd name="connsiteY11" fmla="*/ 1682190 h 2185075"/>
                  <a:gd name="connsiteX12" fmla="*/ 603647 w 1233632"/>
                  <a:gd name="connsiteY12" fmla="*/ 1773630 h 2185075"/>
                  <a:gd name="connsiteX13" fmla="*/ 502047 w 1233632"/>
                  <a:gd name="connsiteY13" fmla="*/ 1824430 h 2185075"/>
                  <a:gd name="connsiteX14" fmla="*/ 359807 w 1233632"/>
                  <a:gd name="connsiteY14" fmla="*/ 1834590 h 2185075"/>
                  <a:gd name="connsiteX15" fmla="*/ 298847 w 1233632"/>
                  <a:gd name="connsiteY15" fmla="*/ 1834590 h 2185075"/>
                  <a:gd name="connsiteX16" fmla="*/ 237887 w 1233632"/>
                  <a:gd name="connsiteY16" fmla="*/ 1804110 h 2185075"/>
                  <a:gd name="connsiteX17" fmla="*/ 95647 w 1233632"/>
                  <a:gd name="connsiteY17" fmla="*/ 1824430 h 2185075"/>
                  <a:gd name="connsiteX18" fmla="*/ 4207 w 1233632"/>
                  <a:gd name="connsiteY18" fmla="*/ 1885390 h 2185075"/>
                  <a:gd name="connsiteX19" fmla="*/ 24527 w 1233632"/>
                  <a:gd name="connsiteY19" fmla="*/ 2047950 h 2185075"/>
                  <a:gd name="connsiteX20" fmla="*/ 105807 w 1233632"/>
                  <a:gd name="connsiteY20" fmla="*/ 2180030 h 2185075"/>
                  <a:gd name="connsiteX21" fmla="*/ 136287 w 1233632"/>
                  <a:gd name="connsiteY21" fmla="*/ 2159710 h 2185075"/>
                  <a:gd name="connsiteX22" fmla="*/ 227727 w 1233632"/>
                  <a:gd name="connsiteY22" fmla="*/ 2180030 h 2185075"/>
                  <a:gd name="connsiteX23" fmla="*/ 413496 w 1233632"/>
                  <a:gd name="connsiteY23" fmla="*/ 2089467 h 2185075"/>
                  <a:gd name="connsiteX24" fmla="*/ 464295 w 1233632"/>
                  <a:gd name="connsiteY24" fmla="*/ 2073788 h 2185075"/>
                  <a:gd name="connsiteX25" fmla="*/ 522367 w 1233632"/>
                  <a:gd name="connsiteY25" fmla="*/ 2068270 h 2185075"/>
                  <a:gd name="connsiteX26" fmla="*/ 603647 w 1233632"/>
                  <a:gd name="connsiteY26" fmla="*/ 2088590 h 2185075"/>
                  <a:gd name="connsiteX27" fmla="*/ 684927 w 1233632"/>
                  <a:gd name="connsiteY27" fmla="*/ 2108910 h 2185075"/>
                  <a:gd name="connsiteX28" fmla="*/ 766207 w 1233632"/>
                  <a:gd name="connsiteY28" fmla="*/ 2139390 h 2185075"/>
                  <a:gd name="connsiteX29" fmla="*/ 837327 w 1233632"/>
                  <a:gd name="connsiteY29" fmla="*/ 2169870 h 2185075"/>
                  <a:gd name="connsiteX30" fmla="*/ 908447 w 1233632"/>
                  <a:gd name="connsiteY30" fmla="*/ 2169870 h 2185075"/>
                  <a:gd name="connsiteX31" fmla="*/ 969407 w 1233632"/>
                  <a:gd name="connsiteY31" fmla="*/ 2129230 h 2185075"/>
                  <a:gd name="connsiteX32" fmla="*/ 1048122 w 1233632"/>
                  <a:gd name="connsiteY32" fmla="*/ 2068172 h 2185075"/>
                  <a:gd name="connsiteX33" fmla="*/ 1144592 w 1233632"/>
                  <a:gd name="connsiteY33" fmla="*/ 1868818 h 2185075"/>
                  <a:gd name="connsiteX34" fmla="*/ 1186515 w 1233632"/>
                  <a:gd name="connsiteY34" fmla="*/ 1664336 h 2185075"/>
                  <a:gd name="connsiteX35" fmla="*/ 1223308 w 1233632"/>
                  <a:gd name="connsiteY35" fmla="*/ 1401458 h 2185075"/>
                  <a:gd name="connsiteX36" fmla="*/ 1233393 w 1233632"/>
                  <a:gd name="connsiteY36" fmla="*/ 1243744 h 2185075"/>
                  <a:gd name="connsiteX37" fmla="*/ 1228438 w 1233632"/>
                  <a:gd name="connsiteY37" fmla="*/ 999004 h 2185075"/>
                  <a:gd name="connsiteX38" fmla="*/ 1206836 w 1233632"/>
                  <a:gd name="connsiteY38" fmla="*/ 766606 h 2185075"/>
                  <a:gd name="connsiteX39" fmla="*/ 1175073 w 1233632"/>
                  <a:gd name="connsiteY39" fmla="*/ 517637 h 2185075"/>
                  <a:gd name="connsiteX40" fmla="*/ 1130586 w 1233632"/>
                  <a:gd name="connsiteY40" fmla="*/ 306842 h 2185075"/>
                  <a:gd name="connsiteX41" fmla="*/ 1081068 w 1233632"/>
                  <a:gd name="connsiteY41" fmla="*/ 121397 h 2185075"/>
                  <a:gd name="connsiteX42" fmla="*/ 1012513 w 1233632"/>
                  <a:gd name="connsiteY42" fmla="*/ 33705 h 2185075"/>
                  <a:gd name="connsiteX43" fmla="*/ 963727 w 1233632"/>
                  <a:gd name="connsiteY43" fmla="*/ 54910 h 2185075"/>
                  <a:gd name="connsiteX44" fmla="*/ 915511 w 1233632"/>
                  <a:gd name="connsiteY44" fmla="*/ 58549 h 2185075"/>
                  <a:gd name="connsiteX45" fmla="*/ 873967 w 1233632"/>
                  <a:gd name="connsiteY45" fmla="*/ 20910 h 2185075"/>
                  <a:gd name="connsiteX46" fmla="*/ 738398 w 1233632"/>
                  <a:gd name="connsiteY46" fmla="*/ 47084 h 2185075"/>
                  <a:gd name="connsiteX47" fmla="*/ 674767 w 1233632"/>
                  <a:gd name="connsiteY47" fmla="*/ 15950 h 2185075"/>
                  <a:gd name="connsiteX0" fmla="*/ 674767 w 1233632"/>
                  <a:gd name="connsiteY0" fmla="*/ 15950 h 2185960"/>
                  <a:gd name="connsiteX1" fmla="*/ 654447 w 1233632"/>
                  <a:gd name="connsiteY1" fmla="*/ 259790 h 2185960"/>
                  <a:gd name="connsiteX2" fmla="*/ 674767 w 1233632"/>
                  <a:gd name="connsiteY2" fmla="*/ 483310 h 2185960"/>
                  <a:gd name="connsiteX3" fmla="*/ 695087 w 1233632"/>
                  <a:gd name="connsiteY3" fmla="*/ 625550 h 2185960"/>
                  <a:gd name="connsiteX4" fmla="*/ 715407 w 1233632"/>
                  <a:gd name="connsiteY4" fmla="*/ 757630 h 2185960"/>
                  <a:gd name="connsiteX5" fmla="*/ 756047 w 1233632"/>
                  <a:gd name="connsiteY5" fmla="*/ 930350 h 2185960"/>
                  <a:gd name="connsiteX6" fmla="*/ 776367 w 1233632"/>
                  <a:gd name="connsiteY6" fmla="*/ 1031950 h 2185960"/>
                  <a:gd name="connsiteX7" fmla="*/ 786527 w 1233632"/>
                  <a:gd name="connsiteY7" fmla="*/ 1113230 h 2185960"/>
                  <a:gd name="connsiteX8" fmla="*/ 796687 w 1233632"/>
                  <a:gd name="connsiteY8" fmla="*/ 1245310 h 2185960"/>
                  <a:gd name="connsiteX9" fmla="*/ 796687 w 1233632"/>
                  <a:gd name="connsiteY9" fmla="*/ 1407870 h 2185960"/>
                  <a:gd name="connsiteX10" fmla="*/ 763643 w 1233632"/>
                  <a:gd name="connsiteY10" fmla="*/ 1550110 h 2185960"/>
                  <a:gd name="connsiteX11" fmla="*/ 695087 w 1233632"/>
                  <a:gd name="connsiteY11" fmla="*/ 1682190 h 2185960"/>
                  <a:gd name="connsiteX12" fmla="*/ 603647 w 1233632"/>
                  <a:gd name="connsiteY12" fmla="*/ 1773630 h 2185960"/>
                  <a:gd name="connsiteX13" fmla="*/ 502047 w 1233632"/>
                  <a:gd name="connsiteY13" fmla="*/ 1824430 h 2185960"/>
                  <a:gd name="connsiteX14" fmla="*/ 359807 w 1233632"/>
                  <a:gd name="connsiteY14" fmla="*/ 1834590 h 2185960"/>
                  <a:gd name="connsiteX15" fmla="*/ 298847 w 1233632"/>
                  <a:gd name="connsiteY15" fmla="*/ 1834590 h 2185960"/>
                  <a:gd name="connsiteX16" fmla="*/ 237887 w 1233632"/>
                  <a:gd name="connsiteY16" fmla="*/ 1804110 h 2185960"/>
                  <a:gd name="connsiteX17" fmla="*/ 95647 w 1233632"/>
                  <a:gd name="connsiteY17" fmla="*/ 1824430 h 2185960"/>
                  <a:gd name="connsiteX18" fmla="*/ 4207 w 1233632"/>
                  <a:gd name="connsiteY18" fmla="*/ 1885390 h 2185960"/>
                  <a:gd name="connsiteX19" fmla="*/ 24527 w 1233632"/>
                  <a:gd name="connsiteY19" fmla="*/ 2047950 h 2185960"/>
                  <a:gd name="connsiteX20" fmla="*/ 105807 w 1233632"/>
                  <a:gd name="connsiteY20" fmla="*/ 2180030 h 2185960"/>
                  <a:gd name="connsiteX21" fmla="*/ 136287 w 1233632"/>
                  <a:gd name="connsiteY21" fmla="*/ 2159710 h 2185960"/>
                  <a:gd name="connsiteX22" fmla="*/ 329843 w 1233632"/>
                  <a:gd name="connsiteY22" fmla="*/ 2128972 h 2185960"/>
                  <a:gd name="connsiteX23" fmla="*/ 413496 w 1233632"/>
                  <a:gd name="connsiteY23" fmla="*/ 2089467 h 2185960"/>
                  <a:gd name="connsiteX24" fmla="*/ 464295 w 1233632"/>
                  <a:gd name="connsiteY24" fmla="*/ 2073788 h 2185960"/>
                  <a:gd name="connsiteX25" fmla="*/ 522367 w 1233632"/>
                  <a:gd name="connsiteY25" fmla="*/ 2068270 h 2185960"/>
                  <a:gd name="connsiteX26" fmla="*/ 603647 w 1233632"/>
                  <a:gd name="connsiteY26" fmla="*/ 2088590 h 2185960"/>
                  <a:gd name="connsiteX27" fmla="*/ 684927 w 1233632"/>
                  <a:gd name="connsiteY27" fmla="*/ 2108910 h 2185960"/>
                  <a:gd name="connsiteX28" fmla="*/ 766207 w 1233632"/>
                  <a:gd name="connsiteY28" fmla="*/ 2139390 h 2185960"/>
                  <a:gd name="connsiteX29" fmla="*/ 837327 w 1233632"/>
                  <a:gd name="connsiteY29" fmla="*/ 2169870 h 2185960"/>
                  <a:gd name="connsiteX30" fmla="*/ 908447 w 1233632"/>
                  <a:gd name="connsiteY30" fmla="*/ 2169870 h 2185960"/>
                  <a:gd name="connsiteX31" fmla="*/ 969407 w 1233632"/>
                  <a:gd name="connsiteY31" fmla="*/ 2129230 h 2185960"/>
                  <a:gd name="connsiteX32" fmla="*/ 1048122 w 1233632"/>
                  <a:gd name="connsiteY32" fmla="*/ 2068172 h 2185960"/>
                  <a:gd name="connsiteX33" fmla="*/ 1144592 w 1233632"/>
                  <a:gd name="connsiteY33" fmla="*/ 1868818 h 2185960"/>
                  <a:gd name="connsiteX34" fmla="*/ 1186515 w 1233632"/>
                  <a:gd name="connsiteY34" fmla="*/ 1664336 h 2185960"/>
                  <a:gd name="connsiteX35" fmla="*/ 1223308 w 1233632"/>
                  <a:gd name="connsiteY35" fmla="*/ 1401458 h 2185960"/>
                  <a:gd name="connsiteX36" fmla="*/ 1233393 w 1233632"/>
                  <a:gd name="connsiteY36" fmla="*/ 1243744 h 2185960"/>
                  <a:gd name="connsiteX37" fmla="*/ 1228438 w 1233632"/>
                  <a:gd name="connsiteY37" fmla="*/ 999004 h 2185960"/>
                  <a:gd name="connsiteX38" fmla="*/ 1206836 w 1233632"/>
                  <a:gd name="connsiteY38" fmla="*/ 766606 h 2185960"/>
                  <a:gd name="connsiteX39" fmla="*/ 1175073 w 1233632"/>
                  <a:gd name="connsiteY39" fmla="*/ 517637 h 2185960"/>
                  <a:gd name="connsiteX40" fmla="*/ 1130586 w 1233632"/>
                  <a:gd name="connsiteY40" fmla="*/ 306842 h 2185960"/>
                  <a:gd name="connsiteX41" fmla="*/ 1081068 w 1233632"/>
                  <a:gd name="connsiteY41" fmla="*/ 121397 h 2185960"/>
                  <a:gd name="connsiteX42" fmla="*/ 1012513 w 1233632"/>
                  <a:gd name="connsiteY42" fmla="*/ 33705 h 2185960"/>
                  <a:gd name="connsiteX43" fmla="*/ 963727 w 1233632"/>
                  <a:gd name="connsiteY43" fmla="*/ 54910 h 2185960"/>
                  <a:gd name="connsiteX44" fmla="*/ 915511 w 1233632"/>
                  <a:gd name="connsiteY44" fmla="*/ 58549 h 2185960"/>
                  <a:gd name="connsiteX45" fmla="*/ 873967 w 1233632"/>
                  <a:gd name="connsiteY45" fmla="*/ 20910 h 2185960"/>
                  <a:gd name="connsiteX46" fmla="*/ 738398 w 1233632"/>
                  <a:gd name="connsiteY46" fmla="*/ 47084 h 2185960"/>
                  <a:gd name="connsiteX47" fmla="*/ 674767 w 1233632"/>
                  <a:gd name="connsiteY47" fmla="*/ 15950 h 2185960"/>
                  <a:gd name="connsiteX0" fmla="*/ 674767 w 1233632"/>
                  <a:gd name="connsiteY0" fmla="*/ 15950 h 2188156"/>
                  <a:gd name="connsiteX1" fmla="*/ 654447 w 1233632"/>
                  <a:gd name="connsiteY1" fmla="*/ 259790 h 2188156"/>
                  <a:gd name="connsiteX2" fmla="*/ 674767 w 1233632"/>
                  <a:gd name="connsiteY2" fmla="*/ 483310 h 2188156"/>
                  <a:gd name="connsiteX3" fmla="*/ 695087 w 1233632"/>
                  <a:gd name="connsiteY3" fmla="*/ 625550 h 2188156"/>
                  <a:gd name="connsiteX4" fmla="*/ 715407 w 1233632"/>
                  <a:gd name="connsiteY4" fmla="*/ 757630 h 2188156"/>
                  <a:gd name="connsiteX5" fmla="*/ 756047 w 1233632"/>
                  <a:gd name="connsiteY5" fmla="*/ 930350 h 2188156"/>
                  <a:gd name="connsiteX6" fmla="*/ 776367 w 1233632"/>
                  <a:gd name="connsiteY6" fmla="*/ 1031950 h 2188156"/>
                  <a:gd name="connsiteX7" fmla="*/ 786527 w 1233632"/>
                  <a:gd name="connsiteY7" fmla="*/ 1113230 h 2188156"/>
                  <a:gd name="connsiteX8" fmla="*/ 796687 w 1233632"/>
                  <a:gd name="connsiteY8" fmla="*/ 1245310 h 2188156"/>
                  <a:gd name="connsiteX9" fmla="*/ 796687 w 1233632"/>
                  <a:gd name="connsiteY9" fmla="*/ 1407870 h 2188156"/>
                  <a:gd name="connsiteX10" fmla="*/ 763643 w 1233632"/>
                  <a:gd name="connsiteY10" fmla="*/ 1550110 h 2188156"/>
                  <a:gd name="connsiteX11" fmla="*/ 695087 w 1233632"/>
                  <a:gd name="connsiteY11" fmla="*/ 1682190 h 2188156"/>
                  <a:gd name="connsiteX12" fmla="*/ 603647 w 1233632"/>
                  <a:gd name="connsiteY12" fmla="*/ 1773630 h 2188156"/>
                  <a:gd name="connsiteX13" fmla="*/ 502047 w 1233632"/>
                  <a:gd name="connsiteY13" fmla="*/ 1824430 h 2188156"/>
                  <a:gd name="connsiteX14" fmla="*/ 359807 w 1233632"/>
                  <a:gd name="connsiteY14" fmla="*/ 1834590 h 2188156"/>
                  <a:gd name="connsiteX15" fmla="*/ 298847 w 1233632"/>
                  <a:gd name="connsiteY15" fmla="*/ 1834590 h 2188156"/>
                  <a:gd name="connsiteX16" fmla="*/ 237887 w 1233632"/>
                  <a:gd name="connsiteY16" fmla="*/ 1804110 h 2188156"/>
                  <a:gd name="connsiteX17" fmla="*/ 95647 w 1233632"/>
                  <a:gd name="connsiteY17" fmla="*/ 1824430 h 2188156"/>
                  <a:gd name="connsiteX18" fmla="*/ 4207 w 1233632"/>
                  <a:gd name="connsiteY18" fmla="*/ 1885390 h 2188156"/>
                  <a:gd name="connsiteX19" fmla="*/ 24527 w 1233632"/>
                  <a:gd name="connsiteY19" fmla="*/ 2047950 h 2188156"/>
                  <a:gd name="connsiteX20" fmla="*/ 105807 w 1233632"/>
                  <a:gd name="connsiteY20" fmla="*/ 2180030 h 2188156"/>
                  <a:gd name="connsiteX21" fmla="*/ 229120 w 1233632"/>
                  <a:gd name="connsiteY21" fmla="*/ 2168993 h 2188156"/>
                  <a:gd name="connsiteX22" fmla="*/ 329843 w 1233632"/>
                  <a:gd name="connsiteY22" fmla="*/ 2128972 h 2188156"/>
                  <a:gd name="connsiteX23" fmla="*/ 413496 w 1233632"/>
                  <a:gd name="connsiteY23" fmla="*/ 2089467 h 2188156"/>
                  <a:gd name="connsiteX24" fmla="*/ 464295 w 1233632"/>
                  <a:gd name="connsiteY24" fmla="*/ 2073788 h 2188156"/>
                  <a:gd name="connsiteX25" fmla="*/ 522367 w 1233632"/>
                  <a:gd name="connsiteY25" fmla="*/ 2068270 h 2188156"/>
                  <a:gd name="connsiteX26" fmla="*/ 603647 w 1233632"/>
                  <a:gd name="connsiteY26" fmla="*/ 2088590 h 2188156"/>
                  <a:gd name="connsiteX27" fmla="*/ 684927 w 1233632"/>
                  <a:gd name="connsiteY27" fmla="*/ 2108910 h 2188156"/>
                  <a:gd name="connsiteX28" fmla="*/ 766207 w 1233632"/>
                  <a:gd name="connsiteY28" fmla="*/ 2139390 h 2188156"/>
                  <a:gd name="connsiteX29" fmla="*/ 837327 w 1233632"/>
                  <a:gd name="connsiteY29" fmla="*/ 2169870 h 2188156"/>
                  <a:gd name="connsiteX30" fmla="*/ 908447 w 1233632"/>
                  <a:gd name="connsiteY30" fmla="*/ 2169870 h 2188156"/>
                  <a:gd name="connsiteX31" fmla="*/ 969407 w 1233632"/>
                  <a:gd name="connsiteY31" fmla="*/ 2129230 h 2188156"/>
                  <a:gd name="connsiteX32" fmla="*/ 1048122 w 1233632"/>
                  <a:gd name="connsiteY32" fmla="*/ 2068172 h 2188156"/>
                  <a:gd name="connsiteX33" fmla="*/ 1144592 w 1233632"/>
                  <a:gd name="connsiteY33" fmla="*/ 1868818 h 2188156"/>
                  <a:gd name="connsiteX34" fmla="*/ 1186515 w 1233632"/>
                  <a:gd name="connsiteY34" fmla="*/ 1664336 h 2188156"/>
                  <a:gd name="connsiteX35" fmla="*/ 1223308 w 1233632"/>
                  <a:gd name="connsiteY35" fmla="*/ 1401458 h 2188156"/>
                  <a:gd name="connsiteX36" fmla="*/ 1233393 w 1233632"/>
                  <a:gd name="connsiteY36" fmla="*/ 1243744 h 2188156"/>
                  <a:gd name="connsiteX37" fmla="*/ 1228438 w 1233632"/>
                  <a:gd name="connsiteY37" fmla="*/ 999004 h 2188156"/>
                  <a:gd name="connsiteX38" fmla="*/ 1206836 w 1233632"/>
                  <a:gd name="connsiteY38" fmla="*/ 766606 h 2188156"/>
                  <a:gd name="connsiteX39" fmla="*/ 1175073 w 1233632"/>
                  <a:gd name="connsiteY39" fmla="*/ 517637 h 2188156"/>
                  <a:gd name="connsiteX40" fmla="*/ 1130586 w 1233632"/>
                  <a:gd name="connsiteY40" fmla="*/ 306842 h 2188156"/>
                  <a:gd name="connsiteX41" fmla="*/ 1081068 w 1233632"/>
                  <a:gd name="connsiteY41" fmla="*/ 121397 h 2188156"/>
                  <a:gd name="connsiteX42" fmla="*/ 1012513 w 1233632"/>
                  <a:gd name="connsiteY42" fmla="*/ 33705 h 2188156"/>
                  <a:gd name="connsiteX43" fmla="*/ 963727 w 1233632"/>
                  <a:gd name="connsiteY43" fmla="*/ 54910 h 2188156"/>
                  <a:gd name="connsiteX44" fmla="*/ 915511 w 1233632"/>
                  <a:gd name="connsiteY44" fmla="*/ 58549 h 2188156"/>
                  <a:gd name="connsiteX45" fmla="*/ 873967 w 1233632"/>
                  <a:gd name="connsiteY45" fmla="*/ 20910 h 2188156"/>
                  <a:gd name="connsiteX46" fmla="*/ 738398 w 1233632"/>
                  <a:gd name="connsiteY46" fmla="*/ 47084 h 2188156"/>
                  <a:gd name="connsiteX47" fmla="*/ 674767 w 1233632"/>
                  <a:gd name="connsiteY47" fmla="*/ 15950 h 2188156"/>
                  <a:gd name="connsiteX0" fmla="*/ 676731 w 1235596"/>
                  <a:gd name="connsiteY0" fmla="*/ 15950 h 2174337"/>
                  <a:gd name="connsiteX1" fmla="*/ 656411 w 1235596"/>
                  <a:gd name="connsiteY1" fmla="*/ 259790 h 2174337"/>
                  <a:gd name="connsiteX2" fmla="*/ 676731 w 1235596"/>
                  <a:gd name="connsiteY2" fmla="*/ 483310 h 2174337"/>
                  <a:gd name="connsiteX3" fmla="*/ 697051 w 1235596"/>
                  <a:gd name="connsiteY3" fmla="*/ 625550 h 2174337"/>
                  <a:gd name="connsiteX4" fmla="*/ 717371 w 1235596"/>
                  <a:gd name="connsiteY4" fmla="*/ 757630 h 2174337"/>
                  <a:gd name="connsiteX5" fmla="*/ 758011 w 1235596"/>
                  <a:gd name="connsiteY5" fmla="*/ 930350 h 2174337"/>
                  <a:gd name="connsiteX6" fmla="*/ 778331 w 1235596"/>
                  <a:gd name="connsiteY6" fmla="*/ 1031950 h 2174337"/>
                  <a:gd name="connsiteX7" fmla="*/ 788491 w 1235596"/>
                  <a:gd name="connsiteY7" fmla="*/ 1113230 h 2174337"/>
                  <a:gd name="connsiteX8" fmla="*/ 798651 w 1235596"/>
                  <a:gd name="connsiteY8" fmla="*/ 1245310 h 2174337"/>
                  <a:gd name="connsiteX9" fmla="*/ 798651 w 1235596"/>
                  <a:gd name="connsiteY9" fmla="*/ 1407870 h 2174337"/>
                  <a:gd name="connsiteX10" fmla="*/ 765607 w 1235596"/>
                  <a:gd name="connsiteY10" fmla="*/ 1550110 h 2174337"/>
                  <a:gd name="connsiteX11" fmla="*/ 697051 w 1235596"/>
                  <a:gd name="connsiteY11" fmla="*/ 1682190 h 2174337"/>
                  <a:gd name="connsiteX12" fmla="*/ 605611 w 1235596"/>
                  <a:gd name="connsiteY12" fmla="*/ 1773630 h 2174337"/>
                  <a:gd name="connsiteX13" fmla="*/ 504011 w 1235596"/>
                  <a:gd name="connsiteY13" fmla="*/ 1824430 h 2174337"/>
                  <a:gd name="connsiteX14" fmla="*/ 361771 w 1235596"/>
                  <a:gd name="connsiteY14" fmla="*/ 1834590 h 2174337"/>
                  <a:gd name="connsiteX15" fmla="*/ 300811 w 1235596"/>
                  <a:gd name="connsiteY15" fmla="*/ 1834590 h 2174337"/>
                  <a:gd name="connsiteX16" fmla="*/ 239851 w 1235596"/>
                  <a:gd name="connsiteY16" fmla="*/ 1804110 h 2174337"/>
                  <a:gd name="connsiteX17" fmla="*/ 97611 w 1235596"/>
                  <a:gd name="connsiteY17" fmla="*/ 1824430 h 2174337"/>
                  <a:gd name="connsiteX18" fmla="*/ 6171 w 1235596"/>
                  <a:gd name="connsiteY18" fmla="*/ 1885390 h 2174337"/>
                  <a:gd name="connsiteX19" fmla="*/ 26491 w 1235596"/>
                  <a:gd name="connsiteY19" fmla="*/ 2047950 h 2174337"/>
                  <a:gd name="connsiteX20" fmla="*/ 172754 w 1235596"/>
                  <a:gd name="connsiteY20" fmla="*/ 2142897 h 2174337"/>
                  <a:gd name="connsiteX21" fmla="*/ 231084 w 1235596"/>
                  <a:gd name="connsiteY21" fmla="*/ 2168993 h 2174337"/>
                  <a:gd name="connsiteX22" fmla="*/ 331807 w 1235596"/>
                  <a:gd name="connsiteY22" fmla="*/ 2128972 h 2174337"/>
                  <a:gd name="connsiteX23" fmla="*/ 415460 w 1235596"/>
                  <a:gd name="connsiteY23" fmla="*/ 2089467 h 2174337"/>
                  <a:gd name="connsiteX24" fmla="*/ 466259 w 1235596"/>
                  <a:gd name="connsiteY24" fmla="*/ 2073788 h 2174337"/>
                  <a:gd name="connsiteX25" fmla="*/ 524331 w 1235596"/>
                  <a:gd name="connsiteY25" fmla="*/ 2068270 h 2174337"/>
                  <a:gd name="connsiteX26" fmla="*/ 605611 w 1235596"/>
                  <a:gd name="connsiteY26" fmla="*/ 2088590 h 2174337"/>
                  <a:gd name="connsiteX27" fmla="*/ 686891 w 1235596"/>
                  <a:gd name="connsiteY27" fmla="*/ 2108910 h 2174337"/>
                  <a:gd name="connsiteX28" fmla="*/ 768171 w 1235596"/>
                  <a:gd name="connsiteY28" fmla="*/ 2139390 h 2174337"/>
                  <a:gd name="connsiteX29" fmla="*/ 839291 w 1235596"/>
                  <a:gd name="connsiteY29" fmla="*/ 2169870 h 2174337"/>
                  <a:gd name="connsiteX30" fmla="*/ 910411 w 1235596"/>
                  <a:gd name="connsiteY30" fmla="*/ 2169870 h 2174337"/>
                  <a:gd name="connsiteX31" fmla="*/ 971371 w 1235596"/>
                  <a:gd name="connsiteY31" fmla="*/ 2129230 h 2174337"/>
                  <a:gd name="connsiteX32" fmla="*/ 1050086 w 1235596"/>
                  <a:gd name="connsiteY32" fmla="*/ 2068172 h 2174337"/>
                  <a:gd name="connsiteX33" fmla="*/ 1146556 w 1235596"/>
                  <a:gd name="connsiteY33" fmla="*/ 1868818 h 2174337"/>
                  <a:gd name="connsiteX34" fmla="*/ 1188479 w 1235596"/>
                  <a:gd name="connsiteY34" fmla="*/ 1664336 h 2174337"/>
                  <a:gd name="connsiteX35" fmla="*/ 1225272 w 1235596"/>
                  <a:gd name="connsiteY35" fmla="*/ 1401458 h 2174337"/>
                  <a:gd name="connsiteX36" fmla="*/ 1235357 w 1235596"/>
                  <a:gd name="connsiteY36" fmla="*/ 1243744 h 2174337"/>
                  <a:gd name="connsiteX37" fmla="*/ 1230402 w 1235596"/>
                  <a:gd name="connsiteY37" fmla="*/ 999004 h 2174337"/>
                  <a:gd name="connsiteX38" fmla="*/ 1208800 w 1235596"/>
                  <a:gd name="connsiteY38" fmla="*/ 766606 h 2174337"/>
                  <a:gd name="connsiteX39" fmla="*/ 1177037 w 1235596"/>
                  <a:gd name="connsiteY39" fmla="*/ 517637 h 2174337"/>
                  <a:gd name="connsiteX40" fmla="*/ 1132550 w 1235596"/>
                  <a:gd name="connsiteY40" fmla="*/ 306842 h 2174337"/>
                  <a:gd name="connsiteX41" fmla="*/ 1083032 w 1235596"/>
                  <a:gd name="connsiteY41" fmla="*/ 121397 h 2174337"/>
                  <a:gd name="connsiteX42" fmla="*/ 1014477 w 1235596"/>
                  <a:gd name="connsiteY42" fmla="*/ 33705 h 2174337"/>
                  <a:gd name="connsiteX43" fmla="*/ 965691 w 1235596"/>
                  <a:gd name="connsiteY43" fmla="*/ 54910 h 2174337"/>
                  <a:gd name="connsiteX44" fmla="*/ 917475 w 1235596"/>
                  <a:gd name="connsiteY44" fmla="*/ 58549 h 2174337"/>
                  <a:gd name="connsiteX45" fmla="*/ 875931 w 1235596"/>
                  <a:gd name="connsiteY45" fmla="*/ 20910 h 2174337"/>
                  <a:gd name="connsiteX46" fmla="*/ 740362 w 1235596"/>
                  <a:gd name="connsiteY46" fmla="*/ 47084 h 2174337"/>
                  <a:gd name="connsiteX47" fmla="*/ 676731 w 1235596"/>
                  <a:gd name="connsiteY47" fmla="*/ 15950 h 2174337"/>
                  <a:gd name="connsiteX0" fmla="*/ 670584 w 1229449"/>
                  <a:gd name="connsiteY0" fmla="*/ 15950 h 2174337"/>
                  <a:gd name="connsiteX1" fmla="*/ 650264 w 1229449"/>
                  <a:gd name="connsiteY1" fmla="*/ 259790 h 2174337"/>
                  <a:gd name="connsiteX2" fmla="*/ 670584 w 1229449"/>
                  <a:gd name="connsiteY2" fmla="*/ 483310 h 2174337"/>
                  <a:gd name="connsiteX3" fmla="*/ 690904 w 1229449"/>
                  <a:gd name="connsiteY3" fmla="*/ 625550 h 2174337"/>
                  <a:gd name="connsiteX4" fmla="*/ 711224 w 1229449"/>
                  <a:gd name="connsiteY4" fmla="*/ 757630 h 2174337"/>
                  <a:gd name="connsiteX5" fmla="*/ 751864 w 1229449"/>
                  <a:gd name="connsiteY5" fmla="*/ 930350 h 2174337"/>
                  <a:gd name="connsiteX6" fmla="*/ 772184 w 1229449"/>
                  <a:gd name="connsiteY6" fmla="*/ 1031950 h 2174337"/>
                  <a:gd name="connsiteX7" fmla="*/ 782344 w 1229449"/>
                  <a:gd name="connsiteY7" fmla="*/ 1113230 h 2174337"/>
                  <a:gd name="connsiteX8" fmla="*/ 792504 w 1229449"/>
                  <a:gd name="connsiteY8" fmla="*/ 1245310 h 2174337"/>
                  <a:gd name="connsiteX9" fmla="*/ 792504 w 1229449"/>
                  <a:gd name="connsiteY9" fmla="*/ 1407870 h 2174337"/>
                  <a:gd name="connsiteX10" fmla="*/ 759460 w 1229449"/>
                  <a:gd name="connsiteY10" fmla="*/ 1550110 h 2174337"/>
                  <a:gd name="connsiteX11" fmla="*/ 690904 w 1229449"/>
                  <a:gd name="connsiteY11" fmla="*/ 1682190 h 2174337"/>
                  <a:gd name="connsiteX12" fmla="*/ 599464 w 1229449"/>
                  <a:gd name="connsiteY12" fmla="*/ 1773630 h 2174337"/>
                  <a:gd name="connsiteX13" fmla="*/ 497864 w 1229449"/>
                  <a:gd name="connsiteY13" fmla="*/ 1824430 h 2174337"/>
                  <a:gd name="connsiteX14" fmla="*/ 355624 w 1229449"/>
                  <a:gd name="connsiteY14" fmla="*/ 1834590 h 2174337"/>
                  <a:gd name="connsiteX15" fmla="*/ 294664 w 1229449"/>
                  <a:gd name="connsiteY15" fmla="*/ 1834590 h 2174337"/>
                  <a:gd name="connsiteX16" fmla="*/ 233704 w 1229449"/>
                  <a:gd name="connsiteY16" fmla="*/ 1804110 h 2174337"/>
                  <a:gd name="connsiteX17" fmla="*/ 91464 w 1229449"/>
                  <a:gd name="connsiteY17" fmla="*/ 1824430 h 2174337"/>
                  <a:gd name="connsiteX18" fmla="*/ 24 w 1229449"/>
                  <a:gd name="connsiteY18" fmla="*/ 1885390 h 2174337"/>
                  <a:gd name="connsiteX19" fmla="*/ 99252 w 1229449"/>
                  <a:gd name="connsiteY19" fmla="*/ 2015459 h 2174337"/>
                  <a:gd name="connsiteX20" fmla="*/ 166607 w 1229449"/>
                  <a:gd name="connsiteY20" fmla="*/ 2142897 h 2174337"/>
                  <a:gd name="connsiteX21" fmla="*/ 224937 w 1229449"/>
                  <a:gd name="connsiteY21" fmla="*/ 2168993 h 2174337"/>
                  <a:gd name="connsiteX22" fmla="*/ 325660 w 1229449"/>
                  <a:gd name="connsiteY22" fmla="*/ 2128972 h 2174337"/>
                  <a:gd name="connsiteX23" fmla="*/ 409313 w 1229449"/>
                  <a:gd name="connsiteY23" fmla="*/ 2089467 h 2174337"/>
                  <a:gd name="connsiteX24" fmla="*/ 460112 w 1229449"/>
                  <a:gd name="connsiteY24" fmla="*/ 2073788 h 2174337"/>
                  <a:gd name="connsiteX25" fmla="*/ 518184 w 1229449"/>
                  <a:gd name="connsiteY25" fmla="*/ 2068270 h 2174337"/>
                  <a:gd name="connsiteX26" fmla="*/ 599464 w 1229449"/>
                  <a:gd name="connsiteY26" fmla="*/ 2088590 h 2174337"/>
                  <a:gd name="connsiteX27" fmla="*/ 680744 w 1229449"/>
                  <a:gd name="connsiteY27" fmla="*/ 2108910 h 2174337"/>
                  <a:gd name="connsiteX28" fmla="*/ 762024 w 1229449"/>
                  <a:gd name="connsiteY28" fmla="*/ 2139390 h 2174337"/>
                  <a:gd name="connsiteX29" fmla="*/ 833144 w 1229449"/>
                  <a:gd name="connsiteY29" fmla="*/ 2169870 h 2174337"/>
                  <a:gd name="connsiteX30" fmla="*/ 904264 w 1229449"/>
                  <a:gd name="connsiteY30" fmla="*/ 2169870 h 2174337"/>
                  <a:gd name="connsiteX31" fmla="*/ 965224 w 1229449"/>
                  <a:gd name="connsiteY31" fmla="*/ 2129230 h 2174337"/>
                  <a:gd name="connsiteX32" fmla="*/ 1043939 w 1229449"/>
                  <a:gd name="connsiteY32" fmla="*/ 2068172 h 2174337"/>
                  <a:gd name="connsiteX33" fmla="*/ 1140409 w 1229449"/>
                  <a:gd name="connsiteY33" fmla="*/ 1868818 h 2174337"/>
                  <a:gd name="connsiteX34" fmla="*/ 1182332 w 1229449"/>
                  <a:gd name="connsiteY34" fmla="*/ 1664336 h 2174337"/>
                  <a:gd name="connsiteX35" fmla="*/ 1219125 w 1229449"/>
                  <a:gd name="connsiteY35" fmla="*/ 1401458 h 2174337"/>
                  <a:gd name="connsiteX36" fmla="*/ 1229210 w 1229449"/>
                  <a:gd name="connsiteY36" fmla="*/ 1243744 h 2174337"/>
                  <a:gd name="connsiteX37" fmla="*/ 1224255 w 1229449"/>
                  <a:gd name="connsiteY37" fmla="*/ 999004 h 2174337"/>
                  <a:gd name="connsiteX38" fmla="*/ 1202653 w 1229449"/>
                  <a:gd name="connsiteY38" fmla="*/ 766606 h 2174337"/>
                  <a:gd name="connsiteX39" fmla="*/ 1170890 w 1229449"/>
                  <a:gd name="connsiteY39" fmla="*/ 517637 h 2174337"/>
                  <a:gd name="connsiteX40" fmla="*/ 1126403 w 1229449"/>
                  <a:gd name="connsiteY40" fmla="*/ 306842 h 2174337"/>
                  <a:gd name="connsiteX41" fmla="*/ 1076885 w 1229449"/>
                  <a:gd name="connsiteY41" fmla="*/ 121397 h 2174337"/>
                  <a:gd name="connsiteX42" fmla="*/ 1008330 w 1229449"/>
                  <a:gd name="connsiteY42" fmla="*/ 33705 h 2174337"/>
                  <a:gd name="connsiteX43" fmla="*/ 959544 w 1229449"/>
                  <a:gd name="connsiteY43" fmla="*/ 54910 h 2174337"/>
                  <a:gd name="connsiteX44" fmla="*/ 911328 w 1229449"/>
                  <a:gd name="connsiteY44" fmla="*/ 58549 h 2174337"/>
                  <a:gd name="connsiteX45" fmla="*/ 869784 w 1229449"/>
                  <a:gd name="connsiteY45" fmla="*/ 20910 h 2174337"/>
                  <a:gd name="connsiteX46" fmla="*/ 734215 w 1229449"/>
                  <a:gd name="connsiteY46" fmla="*/ 47084 h 2174337"/>
                  <a:gd name="connsiteX47" fmla="*/ 670584 w 1229449"/>
                  <a:gd name="connsiteY47" fmla="*/ 15950 h 2174337"/>
                  <a:gd name="connsiteX0" fmla="*/ 615001 w 1173866"/>
                  <a:gd name="connsiteY0" fmla="*/ 15950 h 2174337"/>
                  <a:gd name="connsiteX1" fmla="*/ 594681 w 1173866"/>
                  <a:gd name="connsiteY1" fmla="*/ 259790 h 2174337"/>
                  <a:gd name="connsiteX2" fmla="*/ 615001 w 1173866"/>
                  <a:gd name="connsiteY2" fmla="*/ 483310 h 2174337"/>
                  <a:gd name="connsiteX3" fmla="*/ 635321 w 1173866"/>
                  <a:gd name="connsiteY3" fmla="*/ 625550 h 2174337"/>
                  <a:gd name="connsiteX4" fmla="*/ 655641 w 1173866"/>
                  <a:gd name="connsiteY4" fmla="*/ 757630 h 2174337"/>
                  <a:gd name="connsiteX5" fmla="*/ 696281 w 1173866"/>
                  <a:gd name="connsiteY5" fmla="*/ 930350 h 2174337"/>
                  <a:gd name="connsiteX6" fmla="*/ 716601 w 1173866"/>
                  <a:gd name="connsiteY6" fmla="*/ 1031950 h 2174337"/>
                  <a:gd name="connsiteX7" fmla="*/ 726761 w 1173866"/>
                  <a:gd name="connsiteY7" fmla="*/ 1113230 h 2174337"/>
                  <a:gd name="connsiteX8" fmla="*/ 736921 w 1173866"/>
                  <a:gd name="connsiteY8" fmla="*/ 1245310 h 2174337"/>
                  <a:gd name="connsiteX9" fmla="*/ 736921 w 1173866"/>
                  <a:gd name="connsiteY9" fmla="*/ 1407870 h 2174337"/>
                  <a:gd name="connsiteX10" fmla="*/ 703877 w 1173866"/>
                  <a:gd name="connsiteY10" fmla="*/ 1550110 h 2174337"/>
                  <a:gd name="connsiteX11" fmla="*/ 635321 w 1173866"/>
                  <a:gd name="connsiteY11" fmla="*/ 1682190 h 2174337"/>
                  <a:gd name="connsiteX12" fmla="*/ 543881 w 1173866"/>
                  <a:gd name="connsiteY12" fmla="*/ 1773630 h 2174337"/>
                  <a:gd name="connsiteX13" fmla="*/ 442281 w 1173866"/>
                  <a:gd name="connsiteY13" fmla="*/ 1824430 h 2174337"/>
                  <a:gd name="connsiteX14" fmla="*/ 300041 w 1173866"/>
                  <a:gd name="connsiteY14" fmla="*/ 1834590 h 2174337"/>
                  <a:gd name="connsiteX15" fmla="*/ 239081 w 1173866"/>
                  <a:gd name="connsiteY15" fmla="*/ 1834590 h 2174337"/>
                  <a:gd name="connsiteX16" fmla="*/ 178121 w 1173866"/>
                  <a:gd name="connsiteY16" fmla="*/ 1804110 h 2174337"/>
                  <a:gd name="connsiteX17" fmla="*/ 35881 w 1173866"/>
                  <a:gd name="connsiteY17" fmla="*/ 1824430 h 2174337"/>
                  <a:gd name="connsiteX18" fmla="*/ 141 w 1173866"/>
                  <a:gd name="connsiteY18" fmla="*/ 1880749 h 2174337"/>
                  <a:gd name="connsiteX19" fmla="*/ 43669 w 1173866"/>
                  <a:gd name="connsiteY19" fmla="*/ 2015459 h 2174337"/>
                  <a:gd name="connsiteX20" fmla="*/ 111024 w 1173866"/>
                  <a:gd name="connsiteY20" fmla="*/ 2142897 h 2174337"/>
                  <a:gd name="connsiteX21" fmla="*/ 169354 w 1173866"/>
                  <a:gd name="connsiteY21" fmla="*/ 2168993 h 2174337"/>
                  <a:gd name="connsiteX22" fmla="*/ 270077 w 1173866"/>
                  <a:gd name="connsiteY22" fmla="*/ 2128972 h 2174337"/>
                  <a:gd name="connsiteX23" fmla="*/ 353730 w 1173866"/>
                  <a:gd name="connsiteY23" fmla="*/ 2089467 h 2174337"/>
                  <a:gd name="connsiteX24" fmla="*/ 404529 w 1173866"/>
                  <a:gd name="connsiteY24" fmla="*/ 2073788 h 2174337"/>
                  <a:gd name="connsiteX25" fmla="*/ 462601 w 1173866"/>
                  <a:gd name="connsiteY25" fmla="*/ 2068270 h 2174337"/>
                  <a:gd name="connsiteX26" fmla="*/ 543881 w 1173866"/>
                  <a:gd name="connsiteY26" fmla="*/ 2088590 h 2174337"/>
                  <a:gd name="connsiteX27" fmla="*/ 625161 w 1173866"/>
                  <a:gd name="connsiteY27" fmla="*/ 2108910 h 2174337"/>
                  <a:gd name="connsiteX28" fmla="*/ 706441 w 1173866"/>
                  <a:gd name="connsiteY28" fmla="*/ 2139390 h 2174337"/>
                  <a:gd name="connsiteX29" fmla="*/ 777561 w 1173866"/>
                  <a:gd name="connsiteY29" fmla="*/ 2169870 h 2174337"/>
                  <a:gd name="connsiteX30" fmla="*/ 848681 w 1173866"/>
                  <a:gd name="connsiteY30" fmla="*/ 2169870 h 2174337"/>
                  <a:gd name="connsiteX31" fmla="*/ 909641 w 1173866"/>
                  <a:gd name="connsiteY31" fmla="*/ 2129230 h 2174337"/>
                  <a:gd name="connsiteX32" fmla="*/ 988356 w 1173866"/>
                  <a:gd name="connsiteY32" fmla="*/ 2068172 h 2174337"/>
                  <a:gd name="connsiteX33" fmla="*/ 1084826 w 1173866"/>
                  <a:gd name="connsiteY33" fmla="*/ 1868818 h 2174337"/>
                  <a:gd name="connsiteX34" fmla="*/ 1126749 w 1173866"/>
                  <a:gd name="connsiteY34" fmla="*/ 1664336 h 2174337"/>
                  <a:gd name="connsiteX35" fmla="*/ 1163542 w 1173866"/>
                  <a:gd name="connsiteY35" fmla="*/ 1401458 h 2174337"/>
                  <a:gd name="connsiteX36" fmla="*/ 1173627 w 1173866"/>
                  <a:gd name="connsiteY36" fmla="*/ 1243744 h 2174337"/>
                  <a:gd name="connsiteX37" fmla="*/ 1168672 w 1173866"/>
                  <a:gd name="connsiteY37" fmla="*/ 999004 h 2174337"/>
                  <a:gd name="connsiteX38" fmla="*/ 1147070 w 1173866"/>
                  <a:gd name="connsiteY38" fmla="*/ 766606 h 2174337"/>
                  <a:gd name="connsiteX39" fmla="*/ 1115307 w 1173866"/>
                  <a:gd name="connsiteY39" fmla="*/ 517637 h 2174337"/>
                  <a:gd name="connsiteX40" fmla="*/ 1070820 w 1173866"/>
                  <a:gd name="connsiteY40" fmla="*/ 306842 h 2174337"/>
                  <a:gd name="connsiteX41" fmla="*/ 1021302 w 1173866"/>
                  <a:gd name="connsiteY41" fmla="*/ 121397 h 2174337"/>
                  <a:gd name="connsiteX42" fmla="*/ 952747 w 1173866"/>
                  <a:gd name="connsiteY42" fmla="*/ 33705 h 2174337"/>
                  <a:gd name="connsiteX43" fmla="*/ 903961 w 1173866"/>
                  <a:gd name="connsiteY43" fmla="*/ 54910 h 2174337"/>
                  <a:gd name="connsiteX44" fmla="*/ 855745 w 1173866"/>
                  <a:gd name="connsiteY44" fmla="*/ 58549 h 2174337"/>
                  <a:gd name="connsiteX45" fmla="*/ 814201 w 1173866"/>
                  <a:gd name="connsiteY45" fmla="*/ 20910 h 2174337"/>
                  <a:gd name="connsiteX46" fmla="*/ 678632 w 1173866"/>
                  <a:gd name="connsiteY46" fmla="*/ 47084 h 2174337"/>
                  <a:gd name="connsiteX47" fmla="*/ 615001 w 1173866"/>
                  <a:gd name="connsiteY47" fmla="*/ 15950 h 2174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1173866" h="2174337">
                    <a:moveTo>
                      <a:pt x="615001" y="15950"/>
                    </a:moveTo>
                    <a:cubicBezTo>
                      <a:pt x="601009" y="51401"/>
                      <a:pt x="594681" y="181897"/>
                      <a:pt x="594681" y="259790"/>
                    </a:cubicBezTo>
                    <a:cubicBezTo>
                      <a:pt x="594681" y="337683"/>
                      <a:pt x="608228" y="422350"/>
                      <a:pt x="615001" y="483310"/>
                    </a:cubicBezTo>
                    <a:cubicBezTo>
                      <a:pt x="621774" y="544270"/>
                      <a:pt x="628548" y="579830"/>
                      <a:pt x="635321" y="625550"/>
                    </a:cubicBezTo>
                    <a:cubicBezTo>
                      <a:pt x="642094" y="671270"/>
                      <a:pt x="645481" y="706830"/>
                      <a:pt x="655641" y="757630"/>
                    </a:cubicBezTo>
                    <a:cubicBezTo>
                      <a:pt x="665801" y="808430"/>
                      <a:pt x="686121" y="884630"/>
                      <a:pt x="696281" y="930350"/>
                    </a:cubicBezTo>
                    <a:cubicBezTo>
                      <a:pt x="706441" y="976070"/>
                      <a:pt x="711521" y="1001470"/>
                      <a:pt x="716601" y="1031950"/>
                    </a:cubicBezTo>
                    <a:cubicBezTo>
                      <a:pt x="721681" y="1062430"/>
                      <a:pt x="723374" y="1077670"/>
                      <a:pt x="726761" y="1113230"/>
                    </a:cubicBezTo>
                    <a:cubicBezTo>
                      <a:pt x="730148" y="1148790"/>
                      <a:pt x="735228" y="1196203"/>
                      <a:pt x="736921" y="1245310"/>
                    </a:cubicBezTo>
                    <a:cubicBezTo>
                      <a:pt x="738614" y="1294417"/>
                      <a:pt x="742428" y="1357070"/>
                      <a:pt x="736921" y="1407870"/>
                    </a:cubicBezTo>
                    <a:cubicBezTo>
                      <a:pt x="731414" y="1458670"/>
                      <a:pt x="720810" y="1504390"/>
                      <a:pt x="703877" y="1550110"/>
                    </a:cubicBezTo>
                    <a:cubicBezTo>
                      <a:pt x="686944" y="1595830"/>
                      <a:pt x="661987" y="1644937"/>
                      <a:pt x="635321" y="1682190"/>
                    </a:cubicBezTo>
                    <a:cubicBezTo>
                      <a:pt x="608655" y="1719443"/>
                      <a:pt x="576054" y="1749923"/>
                      <a:pt x="543881" y="1773630"/>
                    </a:cubicBezTo>
                    <a:cubicBezTo>
                      <a:pt x="511708" y="1797337"/>
                      <a:pt x="482921" y="1814270"/>
                      <a:pt x="442281" y="1824430"/>
                    </a:cubicBezTo>
                    <a:cubicBezTo>
                      <a:pt x="401641" y="1834590"/>
                      <a:pt x="300041" y="1834590"/>
                      <a:pt x="300041" y="1834590"/>
                    </a:cubicBezTo>
                    <a:cubicBezTo>
                      <a:pt x="266174" y="1836283"/>
                      <a:pt x="239081" y="1834590"/>
                      <a:pt x="239081" y="1834590"/>
                    </a:cubicBezTo>
                    <a:cubicBezTo>
                      <a:pt x="218761" y="1829510"/>
                      <a:pt x="211988" y="1805803"/>
                      <a:pt x="178121" y="1804110"/>
                    </a:cubicBezTo>
                    <a:cubicBezTo>
                      <a:pt x="144254" y="1802417"/>
                      <a:pt x="65544" y="1811657"/>
                      <a:pt x="35881" y="1824430"/>
                    </a:cubicBezTo>
                    <a:cubicBezTo>
                      <a:pt x="6218" y="1837203"/>
                      <a:pt x="-1157" y="1848911"/>
                      <a:pt x="141" y="1880749"/>
                    </a:cubicBezTo>
                    <a:cubicBezTo>
                      <a:pt x="1439" y="1912587"/>
                      <a:pt x="25189" y="1971768"/>
                      <a:pt x="43669" y="2015459"/>
                    </a:cubicBezTo>
                    <a:cubicBezTo>
                      <a:pt x="62149" y="2059150"/>
                      <a:pt x="90076" y="2117308"/>
                      <a:pt x="111024" y="2142897"/>
                    </a:cubicBezTo>
                    <a:cubicBezTo>
                      <a:pt x="131972" y="2168486"/>
                      <a:pt x="142845" y="2171314"/>
                      <a:pt x="169354" y="2168993"/>
                    </a:cubicBezTo>
                    <a:cubicBezTo>
                      <a:pt x="195863" y="2166672"/>
                      <a:pt x="239348" y="2142226"/>
                      <a:pt x="270077" y="2128972"/>
                    </a:cubicBezTo>
                    <a:cubicBezTo>
                      <a:pt x="300806" y="2115718"/>
                      <a:pt x="331321" y="2098664"/>
                      <a:pt x="353730" y="2089467"/>
                    </a:cubicBezTo>
                    <a:cubicBezTo>
                      <a:pt x="376139" y="2080270"/>
                      <a:pt x="386384" y="2077321"/>
                      <a:pt x="404529" y="2073788"/>
                    </a:cubicBezTo>
                    <a:cubicBezTo>
                      <a:pt x="422674" y="2070255"/>
                      <a:pt x="439376" y="2065803"/>
                      <a:pt x="462601" y="2068270"/>
                    </a:cubicBezTo>
                    <a:cubicBezTo>
                      <a:pt x="485826" y="2070737"/>
                      <a:pt x="543881" y="2088590"/>
                      <a:pt x="543881" y="2088590"/>
                    </a:cubicBezTo>
                    <a:cubicBezTo>
                      <a:pt x="570974" y="2095363"/>
                      <a:pt x="598068" y="2100443"/>
                      <a:pt x="625161" y="2108910"/>
                    </a:cubicBezTo>
                    <a:cubicBezTo>
                      <a:pt x="652254" y="2117377"/>
                      <a:pt x="681041" y="2129230"/>
                      <a:pt x="706441" y="2139390"/>
                    </a:cubicBezTo>
                    <a:cubicBezTo>
                      <a:pt x="731841" y="2149550"/>
                      <a:pt x="777561" y="2169870"/>
                      <a:pt x="777561" y="2169870"/>
                    </a:cubicBezTo>
                    <a:cubicBezTo>
                      <a:pt x="801268" y="2174950"/>
                      <a:pt x="826668" y="2176643"/>
                      <a:pt x="848681" y="2169870"/>
                    </a:cubicBezTo>
                    <a:cubicBezTo>
                      <a:pt x="870694" y="2163097"/>
                      <a:pt x="886362" y="2146180"/>
                      <a:pt x="909641" y="2129230"/>
                    </a:cubicBezTo>
                    <a:cubicBezTo>
                      <a:pt x="932920" y="2112280"/>
                      <a:pt x="959159" y="2111574"/>
                      <a:pt x="988356" y="2068172"/>
                    </a:cubicBezTo>
                    <a:cubicBezTo>
                      <a:pt x="1017554" y="2024770"/>
                      <a:pt x="1061761" y="1936124"/>
                      <a:pt x="1084826" y="1868818"/>
                    </a:cubicBezTo>
                    <a:cubicBezTo>
                      <a:pt x="1107891" y="1801512"/>
                      <a:pt x="1113630" y="1742229"/>
                      <a:pt x="1126749" y="1664336"/>
                    </a:cubicBezTo>
                    <a:cubicBezTo>
                      <a:pt x="1139868" y="1586443"/>
                      <a:pt x="1155729" y="1471557"/>
                      <a:pt x="1163542" y="1401458"/>
                    </a:cubicBezTo>
                    <a:cubicBezTo>
                      <a:pt x="1171355" y="1331359"/>
                      <a:pt x="1172772" y="1310820"/>
                      <a:pt x="1173627" y="1243744"/>
                    </a:cubicBezTo>
                    <a:cubicBezTo>
                      <a:pt x="1174482" y="1176668"/>
                      <a:pt x="1173098" y="1078527"/>
                      <a:pt x="1168672" y="999004"/>
                    </a:cubicBezTo>
                    <a:cubicBezTo>
                      <a:pt x="1164246" y="919481"/>
                      <a:pt x="1155964" y="846834"/>
                      <a:pt x="1147070" y="766606"/>
                    </a:cubicBezTo>
                    <a:cubicBezTo>
                      <a:pt x="1138176" y="686378"/>
                      <a:pt x="1128015" y="594264"/>
                      <a:pt x="1115307" y="517637"/>
                    </a:cubicBezTo>
                    <a:cubicBezTo>
                      <a:pt x="1102599" y="441010"/>
                      <a:pt x="1086488" y="372882"/>
                      <a:pt x="1070820" y="306842"/>
                    </a:cubicBezTo>
                    <a:cubicBezTo>
                      <a:pt x="1055153" y="240802"/>
                      <a:pt x="1040981" y="166920"/>
                      <a:pt x="1021302" y="121397"/>
                    </a:cubicBezTo>
                    <a:cubicBezTo>
                      <a:pt x="1001623" y="75874"/>
                      <a:pt x="972304" y="44786"/>
                      <a:pt x="952747" y="33705"/>
                    </a:cubicBezTo>
                    <a:cubicBezTo>
                      <a:pt x="933190" y="22624"/>
                      <a:pt x="920128" y="50769"/>
                      <a:pt x="903961" y="54910"/>
                    </a:cubicBezTo>
                    <a:cubicBezTo>
                      <a:pt x="887794" y="59051"/>
                      <a:pt x="876705" y="58816"/>
                      <a:pt x="855745" y="58549"/>
                    </a:cubicBezTo>
                    <a:cubicBezTo>
                      <a:pt x="834785" y="58282"/>
                      <a:pt x="843720" y="22821"/>
                      <a:pt x="814201" y="20910"/>
                    </a:cubicBezTo>
                    <a:cubicBezTo>
                      <a:pt x="806282" y="-38601"/>
                      <a:pt x="711832" y="47911"/>
                      <a:pt x="678632" y="47084"/>
                    </a:cubicBezTo>
                    <a:cubicBezTo>
                      <a:pt x="645432" y="46257"/>
                      <a:pt x="628993" y="-19501"/>
                      <a:pt x="615001" y="1595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/>
              <a:effectLst>
                <a:outerShdw blurRad="50800" dist="38100" dir="2700000" algn="tl" rotWithShape="0">
                  <a:prstClr val="black">
                    <a:alpha val="6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9" name="Forme libre 28">
                <a:extLst>
                  <a:ext uri="{FF2B5EF4-FFF2-40B4-BE49-F238E27FC236}">
                    <a16:creationId xmlns:a16="http://schemas.microsoft.com/office/drawing/2014/main" id="{D9BFD46A-F1C7-B06E-A86E-80C9AD1B5FC5}"/>
                  </a:ext>
                </a:extLst>
              </p:cNvPr>
              <p:cNvSpPr/>
              <p:nvPr/>
            </p:nvSpPr>
            <p:spPr>
              <a:xfrm>
                <a:off x="4652399" y="2485697"/>
                <a:ext cx="2043312" cy="1170016"/>
              </a:xfrm>
              <a:custGeom>
                <a:avLst/>
                <a:gdLst>
                  <a:gd name="connsiteX0" fmla="*/ 343606 w 1916519"/>
                  <a:gd name="connsiteY0" fmla="*/ 887 h 1147400"/>
                  <a:gd name="connsiteX1" fmla="*/ 340006 w 1916519"/>
                  <a:gd name="connsiteY1" fmla="*/ 83687 h 1147400"/>
                  <a:gd name="connsiteX2" fmla="*/ 347206 w 1916519"/>
                  <a:gd name="connsiteY2" fmla="*/ 134087 h 1147400"/>
                  <a:gd name="connsiteX3" fmla="*/ 365206 w 1916519"/>
                  <a:gd name="connsiteY3" fmla="*/ 195287 h 1147400"/>
                  <a:gd name="connsiteX4" fmla="*/ 397606 w 1916519"/>
                  <a:gd name="connsiteY4" fmla="*/ 242087 h 1147400"/>
                  <a:gd name="connsiteX5" fmla="*/ 419206 w 1916519"/>
                  <a:gd name="connsiteY5" fmla="*/ 278087 h 1147400"/>
                  <a:gd name="connsiteX6" fmla="*/ 448006 w 1916519"/>
                  <a:gd name="connsiteY6" fmla="*/ 310487 h 1147400"/>
                  <a:gd name="connsiteX7" fmla="*/ 455206 w 1916519"/>
                  <a:gd name="connsiteY7" fmla="*/ 310487 h 1147400"/>
                  <a:gd name="connsiteX8" fmla="*/ 376006 w 1916519"/>
                  <a:gd name="connsiteY8" fmla="*/ 310487 h 1147400"/>
                  <a:gd name="connsiteX9" fmla="*/ 322006 w 1916519"/>
                  <a:gd name="connsiteY9" fmla="*/ 321287 h 1147400"/>
                  <a:gd name="connsiteX10" fmla="*/ 246406 w 1916519"/>
                  <a:gd name="connsiteY10" fmla="*/ 335687 h 1147400"/>
                  <a:gd name="connsiteX11" fmla="*/ 188806 w 1916519"/>
                  <a:gd name="connsiteY11" fmla="*/ 350087 h 1147400"/>
                  <a:gd name="connsiteX12" fmla="*/ 170806 w 1916519"/>
                  <a:gd name="connsiteY12" fmla="*/ 411287 h 1147400"/>
                  <a:gd name="connsiteX13" fmla="*/ 160006 w 1916519"/>
                  <a:gd name="connsiteY13" fmla="*/ 512087 h 1147400"/>
                  <a:gd name="connsiteX14" fmla="*/ 174406 w 1916519"/>
                  <a:gd name="connsiteY14" fmla="*/ 605687 h 1147400"/>
                  <a:gd name="connsiteX15" fmla="*/ 214006 w 1916519"/>
                  <a:gd name="connsiteY15" fmla="*/ 670487 h 1147400"/>
                  <a:gd name="connsiteX16" fmla="*/ 257206 w 1916519"/>
                  <a:gd name="connsiteY16" fmla="*/ 710087 h 1147400"/>
                  <a:gd name="connsiteX17" fmla="*/ 304006 w 1916519"/>
                  <a:gd name="connsiteY17" fmla="*/ 753287 h 1147400"/>
                  <a:gd name="connsiteX18" fmla="*/ 372406 w 1916519"/>
                  <a:gd name="connsiteY18" fmla="*/ 774887 h 1147400"/>
                  <a:gd name="connsiteX19" fmla="*/ 422806 w 1916519"/>
                  <a:gd name="connsiteY19" fmla="*/ 803687 h 1147400"/>
                  <a:gd name="connsiteX20" fmla="*/ 502006 w 1916519"/>
                  <a:gd name="connsiteY20" fmla="*/ 839687 h 1147400"/>
                  <a:gd name="connsiteX21" fmla="*/ 584806 w 1916519"/>
                  <a:gd name="connsiteY21" fmla="*/ 846887 h 1147400"/>
                  <a:gd name="connsiteX22" fmla="*/ 667606 w 1916519"/>
                  <a:gd name="connsiteY22" fmla="*/ 854087 h 1147400"/>
                  <a:gd name="connsiteX23" fmla="*/ 793606 w 1916519"/>
                  <a:gd name="connsiteY23" fmla="*/ 854087 h 1147400"/>
                  <a:gd name="connsiteX24" fmla="*/ 941206 w 1916519"/>
                  <a:gd name="connsiteY24" fmla="*/ 825287 h 1147400"/>
                  <a:gd name="connsiteX25" fmla="*/ 1063606 w 1916519"/>
                  <a:gd name="connsiteY25" fmla="*/ 785687 h 1147400"/>
                  <a:gd name="connsiteX26" fmla="*/ 1218406 w 1916519"/>
                  <a:gd name="connsiteY26" fmla="*/ 753287 h 1147400"/>
                  <a:gd name="connsiteX27" fmla="*/ 1380406 w 1916519"/>
                  <a:gd name="connsiteY27" fmla="*/ 656087 h 1147400"/>
                  <a:gd name="connsiteX28" fmla="*/ 1463206 w 1916519"/>
                  <a:gd name="connsiteY28" fmla="*/ 630887 h 1147400"/>
                  <a:gd name="connsiteX29" fmla="*/ 1571206 w 1916519"/>
                  <a:gd name="connsiteY29" fmla="*/ 584087 h 1147400"/>
                  <a:gd name="connsiteX30" fmla="*/ 1675606 w 1916519"/>
                  <a:gd name="connsiteY30" fmla="*/ 576887 h 1147400"/>
                  <a:gd name="connsiteX31" fmla="*/ 1794406 w 1916519"/>
                  <a:gd name="connsiteY31" fmla="*/ 591287 h 1147400"/>
                  <a:gd name="connsiteX32" fmla="*/ 1866406 w 1916519"/>
                  <a:gd name="connsiteY32" fmla="*/ 656087 h 1147400"/>
                  <a:gd name="connsiteX33" fmla="*/ 1909606 w 1916519"/>
                  <a:gd name="connsiteY33" fmla="*/ 749687 h 1147400"/>
                  <a:gd name="connsiteX34" fmla="*/ 1913206 w 1916519"/>
                  <a:gd name="connsiteY34" fmla="*/ 904487 h 1147400"/>
                  <a:gd name="connsiteX35" fmla="*/ 1877206 w 1916519"/>
                  <a:gd name="connsiteY35" fmla="*/ 976487 h 1147400"/>
                  <a:gd name="connsiteX36" fmla="*/ 1852006 w 1916519"/>
                  <a:gd name="connsiteY36" fmla="*/ 1059287 h 1147400"/>
                  <a:gd name="connsiteX37" fmla="*/ 1841206 w 1916519"/>
                  <a:gd name="connsiteY37" fmla="*/ 1091687 h 1147400"/>
                  <a:gd name="connsiteX38" fmla="*/ 1762006 w 1916519"/>
                  <a:gd name="connsiteY38" fmla="*/ 1098887 h 1147400"/>
                  <a:gd name="connsiteX39" fmla="*/ 1657606 w 1916519"/>
                  <a:gd name="connsiteY39" fmla="*/ 1134887 h 1147400"/>
                  <a:gd name="connsiteX40" fmla="*/ 1625206 w 1916519"/>
                  <a:gd name="connsiteY40" fmla="*/ 1145687 h 1147400"/>
                  <a:gd name="connsiteX41" fmla="*/ 1610806 w 1916519"/>
                  <a:gd name="connsiteY41" fmla="*/ 1102487 h 1147400"/>
                  <a:gd name="connsiteX42" fmla="*/ 1650406 w 1916519"/>
                  <a:gd name="connsiteY42" fmla="*/ 1019687 h 1147400"/>
                  <a:gd name="connsiteX43" fmla="*/ 1708006 w 1916519"/>
                  <a:gd name="connsiteY43" fmla="*/ 933287 h 1147400"/>
                  <a:gd name="connsiteX44" fmla="*/ 1711606 w 1916519"/>
                  <a:gd name="connsiteY44" fmla="*/ 864887 h 1147400"/>
                  <a:gd name="connsiteX45" fmla="*/ 1668406 w 1916519"/>
                  <a:gd name="connsiteY45" fmla="*/ 800087 h 1147400"/>
                  <a:gd name="connsiteX46" fmla="*/ 1589206 w 1916519"/>
                  <a:gd name="connsiteY46" fmla="*/ 789287 h 1147400"/>
                  <a:gd name="connsiteX47" fmla="*/ 1517206 w 1916519"/>
                  <a:gd name="connsiteY47" fmla="*/ 814487 h 1147400"/>
                  <a:gd name="connsiteX48" fmla="*/ 1452406 w 1916519"/>
                  <a:gd name="connsiteY48" fmla="*/ 846887 h 1147400"/>
                  <a:gd name="connsiteX49" fmla="*/ 1402006 w 1916519"/>
                  <a:gd name="connsiteY49" fmla="*/ 868487 h 1147400"/>
                  <a:gd name="connsiteX50" fmla="*/ 1330006 w 1916519"/>
                  <a:gd name="connsiteY50" fmla="*/ 897287 h 1147400"/>
                  <a:gd name="connsiteX51" fmla="*/ 1139206 w 1916519"/>
                  <a:gd name="connsiteY51" fmla="*/ 965687 h 1147400"/>
                  <a:gd name="connsiteX52" fmla="*/ 955606 w 1916519"/>
                  <a:gd name="connsiteY52" fmla="*/ 1030487 h 1147400"/>
                  <a:gd name="connsiteX53" fmla="*/ 840406 w 1916519"/>
                  <a:gd name="connsiteY53" fmla="*/ 1052087 h 1147400"/>
                  <a:gd name="connsiteX54" fmla="*/ 732406 w 1916519"/>
                  <a:gd name="connsiteY54" fmla="*/ 1062887 h 1147400"/>
                  <a:gd name="connsiteX55" fmla="*/ 646006 w 1916519"/>
                  <a:gd name="connsiteY55" fmla="*/ 1059287 h 1147400"/>
                  <a:gd name="connsiteX56" fmla="*/ 552406 w 1916519"/>
                  <a:gd name="connsiteY56" fmla="*/ 1034087 h 1147400"/>
                  <a:gd name="connsiteX57" fmla="*/ 451606 w 1916519"/>
                  <a:gd name="connsiteY57" fmla="*/ 1008887 h 1147400"/>
                  <a:gd name="connsiteX58" fmla="*/ 361606 w 1916519"/>
                  <a:gd name="connsiteY58" fmla="*/ 972887 h 1147400"/>
                  <a:gd name="connsiteX59" fmla="*/ 257206 w 1916519"/>
                  <a:gd name="connsiteY59" fmla="*/ 911687 h 1147400"/>
                  <a:gd name="connsiteX60" fmla="*/ 149206 w 1916519"/>
                  <a:gd name="connsiteY60" fmla="*/ 821687 h 1147400"/>
                  <a:gd name="connsiteX61" fmla="*/ 66406 w 1916519"/>
                  <a:gd name="connsiteY61" fmla="*/ 717287 h 1147400"/>
                  <a:gd name="connsiteX62" fmla="*/ 26806 w 1916519"/>
                  <a:gd name="connsiteY62" fmla="*/ 620087 h 1147400"/>
                  <a:gd name="connsiteX63" fmla="*/ 1606 w 1916519"/>
                  <a:gd name="connsiteY63" fmla="*/ 526487 h 1147400"/>
                  <a:gd name="connsiteX64" fmla="*/ 5206 w 1916519"/>
                  <a:gd name="connsiteY64" fmla="*/ 404087 h 1147400"/>
                  <a:gd name="connsiteX65" fmla="*/ 26806 w 1916519"/>
                  <a:gd name="connsiteY65" fmla="*/ 332087 h 1147400"/>
                  <a:gd name="connsiteX66" fmla="*/ 44806 w 1916519"/>
                  <a:gd name="connsiteY66" fmla="*/ 270887 h 1147400"/>
                  <a:gd name="connsiteX67" fmla="*/ 62806 w 1916519"/>
                  <a:gd name="connsiteY67" fmla="*/ 213287 h 1147400"/>
                  <a:gd name="connsiteX68" fmla="*/ 84406 w 1916519"/>
                  <a:gd name="connsiteY68" fmla="*/ 173687 h 1147400"/>
                  <a:gd name="connsiteX69" fmla="*/ 160006 w 1916519"/>
                  <a:gd name="connsiteY69" fmla="*/ 108887 h 1147400"/>
                  <a:gd name="connsiteX70" fmla="*/ 282406 w 1916519"/>
                  <a:gd name="connsiteY70" fmla="*/ 44087 h 1147400"/>
                  <a:gd name="connsiteX71" fmla="*/ 343606 w 1916519"/>
                  <a:gd name="connsiteY71" fmla="*/ 887 h 1147400"/>
                  <a:gd name="connsiteX0" fmla="*/ 343606 w 1916519"/>
                  <a:gd name="connsiteY0" fmla="*/ 887 h 1147400"/>
                  <a:gd name="connsiteX1" fmla="*/ 340006 w 1916519"/>
                  <a:gd name="connsiteY1" fmla="*/ 83687 h 1147400"/>
                  <a:gd name="connsiteX2" fmla="*/ 347206 w 1916519"/>
                  <a:gd name="connsiteY2" fmla="*/ 134087 h 1147400"/>
                  <a:gd name="connsiteX3" fmla="*/ 365206 w 1916519"/>
                  <a:gd name="connsiteY3" fmla="*/ 195287 h 1147400"/>
                  <a:gd name="connsiteX4" fmla="*/ 397606 w 1916519"/>
                  <a:gd name="connsiteY4" fmla="*/ 242087 h 1147400"/>
                  <a:gd name="connsiteX5" fmla="*/ 419206 w 1916519"/>
                  <a:gd name="connsiteY5" fmla="*/ 278087 h 1147400"/>
                  <a:gd name="connsiteX6" fmla="*/ 448006 w 1916519"/>
                  <a:gd name="connsiteY6" fmla="*/ 310487 h 1147400"/>
                  <a:gd name="connsiteX7" fmla="*/ 455206 w 1916519"/>
                  <a:gd name="connsiteY7" fmla="*/ 310487 h 1147400"/>
                  <a:gd name="connsiteX8" fmla="*/ 376006 w 1916519"/>
                  <a:gd name="connsiteY8" fmla="*/ 310487 h 1147400"/>
                  <a:gd name="connsiteX9" fmla="*/ 322006 w 1916519"/>
                  <a:gd name="connsiteY9" fmla="*/ 321287 h 1147400"/>
                  <a:gd name="connsiteX10" fmla="*/ 246406 w 1916519"/>
                  <a:gd name="connsiteY10" fmla="*/ 335687 h 1147400"/>
                  <a:gd name="connsiteX11" fmla="*/ 188806 w 1916519"/>
                  <a:gd name="connsiteY11" fmla="*/ 350087 h 1147400"/>
                  <a:gd name="connsiteX12" fmla="*/ 170806 w 1916519"/>
                  <a:gd name="connsiteY12" fmla="*/ 411287 h 1147400"/>
                  <a:gd name="connsiteX13" fmla="*/ 160006 w 1916519"/>
                  <a:gd name="connsiteY13" fmla="*/ 512087 h 1147400"/>
                  <a:gd name="connsiteX14" fmla="*/ 174406 w 1916519"/>
                  <a:gd name="connsiteY14" fmla="*/ 605687 h 1147400"/>
                  <a:gd name="connsiteX15" fmla="*/ 214006 w 1916519"/>
                  <a:gd name="connsiteY15" fmla="*/ 670487 h 1147400"/>
                  <a:gd name="connsiteX16" fmla="*/ 257206 w 1916519"/>
                  <a:gd name="connsiteY16" fmla="*/ 710087 h 1147400"/>
                  <a:gd name="connsiteX17" fmla="*/ 304006 w 1916519"/>
                  <a:gd name="connsiteY17" fmla="*/ 753287 h 1147400"/>
                  <a:gd name="connsiteX18" fmla="*/ 372406 w 1916519"/>
                  <a:gd name="connsiteY18" fmla="*/ 774887 h 1147400"/>
                  <a:gd name="connsiteX19" fmla="*/ 422806 w 1916519"/>
                  <a:gd name="connsiteY19" fmla="*/ 803687 h 1147400"/>
                  <a:gd name="connsiteX20" fmla="*/ 502006 w 1916519"/>
                  <a:gd name="connsiteY20" fmla="*/ 839687 h 1147400"/>
                  <a:gd name="connsiteX21" fmla="*/ 584806 w 1916519"/>
                  <a:gd name="connsiteY21" fmla="*/ 846887 h 1147400"/>
                  <a:gd name="connsiteX22" fmla="*/ 667606 w 1916519"/>
                  <a:gd name="connsiteY22" fmla="*/ 854087 h 1147400"/>
                  <a:gd name="connsiteX23" fmla="*/ 793606 w 1916519"/>
                  <a:gd name="connsiteY23" fmla="*/ 854087 h 1147400"/>
                  <a:gd name="connsiteX24" fmla="*/ 941206 w 1916519"/>
                  <a:gd name="connsiteY24" fmla="*/ 825287 h 1147400"/>
                  <a:gd name="connsiteX25" fmla="*/ 1063606 w 1916519"/>
                  <a:gd name="connsiteY25" fmla="*/ 785687 h 1147400"/>
                  <a:gd name="connsiteX26" fmla="*/ 1218406 w 1916519"/>
                  <a:gd name="connsiteY26" fmla="*/ 753287 h 1147400"/>
                  <a:gd name="connsiteX27" fmla="*/ 1380406 w 1916519"/>
                  <a:gd name="connsiteY27" fmla="*/ 656087 h 1147400"/>
                  <a:gd name="connsiteX28" fmla="*/ 1463206 w 1916519"/>
                  <a:gd name="connsiteY28" fmla="*/ 630887 h 1147400"/>
                  <a:gd name="connsiteX29" fmla="*/ 1571206 w 1916519"/>
                  <a:gd name="connsiteY29" fmla="*/ 584087 h 1147400"/>
                  <a:gd name="connsiteX30" fmla="*/ 1675606 w 1916519"/>
                  <a:gd name="connsiteY30" fmla="*/ 576887 h 1147400"/>
                  <a:gd name="connsiteX31" fmla="*/ 1794406 w 1916519"/>
                  <a:gd name="connsiteY31" fmla="*/ 591287 h 1147400"/>
                  <a:gd name="connsiteX32" fmla="*/ 1866406 w 1916519"/>
                  <a:gd name="connsiteY32" fmla="*/ 656087 h 1147400"/>
                  <a:gd name="connsiteX33" fmla="*/ 1909606 w 1916519"/>
                  <a:gd name="connsiteY33" fmla="*/ 749687 h 1147400"/>
                  <a:gd name="connsiteX34" fmla="*/ 1913206 w 1916519"/>
                  <a:gd name="connsiteY34" fmla="*/ 904487 h 1147400"/>
                  <a:gd name="connsiteX35" fmla="*/ 1877206 w 1916519"/>
                  <a:gd name="connsiteY35" fmla="*/ 976487 h 1147400"/>
                  <a:gd name="connsiteX36" fmla="*/ 1852006 w 1916519"/>
                  <a:gd name="connsiteY36" fmla="*/ 1059287 h 1147400"/>
                  <a:gd name="connsiteX37" fmla="*/ 1841206 w 1916519"/>
                  <a:gd name="connsiteY37" fmla="*/ 1091687 h 1147400"/>
                  <a:gd name="connsiteX38" fmla="*/ 1762006 w 1916519"/>
                  <a:gd name="connsiteY38" fmla="*/ 1098887 h 1147400"/>
                  <a:gd name="connsiteX39" fmla="*/ 1657606 w 1916519"/>
                  <a:gd name="connsiteY39" fmla="*/ 1134887 h 1147400"/>
                  <a:gd name="connsiteX40" fmla="*/ 1625206 w 1916519"/>
                  <a:gd name="connsiteY40" fmla="*/ 1145687 h 1147400"/>
                  <a:gd name="connsiteX41" fmla="*/ 1610806 w 1916519"/>
                  <a:gd name="connsiteY41" fmla="*/ 1102487 h 1147400"/>
                  <a:gd name="connsiteX42" fmla="*/ 1650406 w 1916519"/>
                  <a:gd name="connsiteY42" fmla="*/ 1019687 h 1147400"/>
                  <a:gd name="connsiteX43" fmla="*/ 1708006 w 1916519"/>
                  <a:gd name="connsiteY43" fmla="*/ 933287 h 1147400"/>
                  <a:gd name="connsiteX44" fmla="*/ 1711606 w 1916519"/>
                  <a:gd name="connsiteY44" fmla="*/ 864887 h 1147400"/>
                  <a:gd name="connsiteX45" fmla="*/ 1668406 w 1916519"/>
                  <a:gd name="connsiteY45" fmla="*/ 800087 h 1147400"/>
                  <a:gd name="connsiteX46" fmla="*/ 1589206 w 1916519"/>
                  <a:gd name="connsiteY46" fmla="*/ 789287 h 1147400"/>
                  <a:gd name="connsiteX47" fmla="*/ 1517206 w 1916519"/>
                  <a:gd name="connsiteY47" fmla="*/ 814487 h 1147400"/>
                  <a:gd name="connsiteX48" fmla="*/ 1452406 w 1916519"/>
                  <a:gd name="connsiteY48" fmla="*/ 846887 h 1147400"/>
                  <a:gd name="connsiteX49" fmla="*/ 1402006 w 1916519"/>
                  <a:gd name="connsiteY49" fmla="*/ 868487 h 1147400"/>
                  <a:gd name="connsiteX50" fmla="*/ 1330006 w 1916519"/>
                  <a:gd name="connsiteY50" fmla="*/ 897287 h 1147400"/>
                  <a:gd name="connsiteX51" fmla="*/ 1139206 w 1916519"/>
                  <a:gd name="connsiteY51" fmla="*/ 965687 h 1147400"/>
                  <a:gd name="connsiteX52" fmla="*/ 955606 w 1916519"/>
                  <a:gd name="connsiteY52" fmla="*/ 1030487 h 1147400"/>
                  <a:gd name="connsiteX53" fmla="*/ 840406 w 1916519"/>
                  <a:gd name="connsiteY53" fmla="*/ 1052087 h 1147400"/>
                  <a:gd name="connsiteX54" fmla="*/ 732406 w 1916519"/>
                  <a:gd name="connsiteY54" fmla="*/ 1062887 h 1147400"/>
                  <a:gd name="connsiteX55" fmla="*/ 646006 w 1916519"/>
                  <a:gd name="connsiteY55" fmla="*/ 1059287 h 1147400"/>
                  <a:gd name="connsiteX56" fmla="*/ 552406 w 1916519"/>
                  <a:gd name="connsiteY56" fmla="*/ 1034087 h 1147400"/>
                  <a:gd name="connsiteX57" fmla="*/ 451606 w 1916519"/>
                  <a:gd name="connsiteY57" fmla="*/ 1008887 h 1147400"/>
                  <a:gd name="connsiteX58" fmla="*/ 361606 w 1916519"/>
                  <a:gd name="connsiteY58" fmla="*/ 972887 h 1147400"/>
                  <a:gd name="connsiteX59" fmla="*/ 257206 w 1916519"/>
                  <a:gd name="connsiteY59" fmla="*/ 911687 h 1147400"/>
                  <a:gd name="connsiteX60" fmla="*/ 149206 w 1916519"/>
                  <a:gd name="connsiteY60" fmla="*/ 821687 h 1147400"/>
                  <a:gd name="connsiteX61" fmla="*/ 66406 w 1916519"/>
                  <a:gd name="connsiteY61" fmla="*/ 717287 h 1147400"/>
                  <a:gd name="connsiteX62" fmla="*/ 26806 w 1916519"/>
                  <a:gd name="connsiteY62" fmla="*/ 620087 h 1147400"/>
                  <a:gd name="connsiteX63" fmla="*/ 1606 w 1916519"/>
                  <a:gd name="connsiteY63" fmla="*/ 526487 h 1147400"/>
                  <a:gd name="connsiteX64" fmla="*/ 5206 w 1916519"/>
                  <a:gd name="connsiteY64" fmla="*/ 404087 h 1147400"/>
                  <a:gd name="connsiteX65" fmla="*/ 26806 w 1916519"/>
                  <a:gd name="connsiteY65" fmla="*/ 332087 h 1147400"/>
                  <a:gd name="connsiteX66" fmla="*/ 44806 w 1916519"/>
                  <a:gd name="connsiteY66" fmla="*/ 270887 h 1147400"/>
                  <a:gd name="connsiteX67" fmla="*/ 62806 w 1916519"/>
                  <a:gd name="connsiteY67" fmla="*/ 213287 h 1147400"/>
                  <a:gd name="connsiteX68" fmla="*/ 37606 w 1916519"/>
                  <a:gd name="connsiteY68" fmla="*/ 134087 h 1147400"/>
                  <a:gd name="connsiteX69" fmla="*/ 160006 w 1916519"/>
                  <a:gd name="connsiteY69" fmla="*/ 108887 h 1147400"/>
                  <a:gd name="connsiteX70" fmla="*/ 282406 w 1916519"/>
                  <a:gd name="connsiteY70" fmla="*/ 44087 h 1147400"/>
                  <a:gd name="connsiteX71" fmla="*/ 343606 w 1916519"/>
                  <a:gd name="connsiteY71" fmla="*/ 887 h 1147400"/>
                  <a:gd name="connsiteX0" fmla="*/ 343606 w 1916519"/>
                  <a:gd name="connsiteY0" fmla="*/ 812 h 1147325"/>
                  <a:gd name="connsiteX1" fmla="*/ 340006 w 1916519"/>
                  <a:gd name="connsiteY1" fmla="*/ 83612 h 1147325"/>
                  <a:gd name="connsiteX2" fmla="*/ 347206 w 1916519"/>
                  <a:gd name="connsiteY2" fmla="*/ 134012 h 1147325"/>
                  <a:gd name="connsiteX3" fmla="*/ 365206 w 1916519"/>
                  <a:gd name="connsiteY3" fmla="*/ 195212 h 1147325"/>
                  <a:gd name="connsiteX4" fmla="*/ 397606 w 1916519"/>
                  <a:gd name="connsiteY4" fmla="*/ 242012 h 1147325"/>
                  <a:gd name="connsiteX5" fmla="*/ 419206 w 1916519"/>
                  <a:gd name="connsiteY5" fmla="*/ 278012 h 1147325"/>
                  <a:gd name="connsiteX6" fmla="*/ 448006 w 1916519"/>
                  <a:gd name="connsiteY6" fmla="*/ 310412 h 1147325"/>
                  <a:gd name="connsiteX7" fmla="*/ 455206 w 1916519"/>
                  <a:gd name="connsiteY7" fmla="*/ 310412 h 1147325"/>
                  <a:gd name="connsiteX8" fmla="*/ 376006 w 1916519"/>
                  <a:gd name="connsiteY8" fmla="*/ 310412 h 1147325"/>
                  <a:gd name="connsiteX9" fmla="*/ 322006 w 1916519"/>
                  <a:gd name="connsiteY9" fmla="*/ 321212 h 1147325"/>
                  <a:gd name="connsiteX10" fmla="*/ 246406 w 1916519"/>
                  <a:gd name="connsiteY10" fmla="*/ 335612 h 1147325"/>
                  <a:gd name="connsiteX11" fmla="*/ 188806 w 1916519"/>
                  <a:gd name="connsiteY11" fmla="*/ 350012 h 1147325"/>
                  <a:gd name="connsiteX12" fmla="*/ 170806 w 1916519"/>
                  <a:gd name="connsiteY12" fmla="*/ 411212 h 1147325"/>
                  <a:gd name="connsiteX13" fmla="*/ 160006 w 1916519"/>
                  <a:gd name="connsiteY13" fmla="*/ 512012 h 1147325"/>
                  <a:gd name="connsiteX14" fmla="*/ 174406 w 1916519"/>
                  <a:gd name="connsiteY14" fmla="*/ 605612 h 1147325"/>
                  <a:gd name="connsiteX15" fmla="*/ 214006 w 1916519"/>
                  <a:gd name="connsiteY15" fmla="*/ 670412 h 1147325"/>
                  <a:gd name="connsiteX16" fmla="*/ 257206 w 1916519"/>
                  <a:gd name="connsiteY16" fmla="*/ 710012 h 1147325"/>
                  <a:gd name="connsiteX17" fmla="*/ 304006 w 1916519"/>
                  <a:gd name="connsiteY17" fmla="*/ 753212 h 1147325"/>
                  <a:gd name="connsiteX18" fmla="*/ 372406 w 1916519"/>
                  <a:gd name="connsiteY18" fmla="*/ 774812 h 1147325"/>
                  <a:gd name="connsiteX19" fmla="*/ 422806 w 1916519"/>
                  <a:gd name="connsiteY19" fmla="*/ 803612 h 1147325"/>
                  <a:gd name="connsiteX20" fmla="*/ 502006 w 1916519"/>
                  <a:gd name="connsiteY20" fmla="*/ 839612 h 1147325"/>
                  <a:gd name="connsiteX21" fmla="*/ 584806 w 1916519"/>
                  <a:gd name="connsiteY21" fmla="*/ 846812 h 1147325"/>
                  <a:gd name="connsiteX22" fmla="*/ 667606 w 1916519"/>
                  <a:gd name="connsiteY22" fmla="*/ 854012 h 1147325"/>
                  <a:gd name="connsiteX23" fmla="*/ 793606 w 1916519"/>
                  <a:gd name="connsiteY23" fmla="*/ 854012 h 1147325"/>
                  <a:gd name="connsiteX24" fmla="*/ 941206 w 1916519"/>
                  <a:gd name="connsiteY24" fmla="*/ 825212 h 1147325"/>
                  <a:gd name="connsiteX25" fmla="*/ 1063606 w 1916519"/>
                  <a:gd name="connsiteY25" fmla="*/ 785612 h 1147325"/>
                  <a:gd name="connsiteX26" fmla="*/ 1218406 w 1916519"/>
                  <a:gd name="connsiteY26" fmla="*/ 753212 h 1147325"/>
                  <a:gd name="connsiteX27" fmla="*/ 1380406 w 1916519"/>
                  <a:gd name="connsiteY27" fmla="*/ 656012 h 1147325"/>
                  <a:gd name="connsiteX28" fmla="*/ 1463206 w 1916519"/>
                  <a:gd name="connsiteY28" fmla="*/ 630812 h 1147325"/>
                  <a:gd name="connsiteX29" fmla="*/ 1571206 w 1916519"/>
                  <a:gd name="connsiteY29" fmla="*/ 584012 h 1147325"/>
                  <a:gd name="connsiteX30" fmla="*/ 1675606 w 1916519"/>
                  <a:gd name="connsiteY30" fmla="*/ 576812 h 1147325"/>
                  <a:gd name="connsiteX31" fmla="*/ 1794406 w 1916519"/>
                  <a:gd name="connsiteY31" fmla="*/ 591212 h 1147325"/>
                  <a:gd name="connsiteX32" fmla="*/ 1866406 w 1916519"/>
                  <a:gd name="connsiteY32" fmla="*/ 656012 h 1147325"/>
                  <a:gd name="connsiteX33" fmla="*/ 1909606 w 1916519"/>
                  <a:gd name="connsiteY33" fmla="*/ 749612 h 1147325"/>
                  <a:gd name="connsiteX34" fmla="*/ 1913206 w 1916519"/>
                  <a:gd name="connsiteY34" fmla="*/ 904412 h 1147325"/>
                  <a:gd name="connsiteX35" fmla="*/ 1877206 w 1916519"/>
                  <a:gd name="connsiteY35" fmla="*/ 976412 h 1147325"/>
                  <a:gd name="connsiteX36" fmla="*/ 1852006 w 1916519"/>
                  <a:gd name="connsiteY36" fmla="*/ 1059212 h 1147325"/>
                  <a:gd name="connsiteX37" fmla="*/ 1841206 w 1916519"/>
                  <a:gd name="connsiteY37" fmla="*/ 1091612 h 1147325"/>
                  <a:gd name="connsiteX38" fmla="*/ 1762006 w 1916519"/>
                  <a:gd name="connsiteY38" fmla="*/ 1098812 h 1147325"/>
                  <a:gd name="connsiteX39" fmla="*/ 1657606 w 1916519"/>
                  <a:gd name="connsiteY39" fmla="*/ 1134812 h 1147325"/>
                  <a:gd name="connsiteX40" fmla="*/ 1625206 w 1916519"/>
                  <a:gd name="connsiteY40" fmla="*/ 1145612 h 1147325"/>
                  <a:gd name="connsiteX41" fmla="*/ 1610806 w 1916519"/>
                  <a:gd name="connsiteY41" fmla="*/ 1102412 h 1147325"/>
                  <a:gd name="connsiteX42" fmla="*/ 1650406 w 1916519"/>
                  <a:gd name="connsiteY42" fmla="*/ 1019612 h 1147325"/>
                  <a:gd name="connsiteX43" fmla="*/ 1708006 w 1916519"/>
                  <a:gd name="connsiteY43" fmla="*/ 933212 h 1147325"/>
                  <a:gd name="connsiteX44" fmla="*/ 1711606 w 1916519"/>
                  <a:gd name="connsiteY44" fmla="*/ 864812 h 1147325"/>
                  <a:gd name="connsiteX45" fmla="*/ 1668406 w 1916519"/>
                  <a:gd name="connsiteY45" fmla="*/ 800012 h 1147325"/>
                  <a:gd name="connsiteX46" fmla="*/ 1589206 w 1916519"/>
                  <a:gd name="connsiteY46" fmla="*/ 789212 h 1147325"/>
                  <a:gd name="connsiteX47" fmla="*/ 1517206 w 1916519"/>
                  <a:gd name="connsiteY47" fmla="*/ 814412 h 1147325"/>
                  <a:gd name="connsiteX48" fmla="*/ 1452406 w 1916519"/>
                  <a:gd name="connsiteY48" fmla="*/ 846812 h 1147325"/>
                  <a:gd name="connsiteX49" fmla="*/ 1402006 w 1916519"/>
                  <a:gd name="connsiteY49" fmla="*/ 868412 h 1147325"/>
                  <a:gd name="connsiteX50" fmla="*/ 1330006 w 1916519"/>
                  <a:gd name="connsiteY50" fmla="*/ 897212 h 1147325"/>
                  <a:gd name="connsiteX51" fmla="*/ 1139206 w 1916519"/>
                  <a:gd name="connsiteY51" fmla="*/ 965612 h 1147325"/>
                  <a:gd name="connsiteX52" fmla="*/ 955606 w 1916519"/>
                  <a:gd name="connsiteY52" fmla="*/ 1030412 h 1147325"/>
                  <a:gd name="connsiteX53" fmla="*/ 840406 w 1916519"/>
                  <a:gd name="connsiteY53" fmla="*/ 1052012 h 1147325"/>
                  <a:gd name="connsiteX54" fmla="*/ 732406 w 1916519"/>
                  <a:gd name="connsiteY54" fmla="*/ 1062812 h 1147325"/>
                  <a:gd name="connsiteX55" fmla="*/ 646006 w 1916519"/>
                  <a:gd name="connsiteY55" fmla="*/ 1059212 h 1147325"/>
                  <a:gd name="connsiteX56" fmla="*/ 552406 w 1916519"/>
                  <a:gd name="connsiteY56" fmla="*/ 1034012 h 1147325"/>
                  <a:gd name="connsiteX57" fmla="*/ 451606 w 1916519"/>
                  <a:gd name="connsiteY57" fmla="*/ 1008812 h 1147325"/>
                  <a:gd name="connsiteX58" fmla="*/ 361606 w 1916519"/>
                  <a:gd name="connsiteY58" fmla="*/ 972812 h 1147325"/>
                  <a:gd name="connsiteX59" fmla="*/ 257206 w 1916519"/>
                  <a:gd name="connsiteY59" fmla="*/ 911612 h 1147325"/>
                  <a:gd name="connsiteX60" fmla="*/ 149206 w 1916519"/>
                  <a:gd name="connsiteY60" fmla="*/ 821612 h 1147325"/>
                  <a:gd name="connsiteX61" fmla="*/ 66406 w 1916519"/>
                  <a:gd name="connsiteY61" fmla="*/ 717212 h 1147325"/>
                  <a:gd name="connsiteX62" fmla="*/ 26806 w 1916519"/>
                  <a:gd name="connsiteY62" fmla="*/ 620012 h 1147325"/>
                  <a:gd name="connsiteX63" fmla="*/ 1606 w 1916519"/>
                  <a:gd name="connsiteY63" fmla="*/ 526412 h 1147325"/>
                  <a:gd name="connsiteX64" fmla="*/ 5206 w 1916519"/>
                  <a:gd name="connsiteY64" fmla="*/ 404012 h 1147325"/>
                  <a:gd name="connsiteX65" fmla="*/ 26806 w 1916519"/>
                  <a:gd name="connsiteY65" fmla="*/ 332012 h 1147325"/>
                  <a:gd name="connsiteX66" fmla="*/ 44806 w 1916519"/>
                  <a:gd name="connsiteY66" fmla="*/ 270812 h 1147325"/>
                  <a:gd name="connsiteX67" fmla="*/ 62806 w 1916519"/>
                  <a:gd name="connsiteY67" fmla="*/ 213212 h 1147325"/>
                  <a:gd name="connsiteX68" fmla="*/ 37606 w 1916519"/>
                  <a:gd name="connsiteY68" fmla="*/ 134012 h 1147325"/>
                  <a:gd name="connsiteX69" fmla="*/ 149206 w 1916519"/>
                  <a:gd name="connsiteY69" fmla="*/ 87212 h 1147325"/>
                  <a:gd name="connsiteX70" fmla="*/ 282406 w 1916519"/>
                  <a:gd name="connsiteY70" fmla="*/ 44012 h 1147325"/>
                  <a:gd name="connsiteX71" fmla="*/ 343606 w 1916519"/>
                  <a:gd name="connsiteY71" fmla="*/ 812 h 1147325"/>
                  <a:gd name="connsiteX0" fmla="*/ 343606 w 1916519"/>
                  <a:gd name="connsiteY0" fmla="*/ 2477 h 1148990"/>
                  <a:gd name="connsiteX1" fmla="*/ 340006 w 1916519"/>
                  <a:gd name="connsiteY1" fmla="*/ 85277 h 1148990"/>
                  <a:gd name="connsiteX2" fmla="*/ 347206 w 1916519"/>
                  <a:gd name="connsiteY2" fmla="*/ 135677 h 1148990"/>
                  <a:gd name="connsiteX3" fmla="*/ 365206 w 1916519"/>
                  <a:gd name="connsiteY3" fmla="*/ 196877 h 1148990"/>
                  <a:gd name="connsiteX4" fmla="*/ 397606 w 1916519"/>
                  <a:gd name="connsiteY4" fmla="*/ 243677 h 1148990"/>
                  <a:gd name="connsiteX5" fmla="*/ 419206 w 1916519"/>
                  <a:gd name="connsiteY5" fmla="*/ 279677 h 1148990"/>
                  <a:gd name="connsiteX6" fmla="*/ 448006 w 1916519"/>
                  <a:gd name="connsiteY6" fmla="*/ 312077 h 1148990"/>
                  <a:gd name="connsiteX7" fmla="*/ 455206 w 1916519"/>
                  <a:gd name="connsiteY7" fmla="*/ 312077 h 1148990"/>
                  <a:gd name="connsiteX8" fmla="*/ 376006 w 1916519"/>
                  <a:gd name="connsiteY8" fmla="*/ 312077 h 1148990"/>
                  <a:gd name="connsiteX9" fmla="*/ 322006 w 1916519"/>
                  <a:gd name="connsiteY9" fmla="*/ 322877 h 1148990"/>
                  <a:gd name="connsiteX10" fmla="*/ 246406 w 1916519"/>
                  <a:gd name="connsiteY10" fmla="*/ 337277 h 1148990"/>
                  <a:gd name="connsiteX11" fmla="*/ 188806 w 1916519"/>
                  <a:gd name="connsiteY11" fmla="*/ 351677 h 1148990"/>
                  <a:gd name="connsiteX12" fmla="*/ 170806 w 1916519"/>
                  <a:gd name="connsiteY12" fmla="*/ 412877 h 1148990"/>
                  <a:gd name="connsiteX13" fmla="*/ 160006 w 1916519"/>
                  <a:gd name="connsiteY13" fmla="*/ 513677 h 1148990"/>
                  <a:gd name="connsiteX14" fmla="*/ 174406 w 1916519"/>
                  <a:gd name="connsiteY14" fmla="*/ 607277 h 1148990"/>
                  <a:gd name="connsiteX15" fmla="*/ 214006 w 1916519"/>
                  <a:gd name="connsiteY15" fmla="*/ 672077 h 1148990"/>
                  <a:gd name="connsiteX16" fmla="*/ 257206 w 1916519"/>
                  <a:gd name="connsiteY16" fmla="*/ 711677 h 1148990"/>
                  <a:gd name="connsiteX17" fmla="*/ 304006 w 1916519"/>
                  <a:gd name="connsiteY17" fmla="*/ 754877 h 1148990"/>
                  <a:gd name="connsiteX18" fmla="*/ 372406 w 1916519"/>
                  <a:gd name="connsiteY18" fmla="*/ 776477 h 1148990"/>
                  <a:gd name="connsiteX19" fmla="*/ 422806 w 1916519"/>
                  <a:gd name="connsiteY19" fmla="*/ 805277 h 1148990"/>
                  <a:gd name="connsiteX20" fmla="*/ 502006 w 1916519"/>
                  <a:gd name="connsiteY20" fmla="*/ 841277 h 1148990"/>
                  <a:gd name="connsiteX21" fmla="*/ 584806 w 1916519"/>
                  <a:gd name="connsiteY21" fmla="*/ 848477 h 1148990"/>
                  <a:gd name="connsiteX22" fmla="*/ 667606 w 1916519"/>
                  <a:gd name="connsiteY22" fmla="*/ 855677 h 1148990"/>
                  <a:gd name="connsiteX23" fmla="*/ 793606 w 1916519"/>
                  <a:gd name="connsiteY23" fmla="*/ 855677 h 1148990"/>
                  <a:gd name="connsiteX24" fmla="*/ 941206 w 1916519"/>
                  <a:gd name="connsiteY24" fmla="*/ 826877 h 1148990"/>
                  <a:gd name="connsiteX25" fmla="*/ 1063606 w 1916519"/>
                  <a:gd name="connsiteY25" fmla="*/ 787277 h 1148990"/>
                  <a:gd name="connsiteX26" fmla="*/ 1218406 w 1916519"/>
                  <a:gd name="connsiteY26" fmla="*/ 754877 h 1148990"/>
                  <a:gd name="connsiteX27" fmla="*/ 1380406 w 1916519"/>
                  <a:gd name="connsiteY27" fmla="*/ 657677 h 1148990"/>
                  <a:gd name="connsiteX28" fmla="*/ 1463206 w 1916519"/>
                  <a:gd name="connsiteY28" fmla="*/ 632477 h 1148990"/>
                  <a:gd name="connsiteX29" fmla="*/ 1571206 w 1916519"/>
                  <a:gd name="connsiteY29" fmla="*/ 585677 h 1148990"/>
                  <a:gd name="connsiteX30" fmla="*/ 1675606 w 1916519"/>
                  <a:gd name="connsiteY30" fmla="*/ 578477 h 1148990"/>
                  <a:gd name="connsiteX31" fmla="*/ 1794406 w 1916519"/>
                  <a:gd name="connsiteY31" fmla="*/ 592877 h 1148990"/>
                  <a:gd name="connsiteX32" fmla="*/ 1866406 w 1916519"/>
                  <a:gd name="connsiteY32" fmla="*/ 657677 h 1148990"/>
                  <a:gd name="connsiteX33" fmla="*/ 1909606 w 1916519"/>
                  <a:gd name="connsiteY33" fmla="*/ 751277 h 1148990"/>
                  <a:gd name="connsiteX34" fmla="*/ 1913206 w 1916519"/>
                  <a:gd name="connsiteY34" fmla="*/ 906077 h 1148990"/>
                  <a:gd name="connsiteX35" fmla="*/ 1877206 w 1916519"/>
                  <a:gd name="connsiteY35" fmla="*/ 978077 h 1148990"/>
                  <a:gd name="connsiteX36" fmla="*/ 1852006 w 1916519"/>
                  <a:gd name="connsiteY36" fmla="*/ 1060877 h 1148990"/>
                  <a:gd name="connsiteX37" fmla="*/ 1841206 w 1916519"/>
                  <a:gd name="connsiteY37" fmla="*/ 1093277 h 1148990"/>
                  <a:gd name="connsiteX38" fmla="*/ 1762006 w 1916519"/>
                  <a:gd name="connsiteY38" fmla="*/ 1100477 h 1148990"/>
                  <a:gd name="connsiteX39" fmla="*/ 1657606 w 1916519"/>
                  <a:gd name="connsiteY39" fmla="*/ 1136477 h 1148990"/>
                  <a:gd name="connsiteX40" fmla="*/ 1625206 w 1916519"/>
                  <a:gd name="connsiteY40" fmla="*/ 1147277 h 1148990"/>
                  <a:gd name="connsiteX41" fmla="*/ 1610806 w 1916519"/>
                  <a:gd name="connsiteY41" fmla="*/ 1104077 h 1148990"/>
                  <a:gd name="connsiteX42" fmla="*/ 1650406 w 1916519"/>
                  <a:gd name="connsiteY42" fmla="*/ 1021277 h 1148990"/>
                  <a:gd name="connsiteX43" fmla="*/ 1708006 w 1916519"/>
                  <a:gd name="connsiteY43" fmla="*/ 934877 h 1148990"/>
                  <a:gd name="connsiteX44" fmla="*/ 1711606 w 1916519"/>
                  <a:gd name="connsiteY44" fmla="*/ 866477 h 1148990"/>
                  <a:gd name="connsiteX45" fmla="*/ 1668406 w 1916519"/>
                  <a:gd name="connsiteY45" fmla="*/ 801677 h 1148990"/>
                  <a:gd name="connsiteX46" fmla="*/ 1589206 w 1916519"/>
                  <a:gd name="connsiteY46" fmla="*/ 790877 h 1148990"/>
                  <a:gd name="connsiteX47" fmla="*/ 1517206 w 1916519"/>
                  <a:gd name="connsiteY47" fmla="*/ 816077 h 1148990"/>
                  <a:gd name="connsiteX48" fmla="*/ 1452406 w 1916519"/>
                  <a:gd name="connsiteY48" fmla="*/ 848477 h 1148990"/>
                  <a:gd name="connsiteX49" fmla="*/ 1402006 w 1916519"/>
                  <a:gd name="connsiteY49" fmla="*/ 870077 h 1148990"/>
                  <a:gd name="connsiteX50" fmla="*/ 1330006 w 1916519"/>
                  <a:gd name="connsiteY50" fmla="*/ 898877 h 1148990"/>
                  <a:gd name="connsiteX51" fmla="*/ 1139206 w 1916519"/>
                  <a:gd name="connsiteY51" fmla="*/ 967277 h 1148990"/>
                  <a:gd name="connsiteX52" fmla="*/ 955606 w 1916519"/>
                  <a:gd name="connsiteY52" fmla="*/ 1032077 h 1148990"/>
                  <a:gd name="connsiteX53" fmla="*/ 840406 w 1916519"/>
                  <a:gd name="connsiteY53" fmla="*/ 1053677 h 1148990"/>
                  <a:gd name="connsiteX54" fmla="*/ 732406 w 1916519"/>
                  <a:gd name="connsiteY54" fmla="*/ 1064477 h 1148990"/>
                  <a:gd name="connsiteX55" fmla="*/ 646006 w 1916519"/>
                  <a:gd name="connsiteY55" fmla="*/ 1060877 h 1148990"/>
                  <a:gd name="connsiteX56" fmla="*/ 552406 w 1916519"/>
                  <a:gd name="connsiteY56" fmla="*/ 1035677 h 1148990"/>
                  <a:gd name="connsiteX57" fmla="*/ 451606 w 1916519"/>
                  <a:gd name="connsiteY57" fmla="*/ 1010477 h 1148990"/>
                  <a:gd name="connsiteX58" fmla="*/ 361606 w 1916519"/>
                  <a:gd name="connsiteY58" fmla="*/ 974477 h 1148990"/>
                  <a:gd name="connsiteX59" fmla="*/ 257206 w 1916519"/>
                  <a:gd name="connsiteY59" fmla="*/ 913277 h 1148990"/>
                  <a:gd name="connsiteX60" fmla="*/ 149206 w 1916519"/>
                  <a:gd name="connsiteY60" fmla="*/ 823277 h 1148990"/>
                  <a:gd name="connsiteX61" fmla="*/ 66406 w 1916519"/>
                  <a:gd name="connsiteY61" fmla="*/ 718877 h 1148990"/>
                  <a:gd name="connsiteX62" fmla="*/ 26806 w 1916519"/>
                  <a:gd name="connsiteY62" fmla="*/ 621677 h 1148990"/>
                  <a:gd name="connsiteX63" fmla="*/ 1606 w 1916519"/>
                  <a:gd name="connsiteY63" fmla="*/ 528077 h 1148990"/>
                  <a:gd name="connsiteX64" fmla="*/ 5206 w 1916519"/>
                  <a:gd name="connsiteY64" fmla="*/ 405677 h 1148990"/>
                  <a:gd name="connsiteX65" fmla="*/ 26806 w 1916519"/>
                  <a:gd name="connsiteY65" fmla="*/ 333677 h 1148990"/>
                  <a:gd name="connsiteX66" fmla="*/ 44806 w 1916519"/>
                  <a:gd name="connsiteY66" fmla="*/ 272477 h 1148990"/>
                  <a:gd name="connsiteX67" fmla="*/ 62806 w 1916519"/>
                  <a:gd name="connsiteY67" fmla="*/ 214877 h 1148990"/>
                  <a:gd name="connsiteX68" fmla="*/ 37606 w 1916519"/>
                  <a:gd name="connsiteY68" fmla="*/ 135677 h 1148990"/>
                  <a:gd name="connsiteX69" fmla="*/ 149206 w 1916519"/>
                  <a:gd name="connsiteY69" fmla="*/ 88877 h 1148990"/>
                  <a:gd name="connsiteX70" fmla="*/ 260806 w 1916519"/>
                  <a:gd name="connsiteY70" fmla="*/ 27677 h 1148990"/>
                  <a:gd name="connsiteX71" fmla="*/ 343606 w 1916519"/>
                  <a:gd name="connsiteY71" fmla="*/ 2477 h 1148990"/>
                  <a:gd name="connsiteX0" fmla="*/ 343606 w 1916519"/>
                  <a:gd name="connsiteY0" fmla="*/ 2343 h 1148856"/>
                  <a:gd name="connsiteX1" fmla="*/ 340006 w 1916519"/>
                  <a:gd name="connsiteY1" fmla="*/ 85143 h 1148856"/>
                  <a:gd name="connsiteX2" fmla="*/ 347206 w 1916519"/>
                  <a:gd name="connsiteY2" fmla="*/ 135543 h 1148856"/>
                  <a:gd name="connsiteX3" fmla="*/ 365206 w 1916519"/>
                  <a:gd name="connsiteY3" fmla="*/ 196743 h 1148856"/>
                  <a:gd name="connsiteX4" fmla="*/ 397606 w 1916519"/>
                  <a:gd name="connsiteY4" fmla="*/ 243543 h 1148856"/>
                  <a:gd name="connsiteX5" fmla="*/ 419206 w 1916519"/>
                  <a:gd name="connsiteY5" fmla="*/ 279543 h 1148856"/>
                  <a:gd name="connsiteX6" fmla="*/ 448006 w 1916519"/>
                  <a:gd name="connsiteY6" fmla="*/ 311943 h 1148856"/>
                  <a:gd name="connsiteX7" fmla="*/ 455206 w 1916519"/>
                  <a:gd name="connsiteY7" fmla="*/ 311943 h 1148856"/>
                  <a:gd name="connsiteX8" fmla="*/ 376006 w 1916519"/>
                  <a:gd name="connsiteY8" fmla="*/ 311943 h 1148856"/>
                  <a:gd name="connsiteX9" fmla="*/ 322006 w 1916519"/>
                  <a:gd name="connsiteY9" fmla="*/ 322743 h 1148856"/>
                  <a:gd name="connsiteX10" fmla="*/ 246406 w 1916519"/>
                  <a:gd name="connsiteY10" fmla="*/ 337143 h 1148856"/>
                  <a:gd name="connsiteX11" fmla="*/ 188806 w 1916519"/>
                  <a:gd name="connsiteY11" fmla="*/ 351543 h 1148856"/>
                  <a:gd name="connsiteX12" fmla="*/ 170806 w 1916519"/>
                  <a:gd name="connsiteY12" fmla="*/ 412743 h 1148856"/>
                  <a:gd name="connsiteX13" fmla="*/ 160006 w 1916519"/>
                  <a:gd name="connsiteY13" fmla="*/ 513543 h 1148856"/>
                  <a:gd name="connsiteX14" fmla="*/ 174406 w 1916519"/>
                  <a:gd name="connsiteY14" fmla="*/ 607143 h 1148856"/>
                  <a:gd name="connsiteX15" fmla="*/ 214006 w 1916519"/>
                  <a:gd name="connsiteY15" fmla="*/ 671943 h 1148856"/>
                  <a:gd name="connsiteX16" fmla="*/ 257206 w 1916519"/>
                  <a:gd name="connsiteY16" fmla="*/ 711543 h 1148856"/>
                  <a:gd name="connsiteX17" fmla="*/ 304006 w 1916519"/>
                  <a:gd name="connsiteY17" fmla="*/ 754743 h 1148856"/>
                  <a:gd name="connsiteX18" fmla="*/ 372406 w 1916519"/>
                  <a:gd name="connsiteY18" fmla="*/ 776343 h 1148856"/>
                  <a:gd name="connsiteX19" fmla="*/ 422806 w 1916519"/>
                  <a:gd name="connsiteY19" fmla="*/ 805143 h 1148856"/>
                  <a:gd name="connsiteX20" fmla="*/ 502006 w 1916519"/>
                  <a:gd name="connsiteY20" fmla="*/ 841143 h 1148856"/>
                  <a:gd name="connsiteX21" fmla="*/ 584806 w 1916519"/>
                  <a:gd name="connsiteY21" fmla="*/ 848343 h 1148856"/>
                  <a:gd name="connsiteX22" fmla="*/ 667606 w 1916519"/>
                  <a:gd name="connsiteY22" fmla="*/ 855543 h 1148856"/>
                  <a:gd name="connsiteX23" fmla="*/ 793606 w 1916519"/>
                  <a:gd name="connsiteY23" fmla="*/ 855543 h 1148856"/>
                  <a:gd name="connsiteX24" fmla="*/ 941206 w 1916519"/>
                  <a:gd name="connsiteY24" fmla="*/ 826743 h 1148856"/>
                  <a:gd name="connsiteX25" fmla="*/ 1063606 w 1916519"/>
                  <a:gd name="connsiteY25" fmla="*/ 787143 h 1148856"/>
                  <a:gd name="connsiteX26" fmla="*/ 1218406 w 1916519"/>
                  <a:gd name="connsiteY26" fmla="*/ 754743 h 1148856"/>
                  <a:gd name="connsiteX27" fmla="*/ 1380406 w 1916519"/>
                  <a:gd name="connsiteY27" fmla="*/ 657543 h 1148856"/>
                  <a:gd name="connsiteX28" fmla="*/ 1463206 w 1916519"/>
                  <a:gd name="connsiteY28" fmla="*/ 632343 h 1148856"/>
                  <a:gd name="connsiteX29" fmla="*/ 1571206 w 1916519"/>
                  <a:gd name="connsiteY29" fmla="*/ 585543 h 1148856"/>
                  <a:gd name="connsiteX30" fmla="*/ 1675606 w 1916519"/>
                  <a:gd name="connsiteY30" fmla="*/ 578343 h 1148856"/>
                  <a:gd name="connsiteX31" fmla="*/ 1794406 w 1916519"/>
                  <a:gd name="connsiteY31" fmla="*/ 592743 h 1148856"/>
                  <a:gd name="connsiteX32" fmla="*/ 1866406 w 1916519"/>
                  <a:gd name="connsiteY32" fmla="*/ 657543 h 1148856"/>
                  <a:gd name="connsiteX33" fmla="*/ 1909606 w 1916519"/>
                  <a:gd name="connsiteY33" fmla="*/ 751143 h 1148856"/>
                  <a:gd name="connsiteX34" fmla="*/ 1913206 w 1916519"/>
                  <a:gd name="connsiteY34" fmla="*/ 905943 h 1148856"/>
                  <a:gd name="connsiteX35" fmla="*/ 1877206 w 1916519"/>
                  <a:gd name="connsiteY35" fmla="*/ 977943 h 1148856"/>
                  <a:gd name="connsiteX36" fmla="*/ 1852006 w 1916519"/>
                  <a:gd name="connsiteY36" fmla="*/ 1060743 h 1148856"/>
                  <a:gd name="connsiteX37" fmla="*/ 1841206 w 1916519"/>
                  <a:gd name="connsiteY37" fmla="*/ 1093143 h 1148856"/>
                  <a:gd name="connsiteX38" fmla="*/ 1762006 w 1916519"/>
                  <a:gd name="connsiteY38" fmla="*/ 1100343 h 1148856"/>
                  <a:gd name="connsiteX39" fmla="*/ 1657606 w 1916519"/>
                  <a:gd name="connsiteY39" fmla="*/ 1136343 h 1148856"/>
                  <a:gd name="connsiteX40" fmla="*/ 1625206 w 1916519"/>
                  <a:gd name="connsiteY40" fmla="*/ 1147143 h 1148856"/>
                  <a:gd name="connsiteX41" fmla="*/ 1610806 w 1916519"/>
                  <a:gd name="connsiteY41" fmla="*/ 1103943 h 1148856"/>
                  <a:gd name="connsiteX42" fmla="*/ 1650406 w 1916519"/>
                  <a:gd name="connsiteY42" fmla="*/ 1021143 h 1148856"/>
                  <a:gd name="connsiteX43" fmla="*/ 1708006 w 1916519"/>
                  <a:gd name="connsiteY43" fmla="*/ 934743 h 1148856"/>
                  <a:gd name="connsiteX44" fmla="*/ 1711606 w 1916519"/>
                  <a:gd name="connsiteY44" fmla="*/ 866343 h 1148856"/>
                  <a:gd name="connsiteX45" fmla="*/ 1668406 w 1916519"/>
                  <a:gd name="connsiteY45" fmla="*/ 801543 h 1148856"/>
                  <a:gd name="connsiteX46" fmla="*/ 1589206 w 1916519"/>
                  <a:gd name="connsiteY46" fmla="*/ 790743 h 1148856"/>
                  <a:gd name="connsiteX47" fmla="*/ 1517206 w 1916519"/>
                  <a:gd name="connsiteY47" fmla="*/ 815943 h 1148856"/>
                  <a:gd name="connsiteX48" fmla="*/ 1452406 w 1916519"/>
                  <a:gd name="connsiteY48" fmla="*/ 848343 h 1148856"/>
                  <a:gd name="connsiteX49" fmla="*/ 1402006 w 1916519"/>
                  <a:gd name="connsiteY49" fmla="*/ 869943 h 1148856"/>
                  <a:gd name="connsiteX50" fmla="*/ 1330006 w 1916519"/>
                  <a:gd name="connsiteY50" fmla="*/ 898743 h 1148856"/>
                  <a:gd name="connsiteX51" fmla="*/ 1139206 w 1916519"/>
                  <a:gd name="connsiteY51" fmla="*/ 967143 h 1148856"/>
                  <a:gd name="connsiteX52" fmla="*/ 955606 w 1916519"/>
                  <a:gd name="connsiteY52" fmla="*/ 1031943 h 1148856"/>
                  <a:gd name="connsiteX53" fmla="*/ 840406 w 1916519"/>
                  <a:gd name="connsiteY53" fmla="*/ 1053543 h 1148856"/>
                  <a:gd name="connsiteX54" fmla="*/ 732406 w 1916519"/>
                  <a:gd name="connsiteY54" fmla="*/ 1064343 h 1148856"/>
                  <a:gd name="connsiteX55" fmla="*/ 646006 w 1916519"/>
                  <a:gd name="connsiteY55" fmla="*/ 1060743 h 1148856"/>
                  <a:gd name="connsiteX56" fmla="*/ 552406 w 1916519"/>
                  <a:gd name="connsiteY56" fmla="*/ 1035543 h 1148856"/>
                  <a:gd name="connsiteX57" fmla="*/ 451606 w 1916519"/>
                  <a:gd name="connsiteY57" fmla="*/ 1010343 h 1148856"/>
                  <a:gd name="connsiteX58" fmla="*/ 361606 w 1916519"/>
                  <a:gd name="connsiteY58" fmla="*/ 974343 h 1148856"/>
                  <a:gd name="connsiteX59" fmla="*/ 257206 w 1916519"/>
                  <a:gd name="connsiteY59" fmla="*/ 913143 h 1148856"/>
                  <a:gd name="connsiteX60" fmla="*/ 149206 w 1916519"/>
                  <a:gd name="connsiteY60" fmla="*/ 823143 h 1148856"/>
                  <a:gd name="connsiteX61" fmla="*/ 66406 w 1916519"/>
                  <a:gd name="connsiteY61" fmla="*/ 718743 h 1148856"/>
                  <a:gd name="connsiteX62" fmla="*/ 26806 w 1916519"/>
                  <a:gd name="connsiteY62" fmla="*/ 621543 h 1148856"/>
                  <a:gd name="connsiteX63" fmla="*/ 1606 w 1916519"/>
                  <a:gd name="connsiteY63" fmla="*/ 527943 h 1148856"/>
                  <a:gd name="connsiteX64" fmla="*/ 5206 w 1916519"/>
                  <a:gd name="connsiteY64" fmla="*/ 405543 h 1148856"/>
                  <a:gd name="connsiteX65" fmla="*/ 26806 w 1916519"/>
                  <a:gd name="connsiteY65" fmla="*/ 333543 h 1148856"/>
                  <a:gd name="connsiteX66" fmla="*/ 44806 w 1916519"/>
                  <a:gd name="connsiteY66" fmla="*/ 272343 h 1148856"/>
                  <a:gd name="connsiteX67" fmla="*/ 62806 w 1916519"/>
                  <a:gd name="connsiteY67" fmla="*/ 214743 h 1148856"/>
                  <a:gd name="connsiteX68" fmla="*/ 37606 w 1916519"/>
                  <a:gd name="connsiteY68" fmla="*/ 135543 h 1148856"/>
                  <a:gd name="connsiteX69" fmla="*/ 134806 w 1916519"/>
                  <a:gd name="connsiteY69" fmla="*/ 77943 h 1148856"/>
                  <a:gd name="connsiteX70" fmla="*/ 260806 w 1916519"/>
                  <a:gd name="connsiteY70" fmla="*/ 27543 h 1148856"/>
                  <a:gd name="connsiteX71" fmla="*/ 343606 w 1916519"/>
                  <a:gd name="connsiteY71" fmla="*/ 2343 h 1148856"/>
                  <a:gd name="connsiteX0" fmla="*/ 343606 w 1916519"/>
                  <a:gd name="connsiteY0" fmla="*/ 2343 h 1148856"/>
                  <a:gd name="connsiteX1" fmla="*/ 340006 w 1916519"/>
                  <a:gd name="connsiteY1" fmla="*/ 85143 h 1148856"/>
                  <a:gd name="connsiteX2" fmla="*/ 347206 w 1916519"/>
                  <a:gd name="connsiteY2" fmla="*/ 135543 h 1148856"/>
                  <a:gd name="connsiteX3" fmla="*/ 365206 w 1916519"/>
                  <a:gd name="connsiteY3" fmla="*/ 196743 h 1148856"/>
                  <a:gd name="connsiteX4" fmla="*/ 397606 w 1916519"/>
                  <a:gd name="connsiteY4" fmla="*/ 243543 h 1148856"/>
                  <a:gd name="connsiteX5" fmla="*/ 419206 w 1916519"/>
                  <a:gd name="connsiteY5" fmla="*/ 279543 h 1148856"/>
                  <a:gd name="connsiteX6" fmla="*/ 448006 w 1916519"/>
                  <a:gd name="connsiteY6" fmla="*/ 311943 h 1148856"/>
                  <a:gd name="connsiteX7" fmla="*/ 455206 w 1916519"/>
                  <a:gd name="connsiteY7" fmla="*/ 311943 h 1148856"/>
                  <a:gd name="connsiteX8" fmla="*/ 376006 w 1916519"/>
                  <a:gd name="connsiteY8" fmla="*/ 311943 h 1148856"/>
                  <a:gd name="connsiteX9" fmla="*/ 322006 w 1916519"/>
                  <a:gd name="connsiteY9" fmla="*/ 322743 h 1148856"/>
                  <a:gd name="connsiteX10" fmla="*/ 246406 w 1916519"/>
                  <a:gd name="connsiteY10" fmla="*/ 337143 h 1148856"/>
                  <a:gd name="connsiteX11" fmla="*/ 188806 w 1916519"/>
                  <a:gd name="connsiteY11" fmla="*/ 351543 h 1148856"/>
                  <a:gd name="connsiteX12" fmla="*/ 170806 w 1916519"/>
                  <a:gd name="connsiteY12" fmla="*/ 412743 h 1148856"/>
                  <a:gd name="connsiteX13" fmla="*/ 160006 w 1916519"/>
                  <a:gd name="connsiteY13" fmla="*/ 513543 h 1148856"/>
                  <a:gd name="connsiteX14" fmla="*/ 174406 w 1916519"/>
                  <a:gd name="connsiteY14" fmla="*/ 607143 h 1148856"/>
                  <a:gd name="connsiteX15" fmla="*/ 214006 w 1916519"/>
                  <a:gd name="connsiteY15" fmla="*/ 671943 h 1148856"/>
                  <a:gd name="connsiteX16" fmla="*/ 257206 w 1916519"/>
                  <a:gd name="connsiteY16" fmla="*/ 711543 h 1148856"/>
                  <a:gd name="connsiteX17" fmla="*/ 304006 w 1916519"/>
                  <a:gd name="connsiteY17" fmla="*/ 754743 h 1148856"/>
                  <a:gd name="connsiteX18" fmla="*/ 372406 w 1916519"/>
                  <a:gd name="connsiteY18" fmla="*/ 776343 h 1148856"/>
                  <a:gd name="connsiteX19" fmla="*/ 422806 w 1916519"/>
                  <a:gd name="connsiteY19" fmla="*/ 805143 h 1148856"/>
                  <a:gd name="connsiteX20" fmla="*/ 502006 w 1916519"/>
                  <a:gd name="connsiteY20" fmla="*/ 841143 h 1148856"/>
                  <a:gd name="connsiteX21" fmla="*/ 584806 w 1916519"/>
                  <a:gd name="connsiteY21" fmla="*/ 848343 h 1148856"/>
                  <a:gd name="connsiteX22" fmla="*/ 667606 w 1916519"/>
                  <a:gd name="connsiteY22" fmla="*/ 855543 h 1148856"/>
                  <a:gd name="connsiteX23" fmla="*/ 793606 w 1916519"/>
                  <a:gd name="connsiteY23" fmla="*/ 855543 h 1148856"/>
                  <a:gd name="connsiteX24" fmla="*/ 941206 w 1916519"/>
                  <a:gd name="connsiteY24" fmla="*/ 826743 h 1148856"/>
                  <a:gd name="connsiteX25" fmla="*/ 1063606 w 1916519"/>
                  <a:gd name="connsiteY25" fmla="*/ 787143 h 1148856"/>
                  <a:gd name="connsiteX26" fmla="*/ 1218406 w 1916519"/>
                  <a:gd name="connsiteY26" fmla="*/ 754743 h 1148856"/>
                  <a:gd name="connsiteX27" fmla="*/ 1380406 w 1916519"/>
                  <a:gd name="connsiteY27" fmla="*/ 657543 h 1148856"/>
                  <a:gd name="connsiteX28" fmla="*/ 1463206 w 1916519"/>
                  <a:gd name="connsiteY28" fmla="*/ 632343 h 1148856"/>
                  <a:gd name="connsiteX29" fmla="*/ 1571206 w 1916519"/>
                  <a:gd name="connsiteY29" fmla="*/ 585543 h 1148856"/>
                  <a:gd name="connsiteX30" fmla="*/ 1675606 w 1916519"/>
                  <a:gd name="connsiteY30" fmla="*/ 578343 h 1148856"/>
                  <a:gd name="connsiteX31" fmla="*/ 1794406 w 1916519"/>
                  <a:gd name="connsiteY31" fmla="*/ 592743 h 1148856"/>
                  <a:gd name="connsiteX32" fmla="*/ 1866406 w 1916519"/>
                  <a:gd name="connsiteY32" fmla="*/ 657543 h 1148856"/>
                  <a:gd name="connsiteX33" fmla="*/ 1909606 w 1916519"/>
                  <a:gd name="connsiteY33" fmla="*/ 751143 h 1148856"/>
                  <a:gd name="connsiteX34" fmla="*/ 1913206 w 1916519"/>
                  <a:gd name="connsiteY34" fmla="*/ 905943 h 1148856"/>
                  <a:gd name="connsiteX35" fmla="*/ 1877206 w 1916519"/>
                  <a:gd name="connsiteY35" fmla="*/ 977943 h 1148856"/>
                  <a:gd name="connsiteX36" fmla="*/ 1852006 w 1916519"/>
                  <a:gd name="connsiteY36" fmla="*/ 1060743 h 1148856"/>
                  <a:gd name="connsiteX37" fmla="*/ 1841206 w 1916519"/>
                  <a:gd name="connsiteY37" fmla="*/ 1093143 h 1148856"/>
                  <a:gd name="connsiteX38" fmla="*/ 1762006 w 1916519"/>
                  <a:gd name="connsiteY38" fmla="*/ 1100343 h 1148856"/>
                  <a:gd name="connsiteX39" fmla="*/ 1657606 w 1916519"/>
                  <a:gd name="connsiteY39" fmla="*/ 1136343 h 1148856"/>
                  <a:gd name="connsiteX40" fmla="*/ 1625206 w 1916519"/>
                  <a:gd name="connsiteY40" fmla="*/ 1147143 h 1148856"/>
                  <a:gd name="connsiteX41" fmla="*/ 1610806 w 1916519"/>
                  <a:gd name="connsiteY41" fmla="*/ 1103943 h 1148856"/>
                  <a:gd name="connsiteX42" fmla="*/ 1650406 w 1916519"/>
                  <a:gd name="connsiteY42" fmla="*/ 1021143 h 1148856"/>
                  <a:gd name="connsiteX43" fmla="*/ 1708006 w 1916519"/>
                  <a:gd name="connsiteY43" fmla="*/ 934743 h 1148856"/>
                  <a:gd name="connsiteX44" fmla="*/ 1711606 w 1916519"/>
                  <a:gd name="connsiteY44" fmla="*/ 866343 h 1148856"/>
                  <a:gd name="connsiteX45" fmla="*/ 1668406 w 1916519"/>
                  <a:gd name="connsiteY45" fmla="*/ 801543 h 1148856"/>
                  <a:gd name="connsiteX46" fmla="*/ 1589206 w 1916519"/>
                  <a:gd name="connsiteY46" fmla="*/ 790743 h 1148856"/>
                  <a:gd name="connsiteX47" fmla="*/ 1517206 w 1916519"/>
                  <a:gd name="connsiteY47" fmla="*/ 815943 h 1148856"/>
                  <a:gd name="connsiteX48" fmla="*/ 1452406 w 1916519"/>
                  <a:gd name="connsiteY48" fmla="*/ 848343 h 1148856"/>
                  <a:gd name="connsiteX49" fmla="*/ 1402006 w 1916519"/>
                  <a:gd name="connsiteY49" fmla="*/ 869943 h 1148856"/>
                  <a:gd name="connsiteX50" fmla="*/ 1330006 w 1916519"/>
                  <a:gd name="connsiteY50" fmla="*/ 898743 h 1148856"/>
                  <a:gd name="connsiteX51" fmla="*/ 1139206 w 1916519"/>
                  <a:gd name="connsiteY51" fmla="*/ 967143 h 1148856"/>
                  <a:gd name="connsiteX52" fmla="*/ 955606 w 1916519"/>
                  <a:gd name="connsiteY52" fmla="*/ 1031943 h 1148856"/>
                  <a:gd name="connsiteX53" fmla="*/ 840406 w 1916519"/>
                  <a:gd name="connsiteY53" fmla="*/ 1053543 h 1148856"/>
                  <a:gd name="connsiteX54" fmla="*/ 732406 w 1916519"/>
                  <a:gd name="connsiteY54" fmla="*/ 1064343 h 1148856"/>
                  <a:gd name="connsiteX55" fmla="*/ 646006 w 1916519"/>
                  <a:gd name="connsiteY55" fmla="*/ 1060743 h 1148856"/>
                  <a:gd name="connsiteX56" fmla="*/ 552406 w 1916519"/>
                  <a:gd name="connsiteY56" fmla="*/ 1035543 h 1148856"/>
                  <a:gd name="connsiteX57" fmla="*/ 451606 w 1916519"/>
                  <a:gd name="connsiteY57" fmla="*/ 1010343 h 1148856"/>
                  <a:gd name="connsiteX58" fmla="*/ 361606 w 1916519"/>
                  <a:gd name="connsiteY58" fmla="*/ 974343 h 1148856"/>
                  <a:gd name="connsiteX59" fmla="*/ 257206 w 1916519"/>
                  <a:gd name="connsiteY59" fmla="*/ 913143 h 1148856"/>
                  <a:gd name="connsiteX60" fmla="*/ 149206 w 1916519"/>
                  <a:gd name="connsiteY60" fmla="*/ 823143 h 1148856"/>
                  <a:gd name="connsiteX61" fmla="*/ 66406 w 1916519"/>
                  <a:gd name="connsiteY61" fmla="*/ 718743 h 1148856"/>
                  <a:gd name="connsiteX62" fmla="*/ 26806 w 1916519"/>
                  <a:gd name="connsiteY62" fmla="*/ 621543 h 1148856"/>
                  <a:gd name="connsiteX63" fmla="*/ 1606 w 1916519"/>
                  <a:gd name="connsiteY63" fmla="*/ 527943 h 1148856"/>
                  <a:gd name="connsiteX64" fmla="*/ 5206 w 1916519"/>
                  <a:gd name="connsiteY64" fmla="*/ 405543 h 1148856"/>
                  <a:gd name="connsiteX65" fmla="*/ 26806 w 1916519"/>
                  <a:gd name="connsiteY65" fmla="*/ 333543 h 1148856"/>
                  <a:gd name="connsiteX66" fmla="*/ 44806 w 1916519"/>
                  <a:gd name="connsiteY66" fmla="*/ 272343 h 1148856"/>
                  <a:gd name="connsiteX67" fmla="*/ 62806 w 1916519"/>
                  <a:gd name="connsiteY67" fmla="*/ 214743 h 1148856"/>
                  <a:gd name="connsiteX68" fmla="*/ 37606 w 1916519"/>
                  <a:gd name="connsiteY68" fmla="*/ 135543 h 1148856"/>
                  <a:gd name="connsiteX69" fmla="*/ 134806 w 1916519"/>
                  <a:gd name="connsiteY69" fmla="*/ 77943 h 1148856"/>
                  <a:gd name="connsiteX70" fmla="*/ 260806 w 1916519"/>
                  <a:gd name="connsiteY70" fmla="*/ 27543 h 1148856"/>
                  <a:gd name="connsiteX71" fmla="*/ 343606 w 1916519"/>
                  <a:gd name="connsiteY71" fmla="*/ 2343 h 1148856"/>
                  <a:gd name="connsiteX0" fmla="*/ 345656 w 1918569"/>
                  <a:gd name="connsiteY0" fmla="*/ 2343 h 1148856"/>
                  <a:gd name="connsiteX1" fmla="*/ 342056 w 1918569"/>
                  <a:gd name="connsiteY1" fmla="*/ 85143 h 1148856"/>
                  <a:gd name="connsiteX2" fmla="*/ 349256 w 1918569"/>
                  <a:gd name="connsiteY2" fmla="*/ 135543 h 1148856"/>
                  <a:gd name="connsiteX3" fmla="*/ 367256 w 1918569"/>
                  <a:gd name="connsiteY3" fmla="*/ 196743 h 1148856"/>
                  <a:gd name="connsiteX4" fmla="*/ 399656 w 1918569"/>
                  <a:gd name="connsiteY4" fmla="*/ 243543 h 1148856"/>
                  <a:gd name="connsiteX5" fmla="*/ 421256 w 1918569"/>
                  <a:gd name="connsiteY5" fmla="*/ 279543 h 1148856"/>
                  <a:gd name="connsiteX6" fmla="*/ 450056 w 1918569"/>
                  <a:gd name="connsiteY6" fmla="*/ 311943 h 1148856"/>
                  <a:gd name="connsiteX7" fmla="*/ 457256 w 1918569"/>
                  <a:gd name="connsiteY7" fmla="*/ 311943 h 1148856"/>
                  <a:gd name="connsiteX8" fmla="*/ 378056 w 1918569"/>
                  <a:gd name="connsiteY8" fmla="*/ 311943 h 1148856"/>
                  <a:gd name="connsiteX9" fmla="*/ 324056 w 1918569"/>
                  <a:gd name="connsiteY9" fmla="*/ 322743 h 1148856"/>
                  <a:gd name="connsiteX10" fmla="*/ 248456 w 1918569"/>
                  <a:gd name="connsiteY10" fmla="*/ 337143 h 1148856"/>
                  <a:gd name="connsiteX11" fmla="*/ 190856 w 1918569"/>
                  <a:gd name="connsiteY11" fmla="*/ 351543 h 1148856"/>
                  <a:gd name="connsiteX12" fmla="*/ 172856 w 1918569"/>
                  <a:gd name="connsiteY12" fmla="*/ 412743 h 1148856"/>
                  <a:gd name="connsiteX13" fmla="*/ 162056 w 1918569"/>
                  <a:gd name="connsiteY13" fmla="*/ 513543 h 1148856"/>
                  <a:gd name="connsiteX14" fmla="*/ 176456 w 1918569"/>
                  <a:gd name="connsiteY14" fmla="*/ 607143 h 1148856"/>
                  <a:gd name="connsiteX15" fmla="*/ 216056 w 1918569"/>
                  <a:gd name="connsiteY15" fmla="*/ 671943 h 1148856"/>
                  <a:gd name="connsiteX16" fmla="*/ 259256 w 1918569"/>
                  <a:gd name="connsiteY16" fmla="*/ 711543 h 1148856"/>
                  <a:gd name="connsiteX17" fmla="*/ 306056 w 1918569"/>
                  <a:gd name="connsiteY17" fmla="*/ 754743 h 1148856"/>
                  <a:gd name="connsiteX18" fmla="*/ 374456 w 1918569"/>
                  <a:gd name="connsiteY18" fmla="*/ 776343 h 1148856"/>
                  <a:gd name="connsiteX19" fmla="*/ 424856 w 1918569"/>
                  <a:gd name="connsiteY19" fmla="*/ 805143 h 1148856"/>
                  <a:gd name="connsiteX20" fmla="*/ 504056 w 1918569"/>
                  <a:gd name="connsiteY20" fmla="*/ 841143 h 1148856"/>
                  <a:gd name="connsiteX21" fmla="*/ 586856 w 1918569"/>
                  <a:gd name="connsiteY21" fmla="*/ 848343 h 1148856"/>
                  <a:gd name="connsiteX22" fmla="*/ 669656 w 1918569"/>
                  <a:gd name="connsiteY22" fmla="*/ 855543 h 1148856"/>
                  <a:gd name="connsiteX23" fmla="*/ 795656 w 1918569"/>
                  <a:gd name="connsiteY23" fmla="*/ 855543 h 1148856"/>
                  <a:gd name="connsiteX24" fmla="*/ 943256 w 1918569"/>
                  <a:gd name="connsiteY24" fmla="*/ 826743 h 1148856"/>
                  <a:gd name="connsiteX25" fmla="*/ 1065656 w 1918569"/>
                  <a:gd name="connsiteY25" fmla="*/ 787143 h 1148856"/>
                  <a:gd name="connsiteX26" fmla="*/ 1220456 w 1918569"/>
                  <a:gd name="connsiteY26" fmla="*/ 754743 h 1148856"/>
                  <a:gd name="connsiteX27" fmla="*/ 1382456 w 1918569"/>
                  <a:gd name="connsiteY27" fmla="*/ 657543 h 1148856"/>
                  <a:gd name="connsiteX28" fmla="*/ 1465256 w 1918569"/>
                  <a:gd name="connsiteY28" fmla="*/ 632343 h 1148856"/>
                  <a:gd name="connsiteX29" fmla="*/ 1573256 w 1918569"/>
                  <a:gd name="connsiteY29" fmla="*/ 585543 h 1148856"/>
                  <a:gd name="connsiteX30" fmla="*/ 1677656 w 1918569"/>
                  <a:gd name="connsiteY30" fmla="*/ 578343 h 1148856"/>
                  <a:gd name="connsiteX31" fmla="*/ 1796456 w 1918569"/>
                  <a:gd name="connsiteY31" fmla="*/ 592743 h 1148856"/>
                  <a:gd name="connsiteX32" fmla="*/ 1868456 w 1918569"/>
                  <a:gd name="connsiteY32" fmla="*/ 657543 h 1148856"/>
                  <a:gd name="connsiteX33" fmla="*/ 1911656 w 1918569"/>
                  <a:gd name="connsiteY33" fmla="*/ 751143 h 1148856"/>
                  <a:gd name="connsiteX34" fmla="*/ 1915256 w 1918569"/>
                  <a:gd name="connsiteY34" fmla="*/ 905943 h 1148856"/>
                  <a:gd name="connsiteX35" fmla="*/ 1879256 w 1918569"/>
                  <a:gd name="connsiteY35" fmla="*/ 977943 h 1148856"/>
                  <a:gd name="connsiteX36" fmla="*/ 1854056 w 1918569"/>
                  <a:gd name="connsiteY36" fmla="*/ 1060743 h 1148856"/>
                  <a:gd name="connsiteX37" fmla="*/ 1843256 w 1918569"/>
                  <a:gd name="connsiteY37" fmla="*/ 1093143 h 1148856"/>
                  <a:gd name="connsiteX38" fmla="*/ 1764056 w 1918569"/>
                  <a:gd name="connsiteY38" fmla="*/ 1100343 h 1148856"/>
                  <a:gd name="connsiteX39" fmla="*/ 1659656 w 1918569"/>
                  <a:gd name="connsiteY39" fmla="*/ 1136343 h 1148856"/>
                  <a:gd name="connsiteX40" fmla="*/ 1627256 w 1918569"/>
                  <a:gd name="connsiteY40" fmla="*/ 1147143 h 1148856"/>
                  <a:gd name="connsiteX41" fmla="*/ 1612856 w 1918569"/>
                  <a:gd name="connsiteY41" fmla="*/ 1103943 h 1148856"/>
                  <a:gd name="connsiteX42" fmla="*/ 1652456 w 1918569"/>
                  <a:gd name="connsiteY42" fmla="*/ 1021143 h 1148856"/>
                  <a:gd name="connsiteX43" fmla="*/ 1710056 w 1918569"/>
                  <a:gd name="connsiteY43" fmla="*/ 934743 h 1148856"/>
                  <a:gd name="connsiteX44" fmla="*/ 1713656 w 1918569"/>
                  <a:gd name="connsiteY44" fmla="*/ 866343 h 1148856"/>
                  <a:gd name="connsiteX45" fmla="*/ 1670456 w 1918569"/>
                  <a:gd name="connsiteY45" fmla="*/ 801543 h 1148856"/>
                  <a:gd name="connsiteX46" fmla="*/ 1591256 w 1918569"/>
                  <a:gd name="connsiteY46" fmla="*/ 790743 h 1148856"/>
                  <a:gd name="connsiteX47" fmla="*/ 1519256 w 1918569"/>
                  <a:gd name="connsiteY47" fmla="*/ 815943 h 1148856"/>
                  <a:gd name="connsiteX48" fmla="*/ 1454456 w 1918569"/>
                  <a:gd name="connsiteY48" fmla="*/ 848343 h 1148856"/>
                  <a:gd name="connsiteX49" fmla="*/ 1404056 w 1918569"/>
                  <a:gd name="connsiteY49" fmla="*/ 869943 h 1148856"/>
                  <a:gd name="connsiteX50" fmla="*/ 1332056 w 1918569"/>
                  <a:gd name="connsiteY50" fmla="*/ 898743 h 1148856"/>
                  <a:gd name="connsiteX51" fmla="*/ 1141256 w 1918569"/>
                  <a:gd name="connsiteY51" fmla="*/ 967143 h 1148856"/>
                  <a:gd name="connsiteX52" fmla="*/ 957656 w 1918569"/>
                  <a:gd name="connsiteY52" fmla="*/ 1031943 h 1148856"/>
                  <a:gd name="connsiteX53" fmla="*/ 842456 w 1918569"/>
                  <a:gd name="connsiteY53" fmla="*/ 1053543 h 1148856"/>
                  <a:gd name="connsiteX54" fmla="*/ 734456 w 1918569"/>
                  <a:gd name="connsiteY54" fmla="*/ 1064343 h 1148856"/>
                  <a:gd name="connsiteX55" fmla="*/ 648056 w 1918569"/>
                  <a:gd name="connsiteY55" fmla="*/ 1060743 h 1148856"/>
                  <a:gd name="connsiteX56" fmla="*/ 554456 w 1918569"/>
                  <a:gd name="connsiteY56" fmla="*/ 1035543 h 1148856"/>
                  <a:gd name="connsiteX57" fmla="*/ 453656 w 1918569"/>
                  <a:gd name="connsiteY57" fmla="*/ 1010343 h 1148856"/>
                  <a:gd name="connsiteX58" fmla="*/ 363656 w 1918569"/>
                  <a:gd name="connsiteY58" fmla="*/ 974343 h 1148856"/>
                  <a:gd name="connsiteX59" fmla="*/ 259256 w 1918569"/>
                  <a:gd name="connsiteY59" fmla="*/ 913143 h 1148856"/>
                  <a:gd name="connsiteX60" fmla="*/ 151256 w 1918569"/>
                  <a:gd name="connsiteY60" fmla="*/ 823143 h 1148856"/>
                  <a:gd name="connsiteX61" fmla="*/ 68456 w 1918569"/>
                  <a:gd name="connsiteY61" fmla="*/ 718743 h 1148856"/>
                  <a:gd name="connsiteX62" fmla="*/ 28856 w 1918569"/>
                  <a:gd name="connsiteY62" fmla="*/ 621543 h 1148856"/>
                  <a:gd name="connsiteX63" fmla="*/ 3656 w 1918569"/>
                  <a:gd name="connsiteY63" fmla="*/ 527943 h 1148856"/>
                  <a:gd name="connsiteX64" fmla="*/ 7256 w 1918569"/>
                  <a:gd name="connsiteY64" fmla="*/ 405543 h 1148856"/>
                  <a:gd name="connsiteX65" fmla="*/ 28856 w 1918569"/>
                  <a:gd name="connsiteY65" fmla="*/ 333543 h 1148856"/>
                  <a:gd name="connsiteX66" fmla="*/ 46856 w 1918569"/>
                  <a:gd name="connsiteY66" fmla="*/ 272343 h 1148856"/>
                  <a:gd name="connsiteX67" fmla="*/ 56 w 1918569"/>
                  <a:gd name="connsiteY67" fmla="*/ 211143 h 1148856"/>
                  <a:gd name="connsiteX68" fmla="*/ 39656 w 1918569"/>
                  <a:gd name="connsiteY68" fmla="*/ 135543 h 1148856"/>
                  <a:gd name="connsiteX69" fmla="*/ 136856 w 1918569"/>
                  <a:gd name="connsiteY69" fmla="*/ 77943 h 1148856"/>
                  <a:gd name="connsiteX70" fmla="*/ 262856 w 1918569"/>
                  <a:gd name="connsiteY70" fmla="*/ 27543 h 1148856"/>
                  <a:gd name="connsiteX71" fmla="*/ 345656 w 1918569"/>
                  <a:gd name="connsiteY71" fmla="*/ 2343 h 1148856"/>
                  <a:gd name="connsiteX0" fmla="*/ 348400 w 1921313"/>
                  <a:gd name="connsiteY0" fmla="*/ 2343 h 1148856"/>
                  <a:gd name="connsiteX1" fmla="*/ 344800 w 1921313"/>
                  <a:gd name="connsiteY1" fmla="*/ 85143 h 1148856"/>
                  <a:gd name="connsiteX2" fmla="*/ 352000 w 1921313"/>
                  <a:gd name="connsiteY2" fmla="*/ 135543 h 1148856"/>
                  <a:gd name="connsiteX3" fmla="*/ 370000 w 1921313"/>
                  <a:gd name="connsiteY3" fmla="*/ 196743 h 1148856"/>
                  <a:gd name="connsiteX4" fmla="*/ 402400 w 1921313"/>
                  <a:gd name="connsiteY4" fmla="*/ 243543 h 1148856"/>
                  <a:gd name="connsiteX5" fmla="*/ 424000 w 1921313"/>
                  <a:gd name="connsiteY5" fmla="*/ 279543 h 1148856"/>
                  <a:gd name="connsiteX6" fmla="*/ 452800 w 1921313"/>
                  <a:gd name="connsiteY6" fmla="*/ 311943 h 1148856"/>
                  <a:gd name="connsiteX7" fmla="*/ 460000 w 1921313"/>
                  <a:gd name="connsiteY7" fmla="*/ 311943 h 1148856"/>
                  <a:gd name="connsiteX8" fmla="*/ 380800 w 1921313"/>
                  <a:gd name="connsiteY8" fmla="*/ 311943 h 1148856"/>
                  <a:gd name="connsiteX9" fmla="*/ 326800 w 1921313"/>
                  <a:gd name="connsiteY9" fmla="*/ 322743 h 1148856"/>
                  <a:gd name="connsiteX10" fmla="*/ 251200 w 1921313"/>
                  <a:gd name="connsiteY10" fmla="*/ 337143 h 1148856"/>
                  <a:gd name="connsiteX11" fmla="*/ 193600 w 1921313"/>
                  <a:gd name="connsiteY11" fmla="*/ 351543 h 1148856"/>
                  <a:gd name="connsiteX12" fmla="*/ 175600 w 1921313"/>
                  <a:gd name="connsiteY12" fmla="*/ 412743 h 1148856"/>
                  <a:gd name="connsiteX13" fmla="*/ 164800 w 1921313"/>
                  <a:gd name="connsiteY13" fmla="*/ 513543 h 1148856"/>
                  <a:gd name="connsiteX14" fmla="*/ 179200 w 1921313"/>
                  <a:gd name="connsiteY14" fmla="*/ 607143 h 1148856"/>
                  <a:gd name="connsiteX15" fmla="*/ 218800 w 1921313"/>
                  <a:gd name="connsiteY15" fmla="*/ 671943 h 1148856"/>
                  <a:gd name="connsiteX16" fmla="*/ 262000 w 1921313"/>
                  <a:gd name="connsiteY16" fmla="*/ 711543 h 1148856"/>
                  <a:gd name="connsiteX17" fmla="*/ 308800 w 1921313"/>
                  <a:gd name="connsiteY17" fmla="*/ 754743 h 1148856"/>
                  <a:gd name="connsiteX18" fmla="*/ 377200 w 1921313"/>
                  <a:gd name="connsiteY18" fmla="*/ 776343 h 1148856"/>
                  <a:gd name="connsiteX19" fmla="*/ 427600 w 1921313"/>
                  <a:gd name="connsiteY19" fmla="*/ 805143 h 1148856"/>
                  <a:gd name="connsiteX20" fmla="*/ 506800 w 1921313"/>
                  <a:gd name="connsiteY20" fmla="*/ 841143 h 1148856"/>
                  <a:gd name="connsiteX21" fmla="*/ 589600 w 1921313"/>
                  <a:gd name="connsiteY21" fmla="*/ 848343 h 1148856"/>
                  <a:gd name="connsiteX22" fmla="*/ 672400 w 1921313"/>
                  <a:gd name="connsiteY22" fmla="*/ 855543 h 1148856"/>
                  <a:gd name="connsiteX23" fmla="*/ 798400 w 1921313"/>
                  <a:gd name="connsiteY23" fmla="*/ 855543 h 1148856"/>
                  <a:gd name="connsiteX24" fmla="*/ 946000 w 1921313"/>
                  <a:gd name="connsiteY24" fmla="*/ 826743 h 1148856"/>
                  <a:gd name="connsiteX25" fmla="*/ 1068400 w 1921313"/>
                  <a:gd name="connsiteY25" fmla="*/ 787143 h 1148856"/>
                  <a:gd name="connsiteX26" fmla="*/ 1223200 w 1921313"/>
                  <a:gd name="connsiteY26" fmla="*/ 754743 h 1148856"/>
                  <a:gd name="connsiteX27" fmla="*/ 1385200 w 1921313"/>
                  <a:gd name="connsiteY27" fmla="*/ 657543 h 1148856"/>
                  <a:gd name="connsiteX28" fmla="*/ 1468000 w 1921313"/>
                  <a:gd name="connsiteY28" fmla="*/ 632343 h 1148856"/>
                  <a:gd name="connsiteX29" fmla="*/ 1576000 w 1921313"/>
                  <a:gd name="connsiteY29" fmla="*/ 585543 h 1148856"/>
                  <a:gd name="connsiteX30" fmla="*/ 1680400 w 1921313"/>
                  <a:gd name="connsiteY30" fmla="*/ 578343 h 1148856"/>
                  <a:gd name="connsiteX31" fmla="*/ 1799200 w 1921313"/>
                  <a:gd name="connsiteY31" fmla="*/ 592743 h 1148856"/>
                  <a:gd name="connsiteX32" fmla="*/ 1871200 w 1921313"/>
                  <a:gd name="connsiteY32" fmla="*/ 657543 h 1148856"/>
                  <a:gd name="connsiteX33" fmla="*/ 1914400 w 1921313"/>
                  <a:gd name="connsiteY33" fmla="*/ 751143 h 1148856"/>
                  <a:gd name="connsiteX34" fmla="*/ 1918000 w 1921313"/>
                  <a:gd name="connsiteY34" fmla="*/ 905943 h 1148856"/>
                  <a:gd name="connsiteX35" fmla="*/ 1882000 w 1921313"/>
                  <a:gd name="connsiteY35" fmla="*/ 977943 h 1148856"/>
                  <a:gd name="connsiteX36" fmla="*/ 1856800 w 1921313"/>
                  <a:gd name="connsiteY36" fmla="*/ 1060743 h 1148856"/>
                  <a:gd name="connsiteX37" fmla="*/ 1846000 w 1921313"/>
                  <a:gd name="connsiteY37" fmla="*/ 1093143 h 1148856"/>
                  <a:gd name="connsiteX38" fmla="*/ 1766800 w 1921313"/>
                  <a:gd name="connsiteY38" fmla="*/ 1100343 h 1148856"/>
                  <a:gd name="connsiteX39" fmla="*/ 1662400 w 1921313"/>
                  <a:gd name="connsiteY39" fmla="*/ 1136343 h 1148856"/>
                  <a:gd name="connsiteX40" fmla="*/ 1630000 w 1921313"/>
                  <a:gd name="connsiteY40" fmla="*/ 1147143 h 1148856"/>
                  <a:gd name="connsiteX41" fmla="*/ 1615600 w 1921313"/>
                  <a:gd name="connsiteY41" fmla="*/ 1103943 h 1148856"/>
                  <a:gd name="connsiteX42" fmla="*/ 1655200 w 1921313"/>
                  <a:gd name="connsiteY42" fmla="*/ 1021143 h 1148856"/>
                  <a:gd name="connsiteX43" fmla="*/ 1712800 w 1921313"/>
                  <a:gd name="connsiteY43" fmla="*/ 934743 h 1148856"/>
                  <a:gd name="connsiteX44" fmla="*/ 1716400 w 1921313"/>
                  <a:gd name="connsiteY44" fmla="*/ 866343 h 1148856"/>
                  <a:gd name="connsiteX45" fmla="*/ 1673200 w 1921313"/>
                  <a:gd name="connsiteY45" fmla="*/ 801543 h 1148856"/>
                  <a:gd name="connsiteX46" fmla="*/ 1594000 w 1921313"/>
                  <a:gd name="connsiteY46" fmla="*/ 790743 h 1148856"/>
                  <a:gd name="connsiteX47" fmla="*/ 1522000 w 1921313"/>
                  <a:gd name="connsiteY47" fmla="*/ 815943 h 1148856"/>
                  <a:gd name="connsiteX48" fmla="*/ 1457200 w 1921313"/>
                  <a:gd name="connsiteY48" fmla="*/ 848343 h 1148856"/>
                  <a:gd name="connsiteX49" fmla="*/ 1406800 w 1921313"/>
                  <a:gd name="connsiteY49" fmla="*/ 869943 h 1148856"/>
                  <a:gd name="connsiteX50" fmla="*/ 1334800 w 1921313"/>
                  <a:gd name="connsiteY50" fmla="*/ 898743 h 1148856"/>
                  <a:gd name="connsiteX51" fmla="*/ 1144000 w 1921313"/>
                  <a:gd name="connsiteY51" fmla="*/ 967143 h 1148856"/>
                  <a:gd name="connsiteX52" fmla="*/ 960400 w 1921313"/>
                  <a:gd name="connsiteY52" fmla="*/ 1031943 h 1148856"/>
                  <a:gd name="connsiteX53" fmla="*/ 845200 w 1921313"/>
                  <a:gd name="connsiteY53" fmla="*/ 1053543 h 1148856"/>
                  <a:gd name="connsiteX54" fmla="*/ 737200 w 1921313"/>
                  <a:gd name="connsiteY54" fmla="*/ 1064343 h 1148856"/>
                  <a:gd name="connsiteX55" fmla="*/ 650800 w 1921313"/>
                  <a:gd name="connsiteY55" fmla="*/ 1060743 h 1148856"/>
                  <a:gd name="connsiteX56" fmla="*/ 557200 w 1921313"/>
                  <a:gd name="connsiteY56" fmla="*/ 1035543 h 1148856"/>
                  <a:gd name="connsiteX57" fmla="*/ 456400 w 1921313"/>
                  <a:gd name="connsiteY57" fmla="*/ 1010343 h 1148856"/>
                  <a:gd name="connsiteX58" fmla="*/ 366400 w 1921313"/>
                  <a:gd name="connsiteY58" fmla="*/ 974343 h 1148856"/>
                  <a:gd name="connsiteX59" fmla="*/ 262000 w 1921313"/>
                  <a:gd name="connsiteY59" fmla="*/ 913143 h 1148856"/>
                  <a:gd name="connsiteX60" fmla="*/ 154000 w 1921313"/>
                  <a:gd name="connsiteY60" fmla="*/ 823143 h 1148856"/>
                  <a:gd name="connsiteX61" fmla="*/ 71200 w 1921313"/>
                  <a:gd name="connsiteY61" fmla="*/ 718743 h 1148856"/>
                  <a:gd name="connsiteX62" fmla="*/ 31600 w 1921313"/>
                  <a:gd name="connsiteY62" fmla="*/ 621543 h 1148856"/>
                  <a:gd name="connsiteX63" fmla="*/ 6400 w 1921313"/>
                  <a:gd name="connsiteY63" fmla="*/ 527943 h 1148856"/>
                  <a:gd name="connsiteX64" fmla="*/ 10000 w 1921313"/>
                  <a:gd name="connsiteY64" fmla="*/ 405543 h 1148856"/>
                  <a:gd name="connsiteX65" fmla="*/ 31600 w 1921313"/>
                  <a:gd name="connsiteY65" fmla="*/ 333543 h 1148856"/>
                  <a:gd name="connsiteX66" fmla="*/ 6400 w 1921313"/>
                  <a:gd name="connsiteY66" fmla="*/ 275943 h 1148856"/>
                  <a:gd name="connsiteX67" fmla="*/ 2800 w 1921313"/>
                  <a:gd name="connsiteY67" fmla="*/ 211143 h 1148856"/>
                  <a:gd name="connsiteX68" fmla="*/ 42400 w 1921313"/>
                  <a:gd name="connsiteY68" fmla="*/ 135543 h 1148856"/>
                  <a:gd name="connsiteX69" fmla="*/ 139600 w 1921313"/>
                  <a:gd name="connsiteY69" fmla="*/ 77943 h 1148856"/>
                  <a:gd name="connsiteX70" fmla="*/ 265600 w 1921313"/>
                  <a:gd name="connsiteY70" fmla="*/ 27543 h 1148856"/>
                  <a:gd name="connsiteX71" fmla="*/ 348400 w 1921313"/>
                  <a:gd name="connsiteY71" fmla="*/ 2343 h 1148856"/>
                  <a:gd name="connsiteX0" fmla="*/ 352825 w 1925738"/>
                  <a:gd name="connsiteY0" fmla="*/ 2343 h 1148856"/>
                  <a:gd name="connsiteX1" fmla="*/ 349225 w 1925738"/>
                  <a:gd name="connsiteY1" fmla="*/ 85143 h 1148856"/>
                  <a:gd name="connsiteX2" fmla="*/ 356425 w 1925738"/>
                  <a:gd name="connsiteY2" fmla="*/ 135543 h 1148856"/>
                  <a:gd name="connsiteX3" fmla="*/ 374425 w 1925738"/>
                  <a:gd name="connsiteY3" fmla="*/ 196743 h 1148856"/>
                  <a:gd name="connsiteX4" fmla="*/ 406825 w 1925738"/>
                  <a:gd name="connsiteY4" fmla="*/ 243543 h 1148856"/>
                  <a:gd name="connsiteX5" fmla="*/ 428425 w 1925738"/>
                  <a:gd name="connsiteY5" fmla="*/ 279543 h 1148856"/>
                  <a:gd name="connsiteX6" fmla="*/ 457225 w 1925738"/>
                  <a:gd name="connsiteY6" fmla="*/ 311943 h 1148856"/>
                  <a:gd name="connsiteX7" fmla="*/ 464425 w 1925738"/>
                  <a:gd name="connsiteY7" fmla="*/ 311943 h 1148856"/>
                  <a:gd name="connsiteX8" fmla="*/ 385225 w 1925738"/>
                  <a:gd name="connsiteY8" fmla="*/ 311943 h 1148856"/>
                  <a:gd name="connsiteX9" fmla="*/ 331225 w 1925738"/>
                  <a:gd name="connsiteY9" fmla="*/ 322743 h 1148856"/>
                  <a:gd name="connsiteX10" fmla="*/ 255625 w 1925738"/>
                  <a:gd name="connsiteY10" fmla="*/ 337143 h 1148856"/>
                  <a:gd name="connsiteX11" fmla="*/ 198025 w 1925738"/>
                  <a:gd name="connsiteY11" fmla="*/ 351543 h 1148856"/>
                  <a:gd name="connsiteX12" fmla="*/ 180025 w 1925738"/>
                  <a:gd name="connsiteY12" fmla="*/ 412743 h 1148856"/>
                  <a:gd name="connsiteX13" fmla="*/ 169225 w 1925738"/>
                  <a:gd name="connsiteY13" fmla="*/ 513543 h 1148856"/>
                  <a:gd name="connsiteX14" fmla="*/ 183625 w 1925738"/>
                  <a:gd name="connsiteY14" fmla="*/ 607143 h 1148856"/>
                  <a:gd name="connsiteX15" fmla="*/ 223225 w 1925738"/>
                  <a:gd name="connsiteY15" fmla="*/ 671943 h 1148856"/>
                  <a:gd name="connsiteX16" fmla="*/ 266425 w 1925738"/>
                  <a:gd name="connsiteY16" fmla="*/ 711543 h 1148856"/>
                  <a:gd name="connsiteX17" fmla="*/ 313225 w 1925738"/>
                  <a:gd name="connsiteY17" fmla="*/ 754743 h 1148856"/>
                  <a:gd name="connsiteX18" fmla="*/ 381625 w 1925738"/>
                  <a:gd name="connsiteY18" fmla="*/ 776343 h 1148856"/>
                  <a:gd name="connsiteX19" fmla="*/ 432025 w 1925738"/>
                  <a:gd name="connsiteY19" fmla="*/ 805143 h 1148856"/>
                  <a:gd name="connsiteX20" fmla="*/ 511225 w 1925738"/>
                  <a:gd name="connsiteY20" fmla="*/ 841143 h 1148856"/>
                  <a:gd name="connsiteX21" fmla="*/ 594025 w 1925738"/>
                  <a:gd name="connsiteY21" fmla="*/ 848343 h 1148856"/>
                  <a:gd name="connsiteX22" fmla="*/ 676825 w 1925738"/>
                  <a:gd name="connsiteY22" fmla="*/ 855543 h 1148856"/>
                  <a:gd name="connsiteX23" fmla="*/ 802825 w 1925738"/>
                  <a:gd name="connsiteY23" fmla="*/ 855543 h 1148856"/>
                  <a:gd name="connsiteX24" fmla="*/ 950425 w 1925738"/>
                  <a:gd name="connsiteY24" fmla="*/ 826743 h 1148856"/>
                  <a:gd name="connsiteX25" fmla="*/ 1072825 w 1925738"/>
                  <a:gd name="connsiteY25" fmla="*/ 787143 h 1148856"/>
                  <a:gd name="connsiteX26" fmla="*/ 1227625 w 1925738"/>
                  <a:gd name="connsiteY26" fmla="*/ 754743 h 1148856"/>
                  <a:gd name="connsiteX27" fmla="*/ 1389625 w 1925738"/>
                  <a:gd name="connsiteY27" fmla="*/ 657543 h 1148856"/>
                  <a:gd name="connsiteX28" fmla="*/ 1472425 w 1925738"/>
                  <a:gd name="connsiteY28" fmla="*/ 632343 h 1148856"/>
                  <a:gd name="connsiteX29" fmla="*/ 1580425 w 1925738"/>
                  <a:gd name="connsiteY29" fmla="*/ 585543 h 1148856"/>
                  <a:gd name="connsiteX30" fmla="*/ 1684825 w 1925738"/>
                  <a:gd name="connsiteY30" fmla="*/ 578343 h 1148856"/>
                  <a:gd name="connsiteX31" fmla="*/ 1803625 w 1925738"/>
                  <a:gd name="connsiteY31" fmla="*/ 592743 h 1148856"/>
                  <a:gd name="connsiteX32" fmla="*/ 1875625 w 1925738"/>
                  <a:gd name="connsiteY32" fmla="*/ 657543 h 1148856"/>
                  <a:gd name="connsiteX33" fmla="*/ 1918825 w 1925738"/>
                  <a:gd name="connsiteY33" fmla="*/ 751143 h 1148856"/>
                  <a:gd name="connsiteX34" fmla="*/ 1922425 w 1925738"/>
                  <a:gd name="connsiteY34" fmla="*/ 905943 h 1148856"/>
                  <a:gd name="connsiteX35" fmla="*/ 1886425 w 1925738"/>
                  <a:gd name="connsiteY35" fmla="*/ 977943 h 1148856"/>
                  <a:gd name="connsiteX36" fmla="*/ 1861225 w 1925738"/>
                  <a:gd name="connsiteY36" fmla="*/ 1060743 h 1148856"/>
                  <a:gd name="connsiteX37" fmla="*/ 1850425 w 1925738"/>
                  <a:gd name="connsiteY37" fmla="*/ 1093143 h 1148856"/>
                  <a:gd name="connsiteX38" fmla="*/ 1771225 w 1925738"/>
                  <a:gd name="connsiteY38" fmla="*/ 1100343 h 1148856"/>
                  <a:gd name="connsiteX39" fmla="*/ 1666825 w 1925738"/>
                  <a:gd name="connsiteY39" fmla="*/ 1136343 h 1148856"/>
                  <a:gd name="connsiteX40" fmla="*/ 1634425 w 1925738"/>
                  <a:gd name="connsiteY40" fmla="*/ 1147143 h 1148856"/>
                  <a:gd name="connsiteX41" fmla="*/ 1620025 w 1925738"/>
                  <a:gd name="connsiteY41" fmla="*/ 1103943 h 1148856"/>
                  <a:gd name="connsiteX42" fmla="*/ 1659625 w 1925738"/>
                  <a:gd name="connsiteY42" fmla="*/ 1021143 h 1148856"/>
                  <a:gd name="connsiteX43" fmla="*/ 1717225 w 1925738"/>
                  <a:gd name="connsiteY43" fmla="*/ 934743 h 1148856"/>
                  <a:gd name="connsiteX44" fmla="*/ 1720825 w 1925738"/>
                  <a:gd name="connsiteY44" fmla="*/ 866343 h 1148856"/>
                  <a:gd name="connsiteX45" fmla="*/ 1677625 w 1925738"/>
                  <a:gd name="connsiteY45" fmla="*/ 801543 h 1148856"/>
                  <a:gd name="connsiteX46" fmla="*/ 1598425 w 1925738"/>
                  <a:gd name="connsiteY46" fmla="*/ 790743 h 1148856"/>
                  <a:gd name="connsiteX47" fmla="*/ 1526425 w 1925738"/>
                  <a:gd name="connsiteY47" fmla="*/ 815943 h 1148856"/>
                  <a:gd name="connsiteX48" fmla="*/ 1461625 w 1925738"/>
                  <a:gd name="connsiteY48" fmla="*/ 848343 h 1148856"/>
                  <a:gd name="connsiteX49" fmla="*/ 1411225 w 1925738"/>
                  <a:gd name="connsiteY49" fmla="*/ 869943 h 1148856"/>
                  <a:gd name="connsiteX50" fmla="*/ 1339225 w 1925738"/>
                  <a:gd name="connsiteY50" fmla="*/ 898743 h 1148856"/>
                  <a:gd name="connsiteX51" fmla="*/ 1148425 w 1925738"/>
                  <a:gd name="connsiteY51" fmla="*/ 967143 h 1148856"/>
                  <a:gd name="connsiteX52" fmla="*/ 964825 w 1925738"/>
                  <a:gd name="connsiteY52" fmla="*/ 1031943 h 1148856"/>
                  <a:gd name="connsiteX53" fmla="*/ 849625 w 1925738"/>
                  <a:gd name="connsiteY53" fmla="*/ 1053543 h 1148856"/>
                  <a:gd name="connsiteX54" fmla="*/ 741625 w 1925738"/>
                  <a:gd name="connsiteY54" fmla="*/ 1064343 h 1148856"/>
                  <a:gd name="connsiteX55" fmla="*/ 655225 w 1925738"/>
                  <a:gd name="connsiteY55" fmla="*/ 1060743 h 1148856"/>
                  <a:gd name="connsiteX56" fmla="*/ 561625 w 1925738"/>
                  <a:gd name="connsiteY56" fmla="*/ 1035543 h 1148856"/>
                  <a:gd name="connsiteX57" fmla="*/ 460825 w 1925738"/>
                  <a:gd name="connsiteY57" fmla="*/ 1010343 h 1148856"/>
                  <a:gd name="connsiteX58" fmla="*/ 370825 w 1925738"/>
                  <a:gd name="connsiteY58" fmla="*/ 974343 h 1148856"/>
                  <a:gd name="connsiteX59" fmla="*/ 266425 w 1925738"/>
                  <a:gd name="connsiteY59" fmla="*/ 913143 h 1148856"/>
                  <a:gd name="connsiteX60" fmla="*/ 158425 w 1925738"/>
                  <a:gd name="connsiteY60" fmla="*/ 823143 h 1148856"/>
                  <a:gd name="connsiteX61" fmla="*/ 75625 w 1925738"/>
                  <a:gd name="connsiteY61" fmla="*/ 718743 h 1148856"/>
                  <a:gd name="connsiteX62" fmla="*/ 36025 w 1925738"/>
                  <a:gd name="connsiteY62" fmla="*/ 621543 h 1148856"/>
                  <a:gd name="connsiteX63" fmla="*/ 10825 w 1925738"/>
                  <a:gd name="connsiteY63" fmla="*/ 527943 h 1148856"/>
                  <a:gd name="connsiteX64" fmla="*/ 14425 w 1925738"/>
                  <a:gd name="connsiteY64" fmla="*/ 405543 h 1148856"/>
                  <a:gd name="connsiteX65" fmla="*/ 25 w 1925738"/>
                  <a:gd name="connsiteY65" fmla="*/ 333543 h 1148856"/>
                  <a:gd name="connsiteX66" fmla="*/ 10825 w 1925738"/>
                  <a:gd name="connsiteY66" fmla="*/ 275943 h 1148856"/>
                  <a:gd name="connsiteX67" fmla="*/ 7225 w 1925738"/>
                  <a:gd name="connsiteY67" fmla="*/ 211143 h 1148856"/>
                  <a:gd name="connsiteX68" fmla="*/ 46825 w 1925738"/>
                  <a:gd name="connsiteY68" fmla="*/ 135543 h 1148856"/>
                  <a:gd name="connsiteX69" fmla="*/ 144025 w 1925738"/>
                  <a:gd name="connsiteY69" fmla="*/ 77943 h 1148856"/>
                  <a:gd name="connsiteX70" fmla="*/ 270025 w 1925738"/>
                  <a:gd name="connsiteY70" fmla="*/ 27543 h 1148856"/>
                  <a:gd name="connsiteX71" fmla="*/ 352825 w 1925738"/>
                  <a:gd name="connsiteY71" fmla="*/ 2343 h 1148856"/>
                  <a:gd name="connsiteX0" fmla="*/ 360330 w 1933243"/>
                  <a:gd name="connsiteY0" fmla="*/ 2343 h 1148856"/>
                  <a:gd name="connsiteX1" fmla="*/ 356730 w 1933243"/>
                  <a:gd name="connsiteY1" fmla="*/ 85143 h 1148856"/>
                  <a:gd name="connsiteX2" fmla="*/ 363930 w 1933243"/>
                  <a:gd name="connsiteY2" fmla="*/ 135543 h 1148856"/>
                  <a:gd name="connsiteX3" fmla="*/ 381930 w 1933243"/>
                  <a:gd name="connsiteY3" fmla="*/ 196743 h 1148856"/>
                  <a:gd name="connsiteX4" fmla="*/ 414330 w 1933243"/>
                  <a:gd name="connsiteY4" fmla="*/ 243543 h 1148856"/>
                  <a:gd name="connsiteX5" fmla="*/ 435930 w 1933243"/>
                  <a:gd name="connsiteY5" fmla="*/ 279543 h 1148856"/>
                  <a:gd name="connsiteX6" fmla="*/ 464730 w 1933243"/>
                  <a:gd name="connsiteY6" fmla="*/ 311943 h 1148856"/>
                  <a:gd name="connsiteX7" fmla="*/ 471930 w 1933243"/>
                  <a:gd name="connsiteY7" fmla="*/ 311943 h 1148856"/>
                  <a:gd name="connsiteX8" fmla="*/ 392730 w 1933243"/>
                  <a:gd name="connsiteY8" fmla="*/ 311943 h 1148856"/>
                  <a:gd name="connsiteX9" fmla="*/ 338730 w 1933243"/>
                  <a:gd name="connsiteY9" fmla="*/ 322743 h 1148856"/>
                  <a:gd name="connsiteX10" fmla="*/ 263130 w 1933243"/>
                  <a:gd name="connsiteY10" fmla="*/ 337143 h 1148856"/>
                  <a:gd name="connsiteX11" fmla="*/ 205530 w 1933243"/>
                  <a:gd name="connsiteY11" fmla="*/ 351543 h 1148856"/>
                  <a:gd name="connsiteX12" fmla="*/ 187530 w 1933243"/>
                  <a:gd name="connsiteY12" fmla="*/ 412743 h 1148856"/>
                  <a:gd name="connsiteX13" fmla="*/ 176730 w 1933243"/>
                  <a:gd name="connsiteY13" fmla="*/ 513543 h 1148856"/>
                  <a:gd name="connsiteX14" fmla="*/ 191130 w 1933243"/>
                  <a:gd name="connsiteY14" fmla="*/ 607143 h 1148856"/>
                  <a:gd name="connsiteX15" fmla="*/ 230730 w 1933243"/>
                  <a:gd name="connsiteY15" fmla="*/ 671943 h 1148856"/>
                  <a:gd name="connsiteX16" fmla="*/ 273930 w 1933243"/>
                  <a:gd name="connsiteY16" fmla="*/ 711543 h 1148856"/>
                  <a:gd name="connsiteX17" fmla="*/ 320730 w 1933243"/>
                  <a:gd name="connsiteY17" fmla="*/ 754743 h 1148856"/>
                  <a:gd name="connsiteX18" fmla="*/ 389130 w 1933243"/>
                  <a:gd name="connsiteY18" fmla="*/ 776343 h 1148856"/>
                  <a:gd name="connsiteX19" fmla="*/ 439530 w 1933243"/>
                  <a:gd name="connsiteY19" fmla="*/ 805143 h 1148856"/>
                  <a:gd name="connsiteX20" fmla="*/ 518730 w 1933243"/>
                  <a:gd name="connsiteY20" fmla="*/ 841143 h 1148856"/>
                  <a:gd name="connsiteX21" fmla="*/ 601530 w 1933243"/>
                  <a:gd name="connsiteY21" fmla="*/ 848343 h 1148856"/>
                  <a:gd name="connsiteX22" fmla="*/ 684330 w 1933243"/>
                  <a:gd name="connsiteY22" fmla="*/ 855543 h 1148856"/>
                  <a:gd name="connsiteX23" fmla="*/ 810330 w 1933243"/>
                  <a:gd name="connsiteY23" fmla="*/ 855543 h 1148856"/>
                  <a:gd name="connsiteX24" fmla="*/ 957930 w 1933243"/>
                  <a:gd name="connsiteY24" fmla="*/ 826743 h 1148856"/>
                  <a:gd name="connsiteX25" fmla="*/ 1080330 w 1933243"/>
                  <a:gd name="connsiteY25" fmla="*/ 787143 h 1148856"/>
                  <a:gd name="connsiteX26" fmla="*/ 1235130 w 1933243"/>
                  <a:gd name="connsiteY26" fmla="*/ 754743 h 1148856"/>
                  <a:gd name="connsiteX27" fmla="*/ 1397130 w 1933243"/>
                  <a:gd name="connsiteY27" fmla="*/ 657543 h 1148856"/>
                  <a:gd name="connsiteX28" fmla="*/ 1479930 w 1933243"/>
                  <a:gd name="connsiteY28" fmla="*/ 632343 h 1148856"/>
                  <a:gd name="connsiteX29" fmla="*/ 1587930 w 1933243"/>
                  <a:gd name="connsiteY29" fmla="*/ 585543 h 1148856"/>
                  <a:gd name="connsiteX30" fmla="*/ 1692330 w 1933243"/>
                  <a:gd name="connsiteY30" fmla="*/ 578343 h 1148856"/>
                  <a:gd name="connsiteX31" fmla="*/ 1811130 w 1933243"/>
                  <a:gd name="connsiteY31" fmla="*/ 592743 h 1148856"/>
                  <a:gd name="connsiteX32" fmla="*/ 1883130 w 1933243"/>
                  <a:gd name="connsiteY32" fmla="*/ 657543 h 1148856"/>
                  <a:gd name="connsiteX33" fmla="*/ 1926330 w 1933243"/>
                  <a:gd name="connsiteY33" fmla="*/ 751143 h 1148856"/>
                  <a:gd name="connsiteX34" fmla="*/ 1929930 w 1933243"/>
                  <a:gd name="connsiteY34" fmla="*/ 905943 h 1148856"/>
                  <a:gd name="connsiteX35" fmla="*/ 1893930 w 1933243"/>
                  <a:gd name="connsiteY35" fmla="*/ 977943 h 1148856"/>
                  <a:gd name="connsiteX36" fmla="*/ 1868730 w 1933243"/>
                  <a:gd name="connsiteY36" fmla="*/ 1060743 h 1148856"/>
                  <a:gd name="connsiteX37" fmla="*/ 1857930 w 1933243"/>
                  <a:gd name="connsiteY37" fmla="*/ 1093143 h 1148856"/>
                  <a:gd name="connsiteX38" fmla="*/ 1778730 w 1933243"/>
                  <a:gd name="connsiteY38" fmla="*/ 1100343 h 1148856"/>
                  <a:gd name="connsiteX39" fmla="*/ 1674330 w 1933243"/>
                  <a:gd name="connsiteY39" fmla="*/ 1136343 h 1148856"/>
                  <a:gd name="connsiteX40" fmla="*/ 1641930 w 1933243"/>
                  <a:gd name="connsiteY40" fmla="*/ 1147143 h 1148856"/>
                  <a:gd name="connsiteX41" fmla="*/ 1627530 w 1933243"/>
                  <a:gd name="connsiteY41" fmla="*/ 1103943 h 1148856"/>
                  <a:gd name="connsiteX42" fmla="*/ 1667130 w 1933243"/>
                  <a:gd name="connsiteY42" fmla="*/ 1021143 h 1148856"/>
                  <a:gd name="connsiteX43" fmla="*/ 1724730 w 1933243"/>
                  <a:gd name="connsiteY43" fmla="*/ 934743 h 1148856"/>
                  <a:gd name="connsiteX44" fmla="*/ 1728330 w 1933243"/>
                  <a:gd name="connsiteY44" fmla="*/ 866343 h 1148856"/>
                  <a:gd name="connsiteX45" fmla="*/ 1685130 w 1933243"/>
                  <a:gd name="connsiteY45" fmla="*/ 801543 h 1148856"/>
                  <a:gd name="connsiteX46" fmla="*/ 1605930 w 1933243"/>
                  <a:gd name="connsiteY46" fmla="*/ 790743 h 1148856"/>
                  <a:gd name="connsiteX47" fmla="*/ 1533930 w 1933243"/>
                  <a:gd name="connsiteY47" fmla="*/ 815943 h 1148856"/>
                  <a:gd name="connsiteX48" fmla="*/ 1469130 w 1933243"/>
                  <a:gd name="connsiteY48" fmla="*/ 848343 h 1148856"/>
                  <a:gd name="connsiteX49" fmla="*/ 1418730 w 1933243"/>
                  <a:gd name="connsiteY49" fmla="*/ 869943 h 1148856"/>
                  <a:gd name="connsiteX50" fmla="*/ 1346730 w 1933243"/>
                  <a:gd name="connsiteY50" fmla="*/ 898743 h 1148856"/>
                  <a:gd name="connsiteX51" fmla="*/ 1155930 w 1933243"/>
                  <a:gd name="connsiteY51" fmla="*/ 967143 h 1148856"/>
                  <a:gd name="connsiteX52" fmla="*/ 972330 w 1933243"/>
                  <a:gd name="connsiteY52" fmla="*/ 1031943 h 1148856"/>
                  <a:gd name="connsiteX53" fmla="*/ 857130 w 1933243"/>
                  <a:gd name="connsiteY53" fmla="*/ 1053543 h 1148856"/>
                  <a:gd name="connsiteX54" fmla="*/ 749130 w 1933243"/>
                  <a:gd name="connsiteY54" fmla="*/ 1064343 h 1148856"/>
                  <a:gd name="connsiteX55" fmla="*/ 662730 w 1933243"/>
                  <a:gd name="connsiteY55" fmla="*/ 1060743 h 1148856"/>
                  <a:gd name="connsiteX56" fmla="*/ 569130 w 1933243"/>
                  <a:gd name="connsiteY56" fmla="*/ 1035543 h 1148856"/>
                  <a:gd name="connsiteX57" fmla="*/ 468330 w 1933243"/>
                  <a:gd name="connsiteY57" fmla="*/ 1010343 h 1148856"/>
                  <a:gd name="connsiteX58" fmla="*/ 378330 w 1933243"/>
                  <a:gd name="connsiteY58" fmla="*/ 974343 h 1148856"/>
                  <a:gd name="connsiteX59" fmla="*/ 273930 w 1933243"/>
                  <a:gd name="connsiteY59" fmla="*/ 913143 h 1148856"/>
                  <a:gd name="connsiteX60" fmla="*/ 165930 w 1933243"/>
                  <a:gd name="connsiteY60" fmla="*/ 823143 h 1148856"/>
                  <a:gd name="connsiteX61" fmla="*/ 83130 w 1933243"/>
                  <a:gd name="connsiteY61" fmla="*/ 718743 h 1148856"/>
                  <a:gd name="connsiteX62" fmla="*/ 43530 w 1933243"/>
                  <a:gd name="connsiteY62" fmla="*/ 621543 h 1148856"/>
                  <a:gd name="connsiteX63" fmla="*/ 18330 w 1933243"/>
                  <a:gd name="connsiteY63" fmla="*/ 527943 h 1148856"/>
                  <a:gd name="connsiteX64" fmla="*/ 330 w 1933243"/>
                  <a:gd name="connsiteY64" fmla="*/ 412743 h 1148856"/>
                  <a:gd name="connsiteX65" fmla="*/ 7530 w 1933243"/>
                  <a:gd name="connsiteY65" fmla="*/ 333543 h 1148856"/>
                  <a:gd name="connsiteX66" fmla="*/ 18330 w 1933243"/>
                  <a:gd name="connsiteY66" fmla="*/ 275943 h 1148856"/>
                  <a:gd name="connsiteX67" fmla="*/ 14730 w 1933243"/>
                  <a:gd name="connsiteY67" fmla="*/ 211143 h 1148856"/>
                  <a:gd name="connsiteX68" fmla="*/ 54330 w 1933243"/>
                  <a:gd name="connsiteY68" fmla="*/ 135543 h 1148856"/>
                  <a:gd name="connsiteX69" fmla="*/ 151530 w 1933243"/>
                  <a:gd name="connsiteY69" fmla="*/ 77943 h 1148856"/>
                  <a:gd name="connsiteX70" fmla="*/ 277530 w 1933243"/>
                  <a:gd name="connsiteY70" fmla="*/ 27543 h 1148856"/>
                  <a:gd name="connsiteX71" fmla="*/ 360330 w 1933243"/>
                  <a:gd name="connsiteY71" fmla="*/ 2343 h 1148856"/>
                  <a:gd name="connsiteX0" fmla="*/ 360330 w 1933243"/>
                  <a:gd name="connsiteY0" fmla="*/ 2343 h 1148856"/>
                  <a:gd name="connsiteX1" fmla="*/ 356730 w 1933243"/>
                  <a:gd name="connsiteY1" fmla="*/ 85143 h 1148856"/>
                  <a:gd name="connsiteX2" fmla="*/ 363930 w 1933243"/>
                  <a:gd name="connsiteY2" fmla="*/ 135543 h 1148856"/>
                  <a:gd name="connsiteX3" fmla="*/ 381930 w 1933243"/>
                  <a:gd name="connsiteY3" fmla="*/ 196743 h 1148856"/>
                  <a:gd name="connsiteX4" fmla="*/ 414330 w 1933243"/>
                  <a:gd name="connsiteY4" fmla="*/ 243543 h 1148856"/>
                  <a:gd name="connsiteX5" fmla="*/ 435930 w 1933243"/>
                  <a:gd name="connsiteY5" fmla="*/ 279543 h 1148856"/>
                  <a:gd name="connsiteX6" fmla="*/ 464730 w 1933243"/>
                  <a:gd name="connsiteY6" fmla="*/ 311943 h 1148856"/>
                  <a:gd name="connsiteX7" fmla="*/ 471930 w 1933243"/>
                  <a:gd name="connsiteY7" fmla="*/ 311943 h 1148856"/>
                  <a:gd name="connsiteX8" fmla="*/ 392730 w 1933243"/>
                  <a:gd name="connsiteY8" fmla="*/ 311943 h 1148856"/>
                  <a:gd name="connsiteX9" fmla="*/ 338730 w 1933243"/>
                  <a:gd name="connsiteY9" fmla="*/ 322743 h 1148856"/>
                  <a:gd name="connsiteX10" fmla="*/ 263130 w 1933243"/>
                  <a:gd name="connsiteY10" fmla="*/ 337143 h 1148856"/>
                  <a:gd name="connsiteX11" fmla="*/ 162330 w 1933243"/>
                  <a:gd name="connsiteY11" fmla="*/ 344343 h 1148856"/>
                  <a:gd name="connsiteX12" fmla="*/ 187530 w 1933243"/>
                  <a:gd name="connsiteY12" fmla="*/ 412743 h 1148856"/>
                  <a:gd name="connsiteX13" fmla="*/ 176730 w 1933243"/>
                  <a:gd name="connsiteY13" fmla="*/ 513543 h 1148856"/>
                  <a:gd name="connsiteX14" fmla="*/ 191130 w 1933243"/>
                  <a:gd name="connsiteY14" fmla="*/ 607143 h 1148856"/>
                  <a:gd name="connsiteX15" fmla="*/ 230730 w 1933243"/>
                  <a:gd name="connsiteY15" fmla="*/ 671943 h 1148856"/>
                  <a:gd name="connsiteX16" fmla="*/ 273930 w 1933243"/>
                  <a:gd name="connsiteY16" fmla="*/ 711543 h 1148856"/>
                  <a:gd name="connsiteX17" fmla="*/ 320730 w 1933243"/>
                  <a:gd name="connsiteY17" fmla="*/ 754743 h 1148856"/>
                  <a:gd name="connsiteX18" fmla="*/ 389130 w 1933243"/>
                  <a:gd name="connsiteY18" fmla="*/ 776343 h 1148856"/>
                  <a:gd name="connsiteX19" fmla="*/ 439530 w 1933243"/>
                  <a:gd name="connsiteY19" fmla="*/ 805143 h 1148856"/>
                  <a:gd name="connsiteX20" fmla="*/ 518730 w 1933243"/>
                  <a:gd name="connsiteY20" fmla="*/ 841143 h 1148856"/>
                  <a:gd name="connsiteX21" fmla="*/ 601530 w 1933243"/>
                  <a:gd name="connsiteY21" fmla="*/ 848343 h 1148856"/>
                  <a:gd name="connsiteX22" fmla="*/ 684330 w 1933243"/>
                  <a:gd name="connsiteY22" fmla="*/ 855543 h 1148856"/>
                  <a:gd name="connsiteX23" fmla="*/ 810330 w 1933243"/>
                  <a:gd name="connsiteY23" fmla="*/ 855543 h 1148856"/>
                  <a:gd name="connsiteX24" fmla="*/ 957930 w 1933243"/>
                  <a:gd name="connsiteY24" fmla="*/ 826743 h 1148856"/>
                  <a:gd name="connsiteX25" fmla="*/ 1080330 w 1933243"/>
                  <a:gd name="connsiteY25" fmla="*/ 787143 h 1148856"/>
                  <a:gd name="connsiteX26" fmla="*/ 1235130 w 1933243"/>
                  <a:gd name="connsiteY26" fmla="*/ 754743 h 1148856"/>
                  <a:gd name="connsiteX27" fmla="*/ 1397130 w 1933243"/>
                  <a:gd name="connsiteY27" fmla="*/ 657543 h 1148856"/>
                  <a:gd name="connsiteX28" fmla="*/ 1479930 w 1933243"/>
                  <a:gd name="connsiteY28" fmla="*/ 632343 h 1148856"/>
                  <a:gd name="connsiteX29" fmla="*/ 1587930 w 1933243"/>
                  <a:gd name="connsiteY29" fmla="*/ 585543 h 1148856"/>
                  <a:gd name="connsiteX30" fmla="*/ 1692330 w 1933243"/>
                  <a:gd name="connsiteY30" fmla="*/ 578343 h 1148856"/>
                  <a:gd name="connsiteX31" fmla="*/ 1811130 w 1933243"/>
                  <a:gd name="connsiteY31" fmla="*/ 592743 h 1148856"/>
                  <a:gd name="connsiteX32" fmla="*/ 1883130 w 1933243"/>
                  <a:gd name="connsiteY32" fmla="*/ 657543 h 1148856"/>
                  <a:gd name="connsiteX33" fmla="*/ 1926330 w 1933243"/>
                  <a:gd name="connsiteY33" fmla="*/ 751143 h 1148856"/>
                  <a:gd name="connsiteX34" fmla="*/ 1929930 w 1933243"/>
                  <a:gd name="connsiteY34" fmla="*/ 905943 h 1148856"/>
                  <a:gd name="connsiteX35" fmla="*/ 1893930 w 1933243"/>
                  <a:gd name="connsiteY35" fmla="*/ 977943 h 1148856"/>
                  <a:gd name="connsiteX36" fmla="*/ 1868730 w 1933243"/>
                  <a:gd name="connsiteY36" fmla="*/ 1060743 h 1148856"/>
                  <a:gd name="connsiteX37" fmla="*/ 1857930 w 1933243"/>
                  <a:gd name="connsiteY37" fmla="*/ 1093143 h 1148856"/>
                  <a:gd name="connsiteX38" fmla="*/ 1778730 w 1933243"/>
                  <a:gd name="connsiteY38" fmla="*/ 1100343 h 1148856"/>
                  <a:gd name="connsiteX39" fmla="*/ 1674330 w 1933243"/>
                  <a:gd name="connsiteY39" fmla="*/ 1136343 h 1148856"/>
                  <a:gd name="connsiteX40" fmla="*/ 1641930 w 1933243"/>
                  <a:gd name="connsiteY40" fmla="*/ 1147143 h 1148856"/>
                  <a:gd name="connsiteX41" fmla="*/ 1627530 w 1933243"/>
                  <a:gd name="connsiteY41" fmla="*/ 1103943 h 1148856"/>
                  <a:gd name="connsiteX42" fmla="*/ 1667130 w 1933243"/>
                  <a:gd name="connsiteY42" fmla="*/ 1021143 h 1148856"/>
                  <a:gd name="connsiteX43" fmla="*/ 1724730 w 1933243"/>
                  <a:gd name="connsiteY43" fmla="*/ 934743 h 1148856"/>
                  <a:gd name="connsiteX44" fmla="*/ 1728330 w 1933243"/>
                  <a:gd name="connsiteY44" fmla="*/ 866343 h 1148856"/>
                  <a:gd name="connsiteX45" fmla="*/ 1685130 w 1933243"/>
                  <a:gd name="connsiteY45" fmla="*/ 801543 h 1148856"/>
                  <a:gd name="connsiteX46" fmla="*/ 1605930 w 1933243"/>
                  <a:gd name="connsiteY46" fmla="*/ 790743 h 1148856"/>
                  <a:gd name="connsiteX47" fmla="*/ 1533930 w 1933243"/>
                  <a:gd name="connsiteY47" fmla="*/ 815943 h 1148856"/>
                  <a:gd name="connsiteX48" fmla="*/ 1469130 w 1933243"/>
                  <a:gd name="connsiteY48" fmla="*/ 848343 h 1148856"/>
                  <a:gd name="connsiteX49" fmla="*/ 1418730 w 1933243"/>
                  <a:gd name="connsiteY49" fmla="*/ 869943 h 1148856"/>
                  <a:gd name="connsiteX50" fmla="*/ 1346730 w 1933243"/>
                  <a:gd name="connsiteY50" fmla="*/ 898743 h 1148856"/>
                  <a:gd name="connsiteX51" fmla="*/ 1155930 w 1933243"/>
                  <a:gd name="connsiteY51" fmla="*/ 967143 h 1148856"/>
                  <a:gd name="connsiteX52" fmla="*/ 972330 w 1933243"/>
                  <a:gd name="connsiteY52" fmla="*/ 1031943 h 1148856"/>
                  <a:gd name="connsiteX53" fmla="*/ 857130 w 1933243"/>
                  <a:gd name="connsiteY53" fmla="*/ 1053543 h 1148856"/>
                  <a:gd name="connsiteX54" fmla="*/ 749130 w 1933243"/>
                  <a:gd name="connsiteY54" fmla="*/ 1064343 h 1148856"/>
                  <a:gd name="connsiteX55" fmla="*/ 662730 w 1933243"/>
                  <a:gd name="connsiteY55" fmla="*/ 1060743 h 1148856"/>
                  <a:gd name="connsiteX56" fmla="*/ 569130 w 1933243"/>
                  <a:gd name="connsiteY56" fmla="*/ 1035543 h 1148856"/>
                  <a:gd name="connsiteX57" fmla="*/ 468330 w 1933243"/>
                  <a:gd name="connsiteY57" fmla="*/ 1010343 h 1148856"/>
                  <a:gd name="connsiteX58" fmla="*/ 378330 w 1933243"/>
                  <a:gd name="connsiteY58" fmla="*/ 974343 h 1148856"/>
                  <a:gd name="connsiteX59" fmla="*/ 273930 w 1933243"/>
                  <a:gd name="connsiteY59" fmla="*/ 913143 h 1148856"/>
                  <a:gd name="connsiteX60" fmla="*/ 165930 w 1933243"/>
                  <a:gd name="connsiteY60" fmla="*/ 823143 h 1148856"/>
                  <a:gd name="connsiteX61" fmla="*/ 83130 w 1933243"/>
                  <a:gd name="connsiteY61" fmla="*/ 718743 h 1148856"/>
                  <a:gd name="connsiteX62" fmla="*/ 43530 w 1933243"/>
                  <a:gd name="connsiteY62" fmla="*/ 621543 h 1148856"/>
                  <a:gd name="connsiteX63" fmla="*/ 18330 w 1933243"/>
                  <a:gd name="connsiteY63" fmla="*/ 527943 h 1148856"/>
                  <a:gd name="connsiteX64" fmla="*/ 330 w 1933243"/>
                  <a:gd name="connsiteY64" fmla="*/ 412743 h 1148856"/>
                  <a:gd name="connsiteX65" fmla="*/ 7530 w 1933243"/>
                  <a:gd name="connsiteY65" fmla="*/ 333543 h 1148856"/>
                  <a:gd name="connsiteX66" fmla="*/ 18330 w 1933243"/>
                  <a:gd name="connsiteY66" fmla="*/ 275943 h 1148856"/>
                  <a:gd name="connsiteX67" fmla="*/ 14730 w 1933243"/>
                  <a:gd name="connsiteY67" fmla="*/ 211143 h 1148856"/>
                  <a:gd name="connsiteX68" fmla="*/ 54330 w 1933243"/>
                  <a:gd name="connsiteY68" fmla="*/ 135543 h 1148856"/>
                  <a:gd name="connsiteX69" fmla="*/ 151530 w 1933243"/>
                  <a:gd name="connsiteY69" fmla="*/ 77943 h 1148856"/>
                  <a:gd name="connsiteX70" fmla="*/ 277530 w 1933243"/>
                  <a:gd name="connsiteY70" fmla="*/ 27543 h 1148856"/>
                  <a:gd name="connsiteX71" fmla="*/ 360330 w 1933243"/>
                  <a:gd name="connsiteY71" fmla="*/ 2343 h 1148856"/>
                  <a:gd name="connsiteX0" fmla="*/ 360330 w 1933243"/>
                  <a:gd name="connsiteY0" fmla="*/ 2343 h 1148856"/>
                  <a:gd name="connsiteX1" fmla="*/ 356730 w 1933243"/>
                  <a:gd name="connsiteY1" fmla="*/ 85143 h 1148856"/>
                  <a:gd name="connsiteX2" fmla="*/ 363930 w 1933243"/>
                  <a:gd name="connsiteY2" fmla="*/ 135543 h 1148856"/>
                  <a:gd name="connsiteX3" fmla="*/ 381930 w 1933243"/>
                  <a:gd name="connsiteY3" fmla="*/ 196743 h 1148856"/>
                  <a:gd name="connsiteX4" fmla="*/ 414330 w 1933243"/>
                  <a:gd name="connsiteY4" fmla="*/ 243543 h 1148856"/>
                  <a:gd name="connsiteX5" fmla="*/ 435930 w 1933243"/>
                  <a:gd name="connsiteY5" fmla="*/ 279543 h 1148856"/>
                  <a:gd name="connsiteX6" fmla="*/ 464730 w 1933243"/>
                  <a:gd name="connsiteY6" fmla="*/ 311943 h 1148856"/>
                  <a:gd name="connsiteX7" fmla="*/ 471930 w 1933243"/>
                  <a:gd name="connsiteY7" fmla="*/ 311943 h 1148856"/>
                  <a:gd name="connsiteX8" fmla="*/ 392730 w 1933243"/>
                  <a:gd name="connsiteY8" fmla="*/ 311943 h 1148856"/>
                  <a:gd name="connsiteX9" fmla="*/ 338730 w 1933243"/>
                  <a:gd name="connsiteY9" fmla="*/ 322743 h 1148856"/>
                  <a:gd name="connsiteX10" fmla="*/ 259530 w 1933243"/>
                  <a:gd name="connsiteY10" fmla="*/ 319143 h 1148856"/>
                  <a:gd name="connsiteX11" fmla="*/ 162330 w 1933243"/>
                  <a:gd name="connsiteY11" fmla="*/ 344343 h 1148856"/>
                  <a:gd name="connsiteX12" fmla="*/ 187530 w 1933243"/>
                  <a:gd name="connsiteY12" fmla="*/ 412743 h 1148856"/>
                  <a:gd name="connsiteX13" fmla="*/ 176730 w 1933243"/>
                  <a:gd name="connsiteY13" fmla="*/ 513543 h 1148856"/>
                  <a:gd name="connsiteX14" fmla="*/ 191130 w 1933243"/>
                  <a:gd name="connsiteY14" fmla="*/ 607143 h 1148856"/>
                  <a:gd name="connsiteX15" fmla="*/ 230730 w 1933243"/>
                  <a:gd name="connsiteY15" fmla="*/ 671943 h 1148856"/>
                  <a:gd name="connsiteX16" fmla="*/ 273930 w 1933243"/>
                  <a:gd name="connsiteY16" fmla="*/ 711543 h 1148856"/>
                  <a:gd name="connsiteX17" fmla="*/ 320730 w 1933243"/>
                  <a:gd name="connsiteY17" fmla="*/ 754743 h 1148856"/>
                  <a:gd name="connsiteX18" fmla="*/ 389130 w 1933243"/>
                  <a:gd name="connsiteY18" fmla="*/ 776343 h 1148856"/>
                  <a:gd name="connsiteX19" fmla="*/ 439530 w 1933243"/>
                  <a:gd name="connsiteY19" fmla="*/ 805143 h 1148856"/>
                  <a:gd name="connsiteX20" fmla="*/ 518730 w 1933243"/>
                  <a:gd name="connsiteY20" fmla="*/ 841143 h 1148856"/>
                  <a:gd name="connsiteX21" fmla="*/ 601530 w 1933243"/>
                  <a:gd name="connsiteY21" fmla="*/ 848343 h 1148856"/>
                  <a:gd name="connsiteX22" fmla="*/ 684330 w 1933243"/>
                  <a:gd name="connsiteY22" fmla="*/ 855543 h 1148856"/>
                  <a:gd name="connsiteX23" fmla="*/ 810330 w 1933243"/>
                  <a:gd name="connsiteY23" fmla="*/ 855543 h 1148856"/>
                  <a:gd name="connsiteX24" fmla="*/ 957930 w 1933243"/>
                  <a:gd name="connsiteY24" fmla="*/ 826743 h 1148856"/>
                  <a:gd name="connsiteX25" fmla="*/ 1080330 w 1933243"/>
                  <a:gd name="connsiteY25" fmla="*/ 787143 h 1148856"/>
                  <a:gd name="connsiteX26" fmla="*/ 1235130 w 1933243"/>
                  <a:gd name="connsiteY26" fmla="*/ 754743 h 1148856"/>
                  <a:gd name="connsiteX27" fmla="*/ 1397130 w 1933243"/>
                  <a:gd name="connsiteY27" fmla="*/ 657543 h 1148856"/>
                  <a:gd name="connsiteX28" fmla="*/ 1479930 w 1933243"/>
                  <a:gd name="connsiteY28" fmla="*/ 632343 h 1148856"/>
                  <a:gd name="connsiteX29" fmla="*/ 1587930 w 1933243"/>
                  <a:gd name="connsiteY29" fmla="*/ 585543 h 1148856"/>
                  <a:gd name="connsiteX30" fmla="*/ 1692330 w 1933243"/>
                  <a:gd name="connsiteY30" fmla="*/ 578343 h 1148856"/>
                  <a:gd name="connsiteX31" fmla="*/ 1811130 w 1933243"/>
                  <a:gd name="connsiteY31" fmla="*/ 592743 h 1148856"/>
                  <a:gd name="connsiteX32" fmla="*/ 1883130 w 1933243"/>
                  <a:gd name="connsiteY32" fmla="*/ 657543 h 1148856"/>
                  <a:gd name="connsiteX33" fmla="*/ 1926330 w 1933243"/>
                  <a:gd name="connsiteY33" fmla="*/ 751143 h 1148856"/>
                  <a:gd name="connsiteX34" fmla="*/ 1929930 w 1933243"/>
                  <a:gd name="connsiteY34" fmla="*/ 905943 h 1148856"/>
                  <a:gd name="connsiteX35" fmla="*/ 1893930 w 1933243"/>
                  <a:gd name="connsiteY35" fmla="*/ 977943 h 1148856"/>
                  <a:gd name="connsiteX36" fmla="*/ 1868730 w 1933243"/>
                  <a:gd name="connsiteY36" fmla="*/ 1060743 h 1148856"/>
                  <a:gd name="connsiteX37" fmla="*/ 1857930 w 1933243"/>
                  <a:gd name="connsiteY37" fmla="*/ 1093143 h 1148856"/>
                  <a:gd name="connsiteX38" fmla="*/ 1778730 w 1933243"/>
                  <a:gd name="connsiteY38" fmla="*/ 1100343 h 1148856"/>
                  <a:gd name="connsiteX39" fmla="*/ 1674330 w 1933243"/>
                  <a:gd name="connsiteY39" fmla="*/ 1136343 h 1148856"/>
                  <a:gd name="connsiteX40" fmla="*/ 1641930 w 1933243"/>
                  <a:gd name="connsiteY40" fmla="*/ 1147143 h 1148856"/>
                  <a:gd name="connsiteX41" fmla="*/ 1627530 w 1933243"/>
                  <a:gd name="connsiteY41" fmla="*/ 1103943 h 1148856"/>
                  <a:gd name="connsiteX42" fmla="*/ 1667130 w 1933243"/>
                  <a:gd name="connsiteY42" fmla="*/ 1021143 h 1148856"/>
                  <a:gd name="connsiteX43" fmla="*/ 1724730 w 1933243"/>
                  <a:gd name="connsiteY43" fmla="*/ 934743 h 1148856"/>
                  <a:gd name="connsiteX44" fmla="*/ 1728330 w 1933243"/>
                  <a:gd name="connsiteY44" fmla="*/ 866343 h 1148856"/>
                  <a:gd name="connsiteX45" fmla="*/ 1685130 w 1933243"/>
                  <a:gd name="connsiteY45" fmla="*/ 801543 h 1148856"/>
                  <a:gd name="connsiteX46" fmla="*/ 1605930 w 1933243"/>
                  <a:gd name="connsiteY46" fmla="*/ 790743 h 1148856"/>
                  <a:gd name="connsiteX47" fmla="*/ 1533930 w 1933243"/>
                  <a:gd name="connsiteY47" fmla="*/ 815943 h 1148856"/>
                  <a:gd name="connsiteX48" fmla="*/ 1469130 w 1933243"/>
                  <a:gd name="connsiteY48" fmla="*/ 848343 h 1148856"/>
                  <a:gd name="connsiteX49" fmla="*/ 1418730 w 1933243"/>
                  <a:gd name="connsiteY49" fmla="*/ 869943 h 1148856"/>
                  <a:gd name="connsiteX50" fmla="*/ 1346730 w 1933243"/>
                  <a:gd name="connsiteY50" fmla="*/ 898743 h 1148856"/>
                  <a:gd name="connsiteX51" fmla="*/ 1155930 w 1933243"/>
                  <a:gd name="connsiteY51" fmla="*/ 967143 h 1148856"/>
                  <a:gd name="connsiteX52" fmla="*/ 972330 w 1933243"/>
                  <a:gd name="connsiteY52" fmla="*/ 1031943 h 1148856"/>
                  <a:gd name="connsiteX53" fmla="*/ 857130 w 1933243"/>
                  <a:gd name="connsiteY53" fmla="*/ 1053543 h 1148856"/>
                  <a:gd name="connsiteX54" fmla="*/ 749130 w 1933243"/>
                  <a:gd name="connsiteY54" fmla="*/ 1064343 h 1148856"/>
                  <a:gd name="connsiteX55" fmla="*/ 662730 w 1933243"/>
                  <a:gd name="connsiteY55" fmla="*/ 1060743 h 1148856"/>
                  <a:gd name="connsiteX56" fmla="*/ 569130 w 1933243"/>
                  <a:gd name="connsiteY56" fmla="*/ 1035543 h 1148856"/>
                  <a:gd name="connsiteX57" fmla="*/ 468330 w 1933243"/>
                  <a:gd name="connsiteY57" fmla="*/ 1010343 h 1148856"/>
                  <a:gd name="connsiteX58" fmla="*/ 378330 w 1933243"/>
                  <a:gd name="connsiteY58" fmla="*/ 974343 h 1148856"/>
                  <a:gd name="connsiteX59" fmla="*/ 273930 w 1933243"/>
                  <a:gd name="connsiteY59" fmla="*/ 913143 h 1148856"/>
                  <a:gd name="connsiteX60" fmla="*/ 165930 w 1933243"/>
                  <a:gd name="connsiteY60" fmla="*/ 823143 h 1148856"/>
                  <a:gd name="connsiteX61" fmla="*/ 83130 w 1933243"/>
                  <a:gd name="connsiteY61" fmla="*/ 718743 h 1148856"/>
                  <a:gd name="connsiteX62" fmla="*/ 43530 w 1933243"/>
                  <a:gd name="connsiteY62" fmla="*/ 621543 h 1148856"/>
                  <a:gd name="connsiteX63" fmla="*/ 18330 w 1933243"/>
                  <a:gd name="connsiteY63" fmla="*/ 527943 h 1148856"/>
                  <a:gd name="connsiteX64" fmla="*/ 330 w 1933243"/>
                  <a:gd name="connsiteY64" fmla="*/ 412743 h 1148856"/>
                  <a:gd name="connsiteX65" fmla="*/ 7530 w 1933243"/>
                  <a:gd name="connsiteY65" fmla="*/ 333543 h 1148856"/>
                  <a:gd name="connsiteX66" fmla="*/ 18330 w 1933243"/>
                  <a:gd name="connsiteY66" fmla="*/ 275943 h 1148856"/>
                  <a:gd name="connsiteX67" fmla="*/ 14730 w 1933243"/>
                  <a:gd name="connsiteY67" fmla="*/ 211143 h 1148856"/>
                  <a:gd name="connsiteX68" fmla="*/ 54330 w 1933243"/>
                  <a:gd name="connsiteY68" fmla="*/ 135543 h 1148856"/>
                  <a:gd name="connsiteX69" fmla="*/ 151530 w 1933243"/>
                  <a:gd name="connsiteY69" fmla="*/ 77943 h 1148856"/>
                  <a:gd name="connsiteX70" fmla="*/ 277530 w 1933243"/>
                  <a:gd name="connsiteY70" fmla="*/ 27543 h 1148856"/>
                  <a:gd name="connsiteX71" fmla="*/ 360330 w 1933243"/>
                  <a:gd name="connsiteY71" fmla="*/ 2343 h 1148856"/>
                  <a:gd name="connsiteX0" fmla="*/ 360330 w 1933243"/>
                  <a:gd name="connsiteY0" fmla="*/ 2343 h 1148856"/>
                  <a:gd name="connsiteX1" fmla="*/ 356730 w 1933243"/>
                  <a:gd name="connsiteY1" fmla="*/ 85143 h 1148856"/>
                  <a:gd name="connsiteX2" fmla="*/ 363930 w 1933243"/>
                  <a:gd name="connsiteY2" fmla="*/ 135543 h 1148856"/>
                  <a:gd name="connsiteX3" fmla="*/ 381930 w 1933243"/>
                  <a:gd name="connsiteY3" fmla="*/ 196743 h 1148856"/>
                  <a:gd name="connsiteX4" fmla="*/ 414330 w 1933243"/>
                  <a:gd name="connsiteY4" fmla="*/ 243543 h 1148856"/>
                  <a:gd name="connsiteX5" fmla="*/ 435930 w 1933243"/>
                  <a:gd name="connsiteY5" fmla="*/ 279543 h 1148856"/>
                  <a:gd name="connsiteX6" fmla="*/ 464730 w 1933243"/>
                  <a:gd name="connsiteY6" fmla="*/ 311943 h 1148856"/>
                  <a:gd name="connsiteX7" fmla="*/ 471930 w 1933243"/>
                  <a:gd name="connsiteY7" fmla="*/ 311943 h 1148856"/>
                  <a:gd name="connsiteX8" fmla="*/ 392730 w 1933243"/>
                  <a:gd name="connsiteY8" fmla="*/ 311943 h 1148856"/>
                  <a:gd name="connsiteX9" fmla="*/ 335130 w 1933243"/>
                  <a:gd name="connsiteY9" fmla="*/ 301143 h 1148856"/>
                  <a:gd name="connsiteX10" fmla="*/ 259530 w 1933243"/>
                  <a:gd name="connsiteY10" fmla="*/ 319143 h 1148856"/>
                  <a:gd name="connsiteX11" fmla="*/ 162330 w 1933243"/>
                  <a:gd name="connsiteY11" fmla="*/ 344343 h 1148856"/>
                  <a:gd name="connsiteX12" fmla="*/ 187530 w 1933243"/>
                  <a:gd name="connsiteY12" fmla="*/ 412743 h 1148856"/>
                  <a:gd name="connsiteX13" fmla="*/ 176730 w 1933243"/>
                  <a:gd name="connsiteY13" fmla="*/ 513543 h 1148856"/>
                  <a:gd name="connsiteX14" fmla="*/ 191130 w 1933243"/>
                  <a:gd name="connsiteY14" fmla="*/ 607143 h 1148856"/>
                  <a:gd name="connsiteX15" fmla="*/ 230730 w 1933243"/>
                  <a:gd name="connsiteY15" fmla="*/ 671943 h 1148856"/>
                  <a:gd name="connsiteX16" fmla="*/ 273930 w 1933243"/>
                  <a:gd name="connsiteY16" fmla="*/ 711543 h 1148856"/>
                  <a:gd name="connsiteX17" fmla="*/ 320730 w 1933243"/>
                  <a:gd name="connsiteY17" fmla="*/ 754743 h 1148856"/>
                  <a:gd name="connsiteX18" fmla="*/ 389130 w 1933243"/>
                  <a:gd name="connsiteY18" fmla="*/ 776343 h 1148856"/>
                  <a:gd name="connsiteX19" fmla="*/ 439530 w 1933243"/>
                  <a:gd name="connsiteY19" fmla="*/ 805143 h 1148856"/>
                  <a:gd name="connsiteX20" fmla="*/ 518730 w 1933243"/>
                  <a:gd name="connsiteY20" fmla="*/ 841143 h 1148856"/>
                  <a:gd name="connsiteX21" fmla="*/ 601530 w 1933243"/>
                  <a:gd name="connsiteY21" fmla="*/ 848343 h 1148856"/>
                  <a:gd name="connsiteX22" fmla="*/ 684330 w 1933243"/>
                  <a:gd name="connsiteY22" fmla="*/ 855543 h 1148856"/>
                  <a:gd name="connsiteX23" fmla="*/ 810330 w 1933243"/>
                  <a:gd name="connsiteY23" fmla="*/ 855543 h 1148856"/>
                  <a:gd name="connsiteX24" fmla="*/ 957930 w 1933243"/>
                  <a:gd name="connsiteY24" fmla="*/ 826743 h 1148856"/>
                  <a:gd name="connsiteX25" fmla="*/ 1080330 w 1933243"/>
                  <a:gd name="connsiteY25" fmla="*/ 787143 h 1148856"/>
                  <a:gd name="connsiteX26" fmla="*/ 1235130 w 1933243"/>
                  <a:gd name="connsiteY26" fmla="*/ 754743 h 1148856"/>
                  <a:gd name="connsiteX27" fmla="*/ 1397130 w 1933243"/>
                  <a:gd name="connsiteY27" fmla="*/ 657543 h 1148856"/>
                  <a:gd name="connsiteX28" fmla="*/ 1479930 w 1933243"/>
                  <a:gd name="connsiteY28" fmla="*/ 632343 h 1148856"/>
                  <a:gd name="connsiteX29" fmla="*/ 1587930 w 1933243"/>
                  <a:gd name="connsiteY29" fmla="*/ 585543 h 1148856"/>
                  <a:gd name="connsiteX30" fmla="*/ 1692330 w 1933243"/>
                  <a:gd name="connsiteY30" fmla="*/ 578343 h 1148856"/>
                  <a:gd name="connsiteX31" fmla="*/ 1811130 w 1933243"/>
                  <a:gd name="connsiteY31" fmla="*/ 592743 h 1148856"/>
                  <a:gd name="connsiteX32" fmla="*/ 1883130 w 1933243"/>
                  <a:gd name="connsiteY32" fmla="*/ 657543 h 1148856"/>
                  <a:gd name="connsiteX33" fmla="*/ 1926330 w 1933243"/>
                  <a:gd name="connsiteY33" fmla="*/ 751143 h 1148856"/>
                  <a:gd name="connsiteX34" fmla="*/ 1929930 w 1933243"/>
                  <a:gd name="connsiteY34" fmla="*/ 905943 h 1148856"/>
                  <a:gd name="connsiteX35" fmla="*/ 1893930 w 1933243"/>
                  <a:gd name="connsiteY35" fmla="*/ 977943 h 1148856"/>
                  <a:gd name="connsiteX36" fmla="*/ 1868730 w 1933243"/>
                  <a:gd name="connsiteY36" fmla="*/ 1060743 h 1148856"/>
                  <a:gd name="connsiteX37" fmla="*/ 1857930 w 1933243"/>
                  <a:gd name="connsiteY37" fmla="*/ 1093143 h 1148856"/>
                  <a:gd name="connsiteX38" fmla="*/ 1778730 w 1933243"/>
                  <a:gd name="connsiteY38" fmla="*/ 1100343 h 1148856"/>
                  <a:gd name="connsiteX39" fmla="*/ 1674330 w 1933243"/>
                  <a:gd name="connsiteY39" fmla="*/ 1136343 h 1148856"/>
                  <a:gd name="connsiteX40" fmla="*/ 1641930 w 1933243"/>
                  <a:gd name="connsiteY40" fmla="*/ 1147143 h 1148856"/>
                  <a:gd name="connsiteX41" fmla="*/ 1627530 w 1933243"/>
                  <a:gd name="connsiteY41" fmla="*/ 1103943 h 1148856"/>
                  <a:gd name="connsiteX42" fmla="*/ 1667130 w 1933243"/>
                  <a:gd name="connsiteY42" fmla="*/ 1021143 h 1148856"/>
                  <a:gd name="connsiteX43" fmla="*/ 1724730 w 1933243"/>
                  <a:gd name="connsiteY43" fmla="*/ 934743 h 1148856"/>
                  <a:gd name="connsiteX44" fmla="*/ 1728330 w 1933243"/>
                  <a:gd name="connsiteY44" fmla="*/ 866343 h 1148856"/>
                  <a:gd name="connsiteX45" fmla="*/ 1685130 w 1933243"/>
                  <a:gd name="connsiteY45" fmla="*/ 801543 h 1148856"/>
                  <a:gd name="connsiteX46" fmla="*/ 1605930 w 1933243"/>
                  <a:gd name="connsiteY46" fmla="*/ 790743 h 1148856"/>
                  <a:gd name="connsiteX47" fmla="*/ 1533930 w 1933243"/>
                  <a:gd name="connsiteY47" fmla="*/ 815943 h 1148856"/>
                  <a:gd name="connsiteX48" fmla="*/ 1469130 w 1933243"/>
                  <a:gd name="connsiteY48" fmla="*/ 848343 h 1148856"/>
                  <a:gd name="connsiteX49" fmla="*/ 1418730 w 1933243"/>
                  <a:gd name="connsiteY49" fmla="*/ 869943 h 1148856"/>
                  <a:gd name="connsiteX50" fmla="*/ 1346730 w 1933243"/>
                  <a:gd name="connsiteY50" fmla="*/ 898743 h 1148856"/>
                  <a:gd name="connsiteX51" fmla="*/ 1155930 w 1933243"/>
                  <a:gd name="connsiteY51" fmla="*/ 967143 h 1148856"/>
                  <a:gd name="connsiteX52" fmla="*/ 972330 w 1933243"/>
                  <a:gd name="connsiteY52" fmla="*/ 1031943 h 1148856"/>
                  <a:gd name="connsiteX53" fmla="*/ 857130 w 1933243"/>
                  <a:gd name="connsiteY53" fmla="*/ 1053543 h 1148856"/>
                  <a:gd name="connsiteX54" fmla="*/ 749130 w 1933243"/>
                  <a:gd name="connsiteY54" fmla="*/ 1064343 h 1148856"/>
                  <a:gd name="connsiteX55" fmla="*/ 662730 w 1933243"/>
                  <a:gd name="connsiteY55" fmla="*/ 1060743 h 1148856"/>
                  <a:gd name="connsiteX56" fmla="*/ 569130 w 1933243"/>
                  <a:gd name="connsiteY56" fmla="*/ 1035543 h 1148856"/>
                  <a:gd name="connsiteX57" fmla="*/ 468330 w 1933243"/>
                  <a:gd name="connsiteY57" fmla="*/ 1010343 h 1148856"/>
                  <a:gd name="connsiteX58" fmla="*/ 378330 w 1933243"/>
                  <a:gd name="connsiteY58" fmla="*/ 974343 h 1148856"/>
                  <a:gd name="connsiteX59" fmla="*/ 273930 w 1933243"/>
                  <a:gd name="connsiteY59" fmla="*/ 913143 h 1148856"/>
                  <a:gd name="connsiteX60" fmla="*/ 165930 w 1933243"/>
                  <a:gd name="connsiteY60" fmla="*/ 823143 h 1148856"/>
                  <a:gd name="connsiteX61" fmla="*/ 83130 w 1933243"/>
                  <a:gd name="connsiteY61" fmla="*/ 718743 h 1148856"/>
                  <a:gd name="connsiteX62" fmla="*/ 43530 w 1933243"/>
                  <a:gd name="connsiteY62" fmla="*/ 621543 h 1148856"/>
                  <a:gd name="connsiteX63" fmla="*/ 18330 w 1933243"/>
                  <a:gd name="connsiteY63" fmla="*/ 527943 h 1148856"/>
                  <a:gd name="connsiteX64" fmla="*/ 330 w 1933243"/>
                  <a:gd name="connsiteY64" fmla="*/ 412743 h 1148856"/>
                  <a:gd name="connsiteX65" fmla="*/ 7530 w 1933243"/>
                  <a:gd name="connsiteY65" fmla="*/ 333543 h 1148856"/>
                  <a:gd name="connsiteX66" fmla="*/ 18330 w 1933243"/>
                  <a:gd name="connsiteY66" fmla="*/ 275943 h 1148856"/>
                  <a:gd name="connsiteX67" fmla="*/ 14730 w 1933243"/>
                  <a:gd name="connsiteY67" fmla="*/ 211143 h 1148856"/>
                  <a:gd name="connsiteX68" fmla="*/ 54330 w 1933243"/>
                  <a:gd name="connsiteY68" fmla="*/ 135543 h 1148856"/>
                  <a:gd name="connsiteX69" fmla="*/ 151530 w 1933243"/>
                  <a:gd name="connsiteY69" fmla="*/ 77943 h 1148856"/>
                  <a:gd name="connsiteX70" fmla="*/ 277530 w 1933243"/>
                  <a:gd name="connsiteY70" fmla="*/ 27543 h 1148856"/>
                  <a:gd name="connsiteX71" fmla="*/ 360330 w 1933243"/>
                  <a:gd name="connsiteY71" fmla="*/ 2343 h 1148856"/>
                  <a:gd name="connsiteX0" fmla="*/ 360330 w 1933243"/>
                  <a:gd name="connsiteY0" fmla="*/ 2343 h 1148856"/>
                  <a:gd name="connsiteX1" fmla="*/ 356730 w 1933243"/>
                  <a:gd name="connsiteY1" fmla="*/ 85143 h 1148856"/>
                  <a:gd name="connsiteX2" fmla="*/ 363930 w 1933243"/>
                  <a:gd name="connsiteY2" fmla="*/ 135543 h 1148856"/>
                  <a:gd name="connsiteX3" fmla="*/ 381930 w 1933243"/>
                  <a:gd name="connsiteY3" fmla="*/ 196743 h 1148856"/>
                  <a:gd name="connsiteX4" fmla="*/ 414330 w 1933243"/>
                  <a:gd name="connsiteY4" fmla="*/ 243543 h 1148856"/>
                  <a:gd name="connsiteX5" fmla="*/ 435930 w 1933243"/>
                  <a:gd name="connsiteY5" fmla="*/ 279543 h 1148856"/>
                  <a:gd name="connsiteX6" fmla="*/ 464730 w 1933243"/>
                  <a:gd name="connsiteY6" fmla="*/ 311943 h 1148856"/>
                  <a:gd name="connsiteX7" fmla="*/ 471930 w 1933243"/>
                  <a:gd name="connsiteY7" fmla="*/ 311943 h 1148856"/>
                  <a:gd name="connsiteX8" fmla="*/ 392730 w 1933243"/>
                  <a:gd name="connsiteY8" fmla="*/ 311943 h 1148856"/>
                  <a:gd name="connsiteX9" fmla="*/ 335130 w 1933243"/>
                  <a:gd name="connsiteY9" fmla="*/ 301143 h 1148856"/>
                  <a:gd name="connsiteX10" fmla="*/ 237930 w 1933243"/>
                  <a:gd name="connsiteY10" fmla="*/ 308343 h 1148856"/>
                  <a:gd name="connsiteX11" fmla="*/ 162330 w 1933243"/>
                  <a:gd name="connsiteY11" fmla="*/ 344343 h 1148856"/>
                  <a:gd name="connsiteX12" fmla="*/ 187530 w 1933243"/>
                  <a:gd name="connsiteY12" fmla="*/ 412743 h 1148856"/>
                  <a:gd name="connsiteX13" fmla="*/ 176730 w 1933243"/>
                  <a:gd name="connsiteY13" fmla="*/ 513543 h 1148856"/>
                  <a:gd name="connsiteX14" fmla="*/ 191130 w 1933243"/>
                  <a:gd name="connsiteY14" fmla="*/ 607143 h 1148856"/>
                  <a:gd name="connsiteX15" fmla="*/ 230730 w 1933243"/>
                  <a:gd name="connsiteY15" fmla="*/ 671943 h 1148856"/>
                  <a:gd name="connsiteX16" fmla="*/ 273930 w 1933243"/>
                  <a:gd name="connsiteY16" fmla="*/ 711543 h 1148856"/>
                  <a:gd name="connsiteX17" fmla="*/ 320730 w 1933243"/>
                  <a:gd name="connsiteY17" fmla="*/ 754743 h 1148856"/>
                  <a:gd name="connsiteX18" fmla="*/ 389130 w 1933243"/>
                  <a:gd name="connsiteY18" fmla="*/ 776343 h 1148856"/>
                  <a:gd name="connsiteX19" fmla="*/ 439530 w 1933243"/>
                  <a:gd name="connsiteY19" fmla="*/ 805143 h 1148856"/>
                  <a:gd name="connsiteX20" fmla="*/ 518730 w 1933243"/>
                  <a:gd name="connsiteY20" fmla="*/ 841143 h 1148856"/>
                  <a:gd name="connsiteX21" fmla="*/ 601530 w 1933243"/>
                  <a:gd name="connsiteY21" fmla="*/ 848343 h 1148856"/>
                  <a:gd name="connsiteX22" fmla="*/ 684330 w 1933243"/>
                  <a:gd name="connsiteY22" fmla="*/ 855543 h 1148856"/>
                  <a:gd name="connsiteX23" fmla="*/ 810330 w 1933243"/>
                  <a:gd name="connsiteY23" fmla="*/ 855543 h 1148856"/>
                  <a:gd name="connsiteX24" fmla="*/ 957930 w 1933243"/>
                  <a:gd name="connsiteY24" fmla="*/ 826743 h 1148856"/>
                  <a:gd name="connsiteX25" fmla="*/ 1080330 w 1933243"/>
                  <a:gd name="connsiteY25" fmla="*/ 787143 h 1148856"/>
                  <a:gd name="connsiteX26" fmla="*/ 1235130 w 1933243"/>
                  <a:gd name="connsiteY26" fmla="*/ 754743 h 1148856"/>
                  <a:gd name="connsiteX27" fmla="*/ 1397130 w 1933243"/>
                  <a:gd name="connsiteY27" fmla="*/ 657543 h 1148856"/>
                  <a:gd name="connsiteX28" fmla="*/ 1479930 w 1933243"/>
                  <a:gd name="connsiteY28" fmla="*/ 632343 h 1148856"/>
                  <a:gd name="connsiteX29" fmla="*/ 1587930 w 1933243"/>
                  <a:gd name="connsiteY29" fmla="*/ 585543 h 1148856"/>
                  <a:gd name="connsiteX30" fmla="*/ 1692330 w 1933243"/>
                  <a:gd name="connsiteY30" fmla="*/ 578343 h 1148856"/>
                  <a:gd name="connsiteX31" fmla="*/ 1811130 w 1933243"/>
                  <a:gd name="connsiteY31" fmla="*/ 592743 h 1148856"/>
                  <a:gd name="connsiteX32" fmla="*/ 1883130 w 1933243"/>
                  <a:gd name="connsiteY32" fmla="*/ 657543 h 1148856"/>
                  <a:gd name="connsiteX33" fmla="*/ 1926330 w 1933243"/>
                  <a:gd name="connsiteY33" fmla="*/ 751143 h 1148856"/>
                  <a:gd name="connsiteX34" fmla="*/ 1929930 w 1933243"/>
                  <a:gd name="connsiteY34" fmla="*/ 905943 h 1148856"/>
                  <a:gd name="connsiteX35" fmla="*/ 1893930 w 1933243"/>
                  <a:gd name="connsiteY35" fmla="*/ 977943 h 1148856"/>
                  <a:gd name="connsiteX36" fmla="*/ 1868730 w 1933243"/>
                  <a:gd name="connsiteY36" fmla="*/ 1060743 h 1148856"/>
                  <a:gd name="connsiteX37" fmla="*/ 1857930 w 1933243"/>
                  <a:gd name="connsiteY37" fmla="*/ 1093143 h 1148856"/>
                  <a:gd name="connsiteX38" fmla="*/ 1778730 w 1933243"/>
                  <a:gd name="connsiteY38" fmla="*/ 1100343 h 1148856"/>
                  <a:gd name="connsiteX39" fmla="*/ 1674330 w 1933243"/>
                  <a:gd name="connsiteY39" fmla="*/ 1136343 h 1148856"/>
                  <a:gd name="connsiteX40" fmla="*/ 1641930 w 1933243"/>
                  <a:gd name="connsiteY40" fmla="*/ 1147143 h 1148856"/>
                  <a:gd name="connsiteX41" fmla="*/ 1627530 w 1933243"/>
                  <a:gd name="connsiteY41" fmla="*/ 1103943 h 1148856"/>
                  <a:gd name="connsiteX42" fmla="*/ 1667130 w 1933243"/>
                  <a:gd name="connsiteY42" fmla="*/ 1021143 h 1148856"/>
                  <a:gd name="connsiteX43" fmla="*/ 1724730 w 1933243"/>
                  <a:gd name="connsiteY43" fmla="*/ 934743 h 1148856"/>
                  <a:gd name="connsiteX44" fmla="*/ 1728330 w 1933243"/>
                  <a:gd name="connsiteY44" fmla="*/ 866343 h 1148856"/>
                  <a:gd name="connsiteX45" fmla="*/ 1685130 w 1933243"/>
                  <a:gd name="connsiteY45" fmla="*/ 801543 h 1148856"/>
                  <a:gd name="connsiteX46" fmla="*/ 1605930 w 1933243"/>
                  <a:gd name="connsiteY46" fmla="*/ 790743 h 1148856"/>
                  <a:gd name="connsiteX47" fmla="*/ 1533930 w 1933243"/>
                  <a:gd name="connsiteY47" fmla="*/ 815943 h 1148856"/>
                  <a:gd name="connsiteX48" fmla="*/ 1469130 w 1933243"/>
                  <a:gd name="connsiteY48" fmla="*/ 848343 h 1148856"/>
                  <a:gd name="connsiteX49" fmla="*/ 1418730 w 1933243"/>
                  <a:gd name="connsiteY49" fmla="*/ 869943 h 1148856"/>
                  <a:gd name="connsiteX50" fmla="*/ 1346730 w 1933243"/>
                  <a:gd name="connsiteY50" fmla="*/ 898743 h 1148856"/>
                  <a:gd name="connsiteX51" fmla="*/ 1155930 w 1933243"/>
                  <a:gd name="connsiteY51" fmla="*/ 967143 h 1148856"/>
                  <a:gd name="connsiteX52" fmla="*/ 972330 w 1933243"/>
                  <a:gd name="connsiteY52" fmla="*/ 1031943 h 1148856"/>
                  <a:gd name="connsiteX53" fmla="*/ 857130 w 1933243"/>
                  <a:gd name="connsiteY53" fmla="*/ 1053543 h 1148856"/>
                  <a:gd name="connsiteX54" fmla="*/ 749130 w 1933243"/>
                  <a:gd name="connsiteY54" fmla="*/ 1064343 h 1148856"/>
                  <a:gd name="connsiteX55" fmla="*/ 662730 w 1933243"/>
                  <a:gd name="connsiteY55" fmla="*/ 1060743 h 1148856"/>
                  <a:gd name="connsiteX56" fmla="*/ 569130 w 1933243"/>
                  <a:gd name="connsiteY56" fmla="*/ 1035543 h 1148856"/>
                  <a:gd name="connsiteX57" fmla="*/ 468330 w 1933243"/>
                  <a:gd name="connsiteY57" fmla="*/ 1010343 h 1148856"/>
                  <a:gd name="connsiteX58" fmla="*/ 378330 w 1933243"/>
                  <a:gd name="connsiteY58" fmla="*/ 974343 h 1148856"/>
                  <a:gd name="connsiteX59" fmla="*/ 273930 w 1933243"/>
                  <a:gd name="connsiteY59" fmla="*/ 913143 h 1148856"/>
                  <a:gd name="connsiteX60" fmla="*/ 165930 w 1933243"/>
                  <a:gd name="connsiteY60" fmla="*/ 823143 h 1148856"/>
                  <a:gd name="connsiteX61" fmla="*/ 83130 w 1933243"/>
                  <a:gd name="connsiteY61" fmla="*/ 718743 h 1148856"/>
                  <a:gd name="connsiteX62" fmla="*/ 43530 w 1933243"/>
                  <a:gd name="connsiteY62" fmla="*/ 621543 h 1148856"/>
                  <a:gd name="connsiteX63" fmla="*/ 18330 w 1933243"/>
                  <a:gd name="connsiteY63" fmla="*/ 527943 h 1148856"/>
                  <a:gd name="connsiteX64" fmla="*/ 330 w 1933243"/>
                  <a:gd name="connsiteY64" fmla="*/ 412743 h 1148856"/>
                  <a:gd name="connsiteX65" fmla="*/ 7530 w 1933243"/>
                  <a:gd name="connsiteY65" fmla="*/ 333543 h 1148856"/>
                  <a:gd name="connsiteX66" fmla="*/ 18330 w 1933243"/>
                  <a:gd name="connsiteY66" fmla="*/ 275943 h 1148856"/>
                  <a:gd name="connsiteX67" fmla="*/ 14730 w 1933243"/>
                  <a:gd name="connsiteY67" fmla="*/ 211143 h 1148856"/>
                  <a:gd name="connsiteX68" fmla="*/ 54330 w 1933243"/>
                  <a:gd name="connsiteY68" fmla="*/ 135543 h 1148856"/>
                  <a:gd name="connsiteX69" fmla="*/ 151530 w 1933243"/>
                  <a:gd name="connsiteY69" fmla="*/ 77943 h 1148856"/>
                  <a:gd name="connsiteX70" fmla="*/ 277530 w 1933243"/>
                  <a:gd name="connsiteY70" fmla="*/ 27543 h 1148856"/>
                  <a:gd name="connsiteX71" fmla="*/ 360330 w 1933243"/>
                  <a:gd name="connsiteY71" fmla="*/ 2343 h 1148856"/>
                  <a:gd name="connsiteX0" fmla="*/ 360330 w 1933243"/>
                  <a:gd name="connsiteY0" fmla="*/ 2343 h 1148856"/>
                  <a:gd name="connsiteX1" fmla="*/ 356730 w 1933243"/>
                  <a:gd name="connsiteY1" fmla="*/ 85143 h 1148856"/>
                  <a:gd name="connsiteX2" fmla="*/ 363930 w 1933243"/>
                  <a:gd name="connsiteY2" fmla="*/ 135543 h 1148856"/>
                  <a:gd name="connsiteX3" fmla="*/ 381930 w 1933243"/>
                  <a:gd name="connsiteY3" fmla="*/ 196743 h 1148856"/>
                  <a:gd name="connsiteX4" fmla="*/ 414330 w 1933243"/>
                  <a:gd name="connsiteY4" fmla="*/ 243543 h 1148856"/>
                  <a:gd name="connsiteX5" fmla="*/ 435930 w 1933243"/>
                  <a:gd name="connsiteY5" fmla="*/ 279543 h 1148856"/>
                  <a:gd name="connsiteX6" fmla="*/ 464730 w 1933243"/>
                  <a:gd name="connsiteY6" fmla="*/ 311943 h 1148856"/>
                  <a:gd name="connsiteX7" fmla="*/ 471930 w 1933243"/>
                  <a:gd name="connsiteY7" fmla="*/ 311943 h 1148856"/>
                  <a:gd name="connsiteX8" fmla="*/ 392730 w 1933243"/>
                  <a:gd name="connsiteY8" fmla="*/ 311943 h 1148856"/>
                  <a:gd name="connsiteX9" fmla="*/ 335130 w 1933243"/>
                  <a:gd name="connsiteY9" fmla="*/ 301143 h 1148856"/>
                  <a:gd name="connsiteX10" fmla="*/ 237930 w 1933243"/>
                  <a:gd name="connsiteY10" fmla="*/ 308343 h 1148856"/>
                  <a:gd name="connsiteX11" fmla="*/ 162330 w 1933243"/>
                  <a:gd name="connsiteY11" fmla="*/ 344343 h 1148856"/>
                  <a:gd name="connsiteX12" fmla="*/ 158730 w 1933243"/>
                  <a:gd name="connsiteY12" fmla="*/ 437943 h 1148856"/>
                  <a:gd name="connsiteX13" fmla="*/ 176730 w 1933243"/>
                  <a:gd name="connsiteY13" fmla="*/ 513543 h 1148856"/>
                  <a:gd name="connsiteX14" fmla="*/ 191130 w 1933243"/>
                  <a:gd name="connsiteY14" fmla="*/ 607143 h 1148856"/>
                  <a:gd name="connsiteX15" fmla="*/ 230730 w 1933243"/>
                  <a:gd name="connsiteY15" fmla="*/ 671943 h 1148856"/>
                  <a:gd name="connsiteX16" fmla="*/ 273930 w 1933243"/>
                  <a:gd name="connsiteY16" fmla="*/ 711543 h 1148856"/>
                  <a:gd name="connsiteX17" fmla="*/ 320730 w 1933243"/>
                  <a:gd name="connsiteY17" fmla="*/ 754743 h 1148856"/>
                  <a:gd name="connsiteX18" fmla="*/ 389130 w 1933243"/>
                  <a:gd name="connsiteY18" fmla="*/ 776343 h 1148856"/>
                  <a:gd name="connsiteX19" fmla="*/ 439530 w 1933243"/>
                  <a:gd name="connsiteY19" fmla="*/ 805143 h 1148856"/>
                  <a:gd name="connsiteX20" fmla="*/ 518730 w 1933243"/>
                  <a:gd name="connsiteY20" fmla="*/ 841143 h 1148856"/>
                  <a:gd name="connsiteX21" fmla="*/ 601530 w 1933243"/>
                  <a:gd name="connsiteY21" fmla="*/ 848343 h 1148856"/>
                  <a:gd name="connsiteX22" fmla="*/ 684330 w 1933243"/>
                  <a:gd name="connsiteY22" fmla="*/ 855543 h 1148856"/>
                  <a:gd name="connsiteX23" fmla="*/ 810330 w 1933243"/>
                  <a:gd name="connsiteY23" fmla="*/ 855543 h 1148856"/>
                  <a:gd name="connsiteX24" fmla="*/ 957930 w 1933243"/>
                  <a:gd name="connsiteY24" fmla="*/ 826743 h 1148856"/>
                  <a:gd name="connsiteX25" fmla="*/ 1080330 w 1933243"/>
                  <a:gd name="connsiteY25" fmla="*/ 787143 h 1148856"/>
                  <a:gd name="connsiteX26" fmla="*/ 1235130 w 1933243"/>
                  <a:gd name="connsiteY26" fmla="*/ 754743 h 1148856"/>
                  <a:gd name="connsiteX27" fmla="*/ 1397130 w 1933243"/>
                  <a:gd name="connsiteY27" fmla="*/ 657543 h 1148856"/>
                  <a:gd name="connsiteX28" fmla="*/ 1479930 w 1933243"/>
                  <a:gd name="connsiteY28" fmla="*/ 632343 h 1148856"/>
                  <a:gd name="connsiteX29" fmla="*/ 1587930 w 1933243"/>
                  <a:gd name="connsiteY29" fmla="*/ 585543 h 1148856"/>
                  <a:gd name="connsiteX30" fmla="*/ 1692330 w 1933243"/>
                  <a:gd name="connsiteY30" fmla="*/ 578343 h 1148856"/>
                  <a:gd name="connsiteX31" fmla="*/ 1811130 w 1933243"/>
                  <a:gd name="connsiteY31" fmla="*/ 592743 h 1148856"/>
                  <a:gd name="connsiteX32" fmla="*/ 1883130 w 1933243"/>
                  <a:gd name="connsiteY32" fmla="*/ 657543 h 1148856"/>
                  <a:gd name="connsiteX33" fmla="*/ 1926330 w 1933243"/>
                  <a:gd name="connsiteY33" fmla="*/ 751143 h 1148856"/>
                  <a:gd name="connsiteX34" fmla="*/ 1929930 w 1933243"/>
                  <a:gd name="connsiteY34" fmla="*/ 905943 h 1148856"/>
                  <a:gd name="connsiteX35" fmla="*/ 1893930 w 1933243"/>
                  <a:gd name="connsiteY35" fmla="*/ 977943 h 1148856"/>
                  <a:gd name="connsiteX36" fmla="*/ 1868730 w 1933243"/>
                  <a:gd name="connsiteY36" fmla="*/ 1060743 h 1148856"/>
                  <a:gd name="connsiteX37" fmla="*/ 1857930 w 1933243"/>
                  <a:gd name="connsiteY37" fmla="*/ 1093143 h 1148856"/>
                  <a:gd name="connsiteX38" fmla="*/ 1778730 w 1933243"/>
                  <a:gd name="connsiteY38" fmla="*/ 1100343 h 1148856"/>
                  <a:gd name="connsiteX39" fmla="*/ 1674330 w 1933243"/>
                  <a:gd name="connsiteY39" fmla="*/ 1136343 h 1148856"/>
                  <a:gd name="connsiteX40" fmla="*/ 1641930 w 1933243"/>
                  <a:gd name="connsiteY40" fmla="*/ 1147143 h 1148856"/>
                  <a:gd name="connsiteX41" fmla="*/ 1627530 w 1933243"/>
                  <a:gd name="connsiteY41" fmla="*/ 1103943 h 1148856"/>
                  <a:gd name="connsiteX42" fmla="*/ 1667130 w 1933243"/>
                  <a:gd name="connsiteY42" fmla="*/ 1021143 h 1148856"/>
                  <a:gd name="connsiteX43" fmla="*/ 1724730 w 1933243"/>
                  <a:gd name="connsiteY43" fmla="*/ 934743 h 1148856"/>
                  <a:gd name="connsiteX44" fmla="*/ 1728330 w 1933243"/>
                  <a:gd name="connsiteY44" fmla="*/ 866343 h 1148856"/>
                  <a:gd name="connsiteX45" fmla="*/ 1685130 w 1933243"/>
                  <a:gd name="connsiteY45" fmla="*/ 801543 h 1148856"/>
                  <a:gd name="connsiteX46" fmla="*/ 1605930 w 1933243"/>
                  <a:gd name="connsiteY46" fmla="*/ 790743 h 1148856"/>
                  <a:gd name="connsiteX47" fmla="*/ 1533930 w 1933243"/>
                  <a:gd name="connsiteY47" fmla="*/ 815943 h 1148856"/>
                  <a:gd name="connsiteX48" fmla="*/ 1469130 w 1933243"/>
                  <a:gd name="connsiteY48" fmla="*/ 848343 h 1148856"/>
                  <a:gd name="connsiteX49" fmla="*/ 1418730 w 1933243"/>
                  <a:gd name="connsiteY49" fmla="*/ 869943 h 1148856"/>
                  <a:gd name="connsiteX50" fmla="*/ 1346730 w 1933243"/>
                  <a:gd name="connsiteY50" fmla="*/ 898743 h 1148856"/>
                  <a:gd name="connsiteX51" fmla="*/ 1155930 w 1933243"/>
                  <a:gd name="connsiteY51" fmla="*/ 967143 h 1148856"/>
                  <a:gd name="connsiteX52" fmla="*/ 972330 w 1933243"/>
                  <a:gd name="connsiteY52" fmla="*/ 1031943 h 1148856"/>
                  <a:gd name="connsiteX53" fmla="*/ 857130 w 1933243"/>
                  <a:gd name="connsiteY53" fmla="*/ 1053543 h 1148856"/>
                  <a:gd name="connsiteX54" fmla="*/ 749130 w 1933243"/>
                  <a:gd name="connsiteY54" fmla="*/ 1064343 h 1148856"/>
                  <a:gd name="connsiteX55" fmla="*/ 662730 w 1933243"/>
                  <a:gd name="connsiteY55" fmla="*/ 1060743 h 1148856"/>
                  <a:gd name="connsiteX56" fmla="*/ 569130 w 1933243"/>
                  <a:gd name="connsiteY56" fmla="*/ 1035543 h 1148856"/>
                  <a:gd name="connsiteX57" fmla="*/ 468330 w 1933243"/>
                  <a:gd name="connsiteY57" fmla="*/ 1010343 h 1148856"/>
                  <a:gd name="connsiteX58" fmla="*/ 378330 w 1933243"/>
                  <a:gd name="connsiteY58" fmla="*/ 974343 h 1148856"/>
                  <a:gd name="connsiteX59" fmla="*/ 273930 w 1933243"/>
                  <a:gd name="connsiteY59" fmla="*/ 913143 h 1148856"/>
                  <a:gd name="connsiteX60" fmla="*/ 165930 w 1933243"/>
                  <a:gd name="connsiteY60" fmla="*/ 823143 h 1148856"/>
                  <a:gd name="connsiteX61" fmla="*/ 83130 w 1933243"/>
                  <a:gd name="connsiteY61" fmla="*/ 718743 h 1148856"/>
                  <a:gd name="connsiteX62" fmla="*/ 43530 w 1933243"/>
                  <a:gd name="connsiteY62" fmla="*/ 621543 h 1148856"/>
                  <a:gd name="connsiteX63" fmla="*/ 18330 w 1933243"/>
                  <a:gd name="connsiteY63" fmla="*/ 527943 h 1148856"/>
                  <a:gd name="connsiteX64" fmla="*/ 330 w 1933243"/>
                  <a:gd name="connsiteY64" fmla="*/ 412743 h 1148856"/>
                  <a:gd name="connsiteX65" fmla="*/ 7530 w 1933243"/>
                  <a:gd name="connsiteY65" fmla="*/ 333543 h 1148856"/>
                  <a:gd name="connsiteX66" fmla="*/ 18330 w 1933243"/>
                  <a:gd name="connsiteY66" fmla="*/ 275943 h 1148856"/>
                  <a:gd name="connsiteX67" fmla="*/ 14730 w 1933243"/>
                  <a:gd name="connsiteY67" fmla="*/ 211143 h 1148856"/>
                  <a:gd name="connsiteX68" fmla="*/ 54330 w 1933243"/>
                  <a:gd name="connsiteY68" fmla="*/ 135543 h 1148856"/>
                  <a:gd name="connsiteX69" fmla="*/ 151530 w 1933243"/>
                  <a:gd name="connsiteY69" fmla="*/ 77943 h 1148856"/>
                  <a:gd name="connsiteX70" fmla="*/ 277530 w 1933243"/>
                  <a:gd name="connsiteY70" fmla="*/ 27543 h 1148856"/>
                  <a:gd name="connsiteX71" fmla="*/ 360330 w 1933243"/>
                  <a:gd name="connsiteY71" fmla="*/ 2343 h 1148856"/>
                  <a:gd name="connsiteX0" fmla="*/ 360239 w 1933152"/>
                  <a:gd name="connsiteY0" fmla="*/ 2343 h 1148856"/>
                  <a:gd name="connsiteX1" fmla="*/ 356639 w 1933152"/>
                  <a:gd name="connsiteY1" fmla="*/ 85143 h 1148856"/>
                  <a:gd name="connsiteX2" fmla="*/ 363839 w 1933152"/>
                  <a:gd name="connsiteY2" fmla="*/ 135543 h 1148856"/>
                  <a:gd name="connsiteX3" fmla="*/ 381839 w 1933152"/>
                  <a:gd name="connsiteY3" fmla="*/ 196743 h 1148856"/>
                  <a:gd name="connsiteX4" fmla="*/ 414239 w 1933152"/>
                  <a:gd name="connsiteY4" fmla="*/ 243543 h 1148856"/>
                  <a:gd name="connsiteX5" fmla="*/ 435839 w 1933152"/>
                  <a:gd name="connsiteY5" fmla="*/ 279543 h 1148856"/>
                  <a:gd name="connsiteX6" fmla="*/ 464639 w 1933152"/>
                  <a:gd name="connsiteY6" fmla="*/ 311943 h 1148856"/>
                  <a:gd name="connsiteX7" fmla="*/ 471839 w 1933152"/>
                  <a:gd name="connsiteY7" fmla="*/ 311943 h 1148856"/>
                  <a:gd name="connsiteX8" fmla="*/ 392639 w 1933152"/>
                  <a:gd name="connsiteY8" fmla="*/ 311943 h 1148856"/>
                  <a:gd name="connsiteX9" fmla="*/ 335039 w 1933152"/>
                  <a:gd name="connsiteY9" fmla="*/ 301143 h 1148856"/>
                  <a:gd name="connsiteX10" fmla="*/ 237839 w 1933152"/>
                  <a:gd name="connsiteY10" fmla="*/ 308343 h 1148856"/>
                  <a:gd name="connsiteX11" fmla="*/ 162239 w 1933152"/>
                  <a:gd name="connsiteY11" fmla="*/ 344343 h 1148856"/>
                  <a:gd name="connsiteX12" fmla="*/ 158639 w 1933152"/>
                  <a:gd name="connsiteY12" fmla="*/ 437943 h 1148856"/>
                  <a:gd name="connsiteX13" fmla="*/ 176639 w 1933152"/>
                  <a:gd name="connsiteY13" fmla="*/ 513543 h 1148856"/>
                  <a:gd name="connsiteX14" fmla="*/ 191039 w 1933152"/>
                  <a:gd name="connsiteY14" fmla="*/ 607143 h 1148856"/>
                  <a:gd name="connsiteX15" fmla="*/ 230639 w 1933152"/>
                  <a:gd name="connsiteY15" fmla="*/ 671943 h 1148856"/>
                  <a:gd name="connsiteX16" fmla="*/ 273839 w 1933152"/>
                  <a:gd name="connsiteY16" fmla="*/ 711543 h 1148856"/>
                  <a:gd name="connsiteX17" fmla="*/ 320639 w 1933152"/>
                  <a:gd name="connsiteY17" fmla="*/ 754743 h 1148856"/>
                  <a:gd name="connsiteX18" fmla="*/ 389039 w 1933152"/>
                  <a:gd name="connsiteY18" fmla="*/ 776343 h 1148856"/>
                  <a:gd name="connsiteX19" fmla="*/ 439439 w 1933152"/>
                  <a:gd name="connsiteY19" fmla="*/ 805143 h 1148856"/>
                  <a:gd name="connsiteX20" fmla="*/ 518639 w 1933152"/>
                  <a:gd name="connsiteY20" fmla="*/ 841143 h 1148856"/>
                  <a:gd name="connsiteX21" fmla="*/ 601439 w 1933152"/>
                  <a:gd name="connsiteY21" fmla="*/ 848343 h 1148856"/>
                  <a:gd name="connsiteX22" fmla="*/ 684239 w 1933152"/>
                  <a:gd name="connsiteY22" fmla="*/ 855543 h 1148856"/>
                  <a:gd name="connsiteX23" fmla="*/ 810239 w 1933152"/>
                  <a:gd name="connsiteY23" fmla="*/ 855543 h 1148856"/>
                  <a:gd name="connsiteX24" fmla="*/ 957839 w 1933152"/>
                  <a:gd name="connsiteY24" fmla="*/ 826743 h 1148856"/>
                  <a:gd name="connsiteX25" fmla="*/ 1080239 w 1933152"/>
                  <a:gd name="connsiteY25" fmla="*/ 787143 h 1148856"/>
                  <a:gd name="connsiteX26" fmla="*/ 1235039 w 1933152"/>
                  <a:gd name="connsiteY26" fmla="*/ 754743 h 1148856"/>
                  <a:gd name="connsiteX27" fmla="*/ 1397039 w 1933152"/>
                  <a:gd name="connsiteY27" fmla="*/ 657543 h 1148856"/>
                  <a:gd name="connsiteX28" fmla="*/ 1479839 w 1933152"/>
                  <a:gd name="connsiteY28" fmla="*/ 632343 h 1148856"/>
                  <a:gd name="connsiteX29" fmla="*/ 1587839 w 1933152"/>
                  <a:gd name="connsiteY29" fmla="*/ 585543 h 1148856"/>
                  <a:gd name="connsiteX30" fmla="*/ 1692239 w 1933152"/>
                  <a:gd name="connsiteY30" fmla="*/ 578343 h 1148856"/>
                  <a:gd name="connsiteX31" fmla="*/ 1811039 w 1933152"/>
                  <a:gd name="connsiteY31" fmla="*/ 592743 h 1148856"/>
                  <a:gd name="connsiteX32" fmla="*/ 1883039 w 1933152"/>
                  <a:gd name="connsiteY32" fmla="*/ 657543 h 1148856"/>
                  <a:gd name="connsiteX33" fmla="*/ 1926239 w 1933152"/>
                  <a:gd name="connsiteY33" fmla="*/ 751143 h 1148856"/>
                  <a:gd name="connsiteX34" fmla="*/ 1929839 w 1933152"/>
                  <a:gd name="connsiteY34" fmla="*/ 905943 h 1148856"/>
                  <a:gd name="connsiteX35" fmla="*/ 1893839 w 1933152"/>
                  <a:gd name="connsiteY35" fmla="*/ 977943 h 1148856"/>
                  <a:gd name="connsiteX36" fmla="*/ 1868639 w 1933152"/>
                  <a:gd name="connsiteY36" fmla="*/ 1060743 h 1148856"/>
                  <a:gd name="connsiteX37" fmla="*/ 1857839 w 1933152"/>
                  <a:gd name="connsiteY37" fmla="*/ 1093143 h 1148856"/>
                  <a:gd name="connsiteX38" fmla="*/ 1778639 w 1933152"/>
                  <a:gd name="connsiteY38" fmla="*/ 1100343 h 1148856"/>
                  <a:gd name="connsiteX39" fmla="*/ 1674239 w 1933152"/>
                  <a:gd name="connsiteY39" fmla="*/ 1136343 h 1148856"/>
                  <a:gd name="connsiteX40" fmla="*/ 1641839 w 1933152"/>
                  <a:gd name="connsiteY40" fmla="*/ 1147143 h 1148856"/>
                  <a:gd name="connsiteX41" fmla="*/ 1627439 w 1933152"/>
                  <a:gd name="connsiteY41" fmla="*/ 1103943 h 1148856"/>
                  <a:gd name="connsiteX42" fmla="*/ 1667039 w 1933152"/>
                  <a:gd name="connsiteY42" fmla="*/ 1021143 h 1148856"/>
                  <a:gd name="connsiteX43" fmla="*/ 1724639 w 1933152"/>
                  <a:gd name="connsiteY43" fmla="*/ 934743 h 1148856"/>
                  <a:gd name="connsiteX44" fmla="*/ 1728239 w 1933152"/>
                  <a:gd name="connsiteY44" fmla="*/ 866343 h 1148856"/>
                  <a:gd name="connsiteX45" fmla="*/ 1685039 w 1933152"/>
                  <a:gd name="connsiteY45" fmla="*/ 801543 h 1148856"/>
                  <a:gd name="connsiteX46" fmla="*/ 1605839 w 1933152"/>
                  <a:gd name="connsiteY46" fmla="*/ 790743 h 1148856"/>
                  <a:gd name="connsiteX47" fmla="*/ 1533839 w 1933152"/>
                  <a:gd name="connsiteY47" fmla="*/ 815943 h 1148856"/>
                  <a:gd name="connsiteX48" fmla="*/ 1469039 w 1933152"/>
                  <a:gd name="connsiteY48" fmla="*/ 848343 h 1148856"/>
                  <a:gd name="connsiteX49" fmla="*/ 1418639 w 1933152"/>
                  <a:gd name="connsiteY49" fmla="*/ 869943 h 1148856"/>
                  <a:gd name="connsiteX50" fmla="*/ 1346639 w 1933152"/>
                  <a:gd name="connsiteY50" fmla="*/ 898743 h 1148856"/>
                  <a:gd name="connsiteX51" fmla="*/ 1155839 w 1933152"/>
                  <a:gd name="connsiteY51" fmla="*/ 967143 h 1148856"/>
                  <a:gd name="connsiteX52" fmla="*/ 972239 w 1933152"/>
                  <a:gd name="connsiteY52" fmla="*/ 1031943 h 1148856"/>
                  <a:gd name="connsiteX53" fmla="*/ 857039 w 1933152"/>
                  <a:gd name="connsiteY53" fmla="*/ 1053543 h 1148856"/>
                  <a:gd name="connsiteX54" fmla="*/ 749039 w 1933152"/>
                  <a:gd name="connsiteY54" fmla="*/ 1064343 h 1148856"/>
                  <a:gd name="connsiteX55" fmla="*/ 662639 w 1933152"/>
                  <a:gd name="connsiteY55" fmla="*/ 1060743 h 1148856"/>
                  <a:gd name="connsiteX56" fmla="*/ 569039 w 1933152"/>
                  <a:gd name="connsiteY56" fmla="*/ 1035543 h 1148856"/>
                  <a:gd name="connsiteX57" fmla="*/ 468239 w 1933152"/>
                  <a:gd name="connsiteY57" fmla="*/ 1010343 h 1148856"/>
                  <a:gd name="connsiteX58" fmla="*/ 378239 w 1933152"/>
                  <a:gd name="connsiteY58" fmla="*/ 974343 h 1148856"/>
                  <a:gd name="connsiteX59" fmla="*/ 273839 w 1933152"/>
                  <a:gd name="connsiteY59" fmla="*/ 913143 h 1148856"/>
                  <a:gd name="connsiteX60" fmla="*/ 165839 w 1933152"/>
                  <a:gd name="connsiteY60" fmla="*/ 823143 h 1148856"/>
                  <a:gd name="connsiteX61" fmla="*/ 83039 w 1933152"/>
                  <a:gd name="connsiteY61" fmla="*/ 718743 h 1148856"/>
                  <a:gd name="connsiteX62" fmla="*/ 43439 w 1933152"/>
                  <a:gd name="connsiteY62" fmla="*/ 621543 h 1148856"/>
                  <a:gd name="connsiteX63" fmla="*/ 18239 w 1933152"/>
                  <a:gd name="connsiteY63" fmla="*/ 527943 h 1148856"/>
                  <a:gd name="connsiteX64" fmla="*/ 239 w 1933152"/>
                  <a:gd name="connsiteY64" fmla="*/ 412743 h 1148856"/>
                  <a:gd name="connsiteX65" fmla="*/ 7439 w 1933152"/>
                  <a:gd name="connsiteY65" fmla="*/ 333543 h 1148856"/>
                  <a:gd name="connsiteX66" fmla="*/ 239 w 1933152"/>
                  <a:gd name="connsiteY66" fmla="*/ 268743 h 1148856"/>
                  <a:gd name="connsiteX67" fmla="*/ 14639 w 1933152"/>
                  <a:gd name="connsiteY67" fmla="*/ 211143 h 1148856"/>
                  <a:gd name="connsiteX68" fmla="*/ 54239 w 1933152"/>
                  <a:gd name="connsiteY68" fmla="*/ 135543 h 1148856"/>
                  <a:gd name="connsiteX69" fmla="*/ 151439 w 1933152"/>
                  <a:gd name="connsiteY69" fmla="*/ 77943 h 1148856"/>
                  <a:gd name="connsiteX70" fmla="*/ 277439 w 1933152"/>
                  <a:gd name="connsiteY70" fmla="*/ 27543 h 1148856"/>
                  <a:gd name="connsiteX71" fmla="*/ 360239 w 1933152"/>
                  <a:gd name="connsiteY71" fmla="*/ 2343 h 1148856"/>
                  <a:gd name="connsiteX0" fmla="*/ 360239 w 1933152"/>
                  <a:gd name="connsiteY0" fmla="*/ 2343 h 1148856"/>
                  <a:gd name="connsiteX1" fmla="*/ 356639 w 1933152"/>
                  <a:gd name="connsiteY1" fmla="*/ 85143 h 1148856"/>
                  <a:gd name="connsiteX2" fmla="*/ 363839 w 1933152"/>
                  <a:gd name="connsiteY2" fmla="*/ 135543 h 1148856"/>
                  <a:gd name="connsiteX3" fmla="*/ 381839 w 1933152"/>
                  <a:gd name="connsiteY3" fmla="*/ 196743 h 1148856"/>
                  <a:gd name="connsiteX4" fmla="*/ 414239 w 1933152"/>
                  <a:gd name="connsiteY4" fmla="*/ 243543 h 1148856"/>
                  <a:gd name="connsiteX5" fmla="*/ 435839 w 1933152"/>
                  <a:gd name="connsiteY5" fmla="*/ 279543 h 1148856"/>
                  <a:gd name="connsiteX6" fmla="*/ 464639 w 1933152"/>
                  <a:gd name="connsiteY6" fmla="*/ 311943 h 1148856"/>
                  <a:gd name="connsiteX7" fmla="*/ 471839 w 1933152"/>
                  <a:gd name="connsiteY7" fmla="*/ 311943 h 1148856"/>
                  <a:gd name="connsiteX8" fmla="*/ 392639 w 1933152"/>
                  <a:gd name="connsiteY8" fmla="*/ 311943 h 1148856"/>
                  <a:gd name="connsiteX9" fmla="*/ 335039 w 1933152"/>
                  <a:gd name="connsiteY9" fmla="*/ 301143 h 1148856"/>
                  <a:gd name="connsiteX10" fmla="*/ 237839 w 1933152"/>
                  <a:gd name="connsiteY10" fmla="*/ 308343 h 1148856"/>
                  <a:gd name="connsiteX11" fmla="*/ 162239 w 1933152"/>
                  <a:gd name="connsiteY11" fmla="*/ 344343 h 1148856"/>
                  <a:gd name="connsiteX12" fmla="*/ 158639 w 1933152"/>
                  <a:gd name="connsiteY12" fmla="*/ 437943 h 1148856"/>
                  <a:gd name="connsiteX13" fmla="*/ 169439 w 1933152"/>
                  <a:gd name="connsiteY13" fmla="*/ 527943 h 1148856"/>
                  <a:gd name="connsiteX14" fmla="*/ 191039 w 1933152"/>
                  <a:gd name="connsiteY14" fmla="*/ 607143 h 1148856"/>
                  <a:gd name="connsiteX15" fmla="*/ 230639 w 1933152"/>
                  <a:gd name="connsiteY15" fmla="*/ 671943 h 1148856"/>
                  <a:gd name="connsiteX16" fmla="*/ 273839 w 1933152"/>
                  <a:gd name="connsiteY16" fmla="*/ 711543 h 1148856"/>
                  <a:gd name="connsiteX17" fmla="*/ 320639 w 1933152"/>
                  <a:gd name="connsiteY17" fmla="*/ 754743 h 1148856"/>
                  <a:gd name="connsiteX18" fmla="*/ 389039 w 1933152"/>
                  <a:gd name="connsiteY18" fmla="*/ 776343 h 1148856"/>
                  <a:gd name="connsiteX19" fmla="*/ 439439 w 1933152"/>
                  <a:gd name="connsiteY19" fmla="*/ 805143 h 1148856"/>
                  <a:gd name="connsiteX20" fmla="*/ 518639 w 1933152"/>
                  <a:gd name="connsiteY20" fmla="*/ 841143 h 1148856"/>
                  <a:gd name="connsiteX21" fmla="*/ 601439 w 1933152"/>
                  <a:gd name="connsiteY21" fmla="*/ 848343 h 1148856"/>
                  <a:gd name="connsiteX22" fmla="*/ 684239 w 1933152"/>
                  <a:gd name="connsiteY22" fmla="*/ 855543 h 1148856"/>
                  <a:gd name="connsiteX23" fmla="*/ 810239 w 1933152"/>
                  <a:gd name="connsiteY23" fmla="*/ 855543 h 1148856"/>
                  <a:gd name="connsiteX24" fmla="*/ 957839 w 1933152"/>
                  <a:gd name="connsiteY24" fmla="*/ 826743 h 1148856"/>
                  <a:gd name="connsiteX25" fmla="*/ 1080239 w 1933152"/>
                  <a:gd name="connsiteY25" fmla="*/ 787143 h 1148856"/>
                  <a:gd name="connsiteX26" fmla="*/ 1235039 w 1933152"/>
                  <a:gd name="connsiteY26" fmla="*/ 754743 h 1148856"/>
                  <a:gd name="connsiteX27" fmla="*/ 1397039 w 1933152"/>
                  <a:gd name="connsiteY27" fmla="*/ 657543 h 1148856"/>
                  <a:gd name="connsiteX28" fmla="*/ 1479839 w 1933152"/>
                  <a:gd name="connsiteY28" fmla="*/ 632343 h 1148856"/>
                  <a:gd name="connsiteX29" fmla="*/ 1587839 w 1933152"/>
                  <a:gd name="connsiteY29" fmla="*/ 585543 h 1148856"/>
                  <a:gd name="connsiteX30" fmla="*/ 1692239 w 1933152"/>
                  <a:gd name="connsiteY30" fmla="*/ 578343 h 1148856"/>
                  <a:gd name="connsiteX31" fmla="*/ 1811039 w 1933152"/>
                  <a:gd name="connsiteY31" fmla="*/ 592743 h 1148856"/>
                  <a:gd name="connsiteX32" fmla="*/ 1883039 w 1933152"/>
                  <a:gd name="connsiteY32" fmla="*/ 657543 h 1148856"/>
                  <a:gd name="connsiteX33" fmla="*/ 1926239 w 1933152"/>
                  <a:gd name="connsiteY33" fmla="*/ 751143 h 1148856"/>
                  <a:gd name="connsiteX34" fmla="*/ 1929839 w 1933152"/>
                  <a:gd name="connsiteY34" fmla="*/ 905943 h 1148856"/>
                  <a:gd name="connsiteX35" fmla="*/ 1893839 w 1933152"/>
                  <a:gd name="connsiteY35" fmla="*/ 977943 h 1148856"/>
                  <a:gd name="connsiteX36" fmla="*/ 1868639 w 1933152"/>
                  <a:gd name="connsiteY36" fmla="*/ 1060743 h 1148856"/>
                  <a:gd name="connsiteX37" fmla="*/ 1857839 w 1933152"/>
                  <a:gd name="connsiteY37" fmla="*/ 1093143 h 1148856"/>
                  <a:gd name="connsiteX38" fmla="*/ 1778639 w 1933152"/>
                  <a:gd name="connsiteY38" fmla="*/ 1100343 h 1148856"/>
                  <a:gd name="connsiteX39" fmla="*/ 1674239 w 1933152"/>
                  <a:gd name="connsiteY39" fmla="*/ 1136343 h 1148856"/>
                  <a:gd name="connsiteX40" fmla="*/ 1641839 w 1933152"/>
                  <a:gd name="connsiteY40" fmla="*/ 1147143 h 1148856"/>
                  <a:gd name="connsiteX41" fmla="*/ 1627439 w 1933152"/>
                  <a:gd name="connsiteY41" fmla="*/ 1103943 h 1148856"/>
                  <a:gd name="connsiteX42" fmla="*/ 1667039 w 1933152"/>
                  <a:gd name="connsiteY42" fmla="*/ 1021143 h 1148856"/>
                  <a:gd name="connsiteX43" fmla="*/ 1724639 w 1933152"/>
                  <a:gd name="connsiteY43" fmla="*/ 934743 h 1148856"/>
                  <a:gd name="connsiteX44" fmla="*/ 1728239 w 1933152"/>
                  <a:gd name="connsiteY44" fmla="*/ 866343 h 1148856"/>
                  <a:gd name="connsiteX45" fmla="*/ 1685039 w 1933152"/>
                  <a:gd name="connsiteY45" fmla="*/ 801543 h 1148856"/>
                  <a:gd name="connsiteX46" fmla="*/ 1605839 w 1933152"/>
                  <a:gd name="connsiteY46" fmla="*/ 790743 h 1148856"/>
                  <a:gd name="connsiteX47" fmla="*/ 1533839 w 1933152"/>
                  <a:gd name="connsiteY47" fmla="*/ 815943 h 1148856"/>
                  <a:gd name="connsiteX48" fmla="*/ 1469039 w 1933152"/>
                  <a:gd name="connsiteY48" fmla="*/ 848343 h 1148856"/>
                  <a:gd name="connsiteX49" fmla="*/ 1418639 w 1933152"/>
                  <a:gd name="connsiteY49" fmla="*/ 869943 h 1148856"/>
                  <a:gd name="connsiteX50" fmla="*/ 1346639 w 1933152"/>
                  <a:gd name="connsiteY50" fmla="*/ 898743 h 1148856"/>
                  <a:gd name="connsiteX51" fmla="*/ 1155839 w 1933152"/>
                  <a:gd name="connsiteY51" fmla="*/ 967143 h 1148856"/>
                  <a:gd name="connsiteX52" fmla="*/ 972239 w 1933152"/>
                  <a:gd name="connsiteY52" fmla="*/ 1031943 h 1148856"/>
                  <a:gd name="connsiteX53" fmla="*/ 857039 w 1933152"/>
                  <a:gd name="connsiteY53" fmla="*/ 1053543 h 1148856"/>
                  <a:gd name="connsiteX54" fmla="*/ 749039 w 1933152"/>
                  <a:gd name="connsiteY54" fmla="*/ 1064343 h 1148856"/>
                  <a:gd name="connsiteX55" fmla="*/ 662639 w 1933152"/>
                  <a:gd name="connsiteY55" fmla="*/ 1060743 h 1148856"/>
                  <a:gd name="connsiteX56" fmla="*/ 569039 w 1933152"/>
                  <a:gd name="connsiteY56" fmla="*/ 1035543 h 1148856"/>
                  <a:gd name="connsiteX57" fmla="*/ 468239 w 1933152"/>
                  <a:gd name="connsiteY57" fmla="*/ 1010343 h 1148856"/>
                  <a:gd name="connsiteX58" fmla="*/ 378239 w 1933152"/>
                  <a:gd name="connsiteY58" fmla="*/ 974343 h 1148856"/>
                  <a:gd name="connsiteX59" fmla="*/ 273839 w 1933152"/>
                  <a:gd name="connsiteY59" fmla="*/ 913143 h 1148856"/>
                  <a:gd name="connsiteX60" fmla="*/ 165839 w 1933152"/>
                  <a:gd name="connsiteY60" fmla="*/ 823143 h 1148856"/>
                  <a:gd name="connsiteX61" fmla="*/ 83039 w 1933152"/>
                  <a:gd name="connsiteY61" fmla="*/ 718743 h 1148856"/>
                  <a:gd name="connsiteX62" fmla="*/ 43439 w 1933152"/>
                  <a:gd name="connsiteY62" fmla="*/ 621543 h 1148856"/>
                  <a:gd name="connsiteX63" fmla="*/ 18239 w 1933152"/>
                  <a:gd name="connsiteY63" fmla="*/ 527943 h 1148856"/>
                  <a:gd name="connsiteX64" fmla="*/ 239 w 1933152"/>
                  <a:gd name="connsiteY64" fmla="*/ 412743 h 1148856"/>
                  <a:gd name="connsiteX65" fmla="*/ 7439 w 1933152"/>
                  <a:gd name="connsiteY65" fmla="*/ 333543 h 1148856"/>
                  <a:gd name="connsiteX66" fmla="*/ 239 w 1933152"/>
                  <a:gd name="connsiteY66" fmla="*/ 268743 h 1148856"/>
                  <a:gd name="connsiteX67" fmla="*/ 14639 w 1933152"/>
                  <a:gd name="connsiteY67" fmla="*/ 211143 h 1148856"/>
                  <a:gd name="connsiteX68" fmla="*/ 54239 w 1933152"/>
                  <a:gd name="connsiteY68" fmla="*/ 135543 h 1148856"/>
                  <a:gd name="connsiteX69" fmla="*/ 151439 w 1933152"/>
                  <a:gd name="connsiteY69" fmla="*/ 77943 h 1148856"/>
                  <a:gd name="connsiteX70" fmla="*/ 277439 w 1933152"/>
                  <a:gd name="connsiteY70" fmla="*/ 27543 h 1148856"/>
                  <a:gd name="connsiteX71" fmla="*/ 360239 w 1933152"/>
                  <a:gd name="connsiteY71" fmla="*/ 2343 h 1148856"/>
                  <a:gd name="connsiteX0" fmla="*/ 372734 w 1945647"/>
                  <a:gd name="connsiteY0" fmla="*/ 2343 h 1148856"/>
                  <a:gd name="connsiteX1" fmla="*/ 369134 w 1945647"/>
                  <a:gd name="connsiteY1" fmla="*/ 85143 h 1148856"/>
                  <a:gd name="connsiteX2" fmla="*/ 376334 w 1945647"/>
                  <a:gd name="connsiteY2" fmla="*/ 135543 h 1148856"/>
                  <a:gd name="connsiteX3" fmla="*/ 394334 w 1945647"/>
                  <a:gd name="connsiteY3" fmla="*/ 196743 h 1148856"/>
                  <a:gd name="connsiteX4" fmla="*/ 426734 w 1945647"/>
                  <a:gd name="connsiteY4" fmla="*/ 243543 h 1148856"/>
                  <a:gd name="connsiteX5" fmla="*/ 448334 w 1945647"/>
                  <a:gd name="connsiteY5" fmla="*/ 279543 h 1148856"/>
                  <a:gd name="connsiteX6" fmla="*/ 477134 w 1945647"/>
                  <a:gd name="connsiteY6" fmla="*/ 311943 h 1148856"/>
                  <a:gd name="connsiteX7" fmla="*/ 484334 w 1945647"/>
                  <a:gd name="connsiteY7" fmla="*/ 311943 h 1148856"/>
                  <a:gd name="connsiteX8" fmla="*/ 405134 w 1945647"/>
                  <a:gd name="connsiteY8" fmla="*/ 311943 h 1148856"/>
                  <a:gd name="connsiteX9" fmla="*/ 347534 w 1945647"/>
                  <a:gd name="connsiteY9" fmla="*/ 301143 h 1148856"/>
                  <a:gd name="connsiteX10" fmla="*/ 250334 w 1945647"/>
                  <a:gd name="connsiteY10" fmla="*/ 308343 h 1148856"/>
                  <a:gd name="connsiteX11" fmla="*/ 174734 w 1945647"/>
                  <a:gd name="connsiteY11" fmla="*/ 344343 h 1148856"/>
                  <a:gd name="connsiteX12" fmla="*/ 171134 w 1945647"/>
                  <a:gd name="connsiteY12" fmla="*/ 437943 h 1148856"/>
                  <a:gd name="connsiteX13" fmla="*/ 181934 w 1945647"/>
                  <a:gd name="connsiteY13" fmla="*/ 527943 h 1148856"/>
                  <a:gd name="connsiteX14" fmla="*/ 203534 w 1945647"/>
                  <a:gd name="connsiteY14" fmla="*/ 607143 h 1148856"/>
                  <a:gd name="connsiteX15" fmla="*/ 243134 w 1945647"/>
                  <a:gd name="connsiteY15" fmla="*/ 671943 h 1148856"/>
                  <a:gd name="connsiteX16" fmla="*/ 286334 w 1945647"/>
                  <a:gd name="connsiteY16" fmla="*/ 711543 h 1148856"/>
                  <a:gd name="connsiteX17" fmla="*/ 333134 w 1945647"/>
                  <a:gd name="connsiteY17" fmla="*/ 754743 h 1148856"/>
                  <a:gd name="connsiteX18" fmla="*/ 401534 w 1945647"/>
                  <a:gd name="connsiteY18" fmla="*/ 776343 h 1148856"/>
                  <a:gd name="connsiteX19" fmla="*/ 451934 w 1945647"/>
                  <a:gd name="connsiteY19" fmla="*/ 805143 h 1148856"/>
                  <a:gd name="connsiteX20" fmla="*/ 531134 w 1945647"/>
                  <a:gd name="connsiteY20" fmla="*/ 841143 h 1148856"/>
                  <a:gd name="connsiteX21" fmla="*/ 613934 w 1945647"/>
                  <a:gd name="connsiteY21" fmla="*/ 848343 h 1148856"/>
                  <a:gd name="connsiteX22" fmla="*/ 696734 w 1945647"/>
                  <a:gd name="connsiteY22" fmla="*/ 855543 h 1148856"/>
                  <a:gd name="connsiteX23" fmla="*/ 822734 w 1945647"/>
                  <a:gd name="connsiteY23" fmla="*/ 855543 h 1148856"/>
                  <a:gd name="connsiteX24" fmla="*/ 970334 w 1945647"/>
                  <a:gd name="connsiteY24" fmla="*/ 826743 h 1148856"/>
                  <a:gd name="connsiteX25" fmla="*/ 1092734 w 1945647"/>
                  <a:gd name="connsiteY25" fmla="*/ 787143 h 1148856"/>
                  <a:gd name="connsiteX26" fmla="*/ 1247534 w 1945647"/>
                  <a:gd name="connsiteY26" fmla="*/ 754743 h 1148856"/>
                  <a:gd name="connsiteX27" fmla="*/ 1409534 w 1945647"/>
                  <a:gd name="connsiteY27" fmla="*/ 657543 h 1148856"/>
                  <a:gd name="connsiteX28" fmla="*/ 1492334 w 1945647"/>
                  <a:gd name="connsiteY28" fmla="*/ 632343 h 1148856"/>
                  <a:gd name="connsiteX29" fmla="*/ 1600334 w 1945647"/>
                  <a:gd name="connsiteY29" fmla="*/ 585543 h 1148856"/>
                  <a:gd name="connsiteX30" fmla="*/ 1704734 w 1945647"/>
                  <a:gd name="connsiteY30" fmla="*/ 578343 h 1148856"/>
                  <a:gd name="connsiteX31" fmla="*/ 1823534 w 1945647"/>
                  <a:gd name="connsiteY31" fmla="*/ 592743 h 1148856"/>
                  <a:gd name="connsiteX32" fmla="*/ 1895534 w 1945647"/>
                  <a:gd name="connsiteY32" fmla="*/ 657543 h 1148856"/>
                  <a:gd name="connsiteX33" fmla="*/ 1938734 w 1945647"/>
                  <a:gd name="connsiteY33" fmla="*/ 751143 h 1148856"/>
                  <a:gd name="connsiteX34" fmla="*/ 1942334 w 1945647"/>
                  <a:gd name="connsiteY34" fmla="*/ 905943 h 1148856"/>
                  <a:gd name="connsiteX35" fmla="*/ 1906334 w 1945647"/>
                  <a:gd name="connsiteY35" fmla="*/ 977943 h 1148856"/>
                  <a:gd name="connsiteX36" fmla="*/ 1881134 w 1945647"/>
                  <a:gd name="connsiteY36" fmla="*/ 1060743 h 1148856"/>
                  <a:gd name="connsiteX37" fmla="*/ 1870334 w 1945647"/>
                  <a:gd name="connsiteY37" fmla="*/ 1093143 h 1148856"/>
                  <a:gd name="connsiteX38" fmla="*/ 1791134 w 1945647"/>
                  <a:gd name="connsiteY38" fmla="*/ 1100343 h 1148856"/>
                  <a:gd name="connsiteX39" fmla="*/ 1686734 w 1945647"/>
                  <a:gd name="connsiteY39" fmla="*/ 1136343 h 1148856"/>
                  <a:gd name="connsiteX40" fmla="*/ 1654334 w 1945647"/>
                  <a:gd name="connsiteY40" fmla="*/ 1147143 h 1148856"/>
                  <a:gd name="connsiteX41" fmla="*/ 1639934 w 1945647"/>
                  <a:gd name="connsiteY41" fmla="*/ 1103943 h 1148856"/>
                  <a:gd name="connsiteX42" fmla="*/ 1679534 w 1945647"/>
                  <a:gd name="connsiteY42" fmla="*/ 1021143 h 1148856"/>
                  <a:gd name="connsiteX43" fmla="*/ 1737134 w 1945647"/>
                  <a:gd name="connsiteY43" fmla="*/ 934743 h 1148856"/>
                  <a:gd name="connsiteX44" fmla="*/ 1740734 w 1945647"/>
                  <a:gd name="connsiteY44" fmla="*/ 866343 h 1148856"/>
                  <a:gd name="connsiteX45" fmla="*/ 1697534 w 1945647"/>
                  <a:gd name="connsiteY45" fmla="*/ 801543 h 1148856"/>
                  <a:gd name="connsiteX46" fmla="*/ 1618334 w 1945647"/>
                  <a:gd name="connsiteY46" fmla="*/ 790743 h 1148856"/>
                  <a:gd name="connsiteX47" fmla="*/ 1546334 w 1945647"/>
                  <a:gd name="connsiteY47" fmla="*/ 815943 h 1148856"/>
                  <a:gd name="connsiteX48" fmla="*/ 1481534 w 1945647"/>
                  <a:gd name="connsiteY48" fmla="*/ 848343 h 1148856"/>
                  <a:gd name="connsiteX49" fmla="*/ 1431134 w 1945647"/>
                  <a:gd name="connsiteY49" fmla="*/ 869943 h 1148856"/>
                  <a:gd name="connsiteX50" fmla="*/ 1359134 w 1945647"/>
                  <a:gd name="connsiteY50" fmla="*/ 898743 h 1148856"/>
                  <a:gd name="connsiteX51" fmla="*/ 1168334 w 1945647"/>
                  <a:gd name="connsiteY51" fmla="*/ 967143 h 1148856"/>
                  <a:gd name="connsiteX52" fmla="*/ 984734 w 1945647"/>
                  <a:gd name="connsiteY52" fmla="*/ 1031943 h 1148856"/>
                  <a:gd name="connsiteX53" fmla="*/ 869534 w 1945647"/>
                  <a:gd name="connsiteY53" fmla="*/ 1053543 h 1148856"/>
                  <a:gd name="connsiteX54" fmla="*/ 761534 w 1945647"/>
                  <a:gd name="connsiteY54" fmla="*/ 1064343 h 1148856"/>
                  <a:gd name="connsiteX55" fmla="*/ 675134 w 1945647"/>
                  <a:gd name="connsiteY55" fmla="*/ 1060743 h 1148856"/>
                  <a:gd name="connsiteX56" fmla="*/ 581534 w 1945647"/>
                  <a:gd name="connsiteY56" fmla="*/ 1035543 h 1148856"/>
                  <a:gd name="connsiteX57" fmla="*/ 480734 w 1945647"/>
                  <a:gd name="connsiteY57" fmla="*/ 1010343 h 1148856"/>
                  <a:gd name="connsiteX58" fmla="*/ 390734 w 1945647"/>
                  <a:gd name="connsiteY58" fmla="*/ 974343 h 1148856"/>
                  <a:gd name="connsiteX59" fmla="*/ 286334 w 1945647"/>
                  <a:gd name="connsiteY59" fmla="*/ 913143 h 1148856"/>
                  <a:gd name="connsiteX60" fmla="*/ 178334 w 1945647"/>
                  <a:gd name="connsiteY60" fmla="*/ 823143 h 1148856"/>
                  <a:gd name="connsiteX61" fmla="*/ 95534 w 1945647"/>
                  <a:gd name="connsiteY61" fmla="*/ 718743 h 1148856"/>
                  <a:gd name="connsiteX62" fmla="*/ 55934 w 1945647"/>
                  <a:gd name="connsiteY62" fmla="*/ 621543 h 1148856"/>
                  <a:gd name="connsiteX63" fmla="*/ 1934 w 1945647"/>
                  <a:gd name="connsiteY63" fmla="*/ 531543 h 1148856"/>
                  <a:gd name="connsiteX64" fmla="*/ 12734 w 1945647"/>
                  <a:gd name="connsiteY64" fmla="*/ 412743 h 1148856"/>
                  <a:gd name="connsiteX65" fmla="*/ 19934 w 1945647"/>
                  <a:gd name="connsiteY65" fmla="*/ 333543 h 1148856"/>
                  <a:gd name="connsiteX66" fmla="*/ 12734 w 1945647"/>
                  <a:gd name="connsiteY66" fmla="*/ 268743 h 1148856"/>
                  <a:gd name="connsiteX67" fmla="*/ 27134 w 1945647"/>
                  <a:gd name="connsiteY67" fmla="*/ 211143 h 1148856"/>
                  <a:gd name="connsiteX68" fmla="*/ 66734 w 1945647"/>
                  <a:gd name="connsiteY68" fmla="*/ 135543 h 1148856"/>
                  <a:gd name="connsiteX69" fmla="*/ 163934 w 1945647"/>
                  <a:gd name="connsiteY69" fmla="*/ 77943 h 1148856"/>
                  <a:gd name="connsiteX70" fmla="*/ 289934 w 1945647"/>
                  <a:gd name="connsiteY70" fmla="*/ 27543 h 1148856"/>
                  <a:gd name="connsiteX71" fmla="*/ 372734 w 1945647"/>
                  <a:gd name="connsiteY71" fmla="*/ 2343 h 1148856"/>
                  <a:gd name="connsiteX0" fmla="*/ 385967 w 1958880"/>
                  <a:gd name="connsiteY0" fmla="*/ 2343 h 1148856"/>
                  <a:gd name="connsiteX1" fmla="*/ 382367 w 1958880"/>
                  <a:gd name="connsiteY1" fmla="*/ 85143 h 1148856"/>
                  <a:gd name="connsiteX2" fmla="*/ 389567 w 1958880"/>
                  <a:gd name="connsiteY2" fmla="*/ 135543 h 1148856"/>
                  <a:gd name="connsiteX3" fmla="*/ 407567 w 1958880"/>
                  <a:gd name="connsiteY3" fmla="*/ 196743 h 1148856"/>
                  <a:gd name="connsiteX4" fmla="*/ 439967 w 1958880"/>
                  <a:gd name="connsiteY4" fmla="*/ 243543 h 1148856"/>
                  <a:gd name="connsiteX5" fmla="*/ 461567 w 1958880"/>
                  <a:gd name="connsiteY5" fmla="*/ 279543 h 1148856"/>
                  <a:gd name="connsiteX6" fmla="*/ 490367 w 1958880"/>
                  <a:gd name="connsiteY6" fmla="*/ 311943 h 1148856"/>
                  <a:gd name="connsiteX7" fmla="*/ 497567 w 1958880"/>
                  <a:gd name="connsiteY7" fmla="*/ 311943 h 1148856"/>
                  <a:gd name="connsiteX8" fmla="*/ 418367 w 1958880"/>
                  <a:gd name="connsiteY8" fmla="*/ 311943 h 1148856"/>
                  <a:gd name="connsiteX9" fmla="*/ 360767 w 1958880"/>
                  <a:gd name="connsiteY9" fmla="*/ 301143 h 1148856"/>
                  <a:gd name="connsiteX10" fmla="*/ 263567 w 1958880"/>
                  <a:gd name="connsiteY10" fmla="*/ 308343 h 1148856"/>
                  <a:gd name="connsiteX11" fmla="*/ 187967 w 1958880"/>
                  <a:gd name="connsiteY11" fmla="*/ 344343 h 1148856"/>
                  <a:gd name="connsiteX12" fmla="*/ 184367 w 1958880"/>
                  <a:gd name="connsiteY12" fmla="*/ 437943 h 1148856"/>
                  <a:gd name="connsiteX13" fmla="*/ 195167 w 1958880"/>
                  <a:gd name="connsiteY13" fmla="*/ 527943 h 1148856"/>
                  <a:gd name="connsiteX14" fmla="*/ 216767 w 1958880"/>
                  <a:gd name="connsiteY14" fmla="*/ 607143 h 1148856"/>
                  <a:gd name="connsiteX15" fmla="*/ 256367 w 1958880"/>
                  <a:gd name="connsiteY15" fmla="*/ 671943 h 1148856"/>
                  <a:gd name="connsiteX16" fmla="*/ 299567 w 1958880"/>
                  <a:gd name="connsiteY16" fmla="*/ 711543 h 1148856"/>
                  <a:gd name="connsiteX17" fmla="*/ 346367 w 1958880"/>
                  <a:gd name="connsiteY17" fmla="*/ 754743 h 1148856"/>
                  <a:gd name="connsiteX18" fmla="*/ 414767 w 1958880"/>
                  <a:gd name="connsiteY18" fmla="*/ 776343 h 1148856"/>
                  <a:gd name="connsiteX19" fmla="*/ 465167 w 1958880"/>
                  <a:gd name="connsiteY19" fmla="*/ 805143 h 1148856"/>
                  <a:gd name="connsiteX20" fmla="*/ 544367 w 1958880"/>
                  <a:gd name="connsiteY20" fmla="*/ 841143 h 1148856"/>
                  <a:gd name="connsiteX21" fmla="*/ 627167 w 1958880"/>
                  <a:gd name="connsiteY21" fmla="*/ 848343 h 1148856"/>
                  <a:gd name="connsiteX22" fmla="*/ 709967 w 1958880"/>
                  <a:gd name="connsiteY22" fmla="*/ 855543 h 1148856"/>
                  <a:gd name="connsiteX23" fmla="*/ 835967 w 1958880"/>
                  <a:gd name="connsiteY23" fmla="*/ 855543 h 1148856"/>
                  <a:gd name="connsiteX24" fmla="*/ 983567 w 1958880"/>
                  <a:gd name="connsiteY24" fmla="*/ 826743 h 1148856"/>
                  <a:gd name="connsiteX25" fmla="*/ 1105967 w 1958880"/>
                  <a:gd name="connsiteY25" fmla="*/ 787143 h 1148856"/>
                  <a:gd name="connsiteX26" fmla="*/ 1260767 w 1958880"/>
                  <a:gd name="connsiteY26" fmla="*/ 754743 h 1148856"/>
                  <a:gd name="connsiteX27" fmla="*/ 1422767 w 1958880"/>
                  <a:gd name="connsiteY27" fmla="*/ 657543 h 1148856"/>
                  <a:gd name="connsiteX28" fmla="*/ 1505567 w 1958880"/>
                  <a:gd name="connsiteY28" fmla="*/ 632343 h 1148856"/>
                  <a:gd name="connsiteX29" fmla="*/ 1613567 w 1958880"/>
                  <a:gd name="connsiteY29" fmla="*/ 585543 h 1148856"/>
                  <a:gd name="connsiteX30" fmla="*/ 1717967 w 1958880"/>
                  <a:gd name="connsiteY30" fmla="*/ 578343 h 1148856"/>
                  <a:gd name="connsiteX31" fmla="*/ 1836767 w 1958880"/>
                  <a:gd name="connsiteY31" fmla="*/ 592743 h 1148856"/>
                  <a:gd name="connsiteX32" fmla="*/ 1908767 w 1958880"/>
                  <a:gd name="connsiteY32" fmla="*/ 657543 h 1148856"/>
                  <a:gd name="connsiteX33" fmla="*/ 1951967 w 1958880"/>
                  <a:gd name="connsiteY33" fmla="*/ 751143 h 1148856"/>
                  <a:gd name="connsiteX34" fmla="*/ 1955567 w 1958880"/>
                  <a:gd name="connsiteY34" fmla="*/ 905943 h 1148856"/>
                  <a:gd name="connsiteX35" fmla="*/ 1919567 w 1958880"/>
                  <a:gd name="connsiteY35" fmla="*/ 977943 h 1148856"/>
                  <a:gd name="connsiteX36" fmla="*/ 1894367 w 1958880"/>
                  <a:gd name="connsiteY36" fmla="*/ 1060743 h 1148856"/>
                  <a:gd name="connsiteX37" fmla="*/ 1883567 w 1958880"/>
                  <a:gd name="connsiteY37" fmla="*/ 1093143 h 1148856"/>
                  <a:gd name="connsiteX38" fmla="*/ 1804367 w 1958880"/>
                  <a:gd name="connsiteY38" fmla="*/ 1100343 h 1148856"/>
                  <a:gd name="connsiteX39" fmla="*/ 1699967 w 1958880"/>
                  <a:gd name="connsiteY39" fmla="*/ 1136343 h 1148856"/>
                  <a:gd name="connsiteX40" fmla="*/ 1667567 w 1958880"/>
                  <a:gd name="connsiteY40" fmla="*/ 1147143 h 1148856"/>
                  <a:gd name="connsiteX41" fmla="*/ 1653167 w 1958880"/>
                  <a:gd name="connsiteY41" fmla="*/ 1103943 h 1148856"/>
                  <a:gd name="connsiteX42" fmla="*/ 1692767 w 1958880"/>
                  <a:gd name="connsiteY42" fmla="*/ 1021143 h 1148856"/>
                  <a:gd name="connsiteX43" fmla="*/ 1750367 w 1958880"/>
                  <a:gd name="connsiteY43" fmla="*/ 934743 h 1148856"/>
                  <a:gd name="connsiteX44" fmla="*/ 1753967 w 1958880"/>
                  <a:gd name="connsiteY44" fmla="*/ 866343 h 1148856"/>
                  <a:gd name="connsiteX45" fmla="*/ 1710767 w 1958880"/>
                  <a:gd name="connsiteY45" fmla="*/ 801543 h 1148856"/>
                  <a:gd name="connsiteX46" fmla="*/ 1631567 w 1958880"/>
                  <a:gd name="connsiteY46" fmla="*/ 790743 h 1148856"/>
                  <a:gd name="connsiteX47" fmla="*/ 1559567 w 1958880"/>
                  <a:gd name="connsiteY47" fmla="*/ 815943 h 1148856"/>
                  <a:gd name="connsiteX48" fmla="*/ 1494767 w 1958880"/>
                  <a:gd name="connsiteY48" fmla="*/ 848343 h 1148856"/>
                  <a:gd name="connsiteX49" fmla="*/ 1444367 w 1958880"/>
                  <a:gd name="connsiteY49" fmla="*/ 869943 h 1148856"/>
                  <a:gd name="connsiteX50" fmla="*/ 1372367 w 1958880"/>
                  <a:gd name="connsiteY50" fmla="*/ 898743 h 1148856"/>
                  <a:gd name="connsiteX51" fmla="*/ 1181567 w 1958880"/>
                  <a:gd name="connsiteY51" fmla="*/ 967143 h 1148856"/>
                  <a:gd name="connsiteX52" fmla="*/ 997967 w 1958880"/>
                  <a:gd name="connsiteY52" fmla="*/ 1031943 h 1148856"/>
                  <a:gd name="connsiteX53" fmla="*/ 882767 w 1958880"/>
                  <a:gd name="connsiteY53" fmla="*/ 1053543 h 1148856"/>
                  <a:gd name="connsiteX54" fmla="*/ 774767 w 1958880"/>
                  <a:gd name="connsiteY54" fmla="*/ 1064343 h 1148856"/>
                  <a:gd name="connsiteX55" fmla="*/ 688367 w 1958880"/>
                  <a:gd name="connsiteY55" fmla="*/ 1060743 h 1148856"/>
                  <a:gd name="connsiteX56" fmla="*/ 594767 w 1958880"/>
                  <a:gd name="connsiteY56" fmla="*/ 1035543 h 1148856"/>
                  <a:gd name="connsiteX57" fmla="*/ 493967 w 1958880"/>
                  <a:gd name="connsiteY57" fmla="*/ 1010343 h 1148856"/>
                  <a:gd name="connsiteX58" fmla="*/ 403967 w 1958880"/>
                  <a:gd name="connsiteY58" fmla="*/ 974343 h 1148856"/>
                  <a:gd name="connsiteX59" fmla="*/ 299567 w 1958880"/>
                  <a:gd name="connsiteY59" fmla="*/ 913143 h 1148856"/>
                  <a:gd name="connsiteX60" fmla="*/ 191567 w 1958880"/>
                  <a:gd name="connsiteY60" fmla="*/ 823143 h 1148856"/>
                  <a:gd name="connsiteX61" fmla="*/ 108767 w 1958880"/>
                  <a:gd name="connsiteY61" fmla="*/ 718743 h 1148856"/>
                  <a:gd name="connsiteX62" fmla="*/ 69167 w 1958880"/>
                  <a:gd name="connsiteY62" fmla="*/ 621543 h 1148856"/>
                  <a:gd name="connsiteX63" fmla="*/ 15167 w 1958880"/>
                  <a:gd name="connsiteY63" fmla="*/ 531543 h 1148856"/>
                  <a:gd name="connsiteX64" fmla="*/ 767 w 1958880"/>
                  <a:gd name="connsiteY64" fmla="*/ 405543 h 1148856"/>
                  <a:gd name="connsiteX65" fmla="*/ 33167 w 1958880"/>
                  <a:gd name="connsiteY65" fmla="*/ 333543 h 1148856"/>
                  <a:gd name="connsiteX66" fmla="*/ 25967 w 1958880"/>
                  <a:gd name="connsiteY66" fmla="*/ 268743 h 1148856"/>
                  <a:gd name="connsiteX67" fmla="*/ 40367 w 1958880"/>
                  <a:gd name="connsiteY67" fmla="*/ 211143 h 1148856"/>
                  <a:gd name="connsiteX68" fmla="*/ 79967 w 1958880"/>
                  <a:gd name="connsiteY68" fmla="*/ 135543 h 1148856"/>
                  <a:gd name="connsiteX69" fmla="*/ 177167 w 1958880"/>
                  <a:gd name="connsiteY69" fmla="*/ 77943 h 1148856"/>
                  <a:gd name="connsiteX70" fmla="*/ 303167 w 1958880"/>
                  <a:gd name="connsiteY70" fmla="*/ 27543 h 1148856"/>
                  <a:gd name="connsiteX71" fmla="*/ 385967 w 1958880"/>
                  <a:gd name="connsiteY71" fmla="*/ 2343 h 1148856"/>
                  <a:gd name="connsiteX0" fmla="*/ 385409 w 1958322"/>
                  <a:gd name="connsiteY0" fmla="*/ 2343 h 1148856"/>
                  <a:gd name="connsiteX1" fmla="*/ 381809 w 1958322"/>
                  <a:gd name="connsiteY1" fmla="*/ 85143 h 1148856"/>
                  <a:gd name="connsiteX2" fmla="*/ 389009 w 1958322"/>
                  <a:gd name="connsiteY2" fmla="*/ 135543 h 1148856"/>
                  <a:gd name="connsiteX3" fmla="*/ 407009 w 1958322"/>
                  <a:gd name="connsiteY3" fmla="*/ 196743 h 1148856"/>
                  <a:gd name="connsiteX4" fmla="*/ 439409 w 1958322"/>
                  <a:gd name="connsiteY4" fmla="*/ 243543 h 1148856"/>
                  <a:gd name="connsiteX5" fmla="*/ 461009 w 1958322"/>
                  <a:gd name="connsiteY5" fmla="*/ 279543 h 1148856"/>
                  <a:gd name="connsiteX6" fmla="*/ 489809 w 1958322"/>
                  <a:gd name="connsiteY6" fmla="*/ 311943 h 1148856"/>
                  <a:gd name="connsiteX7" fmla="*/ 497009 w 1958322"/>
                  <a:gd name="connsiteY7" fmla="*/ 311943 h 1148856"/>
                  <a:gd name="connsiteX8" fmla="*/ 417809 w 1958322"/>
                  <a:gd name="connsiteY8" fmla="*/ 311943 h 1148856"/>
                  <a:gd name="connsiteX9" fmla="*/ 360209 w 1958322"/>
                  <a:gd name="connsiteY9" fmla="*/ 301143 h 1148856"/>
                  <a:gd name="connsiteX10" fmla="*/ 263009 w 1958322"/>
                  <a:gd name="connsiteY10" fmla="*/ 308343 h 1148856"/>
                  <a:gd name="connsiteX11" fmla="*/ 187409 w 1958322"/>
                  <a:gd name="connsiteY11" fmla="*/ 344343 h 1148856"/>
                  <a:gd name="connsiteX12" fmla="*/ 183809 w 1958322"/>
                  <a:gd name="connsiteY12" fmla="*/ 437943 h 1148856"/>
                  <a:gd name="connsiteX13" fmla="*/ 194609 w 1958322"/>
                  <a:gd name="connsiteY13" fmla="*/ 527943 h 1148856"/>
                  <a:gd name="connsiteX14" fmla="*/ 216209 w 1958322"/>
                  <a:gd name="connsiteY14" fmla="*/ 607143 h 1148856"/>
                  <a:gd name="connsiteX15" fmla="*/ 255809 w 1958322"/>
                  <a:gd name="connsiteY15" fmla="*/ 671943 h 1148856"/>
                  <a:gd name="connsiteX16" fmla="*/ 299009 w 1958322"/>
                  <a:gd name="connsiteY16" fmla="*/ 711543 h 1148856"/>
                  <a:gd name="connsiteX17" fmla="*/ 345809 w 1958322"/>
                  <a:gd name="connsiteY17" fmla="*/ 754743 h 1148856"/>
                  <a:gd name="connsiteX18" fmla="*/ 414209 w 1958322"/>
                  <a:gd name="connsiteY18" fmla="*/ 776343 h 1148856"/>
                  <a:gd name="connsiteX19" fmla="*/ 464609 w 1958322"/>
                  <a:gd name="connsiteY19" fmla="*/ 805143 h 1148856"/>
                  <a:gd name="connsiteX20" fmla="*/ 543809 w 1958322"/>
                  <a:gd name="connsiteY20" fmla="*/ 841143 h 1148856"/>
                  <a:gd name="connsiteX21" fmla="*/ 626609 w 1958322"/>
                  <a:gd name="connsiteY21" fmla="*/ 848343 h 1148856"/>
                  <a:gd name="connsiteX22" fmla="*/ 709409 w 1958322"/>
                  <a:gd name="connsiteY22" fmla="*/ 855543 h 1148856"/>
                  <a:gd name="connsiteX23" fmla="*/ 835409 w 1958322"/>
                  <a:gd name="connsiteY23" fmla="*/ 855543 h 1148856"/>
                  <a:gd name="connsiteX24" fmla="*/ 983009 w 1958322"/>
                  <a:gd name="connsiteY24" fmla="*/ 826743 h 1148856"/>
                  <a:gd name="connsiteX25" fmla="*/ 1105409 w 1958322"/>
                  <a:gd name="connsiteY25" fmla="*/ 787143 h 1148856"/>
                  <a:gd name="connsiteX26" fmla="*/ 1260209 w 1958322"/>
                  <a:gd name="connsiteY26" fmla="*/ 754743 h 1148856"/>
                  <a:gd name="connsiteX27" fmla="*/ 1422209 w 1958322"/>
                  <a:gd name="connsiteY27" fmla="*/ 657543 h 1148856"/>
                  <a:gd name="connsiteX28" fmla="*/ 1505009 w 1958322"/>
                  <a:gd name="connsiteY28" fmla="*/ 632343 h 1148856"/>
                  <a:gd name="connsiteX29" fmla="*/ 1613009 w 1958322"/>
                  <a:gd name="connsiteY29" fmla="*/ 585543 h 1148856"/>
                  <a:gd name="connsiteX30" fmla="*/ 1717409 w 1958322"/>
                  <a:gd name="connsiteY30" fmla="*/ 578343 h 1148856"/>
                  <a:gd name="connsiteX31" fmla="*/ 1836209 w 1958322"/>
                  <a:gd name="connsiteY31" fmla="*/ 592743 h 1148856"/>
                  <a:gd name="connsiteX32" fmla="*/ 1908209 w 1958322"/>
                  <a:gd name="connsiteY32" fmla="*/ 657543 h 1148856"/>
                  <a:gd name="connsiteX33" fmla="*/ 1951409 w 1958322"/>
                  <a:gd name="connsiteY33" fmla="*/ 751143 h 1148856"/>
                  <a:gd name="connsiteX34" fmla="*/ 1955009 w 1958322"/>
                  <a:gd name="connsiteY34" fmla="*/ 905943 h 1148856"/>
                  <a:gd name="connsiteX35" fmla="*/ 1919009 w 1958322"/>
                  <a:gd name="connsiteY35" fmla="*/ 977943 h 1148856"/>
                  <a:gd name="connsiteX36" fmla="*/ 1893809 w 1958322"/>
                  <a:gd name="connsiteY36" fmla="*/ 1060743 h 1148856"/>
                  <a:gd name="connsiteX37" fmla="*/ 1883009 w 1958322"/>
                  <a:gd name="connsiteY37" fmla="*/ 1093143 h 1148856"/>
                  <a:gd name="connsiteX38" fmla="*/ 1803809 w 1958322"/>
                  <a:gd name="connsiteY38" fmla="*/ 1100343 h 1148856"/>
                  <a:gd name="connsiteX39" fmla="*/ 1699409 w 1958322"/>
                  <a:gd name="connsiteY39" fmla="*/ 1136343 h 1148856"/>
                  <a:gd name="connsiteX40" fmla="*/ 1667009 w 1958322"/>
                  <a:gd name="connsiteY40" fmla="*/ 1147143 h 1148856"/>
                  <a:gd name="connsiteX41" fmla="*/ 1652609 w 1958322"/>
                  <a:gd name="connsiteY41" fmla="*/ 1103943 h 1148856"/>
                  <a:gd name="connsiteX42" fmla="*/ 1692209 w 1958322"/>
                  <a:gd name="connsiteY42" fmla="*/ 1021143 h 1148856"/>
                  <a:gd name="connsiteX43" fmla="*/ 1749809 w 1958322"/>
                  <a:gd name="connsiteY43" fmla="*/ 934743 h 1148856"/>
                  <a:gd name="connsiteX44" fmla="*/ 1753409 w 1958322"/>
                  <a:gd name="connsiteY44" fmla="*/ 866343 h 1148856"/>
                  <a:gd name="connsiteX45" fmla="*/ 1710209 w 1958322"/>
                  <a:gd name="connsiteY45" fmla="*/ 801543 h 1148856"/>
                  <a:gd name="connsiteX46" fmla="*/ 1631009 w 1958322"/>
                  <a:gd name="connsiteY46" fmla="*/ 790743 h 1148856"/>
                  <a:gd name="connsiteX47" fmla="*/ 1559009 w 1958322"/>
                  <a:gd name="connsiteY47" fmla="*/ 815943 h 1148856"/>
                  <a:gd name="connsiteX48" fmla="*/ 1494209 w 1958322"/>
                  <a:gd name="connsiteY48" fmla="*/ 848343 h 1148856"/>
                  <a:gd name="connsiteX49" fmla="*/ 1443809 w 1958322"/>
                  <a:gd name="connsiteY49" fmla="*/ 869943 h 1148856"/>
                  <a:gd name="connsiteX50" fmla="*/ 1371809 w 1958322"/>
                  <a:gd name="connsiteY50" fmla="*/ 898743 h 1148856"/>
                  <a:gd name="connsiteX51" fmla="*/ 1181009 w 1958322"/>
                  <a:gd name="connsiteY51" fmla="*/ 967143 h 1148856"/>
                  <a:gd name="connsiteX52" fmla="*/ 997409 w 1958322"/>
                  <a:gd name="connsiteY52" fmla="*/ 1031943 h 1148856"/>
                  <a:gd name="connsiteX53" fmla="*/ 882209 w 1958322"/>
                  <a:gd name="connsiteY53" fmla="*/ 1053543 h 1148856"/>
                  <a:gd name="connsiteX54" fmla="*/ 774209 w 1958322"/>
                  <a:gd name="connsiteY54" fmla="*/ 1064343 h 1148856"/>
                  <a:gd name="connsiteX55" fmla="*/ 687809 w 1958322"/>
                  <a:gd name="connsiteY55" fmla="*/ 1060743 h 1148856"/>
                  <a:gd name="connsiteX56" fmla="*/ 594209 w 1958322"/>
                  <a:gd name="connsiteY56" fmla="*/ 1035543 h 1148856"/>
                  <a:gd name="connsiteX57" fmla="*/ 493409 w 1958322"/>
                  <a:gd name="connsiteY57" fmla="*/ 1010343 h 1148856"/>
                  <a:gd name="connsiteX58" fmla="*/ 403409 w 1958322"/>
                  <a:gd name="connsiteY58" fmla="*/ 974343 h 1148856"/>
                  <a:gd name="connsiteX59" fmla="*/ 299009 w 1958322"/>
                  <a:gd name="connsiteY59" fmla="*/ 913143 h 1148856"/>
                  <a:gd name="connsiteX60" fmla="*/ 191009 w 1958322"/>
                  <a:gd name="connsiteY60" fmla="*/ 823143 h 1148856"/>
                  <a:gd name="connsiteX61" fmla="*/ 108209 w 1958322"/>
                  <a:gd name="connsiteY61" fmla="*/ 718743 h 1148856"/>
                  <a:gd name="connsiteX62" fmla="*/ 68609 w 1958322"/>
                  <a:gd name="connsiteY62" fmla="*/ 621543 h 1148856"/>
                  <a:gd name="connsiteX63" fmla="*/ 14609 w 1958322"/>
                  <a:gd name="connsiteY63" fmla="*/ 531543 h 1148856"/>
                  <a:gd name="connsiteX64" fmla="*/ 209 w 1958322"/>
                  <a:gd name="connsiteY64" fmla="*/ 405543 h 1148856"/>
                  <a:gd name="connsiteX65" fmla="*/ 7409 w 1958322"/>
                  <a:gd name="connsiteY65" fmla="*/ 308343 h 1148856"/>
                  <a:gd name="connsiteX66" fmla="*/ 25409 w 1958322"/>
                  <a:gd name="connsiteY66" fmla="*/ 268743 h 1148856"/>
                  <a:gd name="connsiteX67" fmla="*/ 39809 w 1958322"/>
                  <a:gd name="connsiteY67" fmla="*/ 211143 h 1148856"/>
                  <a:gd name="connsiteX68" fmla="*/ 79409 w 1958322"/>
                  <a:gd name="connsiteY68" fmla="*/ 135543 h 1148856"/>
                  <a:gd name="connsiteX69" fmla="*/ 176609 w 1958322"/>
                  <a:gd name="connsiteY69" fmla="*/ 77943 h 1148856"/>
                  <a:gd name="connsiteX70" fmla="*/ 302609 w 1958322"/>
                  <a:gd name="connsiteY70" fmla="*/ 27543 h 1148856"/>
                  <a:gd name="connsiteX71" fmla="*/ 385409 w 1958322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87345 w 1958258"/>
                  <a:gd name="connsiteY11" fmla="*/ 344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55745 w 1958258"/>
                  <a:gd name="connsiteY15" fmla="*/ 671943 h 1148856"/>
                  <a:gd name="connsiteX16" fmla="*/ 298945 w 1958258"/>
                  <a:gd name="connsiteY16" fmla="*/ 711543 h 1148856"/>
                  <a:gd name="connsiteX17" fmla="*/ 345745 w 1958258"/>
                  <a:gd name="connsiteY17" fmla="*/ 754743 h 1148856"/>
                  <a:gd name="connsiteX18" fmla="*/ 414145 w 1958258"/>
                  <a:gd name="connsiteY18" fmla="*/ 776343 h 1148856"/>
                  <a:gd name="connsiteX19" fmla="*/ 464545 w 1958258"/>
                  <a:gd name="connsiteY19" fmla="*/ 8051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594145 w 1958258"/>
                  <a:gd name="connsiteY56" fmla="*/ 1035543 h 1148856"/>
                  <a:gd name="connsiteX57" fmla="*/ 493345 w 1958258"/>
                  <a:gd name="connsiteY57" fmla="*/ 1010343 h 1148856"/>
                  <a:gd name="connsiteX58" fmla="*/ 403345 w 1958258"/>
                  <a:gd name="connsiteY58" fmla="*/ 974343 h 1148856"/>
                  <a:gd name="connsiteX59" fmla="*/ 298945 w 1958258"/>
                  <a:gd name="connsiteY59" fmla="*/ 913143 h 1148856"/>
                  <a:gd name="connsiteX60" fmla="*/ 190945 w 1958258"/>
                  <a:gd name="connsiteY60" fmla="*/ 823143 h 1148856"/>
                  <a:gd name="connsiteX61" fmla="*/ 108145 w 1958258"/>
                  <a:gd name="connsiteY61" fmla="*/ 718743 h 1148856"/>
                  <a:gd name="connsiteX62" fmla="*/ 68545 w 1958258"/>
                  <a:gd name="connsiteY62" fmla="*/ 6215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39745 w 1958258"/>
                  <a:gd name="connsiteY67" fmla="*/ 2111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87345 w 1958258"/>
                  <a:gd name="connsiteY11" fmla="*/ 344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55745 w 1958258"/>
                  <a:gd name="connsiteY15" fmla="*/ 671943 h 1148856"/>
                  <a:gd name="connsiteX16" fmla="*/ 298945 w 1958258"/>
                  <a:gd name="connsiteY16" fmla="*/ 711543 h 1148856"/>
                  <a:gd name="connsiteX17" fmla="*/ 345745 w 1958258"/>
                  <a:gd name="connsiteY17" fmla="*/ 754743 h 1148856"/>
                  <a:gd name="connsiteX18" fmla="*/ 414145 w 1958258"/>
                  <a:gd name="connsiteY18" fmla="*/ 776343 h 1148856"/>
                  <a:gd name="connsiteX19" fmla="*/ 464545 w 1958258"/>
                  <a:gd name="connsiteY19" fmla="*/ 8051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594145 w 1958258"/>
                  <a:gd name="connsiteY56" fmla="*/ 1035543 h 1148856"/>
                  <a:gd name="connsiteX57" fmla="*/ 493345 w 1958258"/>
                  <a:gd name="connsiteY57" fmla="*/ 1010343 h 1148856"/>
                  <a:gd name="connsiteX58" fmla="*/ 403345 w 1958258"/>
                  <a:gd name="connsiteY58" fmla="*/ 974343 h 1148856"/>
                  <a:gd name="connsiteX59" fmla="*/ 298945 w 1958258"/>
                  <a:gd name="connsiteY59" fmla="*/ 913143 h 1148856"/>
                  <a:gd name="connsiteX60" fmla="*/ 190945 w 1958258"/>
                  <a:gd name="connsiteY60" fmla="*/ 823143 h 1148856"/>
                  <a:gd name="connsiteX61" fmla="*/ 108145 w 1958258"/>
                  <a:gd name="connsiteY61" fmla="*/ 718743 h 1148856"/>
                  <a:gd name="connsiteX62" fmla="*/ 68545 w 1958258"/>
                  <a:gd name="connsiteY62" fmla="*/ 6215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87345 w 1958258"/>
                  <a:gd name="connsiteY11" fmla="*/ 344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55745 w 1958258"/>
                  <a:gd name="connsiteY15" fmla="*/ 671943 h 1148856"/>
                  <a:gd name="connsiteX16" fmla="*/ 298945 w 1958258"/>
                  <a:gd name="connsiteY16" fmla="*/ 711543 h 1148856"/>
                  <a:gd name="connsiteX17" fmla="*/ 345745 w 1958258"/>
                  <a:gd name="connsiteY17" fmla="*/ 754743 h 1148856"/>
                  <a:gd name="connsiteX18" fmla="*/ 414145 w 1958258"/>
                  <a:gd name="connsiteY18" fmla="*/ 776343 h 1148856"/>
                  <a:gd name="connsiteX19" fmla="*/ 464545 w 1958258"/>
                  <a:gd name="connsiteY19" fmla="*/ 8051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594145 w 1958258"/>
                  <a:gd name="connsiteY56" fmla="*/ 1035543 h 1148856"/>
                  <a:gd name="connsiteX57" fmla="*/ 493345 w 1958258"/>
                  <a:gd name="connsiteY57" fmla="*/ 1010343 h 1148856"/>
                  <a:gd name="connsiteX58" fmla="*/ 403345 w 1958258"/>
                  <a:gd name="connsiteY58" fmla="*/ 974343 h 1148856"/>
                  <a:gd name="connsiteX59" fmla="*/ 298945 w 1958258"/>
                  <a:gd name="connsiteY59" fmla="*/ 913143 h 1148856"/>
                  <a:gd name="connsiteX60" fmla="*/ 190945 w 1958258"/>
                  <a:gd name="connsiteY60" fmla="*/ 823143 h 1148856"/>
                  <a:gd name="connsiteX61" fmla="*/ 108145 w 1958258"/>
                  <a:gd name="connsiteY61" fmla="*/ 718743 h 1148856"/>
                  <a:gd name="connsiteX62" fmla="*/ 57745 w 1958258"/>
                  <a:gd name="connsiteY62" fmla="*/ 6431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55745 w 1958258"/>
                  <a:gd name="connsiteY15" fmla="*/ 671943 h 1148856"/>
                  <a:gd name="connsiteX16" fmla="*/ 298945 w 1958258"/>
                  <a:gd name="connsiteY16" fmla="*/ 711543 h 1148856"/>
                  <a:gd name="connsiteX17" fmla="*/ 345745 w 1958258"/>
                  <a:gd name="connsiteY17" fmla="*/ 754743 h 1148856"/>
                  <a:gd name="connsiteX18" fmla="*/ 414145 w 1958258"/>
                  <a:gd name="connsiteY18" fmla="*/ 776343 h 1148856"/>
                  <a:gd name="connsiteX19" fmla="*/ 464545 w 1958258"/>
                  <a:gd name="connsiteY19" fmla="*/ 8051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594145 w 1958258"/>
                  <a:gd name="connsiteY56" fmla="*/ 1035543 h 1148856"/>
                  <a:gd name="connsiteX57" fmla="*/ 493345 w 1958258"/>
                  <a:gd name="connsiteY57" fmla="*/ 1010343 h 1148856"/>
                  <a:gd name="connsiteX58" fmla="*/ 403345 w 1958258"/>
                  <a:gd name="connsiteY58" fmla="*/ 974343 h 1148856"/>
                  <a:gd name="connsiteX59" fmla="*/ 298945 w 1958258"/>
                  <a:gd name="connsiteY59" fmla="*/ 913143 h 1148856"/>
                  <a:gd name="connsiteX60" fmla="*/ 190945 w 1958258"/>
                  <a:gd name="connsiteY60" fmla="*/ 823143 h 1148856"/>
                  <a:gd name="connsiteX61" fmla="*/ 108145 w 1958258"/>
                  <a:gd name="connsiteY61" fmla="*/ 718743 h 1148856"/>
                  <a:gd name="connsiteX62" fmla="*/ 57745 w 1958258"/>
                  <a:gd name="connsiteY62" fmla="*/ 6431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55745 w 1958258"/>
                  <a:gd name="connsiteY15" fmla="*/ 671943 h 1148856"/>
                  <a:gd name="connsiteX16" fmla="*/ 298945 w 1958258"/>
                  <a:gd name="connsiteY16" fmla="*/ 711543 h 1148856"/>
                  <a:gd name="connsiteX17" fmla="*/ 345745 w 1958258"/>
                  <a:gd name="connsiteY17" fmla="*/ 754743 h 1148856"/>
                  <a:gd name="connsiteX18" fmla="*/ 414145 w 1958258"/>
                  <a:gd name="connsiteY18" fmla="*/ 776343 h 1148856"/>
                  <a:gd name="connsiteX19" fmla="*/ 464545 w 1958258"/>
                  <a:gd name="connsiteY19" fmla="*/ 8051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594145 w 1958258"/>
                  <a:gd name="connsiteY56" fmla="*/ 1035543 h 1148856"/>
                  <a:gd name="connsiteX57" fmla="*/ 493345 w 1958258"/>
                  <a:gd name="connsiteY57" fmla="*/ 1010343 h 1148856"/>
                  <a:gd name="connsiteX58" fmla="*/ 403345 w 1958258"/>
                  <a:gd name="connsiteY58" fmla="*/ 974343 h 1148856"/>
                  <a:gd name="connsiteX59" fmla="*/ 298945 w 1958258"/>
                  <a:gd name="connsiteY59" fmla="*/ 913143 h 1148856"/>
                  <a:gd name="connsiteX60" fmla="*/ 190945 w 1958258"/>
                  <a:gd name="connsiteY60" fmla="*/ 823143 h 1148856"/>
                  <a:gd name="connsiteX61" fmla="*/ 108145 w 1958258"/>
                  <a:gd name="connsiteY61" fmla="*/ 7187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55745 w 1958258"/>
                  <a:gd name="connsiteY15" fmla="*/ 671943 h 1148856"/>
                  <a:gd name="connsiteX16" fmla="*/ 298945 w 1958258"/>
                  <a:gd name="connsiteY16" fmla="*/ 711543 h 1148856"/>
                  <a:gd name="connsiteX17" fmla="*/ 345745 w 1958258"/>
                  <a:gd name="connsiteY17" fmla="*/ 754743 h 1148856"/>
                  <a:gd name="connsiteX18" fmla="*/ 414145 w 1958258"/>
                  <a:gd name="connsiteY18" fmla="*/ 776343 h 1148856"/>
                  <a:gd name="connsiteX19" fmla="*/ 464545 w 1958258"/>
                  <a:gd name="connsiteY19" fmla="*/ 8051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594145 w 1958258"/>
                  <a:gd name="connsiteY56" fmla="*/ 1035543 h 1148856"/>
                  <a:gd name="connsiteX57" fmla="*/ 493345 w 1958258"/>
                  <a:gd name="connsiteY57" fmla="*/ 1010343 h 1148856"/>
                  <a:gd name="connsiteX58" fmla="*/ 403345 w 1958258"/>
                  <a:gd name="connsiteY58" fmla="*/ 974343 h 1148856"/>
                  <a:gd name="connsiteX59" fmla="*/ 298945 w 1958258"/>
                  <a:gd name="connsiteY59" fmla="*/ 913143 h 1148856"/>
                  <a:gd name="connsiteX60" fmla="*/ 190945 w 1958258"/>
                  <a:gd name="connsiteY60" fmla="*/ 8231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55745 w 1958258"/>
                  <a:gd name="connsiteY15" fmla="*/ 671943 h 1148856"/>
                  <a:gd name="connsiteX16" fmla="*/ 298945 w 1958258"/>
                  <a:gd name="connsiteY16" fmla="*/ 711543 h 1148856"/>
                  <a:gd name="connsiteX17" fmla="*/ 345745 w 1958258"/>
                  <a:gd name="connsiteY17" fmla="*/ 754743 h 1148856"/>
                  <a:gd name="connsiteX18" fmla="*/ 414145 w 1958258"/>
                  <a:gd name="connsiteY18" fmla="*/ 776343 h 1148856"/>
                  <a:gd name="connsiteX19" fmla="*/ 464545 w 1958258"/>
                  <a:gd name="connsiteY19" fmla="*/ 8051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594145 w 1958258"/>
                  <a:gd name="connsiteY56" fmla="*/ 1035543 h 1148856"/>
                  <a:gd name="connsiteX57" fmla="*/ 493345 w 1958258"/>
                  <a:gd name="connsiteY57" fmla="*/ 1010343 h 1148856"/>
                  <a:gd name="connsiteX58" fmla="*/ 403345 w 1958258"/>
                  <a:gd name="connsiteY58" fmla="*/ 974343 h 1148856"/>
                  <a:gd name="connsiteX59" fmla="*/ 298945 w 1958258"/>
                  <a:gd name="connsiteY59" fmla="*/ 913143 h 1148856"/>
                  <a:gd name="connsiteX60" fmla="*/ 183745 w 1958258"/>
                  <a:gd name="connsiteY60" fmla="*/ 8555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55745 w 1958258"/>
                  <a:gd name="connsiteY15" fmla="*/ 671943 h 1148856"/>
                  <a:gd name="connsiteX16" fmla="*/ 298945 w 1958258"/>
                  <a:gd name="connsiteY16" fmla="*/ 711543 h 1148856"/>
                  <a:gd name="connsiteX17" fmla="*/ 345745 w 1958258"/>
                  <a:gd name="connsiteY17" fmla="*/ 754743 h 1148856"/>
                  <a:gd name="connsiteX18" fmla="*/ 414145 w 1958258"/>
                  <a:gd name="connsiteY18" fmla="*/ 776343 h 1148856"/>
                  <a:gd name="connsiteX19" fmla="*/ 464545 w 1958258"/>
                  <a:gd name="connsiteY19" fmla="*/ 8051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594145 w 1958258"/>
                  <a:gd name="connsiteY56" fmla="*/ 1035543 h 1148856"/>
                  <a:gd name="connsiteX57" fmla="*/ 493345 w 1958258"/>
                  <a:gd name="connsiteY57" fmla="*/ 1010343 h 1148856"/>
                  <a:gd name="connsiteX58" fmla="*/ 403345 w 1958258"/>
                  <a:gd name="connsiteY58" fmla="*/ 974343 h 1148856"/>
                  <a:gd name="connsiteX59" fmla="*/ 295345 w 1958258"/>
                  <a:gd name="connsiteY59" fmla="*/ 938343 h 1148856"/>
                  <a:gd name="connsiteX60" fmla="*/ 183745 w 1958258"/>
                  <a:gd name="connsiteY60" fmla="*/ 8555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55745 w 1958258"/>
                  <a:gd name="connsiteY15" fmla="*/ 671943 h 1148856"/>
                  <a:gd name="connsiteX16" fmla="*/ 298945 w 1958258"/>
                  <a:gd name="connsiteY16" fmla="*/ 711543 h 1148856"/>
                  <a:gd name="connsiteX17" fmla="*/ 345745 w 1958258"/>
                  <a:gd name="connsiteY17" fmla="*/ 754743 h 1148856"/>
                  <a:gd name="connsiteX18" fmla="*/ 414145 w 1958258"/>
                  <a:gd name="connsiteY18" fmla="*/ 776343 h 1148856"/>
                  <a:gd name="connsiteX19" fmla="*/ 464545 w 1958258"/>
                  <a:gd name="connsiteY19" fmla="*/ 8051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594145 w 1958258"/>
                  <a:gd name="connsiteY56" fmla="*/ 1035543 h 1148856"/>
                  <a:gd name="connsiteX57" fmla="*/ 493345 w 1958258"/>
                  <a:gd name="connsiteY57" fmla="*/ 1010343 h 1148856"/>
                  <a:gd name="connsiteX58" fmla="*/ 414145 w 1958258"/>
                  <a:gd name="connsiteY58" fmla="*/ 995943 h 1148856"/>
                  <a:gd name="connsiteX59" fmla="*/ 295345 w 1958258"/>
                  <a:gd name="connsiteY59" fmla="*/ 938343 h 1148856"/>
                  <a:gd name="connsiteX60" fmla="*/ 183745 w 1958258"/>
                  <a:gd name="connsiteY60" fmla="*/ 8555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55745 w 1958258"/>
                  <a:gd name="connsiteY15" fmla="*/ 671943 h 1148856"/>
                  <a:gd name="connsiteX16" fmla="*/ 298945 w 1958258"/>
                  <a:gd name="connsiteY16" fmla="*/ 711543 h 1148856"/>
                  <a:gd name="connsiteX17" fmla="*/ 345745 w 1958258"/>
                  <a:gd name="connsiteY17" fmla="*/ 754743 h 1148856"/>
                  <a:gd name="connsiteX18" fmla="*/ 414145 w 1958258"/>
                  <a:gd name="connsiteY18" fmla="*/ 776343 h 1148856"/>
                  <a:gd name="connsiteX19" fmla="*/ 464545 w 1958258"/>
                  <a:gd name="connsiteY19" fmla="*/ 8051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594145 w 1958258"/>
                  <a:gd name="connsiteY56" fmla="*/ 1035543 h 1148856"/>
                  <a:gd name="connsiteX57" fmla="*/ 511345 w 1958258"/>
                  <a:gd name="connsiteY57" fmla="*/ 1028343 h 1148856"/>
                  <a:gd name="connsiteX58" fmla="*/ 414145 w 1958258"/>
                  <a:gd name="connsiteY58" fmla="*/ 995943 h 1148856"/>
                  <a:gd name="connsiteX59" fmla="*/ 295345 w 1958258"/>
                  <a:gd name="connsiteY59" fmla="*/ 938343 h 1148856"/>
                  <a:gd name="connsiteX60" fmla="*/ 183745 w 1958258"/>
                  <a:gd name="connsiteY60" fmla="*/ 8555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55745 w 1958258"/>
                  <a:gd name="connsiteY15" fmla="*/ 671943 h 1148856"/>
                  <a:gd name="connsiteX16" fmla="*/ 298945 w 1958258"/>
                  <a:gd name="connsiteY16" fmla="*/ 711543 h 1148856"/>
                  <a:gd name="connsiteX17" fmla="*/ 345745 w 1958258"/>
                  <a:gd name="connsiteY17" fmla="*/ 754743 h 1148856"/>
                  <a:gd name="connsiteX18" fmla="*/ 414145 w 1958258"/>
                  <a:gd name="connsiteY18" fmla="*/ 776343 h 1148856"/>
                  <a:gd name="connsiteX19" fmla="*/ 464545 w 1958258"/>
                  <a:gd name="connsiteY19" fmla="*/ 8051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604945 w 1958258"/>
                  <a:gd name="connsiteY56" fmla="*/ 1049943 h 1148856"/>
                  <a:gd name="connsiteX57" fmla="*/ 511345 w 1958258"/>
                  <a:gd name="connsiteY57" fmla="*/ 1028343 h 1148856"/>
                  <a:gd name="connsiteX58" fmla="*/ 414145 w 1958258"/>
                  <a:gd name="connsiteY58" fmla="*/ 995943 h 1148856"/>
                  <a:gd name="connsiteX59" fmla="*/ 295345 w 1958258"/>
                  <a:gd name="connsiteY59" fmla="*/ 938343 h 1148856"/>
                  <a:gd name="connsiteX60" fmla="*/ 183745 w 1958258"/>
                  <a:gd name="connsiteY60" fmla="*/ 8555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55745 w 1958258"/>
                  <a:gd name="connsiteY15" fmla="*/ 671943 h 1148856"/>
                  <a:gd name="connsiteX16" fmla="*/ 298945 w 1958258"/>
                  <a:gd name="connsiteY16" fmla="*/ 711543 h 1148856"/>
                  <a:gd name="connsiteX17" fmla="*/ 345745 w 1958258"/>
                  <a:gd name="connsiteY17" fmla="*/ 754743 h 1148856"/>
                  <a:gd name="connsiteX18" fmla="*/ 403345 w 1958258"/>
                  <a:gd name="connsiteY18" fmla="*/ 794343 h 1148856"/>
                  <a:gd name="connsiteX19" fmla="*/ 464545 w 1958258"/>
                  <a:gd name="connsiteY19" fmla="*/ 8051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604945 w 1958258"/>
                  <a:gd name="connsiteY56" fmla="*/ 1049943 h 1148856"/>
                  <a:gd name="connsiteX57" fmla="*/ 511345 w 1958258"/>
                  <a:gd name="connsiteY57" fmla="*/ 1028343 h 1148856"/>
                  <a:gd name="connsiteX58" fmla="*/ 414145 w 1958258"/>
                  <a:gd name="connsiteY58" fmla="*/ 995943 h 1148856"/>
                  <a:gd name="connsiteX59" fmla="*/ 295345 w 1958258"/>
                  <a:gd name="connsiteY59" fmla="*/ 938343 h 1148856"/>
                  <a:gd name="connsiteX60" fmla="*/ 183745 w 1958258"/>
                  <a:gd name="connsiteY60" fmla="*/ 8555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48545 w 1958258"/>
                  <a:gd name="connsiteY15" fmla="*/ 700743 h 1148856"/>
                  <a:gd name="connsiteX16" fmla="*/ 298945 w 1958258"/>
                  <a:gd name="connsiteY16" fmla="*/ 711543 h 1148856"/>
                  <a:gd name="connsiteX17" fmla="*/ 345745 w 1958258"/>
                  <a:gd name="connsiteY17" fmla="*/ 754743 h 1148856"/>
                  <a:gd name="connsiteX18" fmla="*/ 403345 w 1958258"/>
                  <a:gd name="connsiteY18" fmla="*/ 794343 h 1148856"/>
                  <a:gd name="connsiteX19" fmla="*/ 464545 w 1958258"/>
                  <a:gd name="connsiteY19" fmla="*/ 8051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604945 w 1958258"/>
                  <a:gd name="connsiteY56" fmla="*/ 1049943 h 1148856"/>
                  <a:gd name="connsiteX57" fmla="*/ 511345 w 1958258"/>
                  <a:gd name="connsiteY57" fmla="*/ 1028343 h 1148856"/>
                  <a:gd name="connsiteX58" fmla="*/ 414145 w 1958258"/>
                  <a:gd name="connsiteY58" fmla="*/ 995943 h 1148856"/>
                  <a:gd name="connsiteX59" fmla="*/ 295345 w 1958258"/>
                  <a:gd name="connsiteY59" fmla="*/ 938343 h 1148856"/>
                  <a:gd name="connsiteX60" fmla="*/ 183745 w 1958258"/>
                  <a:gd name="connsiteY60" fmla="*/ 8555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48545 w 1958258"/>
                  <a:gd name="connsiteY15" fmla="*/ 700743 h 1148856"/>
                  <a:gd name="connsiteX16" fmla="*/ 298945 w 1958258"/>
                  <a:gd name="connsiteY16" fmla="*/ 740343 h 1148856"/>
                  <a:gd name="connsiteX17" fmla="*/ 345745 w 1958258"/>
                  <a:gd name="connsiteY17" fmla="*/ 754743 h 1148856"/>
                  <a:gd name="connsiteX18" fmla="*/ 403345 w 1958258"/>
                  <a:gd name="connsiteY18" fmla="*/ 794343 h 1148856"/>
                  <a:gd name="connsiteX19" fmla="*/ 464545 w 1958258"/>
                  <a:gd name="connsiteY19" fmla="*/ 8051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604945 w 1958258"/>
                  <a:gd name="connsiteY56" fmla="*/ 1049943 h 1148856"/>
                  <a:gd name="connsiteX57" fmla="*/ 511345 w 1958258"/>
                  <a:gd name="connsiteY57" fmla="*/ 1028343 h 1148856"/>
                  <a:gd name="connsiteX58" fmla="*/ 414145 w 1958258"/>
                  <a:gd name="connsiteY58" fmla="*/ 995943 h 1148856"/>
                  <a:gd name="connsiteX59" fmla="*/ 295345 w 1958258"/>
                  <a:gd name="connsiteY59" fmla="*/ 938343 h 1148856"/>
                  <a:gd name="connsiteX60" fmla="*/ 183745 w 1958258"/>
                  <a:gd name="connsiteY60" fmla="*/ 8555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48545 w 1958258"/>
                  <a:gd name="connsiteY15" fmla="*/ 700743 h 1148856"/>
                  <a:gd name="connsiteX16" fmla="*/ 298945 w 1958258"/>
                  <a:gd name="connsiteY16" fmla="*/ 740343 h 1148856"/>
                  <a:gd name="connsiteX17" fmla="*/ 345745 w 1958258"/>
                  <a:gd name="connsiteY17" fmla="*/ 779943 h 1148856"/>
                  <a:gd name="connsiteX18" fmla="*/ 403345 w 1958258"/>
                  <a:gd name="connsiteY18" fmla="*/ 794343 h 1148856"/>
                  <a:gd name="connsiteX19" fmla="*/ 464545 w 1958258"/>
                  <a:gd name="connsiteY19" fmla="*/ 8051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604945 w 1958258"/>
                  <a:gd name="connsiteY56" fmla="*/ 1049943 h 1148856"/>
                  <a:gd name="connsiteX57" fmla="*/ 511345 w 1958258"/>
                  <a:gd name="connsiteY57" fmla="*/ 1028343 h 1148856"/>
                  <a:gd name="connsiteX58" fmla="*/ 414145 w 1958258"/>
                  <a:gd name="connsiteY58" fmla="*/ 995943 h 1148856"/>
                  <a:gd name="connsiteX59" fmla="*/ 295345 w 1958258"/>
                  <a:gd name="connsiteY59" fmla="*/ 938343 h 1148856"/>
                  <a:gd name="connsiteX60" fmla="*/ 183745 w 1958258"/>
                  <a:gd name="connsiteY60" fmla="*/ 8555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48545 w 1958258"/>
                  <a:gd name="connsiteY15" fmla="*/ 700743 h 1148856"/>
                  <a:gd name="connsiteX16" fmla="*/ 298945 w 1958258"/>
                  <a:gd name="connsiteY16" fmla="*/ 740343 h 1148856"/>
                  <a:gd name="connsiteX17" fmla="*/ 345745 w 1958258"/>
                  <a:gd name="connsiteY17" fmla="*/ 779943 h 1148856"/>
                  <a:gd name="connsiteX18" fmla="*/ 403345 w 1958258"/>
                  <a:gd name="connsiteY18" fmla="*/ 794343 h 1148856"/>
                  <a:gd name="connsiteX19" fmla="*/ 468145 w 1958258"/>
                  <a:gd name="connsiteY19" fmla="*/ 8195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604945 w 1958258"/>
                  <a:gd name="connsiteY56" fmla="*/ 1049943 h 1148856"/>
                  <a:gd name="connsiteX57" fmla="*/ 511345 w 1958258"/>
                  <a:gd name="connsiteY57" fmla="*/ 1028343 h 1148856"/>
                  <a:gd name="connsiteX58" fmla="*/ 414145 w 1958258"/>
                  <a:gd name="connsiteY58" fmla="*/ 995943 h 1148856"/>
                  <a:gd name="connsiteX59" fmla="*/ 295345 w 1958258"/>
                  <a:gd name="connsiteY59" fmla="*/ 938343 h 1148856"/>
                  <a:gd name="connsiteX60" fmla="*/ 183745 w 1958258"/>
                  <a:gd name="connsiteY60" fmla="*/ 8555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48545 w 1958258"/>
                  <a:gd name="connsiteY15" fmla="*/ 700743 h 1148856"/>
                  <a:gd name="connsiteX16" fmla="*/ 298945 w 1958258"/>
                  <a:gd name="connsiteY16" fmla="*/ 740343 h 1148856"/>
                  <a:gd name="connsiteX17" fmla="*/ 345745 w 1958258"/>
                  <a:gd name="connsiteY17" fmla="*/ 779943 h 1148856"/>
                  <a:gd name="connsiteX18" fmla="*/ 410545 w 1958258"/>
                  <a:gd name="connsiteY18" fmla="*/ 801543 h 1148856"/>
                  <a:gd name="connsiteX19" fmla="*/ 468145 w 1958258"/>
                  <a:gd name="connsiteY19" fmla="*/ 8195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604945 w 1958258"/>
                  <a:gd name="connsiteY56" fmla="*/ 1049943 h 1148856"/>
                  <a:gd name="connsiteX57" fmla="*/ 511345 w 1958258"/>
                  <a:gd name="connsiteY57" fmla="*/ 1028343 h 1148856"/>
                  <a:gd name="connsiteX58" fmla="*/ 414145 w 1958258"/>
                  <a:gd name="connsiteY58" fmla="*/ 995943 h 1148856"/>
                  <a:gd name="connsiteX59" fmla="*/ 295345 w 1958258"/>
                  <a:gd name="connsiteY59" fmla="*/ 938343 h 1148856"/>
                  <a:gd name="connsiteX60" fmla="*/ 183745 w 1958258"/>
                  <a:gd name="connsiteY60" fmla="*/ 8555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48545 w 1958258"/>
                  <a:gd name="connsiteY15" fmla="*/ 700743 h 1148856"/>
                  <a:gd name="connsiteX16" fmla="*/ 298945 w 1958258"/>
                  <a:gd name="connsiteY16" fmla="*/ 740343 h 1148856"/>
                  <a:gd name="connsiteX17" fmla="*/ 345745 w 1958258"/>
                  <a:gd name="connsiteY17" fmla="*/ 779943 h 1148856"/>
                  <a:gd name="connsiteX18" fmla="*/ 410545 w 1958258"/>
                  <a:gd name="connsiteY18" fmla="*/ 801543 h 1148856"/>
                  <a:gd name="connsiteX19" fmla="*/ 468145 w 1958258"/>
                  <a:gd name="connsiteY19" fmla="*/ 8195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604945 w 1958258"/>
                  <a:gd name="connsiteY56" fmla="*/ 1049943 h 1148856"/>
                  <a:gd name="connsiteX57" fmla="*/ 511345 w 1958258"/>
                  <a:gd name="connsiteY57" fmla="*/ 1028343 h 1148856"/>
                  <a:gd name="connsiteX58" fmla="*/ 414145 w 1958258"/>
                  <a:gd name="connsiteY58" fmla="*/ 995943 h 1148856"/>
                  <a:gd name="connsiteX59" fmla="*/ 295345 w 1958258"/>
                  <a:gd name="connsiteY59" fmla="*/ 938343 h 1148856"/>
                  <a:gd name="connsiteX60" fmla="*/ 180145 w 1958258"/>
                  <a:gd name="connsiteY60" fmla="*/ 8771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48545 w 1958258"/>
                  <a:gd name="connsiteY15" fmla="*/ 700743 h 1148856"/>
                  <a:gd name="connsiteX16" fmla="*/ 298945 w 1958258"/>
                  <a:gd name="connsiteY16" fmla="*/ 740343 h 1148856"/>
                  <a:gd name="connsiteX17" fmla="*/ 345745 w 1958258"/>
                  <a:gd name="connsiteY17" fmla="*/ 779943 h 1148856"/>
                  <a:gd name="connsiteX18" fmla="*/ 410545 w 1958258"/>
                  <a:gd name="connsiteY18" fmla="*/ 801543 h 1148856"/>
                  <a:gd name="connsiteX19" fmla="*/ 468145 w 1958258"/>
                  <a:gd name="connsiteY19" fmla="*/ 8195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604945 w 1958258"/>
                  <a:gd name="connsiteY56" fmla="*/ 1049943 h 1148856"/>
                  <a:gd name="connsiteX57" fmla="*/ 511345 w 1958258"/>
                  <a:gd name="connsiteY57" fmla="*/ 1028343 h 1148856"/>
                  <a:gd name="connsiteX58" fmla="*/ 414145 w 1958258"/>
                  <a:gd name="connsiteY58" fmla="*/ 995943 h 1148856"/>
                  <a:gd name="connsiteX59" fmla="*/ 298945 w 1958258"/>
                  <a:gd name="connsiteY59" fmla="*/ 949143 h 1148856"/>
                  <a:gd name="connsiteX60" fmla="*/ 180145 w 1958258"/>
                  <a:gd name="connsiteY60" fmla="*/ 8771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48545 w 1958258"/>
                  <a:gd name="connsiteY15" fmla="*/ 700743 h 1148856"/>
                  <a:gd name="connsiteX16" fmla="*/ 298945 w 1958258"/>
                  <a:gd name="connsiteY16" fmla="*/ 740343 h 1148856"/>
                  <a:gd name="connsiteX17" fmla="*/ 345745 w 1958258"/>
                  <a:gd name="connsiteY17" fmla="*/ 779943 h 1148856"/>
                  <a:gd name="connsiteX18" fmla="*/ 410545 w 1958258"/>
                  <a:gd name="connsiteY18" fmla="*/ 801543 h 1148856"/>
                  <a:gd name="connsiteX19" fmla="*/ 468145 w 1958258"/>
                  <a:gd name="connsiteY19" fmla="*/ 8195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22945 w 1958258"/>
                  <a:gd name="connsiteY28" fmla="*/ 6179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604945 w 1958258"/>
                  <a:gd name="connsiteY56" fmla="*/ 1049943 h 1148856"/>
                  <a:gd name="connsiteX57" fmla="*/ 511345 w 1958258"/>
                  <a:gd name="connsiteY57" fmla="*/ 1028343 h 1148856"/>
                  <a:gd name="connsiteX58" fmla="*/ 414145 w 1958258"/>
                  <a:gd name="connsiteY58" fmla="*/ 995943 h 1148856"/>
                  <a:gd name="connsiteX59" fmla="*/ 298945 w 1958258"/>
                  <a:gd name="connsiteY59" fmla="*/ 949143 h 1148856"/>
                  <a:gd name="connsiteX60" fmla="*/ 180145 w 1958258"/>
                  <a:gd name="connsiteY60" fmla="*/ 8771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48545 w 1958258"/>
                  <a:gd name="connsiteY15" fmla="*/ 700743 h 1148856"/>
                  <a:gd name="connsiteX16" fmla="*/ 298945 w 1958258"/>
                  <a:gd name="connsiteY16" fmla="*/ 740343 h 1148856"/>
                  <a:gd name="connsiteX17" fmla="*/ 345745 w 1958258"/>
                  <a:gd name="connsiteY17" fmla="*/ 779943 h 1148856"/>
                  <a:gd name="connsiteX18" fmla="*/ 410545 w 1958258"/>
                  <a:gd name="connsiteY18" fmla="*/ 801543 h 1148856"/>
                  <a:gd name="connsiteX19" fmla="*/ 468145 w 1958258"/>
                  <a:gd name="connsiteY19" fmla="*/ 8195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3745 w 1958258"/>
                  <a:gd name="connsiteY26" fmla="*/ 736743 h 1148856"/>
                  <a:gd name="connsiteX27" fmla="*/ 1422145 w 1958258"/>
                  <a:gd name="connsiteY27" fmla="*/ 657543 h 1148856"/>
                  <a:gd name="connsiteX28" fmla="*/ 1522945 w 1958258"/>
                  <a:gd name="connsiteY28" fmla="*/ 6179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604945 w 1958258"/>
                  <a:gd name="connsiteY56" fmla="*/ 1049943 h 1148856"/>
                  <a:gd name="connsiteX57" fmla="*/ 511345 w 1958258"/>
                  <a:gd name="connsiteY57" fmla="*/ 1028343 h 1148856"/>
                  <a:gd name="connsiteX58" fmla="*/ 414145 w 1958258"/>
                  <a:gd name="connsiteY58" fmla="*/ 995943 h 1148856"/>
                  <a:gd name="connsiteX59" fmla="*/ 298945 w 1958258"/>
                  <a:gd name="connsiteY59" fmla="*/ 949143 h 1148856"/>
                  <a:gd name="connsiteX60" fmla="*/ 180145 w 1958258"/>
                  <a:gd name="connsiteY60" fmla="*/ 8771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48545 w 1958258"/>
                  <a:gd name="connsiteY15" fmla="*/ 700743 h 1148856"/>
                  <a:gd name="connsiteX16" fmla="*/ 286245 w 1958258"/>
                  <a:gd name="connsiteY16" fmla="*/ 749868 h 1148856"/>
                  <a:gd name="connsiteX17" fmla="*/ 345745 w 1958258"/>
                  <a:gd name="connsiteY17" fmla="*/ 779943 h 1148856"/>
                  <a:gd name="connsiteX18" fmla="*/ 410545 w 1958258"/>
                  <a:gd name="connsiteY18" fmla="*/ 801543 h 1148856"/>
                  <a:gd name="connsiteX19" fmla="*/ 468145 w 1958258"/>
                  <a:gd name="connsiteY19" fmla="*/ 8195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3745 w 1958258"/>
                  <a:gd name="connsiteY26" fmla="*/ 736743 h 1148856"/>
                  <a:gd name="connsiteX27" fmla="*/ 1422145 w 1958258"/>
                  <a:gd name="connsiteY27" fmla="*/ 657543 h 1148856"/>
                  <a:gd name="connsiteX28" fmla="*/ 1522945 w 1958258"/>
                  <a:gd name="connsiteY28" fmla="*/ 6179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604945 w 1958258"/>
                  <a:gd name="connsiteY56" fmla="*/ 1049943 h 1148856"/>
                  <a:gd name="connsiteX57" fmla="*/ 511345 w 1958258"/>
                  <a:gd name="connsiteY57" fmla="*/ 1028343 h 1148856"/>
                  <a:gd name="connsiteX58" fmla="*/ 414145 w 1958258"/>
                  <a:gd name="connsiteY58" fmla="*/ 995943 h 1148856"/>
                  <a:gd name="connsiteX59" fmla="*/ 298945 w 1958258"/>
                  <a:gd name="connsiteY59" fmla="*/ 949143 h 1148856"/>
                  <a:gd name="connsiteX60" fmla="*/ 180145 w 1958258"/>
                  <a:gd name="connsiteY60" fmla="*/ 8771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8344 w 1961257"/>
                  <a:gd name="connsiteY0" fmla="*/ 2343 h 1148856"/>
                  <a:gd name="connsiteX1" fmla="*/ 384744 w 1961257"/>
                  <a:gd name="connsiteY1" fmla="*/ 85143 h 1148856"/>
                  <a:gd name="connsiteX2" fmla="*/ 391944 w 1961257"/>
                  <a:gd name="connsiteY2" fmla="*/ 135543 h 1148856"/>
                  <a:gd name="connsiteX3" fmla="*/ 409944 w 1961257"/>
                  <a:gd name="connsiteY3" fmla="*/ 196743 h 1148856"/>
                  <a:gd name="connsiteX4" fmla="*/ 442344 w 1961257"/>
                  <a:gd name="connsiteY4" fmla="*/ 243543 h 1148856"/>
                  <a:gd name="connsiteX5" fmla="*/ 463944 w 1961257"/>
                  <a:gd name="connsiteY5" fmla="*/ 279543 h 1148856"/>
                  <a:gd name="connsiteX6" fmla="*/ 492744 w 1961257"/>
                  <a:gd name="connsiteY6" fmla="*/ 311943 h 1148856"/>
                  <a:gd name="connsiteX7" fmla="*/ 499944 w 1961257"/>
                  <a:gd name="connsiteY7" fmla="*/ 311943 h 1148856"/>
                  <a:gd name="connsiteX8" fmla="*/ 420744 w 1961257"/>
                  <a:gd name="connsiteY8" fmla="*/ 311943 h 1148856"/>
                  <a:gd name="connsiteX9" fmla="*/ 363144 w 1961257"/>
                  <a:gd name="connsiteY9" fmla="*/ 301143 h 1148856"/>
                  <a:gd name="connsiteX10" fmla="*/ 265944 w 1961257"/>
                  <a:gd name="connsiteY10" fmla="*/ 308343 h 1148856"/>
                  <a:gd name="connsiteX11" fmla="*/ 201144 w 1961257"/>
                  <a:gd name="connsiteY11" fmla="*/ 362343 h 1148856"/>
                  <a:gd name="connsiteX12" fmla="*/ 186744 w 1961257"/>
                  <a:gd name="connsiteY12" fmla="*/ 437943 h 1148856"/>
                  <a:gd name="connsiteX13" fmla="*/ 197544 w 1961257"/>
                  <a:gd name="connsiteY13" fmla="*/ 527943 h 1148856"/>
                  <a:gd name="connsiteX14" fmla="*/ 219144 w 1961257"/>
                  <a:gd name="connsiteY14" fmla="*/ 607143 h 1148856"/>
                  <a:gd name="connsiteX15" fmla="*/ 251544 w 1961257"/>
                  <a:gd name="connsiteY15" fmla="*/ 700743 h 1148856"/>
                  <a:gd name="connsiteX16" fmla="*/ 289244 w 1961257"/>
                  <a:gd name="connsiteY16" fmla="*/ 749868 h 1148856"/>
                  <a:gd name="connsiteX17" fmla="*/ 348744 w 1961257"/>
                  <a:gd name="connsiteY17" fmla="*/ 779943 h 1148856"/>
                  <a:gd name="connsiteX18" fmla="*/ 413544 w 1961257"/>
                  <a:gd name="connsiteY18" fmla="*/ 801543 h 1148856"/>
                  <a:gd name="connsiteX19" fmla="*/ 471144 w 1961257"/>
                  <a:gd name="connsiteY19" fmla="*/ 819543 h 1148856"/>
                  <a:gd name="connsiteX20" fmla="*/ 546744 w 1961257"/>
                  <a:gd name="connsiteY20" fmla="*/ 841143 h 1148856"/>
                  <a:gd name="connsiteX21" fmla="*/ 629544 w 1961257"/>
                  <a:gd name="connsiteY21" fmla="*/ 848343 h 1148856"/>
                  <a:gd name="connsiteX22" fmla="*/ 712344 w 1961257"/>
                  <a:gd name="connsiteY22" fmla="*/ 855543 h 1148856"/>
                  <a:gd name="connsiteX23" fmla="*/ 838344 w 1961257"/>
                  <a:gd name="connsiteY23" fmla="*/ 855543 h 1148856"/>
                  <a:gd name="connsiteX24" fmla="*/ 985944 w 1961257"/>
                  <a:gd name="connsiteY24" fmla="*/ 826743 h 1148856"/>
                  <a:gd name="connsiteX25" fmla="*/ 1108344 w 1961257"/>
                  <a:gd name="connsiteY25" fmla="*/ 787143 h 1148856"/>
                  <a:gd name="connsiteX26" fmla="*/ 1266744 w 1961257"/>
                  <a:gd name="connsiteY26" fmla="*/ 736743 h 1148856"/>
                  <a:gd name="connsiteX27" fmla="*/ 1425144 w 1961257"/>
                  <a:gd name="connsiteY27" fmla="*/ 657543 h 1148856"/>
                  <a:gd name="connsiteX28" fmla="*/ 1525944 w 1961257"/>
                  <a:gd name="connsiteY28" fmla="*/ 617943 h 1148856"/>
                  <a:gd name="connsiteX29" fmla="*/ 1615944 w 1961257"/>
                  <a:gd name="connsiteY29" fmla="*/ 585543 h 1148856"/>
                  <a:gd name="connsiteX30" fmla="*/ 1720344 w 1961257"/>
                  <a:gd name="connsiteY30" fmla="*/ 578343 h 1148856"/>
                  <a:gd name="connsiteX31" fmla="*/ 1839144 w 1961257"/>
                  <a:gd name="connsiteY31" fmla="*/ 592743 h 1148856"/>
                  <a:gd name="connsiteX32" fmla="*/ 1911144 w 1961257"/>
                  <a:gd name="connsiteY32" fmla="*/ 657543 h 1148856"/>
                  <a:gd name="connsiteX33" fmla="*/ 1954344 w 1961257"/>
                  <a:gd name="connsiteY33" fmla="*/ 751143 h 1148856"/>
                  <a:gd name="connsiteX34" fmla="*/ 1957944 w 1961257"/>
                  <a:gd name="connsiteY34" fmla="*/ 905943 h 1148856"/>
                  <a:gd name="connsiteX35" fmla="*/ 1921944 w 1961257"/>
                  <a:gd name="connsiteY35" fmla="*/ 977943 h 1148856"/>
                  <a:gd name="connsiteX36" fmla="*/ 1896744 w 1961257"/>
                  <a:gd name="connsiteY36" fmla="*/ 1060743 h 1148856"/>
                  <a:gd name="connsiteX37" fmla="*/ 1885944 w 1961257"/>
                  <a:gd name="connsiteY37" fmla="*/ 1093143 h 1148856"/>
                  <a:gd name="connsiteX38" fmla="*/ 1806744 w 1961257"/>
                  <a:gd name="connsiteY38" fmla="*/ 1100343 h 1148856"/>
                  <a:gd name="connsiteX39" fmla="*/ 1702344 w 1961257"/>
                  <a:gd name="connsiteY39" fmla="*/ 1136343 h 1148856"/>
                  <a:gd name="connsiteX40" fmla="*/ 1669944 w 1961257"/>
                  <a:gd name="connsiteY40" fmla="*/ 1147143 h 1148856"/>
                  <a:gd name="connsiteX41" fmla="*/ 1655544 w 1961257"/>
                  <a:gd name="connsiteY41" fmla="*/ 1103943 h 1148856"/>
                  <a:gd name="connsiteX42" fmla="*/ 1695144 w 1961257"/>
                  <a:gd name="connsiteY42" fmla="*/ 1021143 h 1148856"/>
                  <a:gd name="connsiteX43" fmla="*/ 1752744 w 1961257"/>
                  <a:gd name="connsiteY43" fmla="*/ 934743 h 1148856"/>
                  <a:gd name="connsiteX44" fmla="*/ 1756344 w 1961257"/>
                  <a:gd name="connsiteY44" fmla="*/ 866343 h 1148856"/>
                  <a:gd name="connsiteX45" fmla="*/ 1713144 w 1961257"/>
                  <a:gd name="connsiteY45" fmla="*/ 801543 h 1148856"/>
                  <a:gd name="connsiteX46" fmla="*/ 1633944 w 1961257"/>
                  <a:gd name="connsiteY46" fmla="*/ 790743 h 1148856"/>
                  <a:gd name="connsiteX47" fmla="*/ 1561944 w 1961257"/>
                  <a:gd name="connsiteY47" fmla="*/ 815943 h 1148856"/>
                  <a:gd name="connsiteX48" fmla="*/ 1497144 w 1961257"/>
                  <a:gd name="connsiteY48" fmla="*/ 848343 h 1148856"/>
                  <a:gd name="connsiteX49" fmla="*/ 1446744 w 1961257"/>
                  <a:gd name="connsiteY49" fmla="*/ 869943 h 1148856"/>
                  <a:gd name="connsiteX50" fmla="*/ 1374744 w 1961257"/>
                  <a:gd name="connsiteY50" fmla="*/ 898743 h 1148856"/>
                  <a:gd name="connsiteX51" fmla="*/ 1183944 w 1961257"/>
                  <a:gd name="connsiteY51" fmla="*/ 967143 h 1148856"/>
                  <a:gd name="connsiteX52" fmla="*/ 1000344 w 1961257"/>
                  <a:gd name="connsiteY52" fmla="*/ 1031943 h 1148856"/>
                  <a:gd name="connsiteX53" fmla="*/ 885144 w 1961257"/>
                  <a:gd name="connsiteY53" fmla="*/ 1053543 h 1148856"/>
                  <a:gd name="connsiteX54" fmla="*/ 777144 w 1961257"/>
                  <a:gd name="connsiteY54" fmla="*/ 1064343 h 1148856"/>
                  <a:gd name="connsiteX55" fmla="*/ 690744 w 1961257"/>
                  <a:gd name="connsiteY55" fmla="*/ 1060743 h 1148856"/>
                  <a:gd name="connsiteX56" fmla="*/ 607944 w 1961257"/>
                  <a:gd name="connsiteY56" fmla="*/ 1049943 h 1148856"/>
                  <a:gd name="connsiteX57" fmla="*/ 514344 w 1961257"/>
                  <a:gd name="connsiteY57" fmla="*/ 1028343 h 1148856"/>
                  <a:gd name="connsiteX58" fmla="*/ 417144 w 1961257"/>
                  <a:gd name="connsiteY58" fmla="*/ 995943 h 1148856"/>
                  <a:gd name="connsiteX59" fmla="*/ 301944 w 1961257"/>
                  <a:gd name="connsiteY59" fmla="*/ 949143 h 1148856"/>
                  <a:gd name="connsiteX60" fmla="*/ 183144 w 1961257"/>
                  <a:gd name="connsiteY60" fmla="*/ 877143 h 1148856"/>
                  <a:gd name="connsiteX61" fmla="*/ 93144 w 1961257"/>
                  <a:gd name="connsiteY61" fmla="*/ 769143 h 1148856"/>
                  <a:gd name="connsiteX62" fmla="*/ 49944 w 1961257"/>
                  <a:gd name="connsiteY62" fmla="*/ 682743 h 1148856"/>
                  <a:gd name="connsiteX63" fmla="*/ 17544 w 1961257"/>
                  <a:gd name="connsiteY63" fmla="*/ 531543 h 1148856"/>
                  <a:gd name="connsiteX64" fmla="*/ 3144 w 1961257"/>
                  <a:gd name="connsiteY64" fmla="*/ 405543 h 1148856"/>
                  <a:gd name="connsiteX65" fmla="*/ 819 w 1961257"/>
                  <a:gd name="connsiteY65" fmla="*/ 324218 h 1148856"/>
                  <a:gd name="connsiteX66" fmla="*/ 13944 w 1961257"/>
                  <a:gd name="connsiteY66" fmla="*/ 239943 h 1148856"/>
                  <a:gd name="connsiteX67" fmla="*/ 28344 w 1961257"/>
                  <a:gd name="connsiteY67" fmla="*/ 207543 h 1148856"/>
                  <a:gd name="connsiteX68" fmla="*/ 82344 w 1961257"/>
                  <a:gd name="connsiteY68" fmla="*/ 135543 h 1148856"/>
                  <a:gd name="connsiteX69" fmla="*/ 179544 w 1961257"/>
                  <a:gd name="connsiteY69" fmla="*/ 77943 h 1148856"/>
                  <a:gd name="connsiteX70" fmla="*/ 305544 w 1961257"/>
                  <a:gd name="connsiteY70" fmla="*/ 27543 h 1148856"/>
                  <a:gd name="connsiteX71" fmla="*/ 388344 w 1961257"/>
                  <a:gd name="connsiteY71" fmla="*/ 2343 h 1148856"/>
                  <a:gd name="connsiteX0" fmla="*/ 388344 w 1961257"/>
                  <a:gd name="connsiteY0" fmla="*/ 2343 h 1148856"/>
                  <a:gd name="connsiteX1" fmla="*/ 384744 w 1961257"/>
                  <a:gd name="connsiteY1" fmla="*/ 85143 h 1148856"/>
                  <a:gd name="connsiteX2" fmla="*/ 391944 w 1961257"/>
                  <a:gd name="connsiteY2" fmla="*/ 135543 h 1148856"/>
                  <a:gd name="connsiteX3" fmla="*/ 409944 w 1961257"/>
                  <a:gd name="connsiteY3" fmla="*/ 196743 h 1148856"/>
                  <a:gd name="connsiteX4" fmla="*/ 442344 w 1961257"/>
                  <a:gd name="connsiteY4" fmla="*/ 243543 h 1148856"/>
                  <a:gd name="connsiteX5" fmla="*/ 463944 w 1961257"/>
                  <a:gd name="connsiteY5" fmla="*/ 279543 h 1148856"/>
                  <a:gd name="connsiteX6" fmla="*/ 492744 w 1961257"/>
                  <a:gd name="connsiteY6" fmla="*/ 311943 h 1148856"/>
                  <a:gd name="connsiteX7" fmla="*/ 499944 w 1961257"/>
                  <a:gd name="connsiteY7" fmla="*/ 311943 h 1148856"/>
                  <a:gd name="connsiteX8" fmla="*/ 420744 w 1961257"/>
                  <a:gd name="connsiteY8" fmla="*/ 311943 h 1148856"/>
                  <a:gd name="connsiteX9" fmla="*/ 363144 w 1961257"/>
                  <a:gd name="connsiteY9" fmla="*/ 301143 h 1148856"/>
                  <a:gd name="connsiteX10" fmla="*/ 265944 w 1961257"/>
                  <a:gd name="connsiteY10" fmla="*/ 308343 h 1148856"/>
                  <a:gd name="connsiteX11" fmla="*/ 201144 w 1961257"/>
                  <a:gd name="connsiteY11" fmla="*/ 362343 h 1148856"/>
                  <a:gd name="connsiteX12" fmla="*/ 186744 w 1961257"/>
                  <a:gd name="connsiteY12" fmla="*/ 437943 h 1148856"/>
                  <a:gd name="connsiteX13" fmla="*/ 197544 w 1961257"/>
                  <a:gd name="connsiteY13" fmla="*/ 527943 h 1148856"/>
                  <a:gd name="connsiteX14" fmla="*/ 197879 w 1961257"/>
                  <a:gd name="connsiteY14" fmla="*/ 656762 h 1148856"/>
                  <a:gd name="connsiteX15" fmla="*/ 251544 w 1961257"/>
                  <a:gd name="connsiteY15" fmla="*/ 700743 h 1148856"/>
                  <a:gd name="connsiteX16" fmla="*/ 289244 w 1961257"/>
                  <a:gd name="connsiteY16" fmla="*/ 749868 h 1148856"/>
                  <a:gd name="connsiteX17" fmla="*/ 348744 w 1961257"/>
                  <a:gd name="connsiteY17" fmla="*/ 779943 h 1148856"/>
                  <a:gd name="connsiteX18" fmla="*/ 413544 w 1961257"/>
                  <a:gd name="connsiteY18" fmla="*/ 801543 h 1148856"/>
                  <a:gd name="connsiteX19" fmla="*/ 471144 w 1961257"/>
                  <a:gd name="connsiteY19" fmla="*/ 819543 h 1148856"/>
                  <a:gd name="connsiteX20" fmla="*/ 546744 w 1961257"/>
                  <a:gd name="connsiteY20" fmla="*/ 841143 h 1148856"/>
                  <a:gd name="connsiteX21" fmla="*/ 629544 w 1961257"/>
                  <a:gd name="connsiteY21" fmla="*/ 848343 h 1148856"/>
                  <a:gd name="connsiteX22" fmla="*/ 712344 w 1961257"/>
                  <a:gd name="connsiteY22" fmla="*/ 855543 h 1148856"/>
                  <a:gd name="connsiteX23" fmla="*/ 838344 w 1961257"/>
                  <a:gd name="connsiteY23" fmla="*/ 855543 h 1148856"/>
                  <a:gd name="connsiteX24" fmla="*/ 985944 w 1961257"/>
                  <a:gd name="connsiteY24" fmla="*/ 826743 h 1148856"/>
                  <a:gd name="connsiteX25" fmla="*/ 1108344 w 1961257"/>
                  <a:gd name="connsiteY25" fmla="*/ 787143 h 1148856"/>
                  <a:gd name="connsiteX26" fmla="*/ 1266744 w 1961257"/>
                  <a:gd name="connsiteY26" fmla="*/ 736743 h 1148856"/>
                  <a:gd name="connsiteX27" fmla="*/ 1425144 w 1961257"/>
                  <a:gd name="connsiteY27" fmla="*/ 657543 h 1148856"/>
                  <a:gd name="connsiteX28" fmla="*/ 1525944 w 1961257"/>
                  <a:gd name="connsiteY28" fmla="*/ 617943 h 1148856"/>
                  <a:gd name="connsiteX29" fmla="*/ 1615944 w 1961257"/>
                  <a:gd name="connsiteY29" fmla="*/ 585543 h 1148856"/>
                  <a:gd name="connsiteX30" fmla="*/ 1720344 w 1961257"/>
                  <a:gd name="connsiteY30" fmla="*/ 578343 h 1148856"/>
                  <a:gd name="connsiteX31" fmla="*/ 1839144 w 1961257"/>
                  <a:gd name="connsiteY31" fmla="*/ 592743 h 1148856"/>
                  <a:gd name="connsiteX32" fmla="*/ 1911144 w 1961257"/>
                  <a:gd name="connsiteY32" fmla="*/ 657543 h 1148856"/>
                  <a:gd name="connsiteX33" fmla="*/ 1954344 w 1961257"/>
                  <a:gd name="connsiteY33" fmla="*/ 751143 h 1148856"/>
                  <a:gd name="connsiteX34" fmla="*/ 1957944 w 1961257"/>
                  <a:gd name="connsiteY34" fmla="*/ 905943 h 1148856"/>
                  <a:gd name="connsiteX35" fmla="*/ 1921944 w 1961257"/>
                  <a:gd name="connsiteY35" fmla="*/ 977943 h 1148856"/>
                  <a:gd name="connsiteX36" fmla="*/ 1896744 w 1961257"/>
                  <a:gd name="connsiteY36" fmla="*/ 1060743 h 1148856"/>
                  <a:gd name="connsiteX37" fmla="*/ 1885944 w 1961257"/>
                  <a:gd name="connsiteY37" fmla="*/ 1093143 h 1148856"/>
                  <a:gd name="connsiteX38" fmla="*/ 1806744 w 1961257"/>
                  <a:gd name="connsiteY38" fmla="*/ 1100343 h 1148856"/>
                  <a:gd name="connsiteX39" fmla="*/ 1702344 w 1961257"/>
                  <a:gd name="connsiteY39" fmla="*/ 1136343 h 1148856"/>
                  <a:gd name="connsiteX40" fmla="*/ 1669944 w 1961257"/>
                  <a:gd name="connsiteY40" fmla="*/ 1147143 h 1148856"/>
                  <a:gd name="connsiteX41" fmla="*/ 1655544 w 1961257"/>
                  <a:gd name="connsiteY41" fmla="*/ 1103943 h 1148856"/>
                  <a:gd name="connsiteX42" fmla="*/ 1695144 w 1961257"/>
                  <a:gd name="connsiteY42" fmla="*/ 1021143 h 1148856"/>
                  <a:gd name="connsiteX43" fmla="*/ 1752744 w 1961257"/>
                  <a:gd name="connsiteY43" fmla="*/ 934743 h 1148856"/>
                  <a:gd name="connsiteX44" fmla="*/ 1756344 w 1961257"/>
                  <a:gd name="connsiteY44" fmla="*/ 866343 h 1148856"/>
                  <a:gd name="connsiteX45" fmla="*/ 1713144 w 1961257"/>
                  <a:gd name="connsiteY45" fmla="*/ 801543 h 1148856"/>
                  <a:gd name="connsiteX46" fmla="*/ 1633944 w 1961257"/>
                  <a:gd name="connsiteY46" fmla="*/ 790743 h 1148856"/>
                  <a:gd name="connsiteX47" fmla="*/ 1561944 w 1961257"/>
                  <a:gd name="connsiteY47" fmla="*/ 815943 h 1148856"/>
                  <a:gd name="connsiteX48" fmla="*/ 1497144 w 1961257"/>
                  <a:gd name="connsiteY48" fmla="*/ 848343 h 1148856"/>
                  <a:gd name="connsiteX49" fmla="*/ 1446744 w 1961257"/>
                  <a:gd name="connsiteY49" fmla="*/ 869943 h 1148856"/>
                  <a:gd name="connsiteX50" fmla="*/ 1374744 w 1961257"/>
                  <a:gd name="connsiteY50" fmla="*/ 898743 h 1148856"/>
                  <a:gd name="connsiteX51" fmla="*/ 1183944 w 1961257"/>
                  <a:gd name="connsiteY51" fmla="*/ 967143 h 1148856"/>
                  <a:gd name="connsiteX52" fmla="*/ 1000344 w 1961257"/>
                  <a:gd name="connsiteY52" fmla="*/ 1031943 h 1148856"/>
                  <a:gd name="connsiteX53" fmla="*/ 885144 w 1961257"/>
                  <a:gd name="connsiteY53" fmla="*/ 1053543 h 1148856"/>
                  <a:gd name="connsiteX54" fmla="*/ 777144 w 1961257"/>
                  <a:gd name="connsiteY54" fmla="*/ 1064343 h 1148856"/>
                  <a:gd name="connsiteX55" fmla="*/ 690744 w 1961257"/>
                  <a:gd name="connsiteY55" fmla="*/ 1060743 h 1148856"/>
                  <a:gd name="connsiteX56" fmla="*/ 607944 w 1961257"/>
                  <a:gd name="connsiteY56" fmla="*/ 1049943 h 1148856"/>
                  <a:gd name="connsiteX57" fmla="*/ 514344 w 1961257"/>
                  <a:gd name="connsiteY57" fmla="*/ 1028343 h 1148856"/>
                  <a:gd name="connsiteX58" fmla="*/ 417144 w 1961257"/>
                  <a:gd name="connsiteY58" fmla="*/ 995943 h 1148856"/>
                  <a:gd name="connsiteX59" fmla="*/ 301944 w 1961257"/>
                  <a:gd name="connsiteY59" fmla="*/ 949143 h 1148856"/>
                  <a:gd name="connsiteX60" fmla="*/ 183144 w 1961257"/>
                  <a:gd name="connsiteY60" fmla="*/ 877143 h 1148856"/>
                  <a:gd name="connsiteX61" fmla="*/ 93144 w 1961257"/>
                  <a:gd name="connsiteY61" fmla="*/ 769143 h 1148856"/>
                  <a:gd name="connsiteX62" fmla="*/ 49944 w 1961257"/>
                  <a:gd name="connsiteY62" fmla="*/ 682743 h 1148856"/>
                  <a:gd name="connsiteX63" fmla="*/ 17544 w 1961257"/>
                  <a:gd name="connsiteY63" fmla="*/ 531543 h 1148856"/>
                  <a:gd name="connsiteX64" fmla="*/ 3144 w 1961257"/>
                  <a:gd name="connsiteY64" fmla="*/ 405543 h 1148856"/>
                  <a:gd name="connsiteX65" fmla="*/ 819 w 1961257"/>
                  <a:gd name="connsiteY65" fmla="*/ 324218 h 1148856"/>
                  <a:gd name="connsiteX66" fmla="*/ 13944 w 1961257"/>
                  <a:gd name="connsiteY66" fmla="*/ 239943 h 1148856"/>
                  <a:gd name="connsiteX67" fmla="*/ 28344 w 1961257"/>
                  <a:gd name="connsiteY67" fmla="*/ 207543 h 1148856"/>
                  <a:gd name="connsiteX68" fmla="*/ 82344 w 1961257"/>
                  <a:gd name="connsiteY68" fmla="*/ 135543 h 1148856"/>
                  <a:gd name="connsiteX69" fmla="*/ 179544 w 1961257"/>
                  <a:gd name="connsiteY69" fmla="*/ 77943 h 1148856"/>
                  <a:gd name="connsiteX70" fmla="*/ 305544 w 1961257"/>
                  <a:gd name="connsiteY70" fmla="*/ 27543 h 1148856"/>
                  <a:gd name="connsiteX71" fmla="*/ 388344 w 1961257"/>
                  <a:gd name="connsiteY71" fmla="*/ 2343 h 1148856"/>
                  <a:gd name="connsiteX0" fmla="*/ 388344 w 1961257"/>
                  <a:gd name="connsiteY0" fmla="*/ 2343 h 1148856"/>
                  <a:gd name="connsiteX1" fmla="*/ 384744 w 1961257"/>
                  <a:gd name="connsiteY1" fmla="*/ 85143 h 1148856"/>
                  <a:gd name="connsiteX2" fmla="*/ 391944 w 1961257"/>
                  <a:gd name="connsiteY2" fmla="*/ 135543 h 1148856"/>
                  <a:gd name="connsiteX3" fmla="*/ 409944 w 1961257"/>
                  <a:gd name="connsiteY3" fmla="*/ 196743 h 1148856"/>
                  <a:gd name="connsiteX4" fmla="*/ 442344 w 1961257"/>
                  <a:gd name="connsiteY4" fmla="*/ 243543 h 1148856"/>
                  <a:gd name="connsiteX5" fmla="*/ 463944 w 1961257"/>
                  <a:gd name="connsiteY5" fmla="*/ 279543 h 1148856"/>
                  <a:gd name="connsiteX6" fmla="*/ 492744 w 1961257"/>
                  <a:gd name="connsiteY6" fmla="*/ 311943 h 1148856"/>
                  <a:gd name="connsiteX7" fmla="*/ 499944 w 1961257"/>
                  <a:gd name="connsiteY7" fmla="*/ 311943 h 1148856"/>
                  <a:gd name="connsiteX8" fmla="*/ 420744 w 1961257"/>
                  <a:gd name="connsiteY8" fmla="*/ 311943 h 1148856"/>
                  <a:gd name="connsiteX9" fmla="*/ 363144 w 1961257"/>
                  <a:gd name="connsiteY9" fmla="*/ 301143 h 1148856"/>
                  <a:gd name="connsiteX10" fmla="*/ 265944 w 1961257"/>
                  <a:gd name="connsiteY10" fmla="*/ 308343 h 1148856"/>
                  <a:gd name="connsiteX11" fmla="*/ 201144 w 1961257"/>
                  <a:gd name="connsiteY11" fmla="*/ 362343 h 1148856"/>
                  <a:gd name="connsiteX12" fmla="*/ 186744 w 1961257"/>
                  <a:gd name="connsiteY12" fmla="*/ 437943 h 1148856"/>
                  <a:gd name="connsiteX13" fmla="*/ 197544 w 1961257"/>
                  <a:gd name="connsiteY13" fmla="*/ 527943 h 1148856"/>
                  <a:gd name="connsiteX14" fmla="*/ 197879 w 1961257"/>
                  <a:gd name="connsiteY14" fmla="*/ 656762 h 1148856"/>
                  <a:gd name="connsiteX15" fmla="*/ 251544 w 1961257"/>
                  <a:gd name="connsiteY15" fmla="*/ 700743 h 1148856"/>
                  <a:gd name="connsiteX16" fmla="*/ 289244 w 1961257"/>
                  <a:gd name="connsiteY16" fmla="*/ 749868 h 1148856"/>
                  <a:gd name="connsiteX17" fmla="*/ 348744 w 1961257"/>
                  <a:gd name="connsiteY17" fmla="*/ 779943 h 1148856"/>
                  <a:gd name="connsiteX18" fmla="*/ 413544 w 1961257"/>
                  <a:gd name="connsiteY18" fmla="*/ 801543 h 1148856"/>
                  <a:gd name="connsiteX19" fmla="*/ 471144 w 1961257"/>
                  <a:gd name="connsiteY19" fmla="*/ 819543 h 1148856"/>
                  <a:gd name="connsiteX20" fmla="*/ 546744 w 1961257"/>
                  <a:gd name="connsiteY20" fmla="*/ 841143 h 1148856"/>
                  <a:gd name="connsiteX21" fmla="*/ 629544 w 1961257"/>
                  <a:gd name="connsiteY21" fmla="*/ 848343 h 1148856"/>
                  <a:gd name="connsiteX22" fmla="*/ 712344 w 1961257"/>
                  <a:gd name="connsiteY22" fmla="*/ 855543 h 1148856"/>
                  <a:gd name="connsiteX23" fmla="*/ 838344 w 1961257"/>
                  <a:gd name="connsiteY23" fmla="*/ 855543 h 1148856"/>
                  <a:gd name="connsiteX24" fmla="*/ 985944 w 1961257"/>
                  <a:gd name="connsiteY24" fmla="*/ 826743 h 1148856"/>
                  <a:gd name="connsiteX25" fmla="*/ 1108344 w 1961257"/>
                  <a:gd name="connsiteY25" fmla="*/ 787143 h 1148856"/>
                  <a:gd name="connsiteX26" fmla="*/ 1266744 w 1961257"/>
                  <a:gd name="connsiteY26" fmla="*/ 736743 h 1148856"/>
                  <a:gd name="connsiteX27" fmla="*/ 1425144 w 1961257"/>
                  <a:gd name="connsiteY27" fmla="*/ 657543 h 1148856"/>
                  <a:gd name="connsiteX28" fmla="*/ 1525944 w 1961257"/>
                  <a:gd name="connsiteY28" fmla="*/ 617943 h 1148856"/>
                  <a:gd name="connsiteX29" fmla="*/ 1615944 w 1961257"/>
                  <a:gd name="connsiteY29" fmla="*/ 585543 h 1148856"/>
                  <a:gd name="connsiteX30" fmla="*/ 1720344 w 1961257"/>
                  <a:gd name="connsiteY30" fmla="*/ 578343 h 1148856"/>
                  <a:gd name="connsiteX31" fmla="*/ 1839144 w 1961257"/>
                  <a:gd name="connsiteY31" fmla="*/ 592743 h 1148856"/>
                  <a:gd name="connsiteX32" fmla="*/ 1911144 w 1961257"/>
                  <a:gd name="connsiteY32" fmla="*/ 657543 h 1148856"/>
                  <a:gd name="connsiteX33" fmla="*/ 1954344 w 1961257"/>
                  <a:gd name="connsiteY33" fmla="*/ 751143 h 1148856"/>
                  <a:gd name="connsiteX34" fmla="*/ 1957944 w 1961257"/>
                  <a:gd name="connsiteY34" fmla="*/ 905943 h 1148856"/>
                  <a:gd name="connsiteX35" fmla="*/ 1921944 w 1961257"/>
                  <a:gd name="connsiteY35" fmla="*/ 977943 h 1148856"/>
                  <a:gd name="connsiteX36" fmla="*/ 1896744 w 1961257"/>
                  <a:gd name="connsiteY36" fmla="*/ 1060743 h 1148856"/>
                  <a:gd name="connsiteX37" fmla="*/ 1885944 w 1961257"/>
                  <a:gd name="connsiteY37" fmla="*/ 1093143 h 1148856"/>
                  <a:gd name="connsiteX38" fmla="*/ 1806744 w 1961257"/>
                  <a:gd name="connsiteY38" fmla="*/ 1100343 h 1148856"/>
                  <a:gd name="connsiteX39" fmla="*/ 1702344 w 1961257"/>
                  <a:gd name="connsiteY39" fmla="*/ 1136343 h 1148856"/>
                  <a:gd name="connsiteX40" fmla="*/ 1669944 w 1961257"/>
                  <a:gd name="connsiteY40" fmla="*/ 1147143 h 1148856"/>
                  <a:gd name="connsiteX41" fmla="*/ 1655544 w 1961257"/>
                  <a:gd name="connsiteY41" fmla="*/ 1103943 h 1148856"/>
                  <a:gd name="connsiteX42" fmla="*/ 1695144 w 1961257"/>
                  <a:gd name="connsiteY42" fmla="*/ 1021143 h 1148856"/>
                  <a:gd name="connsiteX43" fmla="*/ 1752744 w 1961257"/>
                  <a:gd name="connsiteY43" fmla="*/ 934743 h 1148856"/>
                  <a:gd name="connsiteX44" fmla="*/ 1756344 w 1961257"/>
                  <a:gd name="connsiteY44" fmla="*/ 866343 h 1148856"/>
                  <a:gd name="connsiteX45" fmla="*/ 1713144 w 1961257"/>
                  <a:gd name="connsiteY45" fmla="*/ 801543 h 1148856"/>
                  <a:gd name="connsiteX46" fmla="*/ 1633944 w 1961257"/>
                  <a:gd name="connsiteY46" fmla="*/ 790743 h 1148856"/>
                  <a:gd name="connsiteX47" fmla="*/ 1561944 w 1961257"/>
                  <a:gd name="connsiteY47" fmla="*/ 815943 h 1148856"/>
                  <a:gd name="connsiteX48" fmla="*/ 1497144 w 1961257"/>
                  <a:gd name="connsiteY48" fmla="*/ 848343 h 1148856"/>
                  <a:gd name="connsiteX49" fmla="*/ 1446744 w 1961257"/>
                  <a:gd name="connsiteY49" fmla="*/ 869943 h 1148856"/>
                  <a:gd name="connsiteX50" fmla="*/ 1374744 w 1961257"/>
                  <a:gd name="connsiteY50" fmla="*/ 898743 h 1148856"/>
                  <a:gd name="connsiteX51" fmla="*/ 1183944 w 1961257"/>
                  <a:gd name="connsiteY51" fmla="*/ 967143 h 1148856"/>
                  <a:gd name="connsiteX52" fmla="*/ 1000344 w 1961257"/>
                  <a:gd name="connsiteY52" fmla="*/ 1031943 h 1148856"/>
                  <a:gd name="connsiteX53" fmla="*/ 885144 w 1961257"/>
                  <a:gd name="connsiteY53" fmla="*/ 1053543 h 1148856"/>
                  <a:gd name="connsiteX54" fmla="*/ 777144 w 1961257"/>
                  <a:gd name="connsiteY54" fmla="*/ 1064343 h 1148856"/>
                  <a:gd name="connsiteX55" fmla="*/ 690744 w 1961257"/>
                  <a:gd name="connsiteY55" fmla="*/ 1060743 h 1148856"/>
                  <a:gd name="connsiteX56" fmla="*/ 607944 w 1961257"/>
                  <a:gd name="connsiteY56" fmla="*/ 1049943 h 1148856"/>
                  <a:gd name="connsiteX57" fmla="*/ 514344 w 1961257"/>
                  <a:gd name="connsiteY57" fmla="*/ 1028343 h 1148856"/>
                  <a:gd name="connsiteX58" fmla="*/ 417144 w 1961257"/>
                  <a:gd name="connsiteY58" fmla="*/ 995943 h 1148856"/>
                  <a:gd name="connsiteX59" fmla="*/ 301944 w 1961257"/>
                  <a:gd name="connsiteY59" fmla="*/ 949143 h 1148856"/>
                  <a:gd name="connsiteX60" fmla="*/ 183144 w 1961257"/>
                  <a:gd name="connsiteY60" fmla="*/ 877143 h 1148856"/>
                  <a:gd name="connsiteX61" fmla="*/ 93144 w 1961257"/>
                  <a:gd name="connsiteY61" fmla="*/ 769143 h 1148856"/>
                  <a:gd name="connsiteX62" fmla="*/ 14503 w 1961257"/>
                  <a:gd name="connsiteY62" fmla="*/ 696919 h 1148856"/>
                  <a:gd name="connsiteX63" fmla="*/ 17544 w 1961257"/>
                  <a:gd name="connsiteY63" fmla="*/ 531543 h 1148856"/>
                  <a:gd name="connsiteX64" fmla="*/ 3144 w 1961257"/>
                  <a:gd name="connsiteY64" fmla="*/ 405543 h 1148856"/>
                  <a:gd name="connsiteX65" fmla="*/ 819 w 1961257"/>
                  <a:gd name="connsiteY65" fmla="*/ 324218 h 1148856"/>
                  <a:gd name="connsiteX66" fmla="*/ 13944 w 1961257"/>
                  <a:gd name="connsiteY66" fmla="*/ 239943 h 1148856"/>
                  <a:gd name="connsiteX67" fmla="*/ 28344 w 1961257"/>
                  <a:gd name="connsiteY67" fmla="*/ 207543 h 1148856"/>
                  <a:gd name="connsiteX68" fmla="*/ 82344 w 1961257"/>
                  <a:gd name="connsiteY68" fmla="*/ 135543 h 1148856"/>
                  <a:gd name="connsiteX69" fmla="*/ 179544 w 1961257"/>
                  <a:gd name="connsiteY69" fmla="*/ 77943 h 1148856"/>
                  <a:gd name="connsiteX70" fmla="*/ 305544 w 1961257"/>
                  <a:gd name="connsiteY70" fmla="*/ 27543 h 1148856"/>
                  <a:gd name="connsiteX71" fmla="*/ 388344 w 1961257"/>
                  <a:gd name="connsiteY71" fmla="*/ 2343 h 1148856"/>
                  <a:gd name="connsiteX0" fmla="*/ 420500 w 1993413"/>
                  <a:gd name="connsiteY0" fmla="*/ 2343 h 1148856"/>
                  <a:gd name="connsiteX1" fmla="*/ 416900 w 1993413"/>
                  <a:gd name="connsiteY1" fmla="*/ 85143 h 1148856"/>
                  <a:gd name="connsiteX2" fmla="*/ 424100 w 1993413"/>
                  <a:gd name="connsiteY2" fmla="*/ 135543 h 1148856"/>
                  <a:gd name="connsiteX3" fmla="*/ 442100 w 1993413"/>
                  <a:gd name="connsiteY3" fmla="*/ 196743 h 1148856"/>
                  <a:gd name="connsiteX4" fmla="*/ 474500 w 1993413"/>
                  <a:gd name="connsiteY4" fmla="*/ 243543 h 1148856"/>
                  <a:gd name="connsiteX5" fmla="*/ 496100 w 1993413"/>
                  <a:gd name="connsiteY5" fmla="*/ 279543 h 1148856"/>
                  <a:gd name="connsiteX6" fmla="*/ 524900 w 1993413"/>
                  <a:gd name="connsiteY6" fmla="*/ 311943 h 1148856"/>
                  <a:gd name="connsiteX7" fmla="*/ 532100 w 1993413"/>
                  <a:gd name="connsiteY7" fmla="*/ 311943 h 1148856"/>
                  <a:gd name="connsiteX8" fmla="*/ 452900 w 1993413"/>
                  <a:gd name="connsiteY8" fmla="*/ 311943 h 1148856"/>
                  <a:gd name="connsiteX9" fmla="*/ 395300 w 1993413"/>
                  <a:gd name="connsiteY9" fmla="*/ 301143 h 1148856"/>
                  <a:gd name="connsiteX10" fmla="*/ 298100 w 1993413"/>
                  <a:gd name="connsiteY10" fmla="*/ 308343 h 1148856"/>
                  <a:gd name="connsiteX11" fmla="*/ 233300 w 1993413"/>
                  <a:gd name="connsiteY11" fmla="*/ 362343 h 1148856"/>
                  <a:gd name="connsiteX12" fmla="*/ 218900 w 1993413"/>
                  <a:gd name="connsiteY12" fmla="*/ 437943 h 1148856"/>
                  <a:gd name="connsiteX13" fmla="*/ 229700 w 1993413"/>
                  <a:gd name="connsiteY13" fmla="*/ 527943 h 1148856"/>
                  <a:gd name="connsiteX14" fmla="*/ 230035 w 1993413"/>
                  <a:gd name="connsiteY14" fmla="*/ 656762 h 1148856"/>
                  <a:gd name="connsiteX15" fmla="*/ 283700 w 1993413"/>
                  <a:gd name="connsiteY15" fmla="*/ 700743 h 1148856"/>
                  <a:gd name="connsiteX16" fmla="*/ 321400 w 1993413"/>
                  <a:gd name="connsiteY16" fmla="*/ 749868 h 1148856"/>
                  <a:gd name="connsiteX17" fmla="*/ 380900 w 1993413"/>
                  <a:gd name="connsiteY17" fmla="*/ 779943 h 1148856"/>
                  <a:gd name="connsiteX18" fmla="*/ 445700 w 1993413"/>
                  <a:gd name="connsiteY18" fmla="*/ 801543 h 1148856"/>
                  <a:gd name="connsiteX19" fmla="*/ 503300 w 1993413"/>
                  <a:gd name="connsiteY19" fmla="*/ 819543 h 1148856"/>
                  <a:gd name="connsiteX20" fmla="*/ 578900 w 1993413"/>
                  <a:gd name="connsiteY20" fmla="*/ 841143 h 1148856"/>
                  <a:gd name="connsiteX21" fmla="*/ 661700 w 1993413"/>
                  <a:gd name="connsiteY21" fmla="*/ 848343 h 1148856"/>
                  <a:gd name="connsiteX22" fmla="*/ 744500 w 1993413"/>
                  <a:gd name="connsiteY22" fmla="*/ 855543 h 1148856"/>
                  <a:gd name="connsiteX23" fmla="*/ 870500 w 1993413"/>
                  <a:gd name="connsiteY23" fmla="*/ 855543 h 1148856"/>
                  <a:gd name="connsiteX24" fmla="*/ 1018100 w 1993413"/>
                  <a:gd name="connsiteY24" fmla="*/ 826743 h 1148856"/>
                  <a:gd name="connsiteX25" fmla="*/ 1140500 w 1993413"/>
                  <a:gd name="connsiteY25" fmla="*/ 787143 h 1148856"/>
                  <a:gd name="connsiteX26" fmla="*/ 1298900 w 1993413"/>
                  <a:gd name="connsiteY26" fmla="*/ 736743 h 1148856"/>
                  <a:gd name="connsiteX27" fmla="*/ 1457300 w 1993413"/>
                  <a:gd name="connsiteY27" fmla="*/ 657543 h 1148856"/>
                  <a:gd name="connsiteX28" fmla="*/ 1558100 w 1993413"/>
                  <a:gd name="connsiteY28" fmla="*/ 617943 h 1148856"/>
                  <a:gd name="connsiteX29" fmla="*/ 1648100 w 1993413"/>
                  <a:gd name="connsiteY29" fmla="*/ 585543 h 1148856"/>
                  <a:gd name="connsiteX30" fmla="*/ 1752500 w 1993413"/>
                  <a:gd name="connsiteY30" fmla="*/ 578343 h 1148856"/>
                  <a:gd name="connsiteX31" fmla="*/ 1871300 w 1993413"/>
                  <a:gd name="connsiteY31" fmla="*/ 592743 h 1148856"/>
                  <a:gd name="connsiteX32" fmla="*/ 1943300 w 1993413"/>
                  <a:gd name="connsiteY32" fmla="*/ 657543 h 1148856"/>
                  <a:gd name="connsiteX33" fmla="*/ 1986500 w 1993413"/>
                  <a:gd name="connsiteY33" fmla="*/ 751143 h 1148856"/>
                  <a:gd name="connsiteX34" fmla="*/ 1990100 w 1993413"/>
                  <a:gd name="connsiteY34" fmla="*/ 905943 h 1148856"/>
                  <a:gd name="connsiteX35" fmla="*/ 1954100 w 1993413"/>
                  <a:gd name="connsiteY35" fmla="*/ 977943 h 1148856"/>
                  <a:gd name="connsiteX36" fmla="*/ 1928900 w 1993413"/>
                  <a:gd name="connsiteY36" fmla="*/ 1060743 h 1148856"/>
                  <a:gd name="connsiteX37" fmla="*/ 1918100 w 1993413"/>
                  <a:gd name="connsiteY37" fmla="*/ 1093143 h 1148856"/>
                  <a:gd name="connsiteX38" fmla="*/ 1838900 w 1993413"/>
                  <a:gd name="connsiteY38" fmla="*/ 1100343 h 1148856"/>
                  <a:gd name="connsiteX39" fmla="*/ 1734500 w 1993413"/>
                  <a:gd name="connsiteY39" fmla="*/ 1136343 h 1148856"/>
                  <a:gd name="connsiteX40" fmla="*/ 1702100 w 1993413"/>
                  <a:gd name="connsiteY40" fmla="*/ 1147143 h 1148856"/>
                  <a:gd name="connsiteX41" fmla="*/ 1687700 w 1993413"/>
                  <a:gd name="connsiteY41" fmla="*/ 1103943 h 1148856"/>
                  <a:gd name="connsiteX42" fmla="*/ 1727300 w 1993413"/>
                  <a:gd name="connsiteY42" fmla="*/ 1021143 h 1148856"/>
                  <a:gd name="connsiteX43" fmla="*/ 1784900 w 1993413"/>
                  <a:gd name="connsiteY43" fmla="*/ 934743 h 1148856"/>
                  <a:gd name="connsiteX44" fmla="*/ 1788500 w 1993413"/>
                  <a:gd name="connsiteY44" fmla="*/ 866343 h 1148856"/>
                  <a:gd name="connsiteX45" fmla="*/ 1745300 w 1993413"/>
                  <a:gd name="connsiteY45" fmla="*/ 801543 h 1148856"/>
                  <a:gd name="connsiteX46" fmla="*/ 1666100 w 1993413"/>
                  <a:gd name="connsiteY46" fmla="*/ 790743 h 1148856"/>
                  <a:gd name="connsiteX47" fmla="*/ 1594100 w 1993413"/>
                  <a:gd name="connsiteY47" fmla="*/ 815943 h 1148856"/>
                  <a:gd name="connsiteX48" fmla="*/ 1529300 w 1993413"/>
                  <a:gd name="connsiteY48" fmla="*/ 848343 h 1148856"/>
                  <a:gd name="connsiteX49" fmla="*/ 1478900 w 1993413"/>
                  <a:gd name="connsiteY49" fmla="*/ 869943 h 1148856"/>
                  <a:gd name="connsiteX50" fmla="*/ 1406900 w 1993413"/>
                  <a:gd name="connsiteY50" fmla="*/ 898743 h 1148856"/>
                  <a:gd name="connsiteX51" fmla="*/ 1216100 w 1993413"/>
                  <a:gd name="connsiteY51" fmla="*/ 967143 h 1148856"/>
                  <a:gd name="connsiteX52" fmla="*/ 1032500 w 1993413"/>
                  <a:gd name="connsiteY52" fmla="*/ 1031943 h 1148856"/>
                  <a:gd name="connsiteX53" fmla="*/ 917300 w 1993413"/>
                  <a:gd name="connsiteY53" fmla="*/ 1053543 h 1148856"/>
                  <a:gd name="connsiteX54" fmla="*/ 809300 w 1993413"/>
                  <a:gd name="connsiteY54" fmla="*/ 1064343 h 1148856"/>
                  <a:gd name="connsiteX55" fmla="*/ 722900 w 1993413"/>
                  <a:gd name="connsiteY55" fmla="*/ 1060743 h 1148856"/>
                  <a:gd name="connsiteX56" fmla="*/ 640100 w 1993413"/>
                  <a:gd name="connsiteY56" fmla="*/ 1049943 h 1148856"/>
                  <a:gd name="connsiteX57" fmla="*/ 546500 w 1993413"/>
                  <a:gd name="connsiteY57" fmla="*/ 1028343 h 1148856"/>
                  <a:gd name="connsiteX58" fmla="*/ 449300 w 1993413"/>
                  <a:gd name="connsiteY58" fmla="*/ 995943 h 1148856"/>
                  <a:gd name="connsiteX59" fmla="*/ 334100 w 1993413"/>
                  <a:gd name="connsiteY59" fmla="*/ 949143 h 1148856"/>
                  <a:gd name="connsiteX60" fmla="*/ 215300 w 1993413"/>
                  <a:gd name="connsiteY60" fmla="*/ 877143 h 1148856"/>
                  <a:gd name="connsiteX61" fmla="*/ 125300 w 1993413"/>
                  <a:gd name="connsiteY61" fmla="*/ 769143 h 1148856"/>
                  <a:gd name="connsiteX62" fmla="*/ 46659 w 1993413"/>
                  <a:gd name="connsiteY62" fmla="*/ 696919 h 1148856"/>
                  <a:gd name="connsiteX63" fmla="*/ 81 w 1993413"/>
                  <a:gd name="connsiteY63" fmla="*/ 545720 h 1148856"/>
                  <a:gd name="connsiteX64" fmla="*/ 35300 w 1993413"/>
                  <a:gd name="connsiteY64" fmla="*/ 405543 h 1148856"/>
                  <a:gd name="connsiteX65" fmla="*/ 32975 w 1993413"/>
                  <a:gd name="connsiteY65" fmla="*/ 324218 h 1148856"/>
                  <a:gd name="connsiteX66" fmla="*/ 46100 w 1993413"/>
                  <a:gd name="connsiteY66" fmla="*/ 239943 h 1148856"/>
                  <a:gd name="connsiteX67" fmla="*/ 60500 w 1993413"/>
                  <a:gd name="connsiteY67" fmla="*/ 207543 h 1148856"/>
                  <a:gd name="connsiteX68" fmla="*/ 114500 w 1993413"/>
                  <a:gd name="connsiteY68" fmla="*/ 135543 h 1148856"/>
                  <a:gd name="connsiteX69" fmla="*/ 211700 w 1993413"/>
                  <a:gd name="connsiteY69" fmla="*/ 77943 h 1148856"/>
                  <a:gd name="connsiteX70" fmla="*/ 337700 w 1993413"/>
                  <a:gd name="connsiteY70" fmla="*/ 27543 h 1148856"/>
                  <a:gd name="connsiteX71" fmla="*/ 420500 w 1993413"/>
                  <a:gd name="connsiteY71" fmla="*/ 2343 h 1148856"/>
                  <a:gd name="connsiteX0" fmla="*/ 436401 w 2009314"/>
                  <a:gd name="connsiteY0" fmla="*/ 2343 h 1148856"/>
                  <a:gd name="connsiteX1" fmla="*/ 432801 w 2009314"/>
                  <a:gd name="connsiteY1" fmla="*/ 85143 h 1148856"/>
                  <a:gd name="connsiteX2" fmla="*/ 440001 w 2009314"/>
                  <a:gd name="connsiteY2" fmla="*/ 135543 h 1148856"/>
                  <a:gd name="connsiteX3" fmla="*/ 458001 w 2009314"/>
                  <a:gd name="connsiteY3" fmla="*/ 196743 h 1148856"/>
                  <a:gd name="connsiteX4" fmla="*/ 490401 w 2009314"/>
                  <a:gd name="connsiteY4" fmla="*/ 243543 h 1148856"/>
                  <a:gd name="connsiteX5" fmla="*/ 512001 w 2009314"/>
                  <a:gd name="connsiteY5" fmla="*/ 279543 h 1148856"/>
                  <a:gd name="connsiteX6" fmla="*/ 540801 w 2009314"/>
                  <a:gd name="connsiteY6" fmla="*/ 311943 h 1148856"/>
                  <a:gd name="connsiteX7" fmla="*/ 548001 w 2009314"/>
                  <a:gd name="connsiteY7" fmla="*/ 311943 h 1148856"/>
                  <a:gd name="connsiteX8" fmla="*/ 468801 w 2009314"/>
                  <a:gd name="connsiteY8" fmla="*/ 311943 h 1148856"/>
                  <a:gd name="connsiteX9" fmla="*/ 411201 w 2009314"/>
                  <a:gd name="connsiteY9" fmla="*/ 301143 h 1148856"/>
                  <a:gd name="connsiteX10" fmla="*/ 314001 w 2009314"/>
                  <a:gd name="connsiteY10" fmla="*/ 308343 h 1148856"/>
                  <a:gd name="connsiteX11" fmla="*/ 249201 w 2009314"/>
                  <a:gd name="connsiteY11" fmla="*/ 362343 h 1148856"/>
                  <a:gd name="connsiteX12" fmla="*/ 234801 w 2009314"/>
                  <a:gd name="connsiteY12" fmla="*/ 437943 h 1148856"/>
                  <a:gd name="connsiteX13" fmla="*/ 245601 w 2009314"/>
                  <a:gd name="connsiteY13" fmla="*/ 527943 h 1148856"/>
                  <a:gd name="connsiteX14" fmla="*/ 245936 w 2009314"/>
                  <a:gd name="connsiteY14" fmla="*/ 656762 h 1148856"/>
                  <a:gd name="connsiteX15" fmla="*/ 299601 w 2009314"/>
                  <a:gd name="connsiteY15" fmla="*/ 700743 h 1148856"/>
                  <a:gd name="connsiteX16" fmla="*/ 337301 w 2009314"/>
                  <a:gd name="connsiteY16" fmla="*/ 749868 h 1148856"/>
                  <a:gd name="connsiteX17" fmla="*/ 396801 w 2009314"/>
                  <a:gd name="connsiteY17" fmla="*/ 779943 h 1148856"/>
                  <a:gd name="connsiteX18" fmla="*/ 461601 w 2009314"/>
                  <a:gd name="connsiteY18" fmla="*/ 801543 h 1148856"/>
                  <a:gd name="connsiteX19" fmla="*/ 519201 w 2009314"/>
                  <a:gd name="connsiteY19" fmla="*/ 819543 h 1148856"/>
                  <a:gd name="connsiteX20" fmla="*/ 594801 w 2009314"/>
                  <a:gd name="connsiteY20" fmla="*/ 841143 h 1148856"/>
                  <a:gd name="connsiteX21" fmla="*/ 677601 w 2009314"/>
                  <a:gd name="connsiteY21" fmla="*/ 848343 h 1148856"/>
                  <a:gd name="connsiteX22" fmla="*/ 760401 w 2009314"/>
                  <a:gd name="connsiteY22" fmla="*/ 855543 h 1148856"/>
                  <a:gd name="connsiteX23" fmla="*/ 886401 w 2009314"/>
                  <a:gd name="connsiteY23" fmla="*/ 855543 h 1148856"/>
                  <a:gd name="connsiteX24" fmla="*/ 1034001 w 2009314"/>
                  <a:gd name="connsiteY24" fmla="*/ 826743 h 1148856"/>
                  <a:gd name="connsiteX25" fmla="*/ 1156401 w 2009314"/>
                  <a:gd name="connsiteY25" fmla="*/ 787143 h 1148856"/>
                  <a:gd name="connsiteX26" fmla="*/ 1314801 w 2009314"/>
                  <a:gd name="connsiteY26" fmla="*/ 736743 h 1148856"/>
                  <a:gd name="connsiteX27" fmla="*/ 1473201 w 2009314"/>
                  <a:gd name="connsiteY27" fmla="*/ 657543 h 1148856"/>
                  <a:gd name="connsiteX28" fmla="*/ 1574001 w 2009314"/>
                  <a:gd name="connsiteY28" fmla="*/ 617943 h 1148856"/>
                  <a:gd name="connsiteX29" fmla="*/ 1664001 w 2009314"/>
                  <a:gd name="connsiteY29" fmla="*/ 585543 h 1148856"/>
                  <a:gd name="connsiteX30" fmla="*/ 1768401 w 2009314"/>
                  <a:gd name="connsiteY30" fmla="*/ 578343 h 1148856"/>
                  <a:gd name="connsiteX31" fmla="*/ 1887201 w 2009314"/>
                  <a:gd name="connsiteY31" fmla="*/ 592743 h 1148856"/>
                  <a:gd name="connsiteX32" fmla="*/ 1959201 w 2009314"/>
                  <a:gd name="connsiteY32" fmla="*/ 657543 h 1148856"/>
                  <a:gd name="connsiteX33" fmla="*/ 2002401 w 2009314"/>
                  <a:gd name="connsiteY33" fmla="*/ 751143 h 1148856"/>
                  <a:gd name="connsiteX34" fmla="*/ 2006001 w 2009314"/>
                  <a:gd name="connsiteY34" fmla="*/ 905943 h 1148856"/>
                  <a:gd name="connsiteX35" fmla="*/ 1970001 w 2009314"/>
                  <a:gd name="connsiteY35" fmla="*/ 977943 h 1148856"/>
                  <a:gd name="connsiteX36" fmla="*/ 1944801 w 2009314"/>
                  <a:gd name="connsiteY36" fmla="*/ 1060743 h 1148856"/>
                  <a:gd name="connsiteX37" fmla="*/ 1934001 w 2009314"/>
                  <a:gd name="connsiteY37" fmla="*/ 1093143 h 1148856"/>
                  <a:gd name="connsiteX38" fmla="*/ 1854801 w 2009314"/>
                  <a:gd name="connsiteY38" fmla="*/ 1100343 h 1148856"/>
                  <a:gd name="connsiteX39" fmla="*/ 1750401 w 2009314"/>
                  <a:gd name="connsiteY39" fmla="*/ 1136343 h 1148856"/>
                  <a:gd name="connsiteX40" fmla="*/ 1718001 w 2009314"/>
                  <a:gd name="connsiteY40" fmla="*/ 1147143 h 1148856"/>
                  <a:gd name="connsiteX41" fmla="*/ 1703601 w 2009314"/>
                  <a:gd name="connsiteY41" fmla="*/ 1103943 h 1148856"/>
                  <a:gd name="connsiteX42" fmla="*/ 1743201 w 2009314"/>
                  <a:gd name="connsiteY42" fmla="*/ 1021143 h 1148856"/>
                  <a:gd name="connsiteX43" fmla="*/ 1800801 w 2009314"/>
                  <a:gd name="connsiteY43" fmla="*/ 934743 h 1148856"/>
                  <a:gd name="connsiteX44" fmla="*/ 1804401 w 2009314"/>
                  <a:gd name="connsiteY44" fmla="*/ 866343 h 1148856"/>
                  <a:gd name="connsiteX45" fmla="*/ 1761201 w 2009314"/>
                  <a:gd name="connsiteY45" fmla="*/ 801543 h 1148856"/>
                  <a:gd name="connsiteX46" fmla="*/ 1682001 w 2009314"/>
                  <a:gd name="connsiteY46" fmla="*/ 790743 h 1148856"/>
                  <a:gd name="connsiteX47" fmla="*/ 1610001 w 2009314"/>
                  <a:gd name="connsiteY47" fmla="*/ 815943 h 1148856"/>
                  <a:gd name="connsiteX48" fmla="*/ 1545201 w 2009314"/>
                  <a:gd name="connsiteY48" fmla="*/ 848343 h 1148856"/>
                  <a:gd name="connsiteX49" fmla="*/ 1494801 w 2009314"/>
                  <a:gd name="connsiteY49" fmla="*/ 869943 h 1148856"/>
                  <a:gd name="connsiteX50" fmla="*/ 1422801 w 2009314"/>
                  <a:gd name="connsiteY50" fmla="*/ 898743 h 1148856"/>
                  <a:gd name="connsiteX51" fmla="*/ 1232001 w 2009314"/>
                  <a:gd name="connsiteY51" fmla="*/ 967143 h 1148856"/>
                  <a:gd name="connsiteX52" fmla="*/ 1048401 w 2009314"/>
                  <a:gd name="connsiteY52" fmla="*/ 1031943 h 1148856"/>
                  <a:gd name="connsiteX53" fmla="*/ 933201 w 2009314"/>
                  <a:gd name="connsiteY53" fmla="*/ 1053543 h 1148856"/>
                  <a:gd name="connsiteX54" fmla="*/ 825201 w 2009314"/>
                  <a:gd name="connsiteY54" fmla="*/ 1064343 h 1148856"/>
                  <a:gd name="connsiteX55" fmla="*/ 738801 w 2009314"/>
                  <a:gd name="connsiteY55" fmla="*/ 1060743 h 1148856"/>
                  <a:gd name="connsiteX56" fmla="*/ 656001 w 2009314"/>
                  <a:gd name="connsiteY56" fmla="*/ 1049943 h 1148856"/>
                  <a:gd name="connsiteX57" fmla="*/ 562401 w 2009314"/>
                  <a:gd name="connsiteY57" fmla="*/ 1028343 h 1148856"/>
                  <a:gd name="connsiteX58" fmla="*/ 465201 w 2009314"/>
                  <a:gd name="connsiteY58" fmla="*/ 995943 h 1148856"/>
                  <a:gd name="connsiteX59" fmla="*/ 350001 w 2009314"/>
                  <a:gd name="connsiteY59" fmla="*/ 949143 h 1148856"/>
                  <a:gd name="connsiteX60" fmla="*/ 231201 w 2009314"/>
                  <a:gd name="connsiteY60" fmla="*/ 877143 h 1148856"/>
                  <a:gd name="connsiteX61" fmla="*/ 141201 w 2009314"/>
                  <a:gd name="connsiteY61" fmla="*/ 769143 h 1148856"/>
                  <a:gd name="connsiteX62" fmla="*/ 62560 w 2009314"/>
                  <a:gd name="connsiteY62" fmla="*/ 696919 h 1148856"/>
                  <a:gd name="connsiteX63" fmla="*/ 15982 w 2009314"/>
                  <a:gd name="connsiteY63" fmla="*/ 545720 h 1148856"/>
                  <a:gd name="connsiteX64" fmla="*/ 1583 w 2009314"/>
                  <a:gd name="connsiteY64" fmla="*/ 384278 h 1148856"/>
                  <a:gd name="connsiteX65" fmla="*/ 48876 w 2009314"/>
                  <a:gd name="connsiteY65" fmla="*/ 324218 h 1148856"/>
                  <a:gd name="connsiteX66" fmla="*/ 62001 w 2009314"/>
                  <a:gd name="connsiteY66" fmla="*/ 239943 h 1148856"/>
                  <a:gd name="connsiteX67" fmla="*/ 76401 w 2009314"/>
                  <a:gd name="connsiteY67" fmla="*/ 207543 h 1148856"/>
                  <a:gd name="connsiteX68" fmla="*/ 130401 w 2009314"/>
                  <a:gd name="connsiteY68" fmla="*/ 135543 h 1148856"/>
                  <a:gd name="connsiteX69" fmla="*/ 227601 w 2009314"/>
                  <a:gd name="connsiteY69" fmla="*/ 77943 h 1148856"/>
                  <a:gd name="connsiteX70" fmla="*/ 353601 w 2009314"/>
                  <a:gd name="connsiteY70" fmla="*/ 27543 h 1148856"/>
                  <a:gd name="connsiteX71" fmla="*/ 436401 w 2009314"/>
                  <a:gd name="connsiteY71" fmla="*/ 2343 h 1148856"/>
                  <a:gd name="connsiteX0" fmla="*/ 434868 w 2007781"/>
                  <a:gd name="connsiteY0" fmla="*/ 2343 h 1148856"/>
                  <a:gd name="connsiteX1" fmla="*/ 431268 w 2007781"/>
                  <a:gd name="connsiteY1" fmla="*/ 85143 h 1148856"/>
                  <a:gd name="connsiteX2" fmla="*/ 438468 w 2007781"/>
                  <a:gd name="connsiteY2" fmla="*/ 135543 h 1148856"/>
                  <a:gd name="connsiteX3" fmla="*/ 456468 w 2007781"/>
                  <a:gd name="connsiteY3" fmla="*/ 196743 h 1148856"/>
                  <a:gd name="connsiteX4" fmla="*/ 488868 w 2007781"/>
                  <a:gd name="connsiteY4" fmla="*/ 243543 h 1148856"/>
                  <a:gd name="connsiteX5" fmla="*/ 510468 w 2007781"/>
                  <a:gd name="connsiteY5" fmla="*/ 279543 h 1148856"/>
                  <a:gd name="connsiteX6" fmla="*/ 539268 w 2007781"/>
                  <a:gd name="connsiteY6" fmla="*/ 311943 h 1148856"/>
                  <a:gd name="connsiteX7" fmla="*/ 546468 w 2007781"/>
                  <a:gd name="connsiteY7" fmla="*/ 311943 h 1148856"/>
                  <a:gd name="connsiteX8" fmla="*/ 467268 w 2007781"/>
                  <a:gd name="connsiteY8" fmla="*/ 311943 h 1148856"/>
                  <a:gd name="connsiteX9" fmla="*/ 409668 w 2007781"/>
                  <a:gd name="connsiteY9" fmla="*/ 301143 h 1148856"/>
                  <a:gd name="connsiteX10" fmla="*/ 312468 w 2007781"/>
                  <a:gd name="connsiteY10" fmla="*/ 308343 h 1148856"/>
                  <a:gd name="connsiteX11" fmla="*/ 247668 w 2007781"/>
                  <a:gd name="connsiteY11" fmla="*/ 362343 h 1148856"/>
                  <a:gd name="connsiteX12" fmla="*/ 233268 w 2007781"/>
                  <a:gd name="connsiteY12" fmla="*/ 437943 h 1148856"/>
                  <a:gd name="connsiteX13" fmla="*/ 244068 w 2007781"/>
                  <a:gd name="connsiteY13" fmla="*/ 527943 h 1148856"/>
                  <a:gd name="connsiteX14" fmla="*/ 244403 w 2007781"/>
                  <a:gd name="connsiteY14" fmla="*/ 656762 h 1148856"/>
                  <a:gd name="connsiteX15" fmla="*/ 298068 w 2007781"/>
                  <a:gd name="connsiteY15" fmla="*/ 700743 h 1148856"/>
                  <a:gd name="connsiteX16" fmla="*/ 335768 w 2007781"/>
                  <a:gd name="connsiteY16" fmla="*/ 749868 h 1148856"/>
                  <a:gd name="connsiteX17" fmla="*/ 395268 w 2007781"/>
                  <a:gd name="connsiteY17" fmla="*/ 779943 h 1148856"/>
                  <a:gd name="connsiteX18" fmla="*/ 460068 w 2007781"/>
                  <a:gd name="connsiteY18" fmla="*/ 801543 h 1148856"/>
                  <a:gd name="connsiteX19" fmla="*/ 517668 w 2007781"/>
                  <a:gd name="connsiteY19" fmla="*/ 819543 h 1148856"/>
                  <a:gd name="connsiteX20" fmla="*/ 593268 w 2007781"/>
                  <a:gd name="connsiteY20" fmla="*/ 841143 h 1148856"/>
                  <a:gd name="connsiteX21" fmla="*/ 676068 w 2007781"/>
                  <a:gd name="connsiteY21" fmla="*/ 848343 h 1148856"/>
                  <a:gd name="connsiteX22" fmla="*/ 758868 w 2007781"/>
                  <a:gd name="connsiteY22" fmla="*/ 855543 h 1148856"/>
                  <a:gd name="connsiteX23" fmla="*/ 884868 w 2007781"/>
                  <a:gd name="connsiteY23" fmla="*/ 855543 h 1148856"/>
                  <a:gd name="connsiteX24" fmla="*/ 1032468 w 2007781"/>
                  <a:gd name="connsiteY24" fmla="*/ 826743 h 1148856"/>
                  <a:gd name="connsiteX25" fmla="*/ 1154868 w 2007781"/>
                  <a:gd name="connsiteY25" fmla="*/ 787143 h 1148856"/>
                  <a:gd name="connsiteX26" fmla="*/ 1313268 w 2007781"/>
                  <a:gd name="connsiteY26" fmla="*/ 736743 h 1148856"/>
                  <a:gd name="connsiteX27" fmla="*/ 1471668 w 2007781"/>
                  <a:gd name="connsiteY27" fmla="*/ 657543 h 1148856"/>
                  <a:gd name="connsiteX28" fmla="*/ 1572468 w 2007781"/>
                  <a:gd name="connsiteY28" fmla="*/ 617943 h 1148856"/>
                  <a:gd name="connsiteX29" fmla="*/ 1662468 w 2007781"/>
                  <a:gd name="connsiteY29" fmla="*/ 585543 h 1148856"/>
                  <a:gd name="connsiteX30" fmla="*/ 1766868 w 2007781"/>
                  <a:gd name="connsiteY30" fmla="*/ 578343 h 1148856"/>
                  <a:gd name="connsiteX31" fmla="*/ 1885668 w 2007781"/>
                  <a:gd name="connsiteY31" fmla="*/ 592743 h 1148856"/>
                  <a:gd name="connsiteX32" fmla="*/ 1957668 w 2007781"/>
                  <a:gd name="connsiteY32" fmla="*/ 657543 h 1148856"/>
                  <a:gd name="connsiteX33" fmla="*/ 2000868 w 2007781"/>
                  <a:gd name="connsiteY33" fmla="*/ 751143 h 1148856"/>
                  <a:gd name="connsiteX34" fmla="*/ 2004468 w 2007781"/>
                  <a:gd name="connsiteY34" fmla="*/ 905943 h 1148856"/>
                  <a:gd name="connsiteX35" fmla="*/ 1968468 w 2007781"/>
                  <a:gd name="connsiteY35" fmla="*/ 977943 h 1148856"/>
                  <a:gd name="connsiteX36" fmla="*/ 1943268 w 2007781"/>
                  <a:gd name="connsiteY36" fmla="*/ 1060743 h 1148856"/>
                  <a:gd name="connsiteX37" fmla="*/ 1932468 w 2007781"/>
                  <a:gd name="connsiteY37" fmla="*/ 1093143 h 1148856"/>
                  <a:gd name="connsiteX38" fmla="*/ 1853268 w 2007781"/>
                  <a:gd name="connsiteY38" fmla="*/ 1100343 h 1148856"/>
                  <a:gd name="connsiteX39" fmla="*/ 1748868 w 2007781"/>
                  <a:gd name="connsiteY39" fmla="*/ 1136343 h 1148856"/>
                  <a:gd name="connsiteX40" fmla="*/ 1716468 w 2007781"/>
                  <a:gd name="connsiteY40" fmla="*/ 1147143 h 1148856"/>
                  <a:gd name="connsiteX41" fmla="*/ 1702068 w 2007781"/>
                  <a:gd name="connsiteY41" fmla="*/ 1103943 h 1148856"/>
                  <a:gd name="connsiteX42" fmla="*/ 1741668 w 2007781"/>
                  <a:gd name="connsiteY42" fmla="*/ 1021143 h 1148856"/>
                  <a:gd name="connsiteX43" fmla="*/ 1799268 w 2007781"/>
                  <a:gd name="connsiteY43" fmla="*/ 934743 h 1148856"/>
                  <a:gd name="connsiteX44" fmla="*/ 1802868 w 2007781"/>
                  <a:gd name="connsiteY44" fmla="*/ 866343 h 1148856"/>
                  <a:gd name="connsiteX45" fmla="*/ 1759668 w 2007781"/>
                  <a:gd name="connsiteY45" fmla="*/ 801543 h 1148856"/>
                  <a:gd name="connsiteX46" fmla="*/ 1680468 w 2007781"/>
                  <a:gd name="connsiteY46" fmla="*/ 790743 h 1148856"/>
                  <a:gd name="connsiteX47" fmla="*/ 1608468 w 2007781"/>
                  <a:gd name="connsiteY47" fmla="*/ 815943 h 1148856"/>
                  <a:gd name="connsiteX48" fmla="*/ 1543668 w 2007781"/>
                  <a:gd name="connsiteY48" fmla="*/ 848343 h 1148856"/>
                  <a:gd name="connsiteX49" fmla="*/ 1493268 w 2007781"/>
                  <a:gd name="connsiteY49" fmla="*/ 869943 h 1148856"/>
                  <a:gd name="connsiteX50" fmla="*/ 1421268 w 2007781"/>
                  <a:gd name="connsiteY50" fmla="*/ 898743 h 1148856"/>
                  <a:gd name="connsiteX51" fmla="*/ 1230468 w 2007781"/>
                  <a:gd name="connsiteY51" fmla="*/ 967143 h 1148856"/>
                  <a:gd name="connsiteX52" fmla="*/ 1046868 w 2007781"/>
                  <a:gd name="connsiteY52" fmla="*/ 1031943 h 1148856"/>
                  <a:gd name="connsiteX53" fmla="*/ 931668 w 2007781"/>
                  <a:gd name="connsiteY53" fmla="*/ 1053543 h 1148856"/>
                  <a:gd name="connsiteX54" fmla="*/ 823668 w 2007781"/>
                  <a:gd name="connsiteY54" fmla="*/ 1064343 h 1148856"/>
                  <a:gd name="connsiteX55" fmla="*/ 737268 w 2007781"/>
                  <a:gd name="connsiteY55" fmla="*/ 1060743 h 1148856"/>
                  <a:gd name="connsiteX56" fmla="*/ 654468 w 2007781"/>
                  <a:gd name="connsiteY56" fmla="*/ 1049943 h 1148856"/>
                  <a:gd name="connsiteX57" fmla="*/ 560868 w 2007781"/>
                  <a:gd name="connsiteY57" fmla="*/ 1028343 h 1148856"/>
                  <a:gd name="connsiteX58" fmla="*/ 463668 w 2007781"/>
                  <a:gd name="connsiteY58" fmla="*/ 995943 h 1148856"/>
                  <a:gd name="connsiteX59" fmla="*/ 348468 w 2007781"/>
                  <a:gd name="connsiteY59" fmla="*/ 949143 h 1148856"/>
                  <a:gd name="connsiteX60" fmla="*/ 229668 w 2007781"/>
                  <a:gd name="connsiteY60" fmla="*/ 877143 h 1148856"/>
                  <a:gd name="connsiteX61" fmla="*/ 139668 w 2007781"/>
                  <a:gd name="connsiteY61" fmla="*/ 769143 h 1148856"/>
                  <a:gd name="connsiteX62" fmla="*/ 61027 w 2007781"/>
                  <a:gd name="connsiteY62" fmla="*/ 696919 h 1148856"/>
                  <a:gd name="connsiteX63" fmla="*/ 14449 w 2007781"/>
                  <a:gd name="connsiteY63" fmla="*/ 545720 h 1148856"/>
                  <a:gd name="connsiteX64" fmla="*/ 50 w 2007781"/>
                  <a:gd name="connsiteY64" fmla="*/ 384278 h 1148856"/>
                  <a:gd name="connsiteX65" fmla="*/ 11901 w 2007781"/>
                  <a:gd name="connsiteY65" fmla="*/ 267511 h 1148856"/>
                  <a:gd name="connsiteX66" fmla="*/ 60468 w 2007781"/>
                  <a:gd name="connsiteY66" fmla="*/ 239943 h 1148856"/>
                  <a:gd name="connsiteX67" fmla="*/ 74868 w 2007781"/>
                  <a:gd name="connsiteY67" fmla="*/ 207543 h 1148856"/>
                  <a:gd name="connsiteX68" fmla="*/ 128868 w 2007781"/>
                  <a:gd name="connsiteY68" fmla="*/ 135543 h 1148856"/>
                  <a:gd name="connsiteX69" fmla="*/ 226068 w 2007781"/>
                  <a:gd name="connsiteY69" fmla="*/ 77943 h 1148856"/>
                  <a:gd name="connsiteX70" fmla="*/ 352068 w 2007781"/>
                  <a:gd name="connsiteY70" fmla="*/ 27543 h 1148856"/>
                  <a:gd name="connsiteX71" fmla="*/ 434868 w 2007781"/>
                  <a:gd name="connsiteY71" fmla="*/ 2343 h 1148856"/>
                  <a:gd name="connsiteX0" fmla="*/ 434868 w 2007781"/>
                  <a:gd name="connsiteY0" fmla="*/ 2343 h 1148856"/>
                  <a:gd name="connsiteX1" fmla="*/ 431268 w 2007781"/>
                  <a:gd name="connsiteY1" fmla="*/ 85143 h 1148856"/>
                  <a:gd name="connsiteX2" fmla="*/ 438468 w 2007781"/>
                  <a:gd name="connsiteY2" fmla="*/ 135543 h 1148856"/>
                  <a:gd name="connsiteX3" fmla="*/ 456468 w 2007781"/>
                  <a:gd name="connsiteY3" fmla="*/ 196743 h 1148856"/>
                  <a:gd name="connsiteX4" fmla="*/ 488868 w 2007781"/>
                  <a:gd name="connsiteY4" fmla="*/ 243543 h 1148856"/>
                  <a:gd name="connsiteX5" fmla="*/ 510468 w 2007781"/>
                  <a:gd name="connsiteY5" fmla="*/ 279543 h 1148856"/>
                  <a:gd name="connsiteX6" fmla="*/ 539268 w 2007781"/>
                  <a:gd name="connsiteY6" fmla="*/ 311943 h 1148856"/>
                  <a:gd name="connsiteX7" fmla="*/ 546468 w 2007781"/>
                  <a:gd name="connsiteY7" fmla="*/ 311943 h 1148856"/>
                  <a:gd name="connsiteX8" fmla="*/ 467268 w 2007781"/>
                  <a:gd name="connsiteY8" fmla="*/ 311943 h 1148856"/>
                  <a:gd name="connsiteX9" fmla="*/ 409668 w 2007781"/>
                  <a:gd name="connsiteY9" fmla="*/ 301143 h 1148856"/>
                  <a:gd name="connsiteX10" fmla="*/ 312468 w 2007781"/>
                  <a:gd name="connsiteY10" fmla="*/ 308343 h 1148856"/>
                  <a:gd name="connsiteX11" fmla="*/ 247668 w 2007781"/>
                  <a:gd name="connsiteY11" fmla="*/ 362343 h 1148856"/>
                  <a:gd name="connsiteX12" fmla="*/ 233268 w 2007781"/>
                  <a:gd name="connsiteY12" fmla="*/ 437943 h 1148856"/>
                  <a:gd name="connsiteX13" fmla="*/ 244068 w 2007781"/>
                  <a:gd name="connsiteY13" fmla="*/ 527943 h 1148856"/>
                  <a:gd name="connsiteX14" fmla="*/ 244403 w 2007781"/>
                  <a:gd name="connsiteY14" fmla="*/ 656762 h 1148856"/>
                  <a:gd name="connsiteX15" fmla="*/ 298068 w 2007781"/>
                  <a:gd name="connsiteY15" fmla="*/ 700743 h 1148856"/>
                  <a:gd name="connsiteX16" fmla="*/ 335768 w 2007781"/>
                  <a:gd name="connsiteY16" fmla="*/ 749868 h 1148856"/>
                  <a:gd name="connsiteX17" fmla="*/ 395268 w 2007781"/>
                  <a:gd name="connsiteY17" fmla="*/ 779943 h 1148856"/>
                  <a:gd name="connsiteX18" fmla="*/ 460068 w 2007781"/>
                  <a:gd name="connsiteY18" fmla="*/ 801543 h 1148856"/>
                  <a:gd name="connsiteX19" fmla="*/ 517668 w 2007781"/>
                  <a:gd name="connsiteY19" fmla="*/ 819543 h 1148856"/>
                  <a:gd name="connsiteX20" fmla="*/ 593268 w 2007781"/>
                  <a:gd name="connsiteY20" fmla="*/ 841143 h 1148856"/>
                  <a:gd name="connsiteX21" fmla="*/ 676068 w 2007781"/>
                  <a:gd name="connsiteY21" fmla="*/ 848343 h 1148856"/>
                  <a:gd name="connsiteX22" fmla="*/ 758868 w 2007781"/>
                  <a:gd name="connsiteY22" fmla="*/ 855543 h 1148856"/>
                  <a:gd name="connsiteX23" fmla="*/ 884868 w 2007781"/>
                  <a:gd name="connsiteY23" fmla="*/ 855543 h 1148856"/>
                  <a:gd name="connsiteX24" fmla="*/ 1032468 w 2007781"/>
                  <a:gd name="connsiteY24" fmla="*/ 826743 h 1148856"/>
                  <a:gd name="connsiteX25" fmla="*/ 1154868 w 2007781"/>
                  <a:gd name="connsiteY25" fmla="*/ 787143 h 1148856"/>
                  <a:gd name="connsiteX26" fmla="*/ 1313268 w 2007781"/>
                  <a:gd name="connsiteY26" fmla="*/ 736743 h 1148856"/>
                  <a:gd name="connsiteX27" fmla="*/ 1471668 w 2007781"/>
                  <a:gd name="connsiteY27" fmla="*/ 657543 h 1148856"/>
                  <a:gd name="connsiteX28" fmla="*/ 1572468 w 2007781"/>
                  <a:gd name="connsiteY28" fmla="*/ 617943 h 1148856"/>
                  <a:gd name="connsiteX29" fmla="*/ 1662468 w 2007781"/>
                  <a:gd name="connsiteY29" fmla="*/ 585543 h 1148856"/>
                  <a:gd name="connsiteX30" fmla="*/ 1766868 w 2007781"/>
                  <a:gd name="connsiteY30" fmla="*/ 578343 h 1148856"/>
                  <a:gd name="connsiteX31" fmla="*/ 1885668 w 2007781"/>
                  <a:gd name="connsiteY31" fmla="*/ 592743 h 1148856"/>
                  <a:gd name="connsiteX32" fmla="*/ 1957668 w 2007781"/>
                  <a:gd name="connsiteY32" fmla="*/ 657543 h 1148856"/>
                  <a:gd name="connsiteX33" fmla="*/ 2000868 w 2007781"/>
                  <a:gd name="connsiteY33" fmla="*/ 751143 h 1148856"/>
                  <a:gd name="connsiteX34" fmla="*/ 2004468 w 2007781"/>
                  <a:gd name="connsiteY34" fmla="*/ 905943 h 1148856"/>
                  <a:gd name="connsiteX35" fmla="*/ 1968468 w 2007781"/>
                  <a:gd name="connsiteY35" fmla="*/ 977943 h 1148856"/>
                  <a:gd name="connsiteX36" fmla="*/ 1943268 w 2007781"/>
                  <a:gd name="connsiteY36" fmla="*/ 1060743 h 1148856"/>
                  <a:gd name="connsiteX37" fmla="*/ 1932468 w 2007781"/>
                  <a:gd name="connsiteY37" fmla="*/ 1093143 h 1148856"/>
                  <a:gd name="connsiteX38" fmla="*/ 1853268 w 2007781"/>
                  <a:gd name="connsiteY38" fmla="*/ 1100343 h 1148856"/>
                  <a:gd name="connsiteX39" fmla="*/ 1748868 w 2007781"/>
                  <a:gd name="connsiteY39" fmla="*/ 1136343 h 1148856"/>
                  <a:gd name="connsiteX40" fmla="*/ 1716468 w 2007781"/>
                  <a:gd name="connsiteY40" fmla="*/ 1147143 h 1148856"/>
                  <a:gd name="connsiteX41" fmla="*/ 1702068 w 2007781"/>
                  <a:gd name="connsiteY41" fmla="*/ 1103943 h 1148856"/>
                  <a:gd name="connsiteX42" fmla="*/ 1741668 w 2007781"/>
                  <a:gd name="connsiteY42" fmla="*/ 1021143 h 1148856"/>
                  <a:gd name="connsiteX43" fmla="*/ 1799268 w 2007781"/>
                  <a:gd name="connsiteY43" fmla="*/ 934743 h 1148856"/>
                  <a:gd name="connsiteX44" fmla="*/ 1802868 w 2007781"/>
                  <a:gd name="connsiteY44" fmla="*/ 866343 h 1148856"/>
                  <a:gd name="connsiteX45" fmla="*/ 1759668 w 2007781"/>
                  <a:gd name="connsiteY45" fmla="*/ 801543 h 1148856"/>
                  <a:gd name="connsiteX46" fmla="*/ 1680468 w 2007781"/>
                  <a:gd name="connsiteY46" fmla="*/ 790743 h 1148856"/>
                  <a:gd name="connsiteX47" fmla="*/ 1608468 w 2007781"/>
                  <a:gd name="connsiteY47" fmla="*/ 815943 h 1148856"/>
                  <a:gd name="connsiteX48" fmla="*/ 1543668 w 2007781"/>
                  <a:gd name="connsiteY48" fmla="*/ 848343 h 1148856"/>
                  <a:gd name="connsiteX49" fmla="*/ 1493268 w 2007781"/>
                  <a:gd name="connsiteY49" fmla="*/ 869943 h 1148856"/>
                  <a:gd name="connsiteX50" fmla="*/ 1421268 w 2007781"/>
                  <a:gd name="connsiteY50" fmla="*/ 898743 h 1148856"/>
                  <a:gd name="connsiteX51" fmla="*/ 1230468 w 2007781"/>
                  <a:gd name="connsiteY51" fmla="*/ 967143 h 1148856"/>
                  <a:gd name="connsiteX52" fmla="*/ 1046868 w 2007781"/>
                  <a:gd name="connsiteY52" fmla="*/ 1031943 h 1148856"/>
                  <a:gd name="connsiteX53" fmla="*/ 931668 w 2007781"/>
                  <a:gd name="connsiteY53" fmla="*/ 1053543 h 1148856"/>
                  <a:gd name="connsiteX54" fmla="*/ 823668 w 2007781"/>
                  <a:gd name="connsiteY54" fmla="*/ 1064343 h 1148856"/>
                  <a:gd name="connsiteX55" fmla="*/ 737268 w 2007781"/>
                  <a:gd name="connsiteY55" fmla="*/ 1060743 h 1148856"/>
                  <a:gd name="connsiteX56" fmla="*/ 654468 w 2007781"/>
                  <a:gd name="connsiteY56" fmla="*/ 1049943 h 1148856"/>
                  <a:gd name="connsiteX57" fmla="*/ 560868 w 2007781"/>
                  <a:gd name="connsiteY57" fmla="*/ 1028343 h 1148856"/>
                  <a:gd name="connsiteX58" fmla="*/ 463668 w 2007781"/>
                  <a:gd name="connsiteY58" fmla="*/ 995943 h 1148856"/>
                  <a:gd name="connsiteX59" fmla="*/ 348468 w 2007781"/>
                  <a:gd name="connsiteY59" fmla="*/ 949143 h 1148856"/>
                  <a:gd name="connsiteX60" fmla="*/ 229668 w 2007781"/>
                  <a:gd name="connsiteY60" fmla="*/ 877143 h 1148856"/>
                  <a:gd name="connsiteX61" fmla="*/ 139668 w 2007781"/>
                  <a:gd name="connsiteY61" fmla="*/ 769143 h 1148856"/>
                  <a:gd name="connsiteX62" fmla="*/ 61027 w 2007781"/>
                  <a:gd name="connsiteY62" fmla="*/ 696919 h 1148856"/>
                  <a:gd name="connsiteX63" fmla="*/ 14449 w 2007781"/>
                  <a:gd name="connsiteY63" fmla="*/ 545720 h 1148856"/>
                  <a:gd name="connsiteX64" fmla="*/ 50 w 2007781"/>
                  <a:gd name="connsiteY64" fmla="*/ 384278 h 1148856"/>
                  <a:gd name="connsiteX65" fmla="*/ 11901 w 2007781"/>
                  <a:gd name="connsiteY65" fmla="*/ 267511 h 1148856"/>
                  <a:gd name="connsiteX66" fmla="*/ 60468 w 2007781"/>
                  <a:gd name="connsiteY66" fmla="*/ 239943 h 1148856"/>
                  <a:gd name="connsiteX67" fmla="*/ 53603 w 2007781"/>
                  <a:gd name="connsiteY67" fmla="*/ 172101 h 1148856"/>
                  <a:gd name="connsiteX68" fmla="*/ 128868 w 2007781"/>
                  <a:gd name="connsiteY68" fmla="*/ 135543 h 1148856"/>
                  <a:gd name="connsiteX69" fmla="*/ 226068 w 2007781"/>
                  <a:gd name="connsiteY69" fmla="*/ 77943 h 1148856"/>
                  <a:gd name="connsiteX70" fmla="*/ 352068 w 2007781"/>
                  <a:gd name="connsiteY70" fmla="*/ 27543 h 1148856"/>
                  <a:gd name="connsiteX71" fmla="*/ 434868 w 2007781"/>
                  <a:gd name="connsiteY71" fmla="*/ 2343 h 1148856"/>
                  <a:gd name="connsiteX0" fmla="*/ 434868 w 2007781"/>
                  <a:gd name="connsiteY0" fmla="*/ 2343 h 1148856"/>
                  <a:gd name="connsiteX1" fmla="*/ 431268 w 2007781"/>
                  <a:gd name="connsiteY1" fmla="*/ 85143 h 1148856"/>
                  <a:gd name="connsiteX2" fmla="*/ 438468 w 2007781"/>
                  <a:gd name="connsiteY2" fmla="*/ 135543 h 1148856"/>
                  <a:gd name="connsiteX3" fmla="*/ 456468 w 2007781"/>
                  <a:gd name="connsiteY3" fmla="*/ 196743 h 1148856"/>
                  <a:gd name="connsiteX4" fmla="*/ 488868 w 2007781"/>
                  <a:gd name="connsiteY4" fmla="*/ 243543 h 1148856"/>
                  <a:gd name="connsiteX5" fmla="*/ 510468 w 2007781"/>
                  <a:gd name="connsiteY5" fmla="*/ 279543 h 1148856"/>
                  <a:gd name="connsiteX6" fmla="*/ 539268 w 2007781"/>
                  <a:gd name="connsiteY6" fmla="*/ 311943 h 1148856"/>
                  <a:gd name="connsiteX7" fmla="*/ 546468 w 2007781"/>
                  <a:gd name="connsiteY7" fmla="*/ 311943 h 1148856"/>
                  <a:gd name="connsiteX8" fmla="*/ 467268 w 2007781"/>
                  <a:gd name="connsiteY8" fmla="*/ 311943 h 1148856"/>
                  <a:gd name="connsiteX9" fmla="*/ 409668 w 2007781"/>
                  <a:gd name="connsiteY9" fmla="*/ 301143 h 1148856"/>
                  <a:gd name="connsiteX10" fmla="*/ 312468 w 2007781"/>
                  <a:gd name="connsiteY10" fmla="*/ 308343 h 1148856"/>
                  <a:gd name="connsiteX11" fmla="*/ 247668 w 2007781"/>
                  <a:gd name="connsiteY11" fmla="*/ 362343 h 1148856"/>
                  <a:gd name="connsiteX12" fmla="*/ 233268 w 2007781"/>
                  <a:gd name="connsiteY12" fmla="*/ 437943 h 1148856"/>
                  <a:gd name="connsiteX13" fmla="*/ 244068 w 2007781"/>
                  <a:gd name="connsiteY13" fmla="*/ 527943 h 1148856"/>
                  <a:gd name="connsiteX14" fmla="*/ 244403 w 2007781"/>
                  <a:gd name="connsiteY14" fmla="*/ 656762 h 1148856"/>
                  <a:gd name="connsiteX15" fmla="*/ 298068 w 2007781"/>
                  <a:gd name="connsiteY15" fmla="*/ 700743 h 1148856"/>
                  <a:gd name="connsiteX16" fmla="*/ 335768 w 2007781"/>
                  <a:gd name="connsiteY16" fmla="*/ 749868 h 1148856"/>
                  <a:gd name="connsiteX17" fmla="*/ 395268 w 2007781"/>
                  <a:gd name="connsiteY17" fmla="*/ 779943 h 1148856"/>
                  <a:gd name="connsiteX18" fmla="*/ 460068 w 2007781"/>
                  <a:gd name="connsiteY18" fmla="*/ 801543 h 1148856"/>
                  <a:gd name="connsiteX19" fmla="*/ 517668 w 2007781"/>
                  <a:gd name="connsiteY19" fmla="*/ 819543 h 1148856"/>
                  <a:gd name="connsiteX20" fmla="*/ 593268 w 2007781"/>
                  <a:gd name="connsiteY20" fmla="*/ 841143 h 1148856"/>
                  <a:gd name="connsiteX21" fmla="*/ 676068 w 2007781"/>
                  <a:gd name="connsiteY21" fmla="*/ 848343 h 1148856"/>
                  <a:gd name="connsiteX22" fmla="*/ 758868 w 2007781"/>
                  <a:gd name="connsiteY22" fmla="*/ 855543 h 1148856"/>
                  <a:gd name="connsiteX23" fmla="*/ 884868 w 2007781"/>
                  <a:gd name="connsiteY23" fmla="*/ 855543 h 1148856"/>
                  <a:gd name="connsiteX24" fmla="*/ 1032468 w 2007781"/>
                  <a:gd name="connsiteY24" fmla="*/ 826743 h 1148856"/>
                  <a:gd name="connsiteX25" fmla="*/ 1154868 w 2007781"/>
                  <a:gd name="connsiteY25" fmla="*/ 787143 h 1148856"/>
                  <a:gd name="connsiteX26" fmla="*/ 1313268 w 2007781"/>
                  <a:gd name="connsiteY26" fmla="*/ 736743 h 1148856"/>
                  <a:gd name="connsiteX27" fmla="*/ 1471668 w 2007781"/>
                  <a:gd name="connsiteY27" fmla="*/ 657543 h 1148856"/>
                  <a:gd name="connsiteX28" fmla="*/ 1572468 w 2007781"/>
                  <a:gd name="connsiteY28" fmla="*/ 617943 h 1148856"/>
                  <a:gd name="connsiteX29" fmla="*/ 1662468 w 2007781"/>
                  <a:gd name="connsiteY29" fmla="*/ 585543 h 1148856"/>
                  <a:gd name="connsiteX30" fmla="*/ 1766868 w 2007781"/>
                  <a:gd name="connsiteY30" fmla="*/ 578343 h 1148856"/>
                  <a:gd name="connsiteX31" fmla="*/ 1885668 w 2007781"/>
                  <a:gd name="connsiteY31" fmla="*/ 592743 h 1148856"/>
                  <a:gd name="connsiteX32" fmla="*/ 1957668 w 2007781"/>
                  <a:gd name="connsiteY32" fmla="*/ 657543 h 1148856"/>
                  <a:gd name="connsiteX33" fmla="*/ 2000868 w 2007781"/>
                  <a:gd name="connsiteY33" fmla="*/ 751143 h 1148856"/>
                  <a:gd name="connsiteX34" fmla="*/ 2004468 w 2007781"/>
                  <a:gd name="connsiteY34" fmla="*/ 905943 h 1148856"/>
                  <a:gd name="connsiteX35" fmla="*/ 1968468 w 2007781"/>
                  <a:gd name="connsiteY35" fmla="*/ 977943 h 1148856"/>
                  <a:gd name="connsiteX36" fmla="*/ 1943268 w 2007781"/>
                  <a:gd name="connsiteY36" fmla="*/ 1060743 h 1148856"/>
                  <a:gd name="connsiteX37" fmla="*/ 1932468 w 2007781"/>
                  <a:gd name="connsiteY37" fmla="*/ 1093143 h 1148856"/>
                  <a:gd name="connsiteX38" fmla="*/ 1853268 w 2007781"/>
                  <a:gd name="connsiteY38" fmla="*/ 1100343 h 1148856"/>
                  <a:gd name="connsiteX39" fmla="*/ 1748868 w 2007781"/>
                  <a:gd name="connsiteY39" fmla="*/ 1136343 h 1148856"/>
                  <a:gd name="connsiteX40" fmla="*/ 1716468 w 2007781"/>
                  <a:gd name="connsiteY40" fmla="*/ 1147143 h 1148856"/>
                  <a:gd name="connsiteX41" fmla="*/ 1702068 w 2007781"/>
                  <a:gd name="connsiteY41" fmla="*/ 1103943 h 1148856"/>
                  <a:gd name="connsiteX42" fmla="*/ 1741668 w 2007781"/>
                  <a:gd name="connsiteY42" fmla="*/ 1021143 h 1148856"/>
                  <a:gd name="connsiteX43" fmla="*/ 1799268 w 2007781"/>
                  <a:gd name="connsiteY43" fmla="*/ 934743 h 1148856"/>
                  <a:gd name="connsiteX44" fmla="*/ 1802868 w 2007781"/>
                  <a:gd name="connsiteY44" fmla="*/ 866343 h 1148856"/>
                  <a:gd name="connsiteX45" fmla="*/ 1759668 w 2007781"/>
                  <a:gd name="connsiteY45" fmla="*/ 801543 h 1148856"/>
                  <a:gd name="connsiteX46" fmla="*/ 1680468 w 2007781"/>
                  <a:gd name="connsiteY46" fmla="*/ 790743 h 1148856"/>
                  <a:gd name="connsiteX47" fmla="*/ 1608468 w 2007781"/>
                  <a:gd name="connsiteY47" fmla="*/ 815943 h 1148856"/>
                  <a:gd name="connsiteX48" fmla="*/ 1543668 w 2007781"/>
                  <a:gd name="connsiteY48" fmla="*/ 848343 h 1148856"/>
                  <a:gd name="connsiteX49" fmla="*/ 1493268 w 2007781"/>
                  <a:gd name="connsiteY49" fmla="*/ 869943 h 1148856"/>
                  <a:gd name="connsiteX50" fmla="*/ 1421268 w 2007781"/>
                  <a:gd name="connsiteY50" fmla="*/ 898743 h 1148856"/>
                  <a:gd name="connsiteX51" fmla="*/ 1230468 w 2007781"/>
                  <a:gd name="connsiteY51" fmla="*/ 967143 h 1148856"/>
                  <a:gd name="connsiteX52" fmla="*/ 1046868 w 2007781"/>
                  <a:gd name="connsiteY52" fmla="*/ 1031943 h 1148856"/>
                  <a:gd name="connsiteX53" fmla="*/ 931668 w 2007781"/>
                  <a:gd name="connsiteY53" fmla="*/ 1053543 h 1148856"/>
                  <a:gd name="connsiteX54" fmla="*/ 823668 w 2007781"/>
                  <a:gd name="connsiteY54" fmla="*/ 1064343 h 1148856"/>
                  <a:gd name="connsiteX55" fmla="*/ 737268 w 2007781"/>
                  <a:gd name="connsiteY55" fmla="*/ 1060743 h 1148856"/>
                  <a:gd name="connsiteX56" fmla="*/ 654468 w 2007781"/>
                  <a:gd name="connsiteY56" fmla="*/ 1049943 h 1148856"/>
                  <a:gd name="connsiteX57" fmla="*/ 560868 w 2007781"/>
                  <a:gd name="connsiteY57" fmla="*/ 1028343 h 1148856"/>
                  <a:gd name="connsiteX58" fmla="*/ 463668 w 2007781"/>
                  <a:gd name="connsiteY58" fmla="*/ 995943 h 1148856"/>
                  <a:gd name="connsiteX59" fmla="*/ 348468 w 2007781"/>
                  <a:gd name="connsiteY59" fmla="*/ 949143 h 1148856"/>
                  <a:gd name="connsiteX60" fmla="*/ 229668 w 2007781"/>
                  <a:gd name="connsiteY60" fmla="*/ 877143 h 1148856"/>
                  <a:gd name="connsiteX61" fmla="*/ 139668 w 2007781"/>
                  <a:gd name="connsiteY61" fmla="*/ 769143 h 1148856"/>
                  <a:gd name="connsiteX62" fmla="*/ 61027 w 2007781"/>
                  <a:gd name="connsiteY62" fmla="*/ 696919 h 1148856"/>
                  <a:gd name="connsiteX63" fmla="*/ 14449 w 2007781"/>
                  <a:gd name="connsiteY63" fmla="*/ 545720 h 1148856"/>
                  <a:gd name="connsiteX64" fmla="*/ 50 w 2007781"/>
                  <a:gd name="connsiteY64" fmla="*/ 384278 h 1148856"/>
                  <a:gd name="connsiteX65" fmla="*/ 11901 w 2007781"/>
                  <a:gd name="connsiteY65" fmla="*/ 267511 h 1148856"/>
                  <a:gd name="connsiteX66" fmla="*/ 60468 w 2007781"/>
                  <a:gd name="connsiteY66" fmla="*/ 239943 h 1148856"/>
                  <a:gd name="connsiteX67" fmla="*/ 53603 w 2007781"/>
                  <a:gd name="connsiteY67" fmla="*/ 172101 h 1148856"/>
                  <a:gd name="connsiteX68" fmla="*/ 128868 w 2007781"/>
                  <a:gd name="connsiteY68" fmla="*/ 78836 h 1148856"/>
                  <a:gd name="connsiteX69" fmla="*/ 226068 w 2007781"/>
                  <a:gd name="connsiteY69" fmla="*/ 77943 h 1148856"/>
                  <a:gd name="connsiteX70" fmla="*/ 352068 w 2007781"/>
                  <a:gd name="connsiteY70" fmla="*/ 27543 h 1148856"/>
                  <a:gd name="connsiteX71" fmla="*/ 434868 w 2007781"/>
                  <a:gd name="connsiteY71" fmla="*/ 2343 h 1148856"/>
                  <a:gd name="connsiteX0" fmla="*/ 434868 w 2007781"/>
                  <a:gd name="connsiteY0" fmla="*/ 1861 h 1148374"/>
                  <a:gd name="connsiteX1" fmla="*/ 431268 w 2007781"/>
                  <a:gd name="connsiteY1" fmla="*/ 84661 h 1148374"/>
                  <a:gd name="connsiteX2" fmla="*/ 438468 w 2007781"/>
                  <a:gd name="connsiteY2" fmla="*/ 135061 h 1148374"/>
                  <a:gd name="connsiteX3" fmla="*/ 456468 w 2007781"/>
                  <a:gd name="connsiteY3" fmla="*/ 196261 h 1148374"/>
                  <a:gd name="connsiteX4" fmla="*/ 488868 w 2007781"/>
                  <a:gd name="connsiteY4" fmla="*/ 243061 h 1148374"/>
                  <a:gd name="connsiteX5" fmla="*/ 510468 w 2007781"/>
                  <a:gd name="connsiteY5" fmla="*/ 279061 h 1148374"/>
                  <a:gd name="connsiteX6" fmla="*/ 539268 w 2007781"/>
                  <a:gd name="connsiteY6" fmla="*/ 311461 h 1148374"/>
                  <a:gd name="connsiteX7" fmla="*/ 546468 w 2007781"/>
                  <a:gd name="connsiteY7" fmla="*/ 311461 h 1148374"/>
                  <a:gd name="connsiteX8" fmla="*/ 467268 w 2007781"/>
                  <a:gd name="connsiteY8" fmla="*/ 311461 h 1148374"/>
                  <a:gd name="connsiteX9" fmla="*/ 409668 w 2007781"/>
                  <a:gd name="connsiteY9" fmla="*/ 300661 h 1148374"/>
                  <a:gd name="connsiteX10" fmla="*/ 312468 w 2007781"/>
                  <a:gd name="connsiteY10" fmla="*/ 307861 h 1148374"/>
                  <a:gd name="connsiteX11" fmla="*/ 247668 w 2007781"/>
                  <a:gd name="connsiteY11" fmla="*/ 361861 h 1148374"/>
                  <a:gd name="connsiteX12" fmla="*/ 233268 w 2007781"/>
                  <a:gd name="connsiteY12" fmla="*/ 437461 h 1148374"/>
                  <a:gd name="connsiteX13" fmla="*/ 244068 w 2007781"/>
                  <a:gd name="connsiteY13" fmla="*/ 527461 h 1148374"/>
                  <a:gd name="connsiteX14" fmla="*/ 244403 w 2007781"/>
                  <a:gd name="connsiteY14" fmla="*/ 656280 h 1148374"/>
                  <a:gd name="connsiteX15" fmla="*/ 298068 w 2007781"/>
                  <a:gd name="connsiteY15" fmla="*/ 700261 h 1148374"/>
                  <a:gd name="connsiteX16" fmla="*/ 335768 w 2007781"/>
                  <a:gd name="connsiteY16" fmla="*/ 749386 h 1148374"/>
                  <a:gd name="connsiteX17" fmla="*/ 395268 w 2007781"/>
                  <a:gd name="connsiteY17" fmla="*/ 779461 h 1148374"/>
                  <a:gd name="connsiteX18" fmla="*/ 460068 w 2007781"/>
                  <a:gd name="connsiteY18" fmla="*/ 801061 h 1148374"/>
                  <a:gd name="connsiteX19" fmla="*/ 517668 w 2007781"/>
                  <a:gd name="connsiteY19" fmla="*/ 819061 h 1148374"/>
                  <a:gd name="connsiteX20" fmla="*/ 593268 w 2007781"/>
                  <a:gd name="connsiteY20" fmla="*/ 840661 h 1148374"/>
                  <a:gd name="connsiteX21" fmla="*/ 676068 w 2007781"/>
                  <a:gd name="connsiteY21" fmla="*/ 847861 h 1148374"/>
                  <a:gd name="connsiteX22" fmla="*/ 758868 w 2007781"/>
                  <a:gd name="connsiteY22" fmla="*/ 855061 h 1148374"/>
                  <a:gd name="connsiteX23" fmla="*/ 884868 w 2007781"/>
                  <a:gd name="connsiteY23" fmla="*/ 855061 h 1148374"/>
                  <a:gd name="connsiteX24" fmla="*/ 1032468 w 2007781"/>
                  <a:gd name="connsiteY24" fmla="*/ 826261 h 1148374"/>
                  <a:gd name="connsiteX25" fmla="*/ 1154868 w 2007781"/>
                  <a:gd name="connsiteY25" fmla="*/ 786661 h 1148374"/>
                  <a:gd name="connsiteX26" fmla="*/ 1313268 w 2007781"/>
                  <a:gd name="connsiteY26" fmla="*/ 736261 h 1148374"/>
                  <a:gd name="connsiteX27" fmla="*/ 1471668 w 2007781"/>
                  <a:gd name="connsiteY27" fmla="*/ 657061 h 1148374"/>
                  <a:gd name="connsiteX28" fmla="*/ 1572468 w 2007781"/>
                  <a:gd name="connsiteY28" fmla="*/ 617461 h 1148374"/>
                  <a:gd name="connsiteX29" fmla="*/ 1662468 w 2007781"/>
                  <a:gd name="connsiteY29" fmla="*/ 585061 h 1148374"/>
                  <a:gd name="connsiteX30" fmla="*/ 1766868 w 2007781"/>
                  <a:gd name="connsiteY30" fmla="*/ 577861 h 1148374"/>
                  <a:gd name="connsiteX31" fmla="*/ 1885668 w 2007781"/>
                  <a:gd name="connsiteY31" fmla="*/ 592261 h 1148374"/>
                  <a:gd name="connsiteX32" fmla="*/ 1957668 w 2007781"/>
                  <a:gd name="connsiteY32" fmla="*/ 657061 h 1148374"/>
                  <a:gd name="connsiteX33" fmla="*/ 2000868 w 2007781"/>
                  <a:gd name="connsiteY33" fmla="*/ 750661 h 1148374"/>
                  <a:gd name="connsiteX34" fmla="*/ 2004468 w 2007781"/>
                  <a:gd name="connsiteY34" fmla="*/ 905461 h 1148374"/>
                  <a:gd name="connsiteX35" fmla="*/ 1968468 w 2007781"/>
                  <a:gd name="connsiteY35" fmla="*/ 977461 h 1148374"/>
                  <a:gd name="connsiteX36" fmla="*/ 1943268 w 2007781"/>
                  <a:gd name="connsiteY36" fmla="*/ 1060261 h 1148374"/>
                  <a:gd name="connsiteX37" fmla="*/ 1932468 w 2007781"/>
                  <a:gd name="connsiteY37" fmla="*/ 1092661 h 1148374"/>
                  <a:gd name="connsiteX38" fmla="*/ 1853268 w 2007781"/>
                  <a:gd name="connsiteY38" fmla="*/ 1099861 h 1148374"/>
                  <a:gd name="connsiteX39" fmla="*/ 1748868 w 2007781"/>
                  <a:gd name="connsiteY39" fmla="*/ 1135861 h 1148374"/>
                  <a:gd name="connsiteX40" fmla="*/ 1716468 w 2007781"/>
                  <a:gd name="connsiteY40" fmla="*/ 1146661 h 1148374"/>
                  <a:gd name="connsiteX41" fmla="*/ 1702068 w 2007781"/>
                  <a:gd name="connsiteY41" fmla="*/ 1103461 h 1148374"/>
                  <a:gd name="connsiteX42" fmla="*/ 1741668 w 2007781"/>
                  <a:gd name="connsiteY42" fmla="*/ 1020661 h 1148374"/>
                  <a:gd name="connsiteX43" fmla="*/ 1799268 w 2007781"/>
                  <a:gd name="connsiteY43" fmla="*/ 934261 h 1148374"/>
                  <a:gd name="connsiteX44" fmla="*/ 1802868 w 2007781"/>
                  <a:gd name="connsiteY44" fmla="*/ 865861 h 1148374"/>
                  <a:gd name="connsiteX45" fmla="*/ 1759668 w 2007781"/>
                  <a:gd name="connsiteY45" fmla="*/ 801061 h 1148374"/>
                  <a:gd name="connsiteX46" fmla="*/ 1680468 w 2007781"/>
                  <a:gd name="connsiteY46" fmla="*/ 790261 h 1148374"/>
                  <a:gd name="connsiteX47" fmla="*/ 1608468 w 2007781"/>
                  <a:gd name="connsiteY47" fmla="*/ 815461 h 1148374"/>
                  <a:gd name="connsiteX48" fmla="*/ 1543668 w 2007781"/>
                  <a:gd name="connsiteY48" fmla="*/ 847861 h 1148374"/>
                  <a:gd name="connsiteX49" fmla="*/ 1493268 w 2007781"/>
                  <a:gd name="connsiteY49" fmla="*/ 869461 h 1148374"/>
                  <a:gd name="connsiteX50" fmla="*/ 1421268 w 2007781"/>
                  <a:gd name="connsiteY50" fmla="*/ 898261 h 1148374"/>
                  <a:gd name="connsiteX51" fmla="*/ 1230468 w 2007781"/>
                  <a:gd name="connsiteY51" fmla="*/ 966661 h 1148374"/>
                  <a:gd name="connsiteX52" fmla="*/ 1046868 w 2007781"/>
                  <a:gd name="connsiteY52" fmla="*/ 1031461 h 1148374"/>
                  <a:gd name="connsiteX53" fmla="*/ 931668 w 2007781"/>
                  <a:gd name="connsiteY53" fmla="*/ 1053061 h 1148374"/>
                  <a:gd name="connsiteX54" fmla="*/ 823668 w 2007781"/>
                  <a:gd name="connsiteY54" fmla="*/ 1063861 h 1148374"/>
                  <a:gd name="connsiteX55" fmla="*/ 737268 w 2007781"/>
                  <a:gd name="connsiteY55" fmla="*/ 1060261 h 1148374"/>
                  <a:gd name="connsiteX56" fmla="*/ 654468 w 2007781"/>
                  <a:gd name="connsiteY56" fmla="*/ 1049461 h 1148374"/>
                  <a:gd name="connsiteX57" fmla="*/ 560868 w 2007781"/>
                  <a:gd name="connsiteY57" fmla="*/ 1027861 h 1148374"/>
                  <a:gd name="connsiteX58" fmla="*/ 463668 w 2007781"/>
                  <a:gd name="connsiteY58" fmla="*/ 995461 h 1148374"/>
                  <a:gd name="connsiteX59" fmla="*/ 348468 w 2007781"/>
                  <a:gd name="connsiteY59" fmla="*/ 948661 h 1148374"/>
                  <a:gd name="connsiteX60" fmla="*/ 229668 w 2007781"/>
                  <a:gd name="connsiteY60" fmla="*/ 876661 h 1148374"/>
                  <a:gd name="connsiteX61" fmla="*/ 139668 w 2007781"/>
                  <a:gd name="connsiteY61" fmla="*/ 768661 h 1148374"/>
                  <a:gd name="connsiteX62" fmla="*/ 61027 w 2007781"/>
                  <a:gd name="connsiteY62" fmla="*/ 696437 h 1148374"/>
                  <a:gd name="connsiteX63" fmla="*/ 14449 w 2007781"/>
                  <a:gd name="connsiteY63" fmla="*/ 545238 h 1148374"/>
                  <a:gd name="connsiteX64" fmla="*/ 50 w 2007781"/>
                  <a:gd name="connsiteY64" fmla="*/ 383796 h 1148374"/>
                  <a:gd name="connsiteX65" fmla="*/ 11901 w 2007781"/>
                  <a:gd name="connsiteY65" fmla="*/ 267029 h 1148374"/>
                  <a:gd name="connsiteX66" fmla="*/ 60468 w 2007781"/>
                  <a:gd name="connsiteY66" fmla="*/ 239461 h 1148374"/>
                  <a:gd name="connsiteX67" fmla="*/ 53603 w 2007781"/>
                  <a:gd name="connsiteY67" fmla="*/ 171619 h 1148374"/>
                  <a:gd name="connsiteX68" fmla="*/ 128868 w 2007781"/>
                  <a:gd name="connsiteY68" fmla="*/ 78354 h 1148374"/>
                  <a:gd name="connsiteX69" fmla="*/ 233157 w 2007781"/>
                  <a:gd name="connsiteY69" fmla="*/ 27843 h 1148374"/>
                  <a:gd name="connsiteX70" fmla="*/ 352068 w 2007781"/>
                  <a:gd name="connsiteY70" fmla="*/ 27061 h 1148374"/>
                  <a:gd name="connsiteX71" fmla="*/ 434868 w 2007781"/>
                  <a:gd name="connsiteY71" fmla="*/ 1861 h 1148374"/>
                  <a:gd name="connsiteX0" fmla="*/ 434868 w 2007781"/>
                  <a:gd name="connsiteY0" fmla="*/ 5788 h 1152301"/>
                  <a:gd name="connsiteX1" fmla="*/ 431268 w 2007781"/>
                  <a:gd name="connsiteY1" fmla="*/ 88588 h 1152301"/>
                  <a:gd name="connsiteX2" fmla="*/ 438468 w 2007781"/>
                  <a:gd name="connsiteY2" fmla="*/ 138988 h 1152301"/>
                  <a:gd name="connsiteX3" fmla="*/ 456468 w 2007781"/>
                  <a:gd name="connsiteY3" fmla="*/ 200188 h 1152301"/>
                  <a:gd name="connsiteX4" fmla="*/ 488868 w 2007781"/>
                  <a:gd name="connsiteY4" fmla="*/ 246988 h 1152301"/>
                  <a:gd name="connsiteX5" fmla="*/ 510468 w 2007781"/>
                  <a:gd name="connsiteY5" fmla="*/ 282988 h 1152301"/>
                  <a:gd name="connsiteX6" fmla="*/ 539268 w 2007781"/>
                  <a:gd name="connsiteY6" fmla="*/ 315388 h 1152301"/>
                  <a:gd name="connsiteX7" fmla="*/ 546468 w 2007781"/>
                  <a:gd name="connsiteY7" fmla="*/ 315388 h 1152301"/>
                  <a:gd name="connsiteX8" fmla="*/ 467268 w 2007781"/>
                  <a:gd name="connsiteY8" fmla="*/ 315388 h 1152301"/>
                  <a:gd name="connsiteX9" fmla="*/ 409668 w 2007781"/>
                  <a:gd name="connsiteY9" fmla="*/ 304588 h 1152301"/>
                  <a:gd name="connsiteX10" fmla="*/ 312468 w 2007781"/>
                  <a:gd name="connsiteY10" fmla="*/ 311788 h 1152301"/>
                  <a:gd name="connsiteX11" fmla="*/ 247668 w 2007781"/>
                  <a:gd name="connsiteY11" fmla="*/ 365788 h 1152301"/>
                  <a:gd name="connsiteX12" fmla="*/ 233268 w 2007781"/>
                  <a:gd name="connsiteY12" fmla="*/ 441388 h 1152301"/>
                  <a:gd name="connsiteX13" fmla="*/ 244068 w 2007781"/>
                  <a:gd name="connsiteY13" fmla="*/ 531388 h 1152301"/>
                  <a:gd name="connsiteX14" fmla="*/ 244403 w 2007781"/>
                  <a:gd name="connsiteY14" fmla="*/ 660207 h 1152301"/>
                  <a:gd name="connsiteX15" fmla="*/ 298068 w 2007781"/>
                  <a:gd name="connsiteY15" fmla="*/ 704188 h 1152301"/>
                  <a:gd name="connsiteX16" fmla="*/ 335768 w 2007781"/>
                  <a:gd name="connsiteY16" fmla="*/ 753313 h 1152301"/>
                  <a:gd name="connsiteX17" fmla="*/ 395268 w 2007781"/>
                  <a:gd name="connsiteY17" fmla="*/ 783388 h 1152301"/>
                  <a:gd name="connsiteX18" fmla="*/ 460068 w 2007781"/>
                  <a:gd name="connsiteY18" fmla="*/ 804988 h 1152301"/>
                  <a:gd name="connsiteX19" fmla="*/ 517668 w 2007781"/>
                  <a:gd name="connsiteY19" fmla="*/ 822988 h 1152301"/>
                  <a:gd name="connsiteX20" fmla="*/ 593268 w 2007781"/>
                  <a:gd name="connsiteY20" fmla="*/ 844588 h 1152301"/>
                  <a:gd name="connsiteX21" fmla="*/ 676068 w 2007781"/>
                  <a:gd name="connsiteY21" fmla="*/ 851788 h 1152301"/>
                  <a:gd name="connsiteX22" fmla="*/ 758868 w 2007781"/>
                  <a:gd name="connsiteY22" fmla="*/ 858988 h 1152301"/>
                  <a:gd name="connsiteX23" fmla="*/ 884868 w 2007781"/>
                  <a:gd name="connsiteY23" fmla="*/ 858988 h 1152301"/>
                  <a:gd name="connsiteX24" fmla="*/ 1032468 w 2007781"/>
                  <a:gd name="connsiteY24" fmla="*/ 830188 h 1152301"/>
                  <a:gd name="connsiteX25" fmla="*/ 1154868 w 2007781"/>
                  <a:gd name="connsiteY25" fmla="*/ 790588 h 1152301"/>
                  <a:gd name="connsiteX26" fmla="*/ 1313268 w 2007781"/>
                  <a:gd name="connsiteY26" fmla="*/ 740188 h 1152301"/>
                  <a:gd name="connsiteX27" fmla="*/ 1471668 w 2007781"/>
                  <a:gd name="connsiteY27" fmla="*/ 660988 h 1152301"/>
                  <a:gd name="connsiteX28" fmla="*/ 1572468 w 2007781"/>
                  <a:gd name="connsiteY28" fmla="*/ 621388 h 1152301"/>
                  <a:gd name="connsiteX29" fmla="*/ 1662468 w 2007781"/>
                  <a:gd name="connsiteY29" fmla="*/ 588988 h 1152301"/>
                  <a:gd name="connsiteX30" fmla="*/ 1766868 w 2007781"/>
                  <a:gd name="connsiteY30" fmla="*/ 581788 h 1152301"/>
                  <a:gd name="connsiteX31" fmla="*/ 1885668 w 2007781"/>
                  <a:gd name="connsiteY31" fmla="*/ 596188 h 1152301"/>
                  <a:gd name="connsiteX32" fmla="*/ 1957668 w 2007781"/>
                  <a:gd name="connsiteY32" fmla="*/ 660988 h 1152301"/>
                  <a:gd name="connsiteX33" fmla="*/ 2000868 w 2007781"/>
                  <a:gd name="connsiteY33" fmla="*/ 754588 h 1152301"/>
                  <a:gd name="connsiteX34" fmla="*/ 2004468 w 2007781"/>
                  <a:gd name="connsiteY34" fmla="*/ 909388 h 1152301"/>
                  <a:gd name="connsiteX35" fmla="*/ 1968468 w 2007781"/>
                  <a:gd name="connsiteY35" fmla="*/ 981388 h 1152301"/>
                  <a:gd name="connsiteX36" fmla="*/ 1943268 w 2007781"/>
                  <a:gd name="connsiteY36" fmla="*/ 1064188 h 1152301"/>
                  <a:gd name="connsiteX37" fmla="*/ 1932468 w 2007781"/>
                  <a:gd name="connsiteY37" fmla="*/ 1096588 h 1152301"/>
                  <a:gd name="connsiteX38" fmla="*/ 1853268 w 2007781"/>
                  <a:gd name="connsiteY38" fmla="*/ 1103788 h 1152301"/>
                  <a:gd name="connsiteX39" fmla="*/ 1748868 w 2007781"/>
                  <a:gd name="connsiteY39" fmla="*/ 1139788 h 1152301"/>
                  <a:gd name="connsiteX40" fmla="*/ 1716468 w 2007781"/>
                  <a:gd name="connsiteY40" fmla="*/ 1150588 h 1152301"/>
                  <a:gd name="connsiteX41" fmla="*/ 1702068 w 2007781"/>
                  <a:gd name="connsiteY41" fmla="*/ 1107388 h 1152301"/>
                  <a:gd name="connsiteX42" fmla="*/ 1741668 w 2007781"/>
                  <a:gd name="connsiteY42" fmla="*/ 1024588 h 1152301"/>
                  <a:gd name="connsiteX43" fmla="*/ 1799268 w 2007781"/>
                  <a:gd name="connsiteY43" fmla="*/ 938188 h 1152301"/>
                  <a:gd name="connsiteX44" fmla="*/ 1802868 w 2007781"/>
                  <a:gd name="connsiteY44" fmla="*/ 869788 h 1152301"/>
                  <a:gd name="connsiteX45" fmla="*/ 1759668 w 2007781"/>
                  <a:gd name="connsiteY45" fmla="*/ 804988 h 1152301"/>
                  <a:gd name="connsiteX46" fmla="*/ 1680468 w 2007781"/>
                  <a:gd name="connsiteY46" fmla="*/ 794188 h 1152301"/>
                  <a:gd name="connsiteX47" fmla="*/ 1608468 w 2007781"/>
                  <a:gd name="connsiteY47" fmla="*/ 819388 h 1152301"/>
                  <a:gd name="connsiteX48" fmla="*/ 1543668 w 2007781"/>
                  <a:gd name="connsiteY48" fmla="*/ 851788 h 1152301"/>
                  <a:gd name="connsiteX49" fmla="*/ 1493268 w 2007781"/>
                  <a:gd name="connsiteY49" fmla="*/ 873388 h 1152301"/>
                  <a:gd name="connsiteX50" fmla="*/ 1421268 w 2007781"/>
                  <a:gd name="connsiteY50" fmla="*/ 902188 h 1152301"/>
                  <a:gd name="connsiteX51" fmla="*/ 1230468 w 2007781"/>
                  <a:gd name="connsiteY51" fmla="*/ 970588 h 1152301"/>
                  <a:gd name="connsiteX52" fmla="*/ 1046868 w 2007781"/>
                  <a:gd name="connsiteY52" fmla="*/ 1035388 h 1152301"/>
                  <a:gd name="connsiteX53" fmla="*/ 931668 w 2007781"/>
                  <a:gd name="connsiteY53" fmla="*/ 1056988 h 1152301"/>
                  <a:gd name="connsiteX54" fmla="*/ 823668 w 2007781"/>
                  <a:gd name="connsiteY54" fmla="*/ 1067788 h 1152301"/>
                  <a:gd name="connsiteX55" fmla="*/ 737268 w 2007781"/>
                  <a:gd name="connsiteY55" fmla="*/ 1064188 h 1152301"/>
                  <a:gd name="connsiteX56" fmla="*/ 654468 w 2007781"/>
                  <a:gd name="connsiteY56" fmla="*/ 1053388 h 1152301"/>
                  <a:gd name="connsiteX57" fmla="*/ 560868 w 2007781"/>
                  <a:gd name="connsiteY57" fmla="*/ 1031788 h 1152301"/>
                  <a:gd name="connsiteX58" fmla="*/ 463668 w 2007781"/>
                  <a:gd name="connsiteY58" fmla="*/ 999388 h 1152301"/>
                  <a:gd name="connsiteX59" fmla="*/ 348468 w 2007781"/>
                  <a:gd name="connsiteY59" fmla="*/ 952588 h 1152301"/>
                  <a:gd name="connsiteX60" fmla="*/ 229668 w 2007781"/>
                  <a:gd name="connsiteY60" fmla="*/ 880588 h 1152301"/>
                  <a:gd name="connsiteX61" fmla="*/ 139668 w 2007781"/>
                  <a:gd name="connsiteY61" fmla="*/ 772588 h 1152301"/>
                  <a:gd name="connsiteX62" fmla="*/ 61027 w 2007781"/>
                  <a:gd name="connsiteY62" fmla="*/ 700364 h 1152301"/>
                  <a:gd name="connsiteX63" fmla="*/ 14449 w 2007781"/>
                  <a:gd name="connsiteY63" fmla="*/ 549165 h 1152301"/>
                  <a:gd name="connsiteX64" fmla="*/ 50 w 2007781"/>
                  <a:gd name="connsiteY64" fmla="*/ 387723 h 1152301"/>
                  <a:gd name="connsiteX65" fmla="*/ 11901 w 2007781"/>
                  <a:gd name="connsiteY65" fmla="*/ 270956 h 1152301"/>
                  <a:gd name="connsiteX66" fmla="*/ 60468 w 2007781"/>
                  <a:gd name="connsiteY66" fmla="*/ 243388 h 1152301"/>
                  <a:gd name="connsiteX67" fmla="*/ 53603 w 2007781"/>
                  <a:gd name="connsiteY67" fmla="*/ 175546 h 1152301"/>
                  <a:gd name="connsiteX68" fmla="*/ 128868 w 2007781"/>
                  <a:gd name="connsiteY68" fmla="*/ 82281 h 1152301"/>
                  <a:gd name="connsiteX69" fmla="*/ 233157 w 2007781"/>
                  <a:gd name="connsiteY69" fmla="*/ 31770 h 1152301"/>
                  <a:gd name="connsiteX70" fmla="*/ 337891 w 2007781"/>
                  <a:gd name="connsiteY70" fmla="*/ 9723 h 1152301"/>
                  <a:gd name="connsiteX71" fmla="*/ 434868 w 2007781"/>
                  <a:gd name="connsiteY71" fmla="*/ 5788 h 1152301"/>
                  <a:gd name="connsiteX0" fmla="*/ 434868 w 2007781"/>
                  <a:gd name="connsiteY0" fmla="*/ 5788 h 1152301"/>
                  <a:gd name="connsiteX1" fmla="*/ 431268 w 2007781"/>
                  <a:gd name="connsiteY1" fmla="*/ 88588 h 1152301"/>
                  <a:gd name="connsiteX2" fmla="*/ 438468 w 2007781"/>
                  <a:gd name="connsiteY2" fmla="*/ 138988 h 1152301"/>
                  <a:gd name="connsiteX3" fmla="*/ 456468 w 2007781"/>
                  <a:gd name="connsiteY3" fmla="*/ 200188 h 1152301"/>
                  <a:gd name="connsiteX4" fmla="*/ 488868 w 2007781"/>
                  <a:gd name="connsiteY4" fmla="*/ 246988 h 1152301"/>
                  <a:gd name="connsiteX5" fmla="*/ 510468 w 2007781"/>
                  <a:gd name="connsiteY5" fmla="*/ 282988 h 1152301"/>
                  <a:gd name="connsiteX6" fmla="*/ 539268 w 2007781"/>
                  <a:gd name="connsiteY6" fmla="*/ 315388 h 1152301"/>
                  <a:gd name="connsiteX7" fmla="*/ 546468 w 2007781"/>
                  <a:gd name="connsiteY7" fmla="*/ 315388 h 1152301"/>
                  <a:gd name="connsiteX8" fmla="*/ 467268 w 2007781"/>
                  <a:gd name="connsiteY8" fmla="*/ 315388 h 1152301"/>
                  <a:gd name="connsiteX9" fmla="*/ 409668 w 2007781"/>
                  <a:gd name="connsiteY9" fmla="*/ 304588 h 1152301"/>
                  <a:gd name="connsiteX10" fmla="*/ 312468 w 2007781"/>
                  <a:gd name="connsiteY10" fmla="*/ 311788 h 1152301"/>
                  <a:gd name="connsiteX11" fmla="*/ 247668 w 2007781"/>
                  <a:gd name="connsiteY11" fmla="*/ 365788 h 1152301"/>
                  <a:gd name="connsiteX12" fmla="*/ 233268 w 2007781"/>
                  <a:gd name="connsiteY12" fmla="*/ 441388 h 1152301"/>
                  <a:gd name="connsiteX13" fmla="*/ 187361 w 2007781"/>
                  <a:gd name="connsiteY13" fmla="*/ 517212 h 1152301"/>
                  <a:gd name="connsiteX14" fmla="*/ 244403 w 2007781"/>
                  <a:gd name="connsiteY14" fmla="*/ 660207 h 1152301"/>
                  <a:gd name="connsiteX15" fmla="*/ 298068 w 2007781"/>
                  <a:gd name="connsiteY15" fmla="*/ 704188 h 1152301"/>
                  <a:gd name="connsiteX16" fmla="*/ 335768 w 2007781"/>
                  <a:gd name="connsiteY16" fmla="*/ 753313 h 1152301"/>
                  <a:gd name="connsiteX17" fmla="*/ 395268 w 2007781"/>
                  <a:gd name="connsiteY17" fmla="*/ 783388 h 1152301"/>
                  <a:gd name="connsiteX18" fmla="*/ 460068 w 2007781"/>
                  <a:gd name="connsiteY18" fmla="*/ 804988 h 1152301"/>
                  <a:gd name="connsiteX19" fmla="*/ 517668 w 2007781"/>
                  <a:gd name="connsiteY19" fmla="*/ 822988 h 1152301"/>
                  <a:gd name="connsiteX20" fmla="*/ 593268 w 2007781"/>
                  <a:gd name="connsiteY20" fmla="*/ 844588 h 1152301"/>
                  <a:gd name="connsiteX21" fmla="*/ 676068 w 2007781"/>
                  <a:gd name="connsiteY21" fmla="*/ 851788 h 1152301"/>
                  <a:gd name="connsiteX22" fmla="*/ 758868 w 2007781"/>
                  <a:gd name="connsiteY22" fmla="*/ 858988 h 1152301"/>
                  <a:gd name="connsiteX23" fmla="*/ 884868 w 2007781"/>
                  <a:gd name="connsiteY23" fmla="*/ 858988 h 1152301"/>
                  <a:gd name="connsiteX24" fmla="*/ 1032468 w 2007781"/>
                  <a:gd name="connsiteY24" fmla="*/ 830188 h 1152301"/>
                  <a:gd name="connsiteX25" fmla="*/ 1154868 w 2007781"/>
                  <a:gd name="connsiteY25" fmla="*/ 790588 h 1152301"/>
                  <a:gd name="connsiteX26" fmla="*/ 1313268 w 2007781"/>
                  <a:gd name="connsiteY26" fmla="*/ 740188 h 1152301"/>
                  <a:gd name="connsiteX27" fmla="*/ 1471668 w 2007781"/>
                  <a:gd name="connsiteY27" fmla="*/ 660988 h 1152301"/>
                  <a:gd name="connsiteX28" fmla="*/ 1572468 w 2007781"/>
                  <a:gd name="connsiteY28" fmla="*/ 621388 h 1152301"/>
                  <a:gd name="connsiteX29" fmla="*/ 1662468 w 2007781"/>
                  <a:gd name="connsiteY29" fmla="*/ 588988 h 1152301"/>
                  <a:gd name="connsiteX30" fmla="*/ 1766868 w 2007781"/>
                  <a:gd name="connsiteY30" fmla="*/ 581788 h 1152301"/>
                  <a:gd name="connsiteX31" fmla="*/ 1885668 w 2007781"/>
                  <a:gd name="connsiteY31" fmla="*/ 596188 h 1152301"/>
                  <a:gd name="connsiteX32" fmla="*/ 1957668 w 2007781"/>
                  <a:gd name="connsiteY32" fmla="*/ 660988 h 1152301"/>
                  <a:gd name="connsiteX33" fmla="*/ 2000868 w 2007781"/>
                  <a:gd name="connsiteY33" fmla="*/ 754588 h 1152301"/>
                  <a:gd name="connsiteX34" fmla="*/ 2004468 w 2007781"/>
                  <a:gd name="connsiteY34" fmla="*/ 909388 h 1152301"/>
                  <a:gd name="connsiteX35" fmla="*/ 1968468 w 2007781"/>
                  <a:gd name="connsiteY35" fmla="*/ 981388 h 1152301"/>
                  <a:gd name="connsiteX36" fmla="*/ 1943268 w 2007781"/>
                  <a:gd name="connsiteY36" fmla="*/ 1064188 h 1152301"/>
                  <a:gd name="connsiteX37" fmla="*/ 1932468 w 2007781"/>
                  <a:gd name="connsiteY37" fmla="*/ 1096588 h 1152301"/>
                  <a:gd name="connsiteX38" fmla="*/ 1853268 w 2007781"/>
                  <a:gd name="connsiteY38" fmla="*/ 1103788 h 1152301"/>
                  <a:gd name="connsiteX39" fmla="*/ 1748868 w 2007781"/>
                  <a:gd name="connsiteY39" fmla="*/ 1139788 h 1152301"/>
                  <a:gd name="connsiteX40" fmla="*/ 1716468 w 2007781"/>
                  <a:gd name="connsiteY40" fmla="*/ 1150588 h 1152301"/>
                  <a:gd name="connsiteX41" fmla="*/ 1702068 w 2007781"/>
                  <a:gd name="connsiteY41" fmla="*/ 1107388 h 1152301"/>
                  <a:gd name="connsiteX42" fmla="*/ 1741668 w 2007781"/>
                  <a:gd name="connsiteY42" fmla="*/ 1024588 h 1152301"/>
                  <a:gd name="connsiteX43" fmla="*/ 1799268 w 2007781"/>
                  <a:gd name="connsiteY43" fmla="*/ 938188 h 1152301"/>
                  <a:gd name="connsiteX44" fmla="*/ 1802868 w 2007781"/>
                  <a:gd name="connsiteY44" fmla="*/ 869788 h 1152301"/>
                  <a:gd name="connsiteX45" fmla="*/ 1759668 w 2007781"/>
                  <a:gd name="connsiteY45" fmla="*/ 804988 h 1152301"/>
                  <a:gd name="connsiteX46" fmla="*/ 1680468 w 2007781"/>
                  <a:gd name="connsiteY46" fmla="*/ 794188 h 1152301"/>
                  <a:gd name="connsiteX47" fmla="*/ 1608468 w 2007781"/>
                  <a:gd name="connsiteY47" fmla="*/ 819388 h 1152301"/>
                  <a:gd name="connsiteX48" fmla="*/ 1543668 w 2007781"/>
                  <a:gd name="connsiteY48" fmla="*/ 851788 h 1152301"/>
                  <a:gd name="connsiteX49" fmla="*/ 1493268 w 2007781"/>
                  <a:gd name="connsiteY49" fmla="*/ 873388 h 1152301"/>
                  <a:gd name="connsiteX50" fmla="*/ 1421268 w 2007781"/>
                  <a:gd name="connsiteY50" fmla="*/ 902188 h 1152301"/>
                  <a:gd name="connsiteX51" fmla="*/ 1230468 w 2007781"/>
                  <a:gd name="connsiteY51" fmla="*/ 970588 h 1152301"/>
                  <a:gd name="connsiteX52" fmla="*/ 1046868 w 2007781"/>
                  <a:gd name="connsiteY52" fmla="*/ 1035388 h 1152301"/>
                  <a:gd name="connsiteX53" fmla="*/ 931668 w 2007781"/>
                  <a:gd name="connsiteY53" fmla="*/ 1056988 h 1152301"/>
                  <a:gd name="connsiteX54" fmla="*/ 823668 w 2007781"/>
                  <a:gd name="connsiteY54" fmla="*/ 1067788 h 1152301"/>
                  <a:gd name="connsiteX55" fmla="*/ 737268 w 2007781"/>
                  <a:gd name="connsiteY55" fmla="*/ 1064188 h 1152301"/>
                  <a:gd name="connsiteX56" fmla="*/ 654468 w 2007781"/>
                  <a:gd name="connsiteY56" fmla="*/ 1053388 h 1152301"/>
                  <a:gd name="connsiteX57" fmla="*/ 560868 w 2007781"/>
                  <a:gd name="connsiteY57" fmla="*/ 1031788 h 1152301"/>
                  <a:gd name="connsiteX58" fmla="*/ 463668 w 2007781"/>
                  <a:gd name="connsiteY58" fmla="*/ 999388 h 1152301"/>
                  <a:gd name="connsiteX59" fmla="*/ 348468 w 2007781"/>
                  <a:gd name="connsiteY59" fmla="*/ 952588 h 1152301"/>
                  <a:gd name="connsiteX60" fmla="*/ 229668 w 2007781"/>
                  <a:gd name="connsiteY60" fmla="*/ 880588 h 1152301"/>
                  <a:gd name="connsiteX61" fmla="*/ 139668 w 2007781"/>
                  <a:gd name="connsiteY61" fmla="*/ 772588 h 1152301"/>
                  <a:gd name="connsiteX62" fmla="*/ 61027 w 2007781"/>
                  <a:gd name="connsiteY62" fmla="*/ 700364 h 1152301"/>
                  <a:gd name="connsiteX63" fmla="*/ 14449 w 2007781"/>
                  <a:gd name="connsiteY63" fmla="*/ 549165 h 1152301"/>
                  <a:gd name="connsiteX64" fmla="*/ 50 w 2007781"/>
                  <a:gd name="connsiteY64" fmla="*/ 387723 h 1152301"/>
                  <a:gd name="connsiteX65" fmla="*/ 11901 w 2007781"/>
                  <a:gd name="connsiteY65" fmla="*/ 270956 h 1152301"/>
                  <a:gd name="connsiteX66" fmla="*/ 60468 w 2007781"/>
                  <a:gd name="connsiteY66" fmla="*/ 243388 h 1152301"/>
                  <a:gd name="connsiteX67" fmla="*/ 53603 w 2007781"/>
                  <a:gd name="connsiteY67" fmla="*/ 175546 h 1152301"/>
                  <a:gd name="connsiteX68" fmla="*/ 128868 w 2007781"/>
                  <a:gd name="connsiteY68" fmla="*/ 82281 h 1152301"/>
                  <a:gd name="connsiteX69" fmla="*/ 233157 w 2007781"/>
                  <a:gd name="connsiteY69" fmla="*/ 31770 h 1152301"/>
                  <a:gd name="connsiteX70" fmla="*/ 337891 w 2007781"/>
                  <a:gd name="connsiteY70" fmla="*/ 9723 h 1152301"/>
                  <a:gd name="connsiteX71" fmla="*/ 434868 w 2007781"/>
                  <a:gd name="connsiteY71" fmla="*/ 5788 h 1152301"/>
                  <a:gd name="connsiteX0" fmla="*/ 434868 w 2007781"/>
                  <a:gd name="connsiteY0" fmla="*/ 5788 h 1152301"/>
                  <a:gd name="connsiteX1" fmla="*/ 431268 w 2007781"/>
                  <a:gd name="connsiteY1" fmla="*/ 88588 h 1152301"/>
                  <a:gd name="connsiteX2" fmla="*/ 438468 w 2007781"/>
                  <a:gd name="connsiteY2" fmla="*/ 138988 h 1152301"/>
                  <a:gd name="connsiteX3" fmla="*/ 456468 w 2007781"/>
                  <a:gd name="connsiteY3" fmla="*/ 200188 h 1152301"/>
                  <a:gd name="connsiteX4" fmla="*/ 488868 w 2007781"/>
                  <a:gd name="connsiteY4" fmla="*/ 246988 h 1152301"/>
                  <a:gd name="connsiteX5" fmla="*/ 510468 w 2007781"/>
                  <a:gd name="connsiteY5" fmla="*/ 282988 h 1152301"/>
                  <a:gd name="connsiteX6" fmla="*/ 539268 w 2007781"/>
                  <a:gd name="connsiteY6" fmla="*/ 315388 h 1152301"/>
                  <a:gd name="connsiteX7" fmla="*/ 546468 w 2007781"/>
                  <a:gd name="connsiteY7" fmla="*/ 315388 h 1152301"/>
                  <a:gd name="connsiteX8" fmla="*/ 467268 w 2007781"/>
                  <a:gd name="connsiteY8" fmla="*/ 315388 h 1152301"/>
                  <a:gd name="connsiteX9" fmla="*/ 409668 w 2007781"/>
                  <a:gd name="connsiteY9" fmla="*/ 304588 h 1152301"/>
                  <a:gd name="connsiteX10" fmla="*/ 312468 w 2007781"/>
                  <a:gd name="connsiteY10" fmla="*/ 311788 h 1152301"/>
                  <a:gd name="connsiteX11" fmla="*/ 247668 w 2007781"/>
                  <a:gd name="connsiteY11" fmla="*/ 365788 h 1152301"/>
                  <a:gd name="connsiteX12" fmla="*/ 233268 w 2007781"/>
                  <a:gd name="connsiteY12" fmla="*/ 441388 h 1152301"/>
                  <a:gd name="connsiteX13" fmla="*/ 187361 w 2007781"/>
                  <a:gd name="connsiteY13" fmla="*/ 517212 h 1152301"/>
                  <a:gd name="connsiteX14" fmla="*/ 244403 w 2007781"/>
                  <a:gd name="connsiteY14" fmla="*/ 660207 h 1152301"/>
                  <a:gd name="connsiteX15" fmla="*/ 298068 w 2007781"/>
                  <a:gd name="connsiteY15" fmla="*/ 704188 h 1152301"/>
                  <a:gd name="connsiteX16" fmla="*/ 335768 w 2007781"/>
                  <a:gd name="connsiteY16" fmla="*/ 753313 h 1152301"/>
                  <a:gd name="connsiteX17" fmla="*/ 395268 w 2007781"/>
                  <a:gd name="connsiteY17" fmla="*/ 783388 h 1152301"/>
                  <a:gd name="connsiteX18" fmla="*/ 460068 w 2007781"/>
                  <a:gd name="connsiteY18" fmla="*/ 804988 h 1152301"/>
                  <a:gd name="connsiteX19" fmla="*/ 517668 w 2007781"/>
                  <a:gd name="connsiteY19" fmla="*/ 822988 h 1152301"/>
                  <a:gd name="connsiteX20" fmla="*/ 593268 w 2007781"/>
                  <a:gd name="connsiteY20" fmla="*/ 844588 h 1152301"/>
                  <a:gd name="connsiteX21" fmla="*/ 676068 w 2007781"/>
                  <a:gd name="connsiteY21" fmla="*/ 851788 h 1152301"/>
                  <a:gd name="connsiteX22" fmla="*/ 758868 w 2007781"/>
                  <a:gd name="connsiteY22" fmla="*/ 858988 h 1152301"/>
                  <a:gd name="connsiteX23" fmla="*/ 884868 w 2007781"/>
                  <a:gd name="connsiteY23" fmla="*/ 858988 h 1152301"/>
                  <a:gd name="connsiteX24" fmla="*/ 1032468 w 2007781"/>
                  <a:gd name="connsiteY24" fmla="*/ 830188 h 1152301"/>
                  <a:gd name="connsiteX25" fmla="*/ 1154868 w 2007781"/>
                  <a:gd name="connsiteY25" fmla="*/ 790588 h 1152301"/>
                  <a:gd name="connsiteX26" fmla="*/ 1313268 w 2007781"/>
                  <a:gd name="connsiteY26" fmla="*/ 740188 h 1152301"/>
                  <a:gd name="connsiteX27" fmla="*/ 1471668 w 2007781"/>
                  <a:gd name="connsiteY27" fmla="*/ 660988 h 1152301"/>
                  <a:gd name="connsiteX28" fmla="*/ 1572468 w 2007781"/>
                  <a:gd name="connsiteY28" fmla="*/ 621388 h 1152301"/>
                  <a:gd name="connsiteX29" fmla="*/ 1662468 w 2007781"/>
                  <a:gd name="connsiteY29" fmla="*/ 588988 h 1152301"/>
                  <a:gd name="connsiteX30" fmla="*/ 1766868 w 2007781"/>
                  <a:gd name="connsiteY30" fmla="*/ 581788 h 1152301"/>
                  <a:gd name="connsiteX31" fmla="*/ 1885668 w 2007781"/>
                  <a:gd name="connsiteY31" fmla="*/ 596188 h 1152301"/>
                  <a:gd name="connsiteX32" fmla="*/ 1957668 w 2007781"/>
                  <a:gd name="connsiteY32" fmla="*/ 660988 h 1152301"/>
                  <a:gd name="connsiteX33" fmla="*/ 2000868 w 2007781"/>
                  <a:gd name="connsiteY33" fmla="*/ 754588 h 1152301"/>
                  <a:gd name="connsiteX34" fmla="*/ 2004468 w 2007781"/>
                  <a:gd name="connsiteY34" fmla="*/ 909388 h 1152301"/>
                  <a:gd name="connsiteX35" fmla="*/ 1968468 w 2007781"/>
                  <a:gd name="connsiteY35" fmla="*/ 981388 h 1152301"/>
                  <a:gd name="connsiteX36" fmla="*/ 1943268 w 2007781"/>
                  <a:gd name="connsiteY36" fmla="*/ 1064188 h 1152301"/>
                  <a:gd name="connsiteX37" fmla="*/ 1932468 w 2007781"/>
                  <a:gd name="connsiteY37" fmla="*/ 1096588 h 1152301"/>
                  <a:gd name="connsiteX38" fmla="*/ 1853268 w 2007781"/>
                  <a:gd name="connsiteY38" fmla="*/ 1103788 h 1152301"/>
                  <a:gd name="connsiteX39" fmla="*/ 1748868 w 2007781"/>
                  <a:gd name="connsiteY39" fmla="*/ 1139788 h 1152301"/>
                  <a:gd name="connsiteX40" fmla="*/ 1716468 w 2007781"/>
                  <a:gd name="connsiteY40" fmla="*/ 1150588 h 1152301"/>
                  <a:gd name="connsiteX41" fmla="*/ 1702068 w 2007781"/>
                  <a:gd name="connsiteY41" fmla="*/ 1107388 h 1152301"/>
                  <a:gd name="connsiteX42" fmla="*/ 1741668 w 2007781"/>
                  <a:gd name="connsiteY42" fmla="*/ 1024588 h 1152301"/>
                  <a:gd name="connsiteX43" fmla="*/ 1799268 w 2007781"/>
                  <a:gd name="connsiteY43" fmla="*/ 938188 h 1152301"/>
                  <a:gd name="connsiteX44" fmla="*/ 1802868 w 2007781"/>
                  <a:gd name="connsiteY44" fmla="*/ 869788 h 1152301"/>
                  <a:gd name="connsiteX45" fmla="*/ 1759668 w 2007781"/>
                  <a:gd name="connsiteY45" fmla="*/ 804988 h 1152301"/>
                  <a:gd name="connsiteX46" fmla="*/ 1680468 w 2007781"/>
                  <a:gd name="connsiteY46" fmla="*/ 794188 h 1152301"/>
                  <a:gd name="connsiteX47" fmla="*/ 1608468 w 2007781"/>
                  <a:gd name="connsiteY47" fmla="*/ 819388 h 1152301"/>
                  <a:gd name="connsiteX48" fmla="*/ 1543668 w 2007781"/>
                  <a:gd name="connsiteY48" fmla="*/ 851788 h 1152301"/>
                  <a:gd name="connsiteX49" fmla="*/ 1493268 w 2007781"/>
                  <a:gd name="connsiteY49" fmla="*/ 873388 h 1152301"/>
                  <a:gd name="connsiteX50" fmla="*/ 1421268 w 2007781"/>
                  <a:gd name="connsiteY50" fmla="*/ 902188 h 1152301"/>
                  <a:gd name="connsiteX51" fmla="*/ 1230468 w 2007781"/>
                  <a:gd name="connsiteY51" fmla="*/ 970588 h 1152301"/>
                  <a:gd name="connsiteX52" fmla="*/ 1046868 w 2007781"/>
                  <a:gd name="connsiteY52" fmla="*/ 1035388 h 1152301"/>
                  <a:gd name="connsiteX53" fmla="*/ 931668 w 2007781"/>
                  <a:gd name="connsiteY53" fmla="*/ 1056988 h 1152301"/>
                  <a:gd name="connsiteX54" fmla="*/ 823668 w 2007781"/>
                  <a:gd name="connsiteY54" fmla="*/ 1067788 h 1152301"/>
                  <a:gd name="connsiteX55" fmla="*/ 737268 w 2007781"/>
                  <a:gd name="connsiteY55" fmla="*/ 1064188 h 1152301"/>
                  <a:gd name="connsiteX56" fmla="*/ 654468 w 2007781"/>
                  <a:gd name="connsiteY56" fmla="*/ 1053388 h 1152301"/>
                  <a:gd name="connsiteX57" fmla="*/ 560868 w 2007781"/>
                  <a:gd name="connsiteY57" fmla="*/ 1031788 h 1152301"/>
                  <a:gd name="connsiteX58" fmla="*/ 463668 w 2007781"/>
                  <a:gd name="connsiteY58" fmla="*/ 999388 h 1152301"/>
                  <a:gd name="connsiteX59" fmla="*/ 348468 w 2007781"/>
                  <a:gd name="connsiteY59" fmla="*/ 952588 h 1152301"/>
                  <a:gd name="connsiteX60" fmla="*/ 229668 w 2007781"/>
                  <a:gd name="connsiteY60" fmla="*/ 880588 h 1152301"/>
                  <a:gd name="connsiteX61" fmla="*/ 125491 w 2007781"/>
                  <a:gd name="connsiteY61" fmla="*/ 822206 h 1152301"/>
                  <a:gd name="connsiteX62" fmla="*/ 61027 w 2007781"/>
                  <a:gd name="connsiteY62" fmla="*/ 700364 h 1152301"/>
                  <a:gd name="connsiteX63" fmla="*/ 14449 w 2007781"/>
                  <a:gd name="connsiteY63" fmla="*/ 549165 h 1152301"/>
                  <a:gd name="connsiteX64" fmla="*/ 50 w 2007781"/>
                  <a:gd name="connsiteY64" fmla="*/ 387723 h 1152301"/>
                  <a:gd name="connsiteX65" fmla="*/ 11901 w 2007781"/>
                  <a:gd name="connsiteY65" fmla="*/ 270956 h 1152301"/>
                  <a:gd name="connsiteX66" fmla="*/ 60468 w 2007781"/>
                  <a:gd name="connsiteY66" fmla="*/ 243388 h 1152301"/>
                  <a:gd name="connsiteX67" fmla="*/ 53603 w 2007781"/>
                  <a:gd name="connsiteY67" fmla="*/ 175546 h 1152301"/>
                  <a:gd name="connsiteX68" fmla="*/ 128868 w 2007781"/>
                  <a:gd name="connsiteY68" fmla="*/ 82281 h 1152301"/>
                  <a:gd name="connsiteX69" fmla="*/ 233157 w 2007781"/>
                  <a:gd name="connsiteY69" fmla="*/ 31770 h 1152301"/>
                  <a:gd name="connsiteX70" fmla="*/ 337891 w 2007781"/>
                  <a:gd name="connsiteY70" fmla="*/ 9723 h 1152301"/>
                  <a:gd name="connsiteX71" fmla="*/ 434868 w 2007781"/>
                  <a:gd name="connsiteY71" fmla="*/ 5788 h 1152301"/>
                  <a:gd name="connsiteX0" fmla="*/ 434868 w 2007781"/>
                  <a:gd name="connsiteY0" fmla="*/ 5788 h 1152301"/>
                  <a:gd name="connsiteX1" fmla="*/ 431268 w 2007781"/>
                  <a:gd name="connsiteY1" fmla="*/ 88588 h 1152301"/>
                  <a:gd name="connsiteX2" fmla="*/ 438468 w 2007781"/>
                  <a:gd name="connsiteY2" fmla="*/ 138988 h 1152301"/>
                  <a:gd name="connsiteX3" fmla="*/ 456468 w 2007781"/>
                  <a:gd name="connsiteY3" fmla="*/ 200188 h 1152301"/>
                  <a:gd name="connsiteX4" fmla="*/ 488868 w 2007781"/>
                  <a:gd name="connsiteY4" fmla="*/ 246988 h 1152301"/>
                  <a:gd name="connsiteX5" fmla="*/ 510468 w 2007781"/>
                  <a:gd name="connsiteY5" fmla="*/ 282988 h 1152301"/>
                  <a:gd name="connsiteX6" fmla="*/ 539268 w 2007781"/>
                  <a:gd name="connsiteY6" fmla="*/ 315388 h 1152301"/>
                  <a:gd name="connsiteX7" fmla="*/ 546468 w 2007781"/>
                  <a:gd name="connsiteY7" fmla="*/ 315388 h 1152301"/>
                  <a:gd name="connsiteX8" fmla="*/ 467268 w 2007781"/>
                  <a:gd name="connsiteY8" fmla="*/ 315388 h 1152301"/>
                  <a:gd name="connsiteX9" fmla="*/ 409668 w 2007781"/>
                  <a:gd name="connsiteY9" fmla="*/ 304588 h 1152301"/>
                  <a:gd name="connsiteX10" fmla="*/ 312468 w 2007781"/>
                  <a:gd name="connsiteY10" fmla="*/ 311788 h 1152301"/>
                  <a:gd name="connsiteX11" fmla="*/ 247668 w 2007781"/>
                  <a:gd name="connsiteY11" fmla="*/ 365788 h 1152301"/>
                  <a:gd name="connsiteX12" fmla="*/ 233268 w 2007781"/>
                  <a:gd name="connsiteY12" fmla="*/ 441388 h 1152301"/>
                  <a:gd name="connsiteX13" fmla="*/ 187361 w 2007781"/>
                  <a:gd name="connsiteY13" fmla="*/ 517212 h 1152301"/>
                  <a:gd name="connsiteX14" fmla="*/ 244403 w 2007781"/>
                  <a:gd name="connsiteY14" fmla="*/ 660207 h 1152301"/>
                  <a:gd name="connsiteX15" fmla="*/ 298068 w 2007781"/>
                  <a:gd name="connsiteY15" fmla="*/ 704188 h 1152301"/>
                  <a:gd name="connsiteX16" fmla="*/ 335768 w 2007781"/>
                  <a:gd name="connsiteY16" fmla="*/ 753313 h 1152301"/>
                  <a:gd name="connsiteX17" fmla="*/ 395268 w 2007781"/>
                  <a:gd name="connsiteY17" fmla="*/ 783388 h 1152301"/>
                  <a:gd name="connsiteX18" fmla="*/ 460068 w 2007781"/>
                  <a:gd name="connsiteY18" fmla="*/ 804988 h 1152301"/>
                  <a:gd name="connsiteX19" fmla="*/ 517668 w 2007781"/>
                  <a:gd name="connsiteY19" fmla="*/ 822988 h 1152301"/>
                  <a:gd name="connsiteX20" fmla="*/ 593268 w 2007781"/>
                  <a:gd name="connsiteY20" fmla="*/ 844588 h 1152301"/>
                  <a:gd name="connsiteX21" fmla="*/ 676068 w 2007781"/>
                  <a:gd name="connsiteY21" fmla="*/ 851788 h 1152301"/>
                  <a:gd name="connsiteX22" fmla="*/ 758868 w 2007781"/>
                  <a:gd name="connsiteY22" fmla="*/ 858988 h 1152301"/>
                  <a:gd name="connsiteX23" fmla="*/ 884868 w 2007781"/>
                  <a:gd name="connsiteY23" fmla="*/ 858988 h 1152301"/>
                  <a:gd name="connsiteX24" fmla="*/ 1032468 w 2007781"/>
                  <a:gd name="connsiteY24" fmla="*/ 830188 h 1152301"/>
                  <a:gd name="connsiteX25" fmla="*/ 1154868 w 2007781"/>
                  <a:gd name="connsiteY25" fmla="*/ 790588 h 1152301"/>
                  <a:gd name="connsiteX26" fmla="*/ 1313268 w 2007781"/>
                  <a:gd name="connsiteY26" fmla="*/ 740188 h 1152301"/>
                  <a:gd name="connsiteX27" fmla="*/ 1471668 w 2007781"/>
                  <a:gd name="connsiteY27" fmla="*/ 660988 h 1152301"/>
                  <a:gd name="connsiteX28" fmla="*/ 1572468 w 2007781"/>
                  <a:gd name="connsiteY28" fmla="*/ 621388 h 1152301"/>
                  <a:gd name="connsiteX29" fmla="*/ 1662468 w 2007781"/>
                  <a:gd name="connsiteY29" fmla="*/ 588988 h 1152301"/>
                  <a:gd name="connsiteX30" fmla="*/ 1766868 w 2007781"/>
                  <a:gd name="connsiteY30" fmla="*/ 581788 h 1152301"/>
                  <a:gd name="connsiteX31" fmla="*/ 1885668 w 2007781"/>
                  <a:gd name="connsiteY31" fmla="*/ 596188 h 1152301"/>
                  <a:gd name="connsiteX32" fmla="*/ 1957668 w 2007781"/>
                  <a:gd name="connsiteY32" fmla="*/ 660988 h 1152301"/>
                  <a:gd name="connsiteX33" fmla="*/ 2000868 w 2007781"/>
                  <a:gd name="connsiteY33" fmla="*/ 754588 h 1152301"/>
                  <a:gd name="connsiteX34" fmla="*/ 2004468 w 2007781"/>
                  <a:gd name="connsiteY34" fmla="*/ 909388 h 1152301"/>
                  <a:gd name="connsiteX35" fmla="*/ 1968468 w 2007781"/>
                  <a:gd name="connsiteY35" fmla="*/ 981388 h 1152301"/>
                  <a:gd name="connsiteX36" fmla="*/ 1943268 w 2007781"/>
                  <a:gd name="connsiteY36" fmla="*/ 1064188 h 1152301"/>
                  <a:gd name="connsiteX37" fmla="*/ 1932468 w 2007781"/>
                  <a:gd name="connsiteY37" fmla="*/ 1096588 h 1152301"/>
                  <a:gd name="connsiteX38" fmla="*/ 1853268 w 2007781"/>
                  <a:gd name="connsiteY38" fmla="*/ 1103788 h 1152301"/>
                  <a:gd name="connsiteX39" fmla="*/ 1748868 w 2007781"/>
                  <a:gd name="connsiteY39" fmla="*/ 1139788 h 1152301"/>
                  <a:gd name="connsiteX40" fmla="*/ 1716468 w 2007781"/>
                  <a:gd name="connsiteY40" fmla="*/ 1150588 h 1152301"/>
                  <a:gd name="connsiteX41" fmla="*/ 1702068 w 2007781"/>
                  <a:gd name="connsiteY41" fmla="*/ 1107388 h 1152301"/>
                  <a:gd name="connsiteX42" fmla="*/ 1741668 w 2007781"/>
                  <a:gd name="connsiteY42" fmla="*/ 1024588 h 1152301"/>
                  <a:gd name="connsiteX43" fmla="*/ 1799268 w 2007781"/>
                  <a:gd name="connsiteY43" fmla="*/ 938188 h 1152301"/>
                  <a:gd name="connsiteX44" fmla="*/ 1802868 w 2007781"/>
                  <a:gd name="connsiteY44" fmla="*/ 869788 h 1152301"/>
                  <a:gd name="connsiteX45" fmla="*/ 1759668 w 2007781"/>
                  <a:gd name="connsiteY45" fmla="*/ 804988 h 1152301"/>
                  <a:gd name="connsiteX46" fmla="*/ 1680468 w 2007781"/>
                  <a:gd name="connsiteY46" fmla="*/ 794188 h 1152301"/>
                  <a:gd name="connsiteX47" fmla="*/ 1608468 w 2007781"/>
                  <a:gd name="connsiteY47" fmla="*/ 819388 h 1152301"/>
                  <a:gd name="connsiteX48" fmla="*/ 1543668 w 2007781"/>
                  <a:gd name="connsiteY48" fmla="*/ 851788 h 1152301"/>
                  <a:gd name="connsiteX49" fmla="*/ 1493268 w 2007781"/>
                  <a:gd name="connsiteY49" fmla="*/ 873388 h 1152301"/>
                  <a:gd name="connsiteX50" fmla="*/ 1421268 w 2007781"/>
                  <a:gd name="connsiteY50" fmla="*/ 902188 h 1152301"/>
                  <a:gd name="connsiteX51" fmla="*/ 1230468 w 2007781"/>
                  <a:gd name="connsiteY51" fmla="*/ 970588 h 1152301"/>
                  <a:gd name="connsiteX52" fmla="*/ 1046868 w 2007781"/>
                  <a:gd name="connsiteY52" fmla="*/ 1035388 h 1152301"/>
                  <a:gd name="connsiteX53" fmla="*/ 931668 w 2007781"/>
                  <a:gd name="connsiteY53" fmla="*/ 1056988 h 1152301"/>
                  <a:gd name="connsiteX54" fmla="*/ 823668 w 2007781"/>
                  <a:gd name="connsiteY54" fmla="*/ 1067788 h 1152301"/>
                  <a:gd name="connsiteX55" fmla="*/ 737268 w 2007781"/>
                  <a:gd name="connsiteY55" fmla="*/ 1064188 h 1152301"/>
                  <a:gd name="connsiteX56" fmla="*/ 654468 w 2007781"/>
                  <a:gd name="connsiteY56" fmla="*/ 1053388 h 1152301"/>
                  <a:gd name="connsiteX57" fmla="*/ 560868 w 2007781"/>
                  <a:gd name="connsiteY57" fmla="*/ 1031788 h 1152301"/>
                  <a:gd name="connsiteX58" fmla="*/ 463668 w 2007781"/>
                  <a:gd name="connsiteY58" fmla="*/ 999388 h 1152301"/>
                  <a:gd name="connsiteX59" fmla="*/ 348468 w 2007781"/>
                  <a:gd name="connsiteY59" fmla="*/ 952588 h 1152301"/>
                  <a:gd name="connsiteX60" fmla="*/ 258021 w 2007781"/>
                  <a:gd name="connsiteY60" fmla="*/ 937295 h 1152301"/>
                  <a:gd name="connsiteX61" fmla="*/ 125491 w 2007781"/>
                  <a:gd name="connsiteY61" fmla="*/ 822206 h 1152301"/>
                  <a:gd name="connsiteX62" fmla="*/ 61027 w 2007781"/>
                  <a:gd name="connsiteY62" fmla="*/ 700364 h 1152301"/>
                  <a:gd name="connsiteX63" fmla="*/ 14449 w 2007781"/>
                  <a:gd name="connsiteY63" fmla="*/ 549165 h 1152301"/>
                  <a:gd name="connsiteX64" fmla="*/ 50 w 2007781"/>
                  <a:gd name="connsiteY64" fmla="*/ 387723 h 1152301"/>
                  <a:gd name="connsiteX65" fmla="*/ 11901 w 2007781"/>
                  <a:gd name="connsiteY65" fmla="*/ 270956 h 1152301"/>
                  <a:gd name="connsiteX66" fmla="*/ 60468 w 2007781"/>
                  <a:gd name="connsiteY66" fmla="*/ 243388 h 1152301"/>
                  <a:gd name="connsiteX67" fmla="*/ 53603 w 2007781"/>
                  <a:gd name="connsiteY67" fmla="*/ 175546 h 1152301"/>
                  <a:gd name="connsiteX68" fmla="*/ 128868 w 2007781"/>
                  <a:gd name="connsiteY68" fmla="*/ 82281 h 1152301"/>
                  <a:gd name="connsiteX69" fmla="*/ 233157 w 2007781"/>
                  <a:gd name="connsiteY69" fmla="*/ 31770 h 1152301"/>
                  <a:gd name="connsiteX70" fmla="*/ 337891 w 2007781"/>
                  <a:gd name="connsiteY70" fmla="*/ 9723 h 1152301"/>
                  <a:gd name="connsiteX71" fmla="*/ 434868 w 2007781"/>
                  <a:gd name="connsiteY71" fmla="*/ 5788 h 1152301"/>
                  <a:gd name="connsiteX0" fmla="*/ 434868 w 2007781"/>
                  <a:gd name="connsiteY0" fmla="*/ 5788 h 1152301"/>
                  <a:gd name="connsiteX1" fmla="*/ 431268 w 2007781"/>
                  <a:gd name="connsiteY1" fmla="*/ 88588 h 1152301"/>
                  <a:gd name="connsiteX2" fmla="*/ 438468 w 2007781"/>
                  <a:gd name="connsiteY2" fmla="*/ 138988 h 1152301"/>
                  <a:gd name="connsiteX3" fmla="*/ 456468 w 2007781"/>
                  <a:gd name="connsiteY3" fmla="*/ 200188 h 1152301"/>
                  <a:gd name="connsiteX4" fmla="*/ 488868 w 2007781"/>
                  <a:gd name="connsiteY4" fmla="*/ 246988 h 1152301"/>
                  <a:gd name="connsiteX5" fmla="*/ 510468 w 2007781"/>
                  <a:gd name="connsiteY5" fmla="*/ 282988 h 1152301"/>
                  <a:gd name="connsiteX6" fmla="*/ 539268 w 2007781"/>
                  <a:gd name="connsiteY6" fmla="*/ 315388 h 1152301"/>
                  <a:gd name="connsiteX7" fmla="*/ 546468 w 2007781"/>
                  <a:gd name="connsiteY7" fmla="*/ 315388 h 1152301"/>
                  <a:gd name="connsiteX8" fmla="*/ 467268 w 2007781"/>
                  <a:gd name="connsiteY8" fmla="*/ 315388 h 1152301"/>
                  <a:gd name="connsiteX9" fmla="*/ 409668 w 2007781"/>
                  <a:gd name="connsiteY9" fmla="*/ 304588 h 1152301"/>
                  <a:gd name="connsiteX10" fmla="*/ 312468 w 2007781"/>
                  <a:gd name="connsiteY10" fmla="*/ 311788 h 1152301"/>
                  <a:gd name="connsiteX11" fmla="*/ 247668 w 2007781"/>
                  <a:gd name="connsiteY11" fmla="*/ 365788 h 1152301"/>
                  <a:gd name="connsiteX12" fmla="*/ 233268 w 2007781"/>
                  <a:gd name="connsiteY12" fmla="*/ 441388 h 1152301"/>
                  <a:gd name="connsiteX13" fmla="*/ 187361 w 2007781"/>
                  <a:gd name="connsiteY13" fmla="*/ 517212 h 1152301"/>
                  <a:gd name="connsiteX14" fmla="*/ 244403 w 2007781"/>
                  <a:gd name="connsiteY14" fmla="*/ 660207 h 1152301"/>
                  <a:gd name="connsiteX15" fmla="*/ 298068 w 2007781"/>
                  <a:gd name="connsiteY15" fmla="*/ 704188 h 1152301"/>
                  <a:gd name="connsiteX16" fmla="*/ 335768 w 2007781"/>
                  <a:gd name="connsiteY16" fmla="*/ 753313 h 1152301"/>
                  <a:gd name="connsiteX17" fmla="*/ 395268 w 2007781"/>
                  <a:gd name="connsiteY17" fmla="*/ 783388 h 1152301"/>
                  <a:gd name="connsiteX18" fmla="*/ 460068 w 2007781"/>
                  <a:gd name="connsiteY18" fmla="*/ 804988 h 1152301"/>
                  <a:gd name="connsiteX19" fmla="*/ 517668 w 2007781"/>
                  <a:gd name="connsiteY19" fmla="*/ 822988 h 1152301"/>
                  <a:gd name="connsiteX20" fmla="*/ 593268 w 2007781"/>
                  <a:gd name="connsiteY20" fmla="*/ 844588 h 1152301"/>
                  <a:gd name="connsiteX21" fmla="*/ 676068 w 2007781"/>
                  <a:gd name="connsiteY21" fmla="*/ 851788 h 1152301"/>
                  <a:gd name="connsiteX22" fmla="*/ 758868 w 2007781"/>
                  <a:gd name="connsiteY22" fmla="*/ 858988 h 1152301"/>
                  <a:gd name="connsiteX23" fmla="*/ 884868 w 2007781"/>
                  <a:gd name="connsiteY23" fmla="*/ 858988 h 1152301"/>
                  <a:gd name="connsiteX24" fmla="*/ 1032468 w 2007781"/>
                  <a:gd name="connsiteY24" fmla="*/ 830188 h 1152301"/>
                  <a:gd name="connsiteX25" fmla="*/ 1154868 w 2007781"/>
                  <a:gd name="connsiteY25" fmla="*/ 790588 h 1152301"/>
                  <a:gd name="connsiteX26" fmla="*/ 1313268 w 2007781"/>
                  <a:gd name="connsiteY26" fmla="*/ 740188 h 1152301"/>
                  <a:gd name="connsiteX27" fmla="*/ 1471668 w 2007781"/>
                  <a:gd name="connsiteY27" fmla="*/ 660988 h 1152301"/>
                  <a:gd name="connsiteX28" fmla="*/ 1572468 w 2007781"/>
                  <a:gd name="connsiteY28" fmla="*/ 621388 h 1152301"/>
                  <a:gd name="connsiteX29" fmla="*/ 1662468 w 2007781"/>
                  <a:gd name="connsiteY29" fmla="*/ 588988 h 1152301"/>
                  <a:gd name="connsiteX30" fmla="*/ 1766868 w 2007781"/>
                  <a:gd name="connsiteY30" fmla="*/ 581788 h 1152301"/>
                  <a:gd name="connsiteX31" fmla="*/ 1885668 w 2007781"/>
                  <a:gd name="connsiteY31" fmla="*/ 596188 h 1152301"/>
                  <a:gd name="connsiteX32" fmla="*/ 1957668 w 2007781"/>
                  <a:gd name="connsiteY32" fmla="*/ 660988 h 1152301"/>
                  <a:gd name="connsiteX33" fmla="*/ 2000868 w 2007781"/>
                  <a:gd name="connsiteY33" fmla="*/ 754588 h 1152301"/>
                  <a:gd name="connsiteX34" fmla="*/ 2004468 w 2007781"/>
                  <a:gd name="connsiteY34" fmla="*/ 909388 h 1152301"/>
                  <a:gd name="connsiteX35" fmla="*/ 1968468 w 2007781"/>
                  <a:gd name="connsiteY35" fmla="*/ 981388 h 1152301"/>
                  <a:gd name="connsiteX36" fmla="*/ 1943268 w 2007781"/>
                  <a:gd name="connsiteY36" fmla="*/ 1064188 h 1152301"/>
                  <a:gd name="connsiteX37" fmla="*/ 1932468 w 2007781"/>
                  <a:gd name="connsiteY37" fmla="*/ 1096588 h 1152301"/>
                  <a:gd name="connsiteX38" fmla="*/ 1853268 w 2007781"/>
                  <a:gd name="connsiteY38" fmla="*/ 1103788 h 1152301"/>
                  <a:gd name="connsiteX39" fmla="*/ 1748868 w 2007781"/>
                  <a:gd name="connsiteY39" fmla="*/ 1139788 h 1152301"/>
                  <a:gd name="connsiteX40" fmla="*/ 1716468 w 2007781"/>
                  <a:gd name="connsiteY40" fmla="*/ 1150588 h 1152301"/>
                  <a:gd name="connsiteX41" fmla="*/ 1702068 w 2007781"/>
                  <a:gd name="connsiteY41" fmla="*/ 1107388 h 1152301"/>
                  <a:gd name="connsiteX42" fmla="*/ 1741668 w 2007781"/>
                  <a:gd name="connsiteY42" fmla="*/ 1024588 h 1152301"/>
                  <a:gd name="connsiteX43" fmla="*/ 1799268 w 2007781"/>
                  <a:gd name="connsiteY43" fmla="*/ 938188 h 1152301"/>
                  <a:gd name="connsiteX44" fmla="*/ 1802868 w 2007781"/>
                  <a:gd name="connsiteY44" fmla="*/ 869788 h 1152301"/>
                  <a:gd name="connsiteX45" fmla="*/ 1759668 w 2007781"/>
                  <a:gd name="connsiteY45" fmla="*/ 804988 h 1152301"/>
                  <a:gd name="connsiteX46" fmla="*/ 1680468 w 2007781"/>
                  <a:gd name="connsiteY46" fmla="*/ 794188 h 1152301"/>
                  <a:gd name="connsiteX47" fmla="*/ 1608468 w 2007781"/>
                  <a:gd name="connsiteY47" fmla="*/ 819388 h 1152301"/>
                  <a:gd name="connsiteX48" fmla="*/ 1543668 w 2007781"/>
                  <a:gd name="connsiteY48" fmla="*/ 851788 h 1152301"/>
                  <a:gd name="connsiteX49" fmla="*/ 1493268 w 2007781"/>
                  <a:gd name="connsiteY49" fmla="*/ 873388 h 1152301"/>
                  <a:gd name="connsiteX50" fmla="*/ 1421268 w 2007781"/>
                  <a:gd name="connsiteY50" fmla="*/ 902188 h 1152301"/>
                  <a:gd name="connsiteX51" fmla="*/ 1230468 w 2007781"/>
                  <a:gd name="connsiteY51" fmla="*/ 970588 h 1152301"/>
                  <a:gd name="connsiteX52" fmla="*/ 1046868 w 2007781"/>
                  <a:gd name="connsiteY52" fmla="*/ 1035388 h 1152301"/>
                  <a:gd name="connsiteX53" fmla="*/ 931668 w 2007781"/>
                  <a:gd name="connsiteY53" fmla="*/ 1056988 h 1152301"/>
                  <a:gd name="connsiteX54" fmla="*/ 823668 w 2007781"/>
                  <a:gd name="connsiteY54" fmla="*/ 1067788 h 1152301"/>
                  <a:gd name="connsiteX55" fmla="*/ 737268 w 2007781"/>
                  <a:gd name="connsiteY55" fmla="*/ 1064188 h 1152301"/>
                  <a:gd name="connsiteX56" fmla="*/ 654468 w 2007781"/>
                  <a:gd name="connsiteY56" fmla="*/ 1053388 h 1152301"/>
                  <a:gd name="connsiteX57" fmla="*/ 560868 w 2007781"/>
                  <a:gd name="connsiteY57" fmla="*/ 1031788 h 1152301"/>
                  <a:gd name="connsiteX58" fmla="*/ 463668 w 2007781"/>
                  <a:gd name="connsiteY58" fmla="*/ 999388 h 1152301"/>
                  <a:gd name="connsiteX59" fmla="*/ 390998 w 2007781"/>
                  <a:gd name="connsiteY59" fmla="*/ 980942 h 1152301"/>
                  <a:gd name="connsiteX60" fmla="*/ 258021 w 2007781"/>
                  <a:gd name="connsiteY60" fmla="*/ 937295 h 1152301"/>
                  <a:gd name="connsiteX61" fmla="*/ 125491 w 2007781"/>
                  <a:gd name="connsiteY61" fmla="*/ 822206 h 1152301"/>
                  <a:gd name="connsiteX62" fmla="*/ 61027 w 2007781"/>
                  <a:gd name="connsiteY62" fmla="*/ 700364 h 1152301"/>
                  <a:gd name="connsiteX63" fmla="*/ 14449 w 2007781"/>
                  <a:gd name="connsiteY63" fmla="*/ 549165 h 1152301"/>
                  <a:gd name="connsiteX64" fmla="*/ 50 w 2007781"/>
                  <a:gd name="connsiteY64" fmla="*/ 387723 h 1152301"/>
                  <a:gd name="connsiteX65" fmla="*/ 11901 w 2007781"/>
                  <a:gd name="connsiteY65" fmla="*/ 270956 h 1152301"/>
                  <a:gd name="connsiteX66" fmla="*/ 60468 w 2007781"/>
                  <a:gd name="connsiteY66" fmla="*/ 243388 h 1152301"/>
                  <a:gd name="connsiteX67" fmla="*/ 53603 w 2007781"/>
                  <a:gd name="connsiteY67" fmla="*/ 175546 h 1152301"/>
                  <a:gd name="connsiteX68" fmla="*/ 128868 w 2007781"/>
                  <a:gd name="connsiteY68" fmla="*/ 82281 h 1152301"/>
                  <a:gd name="connsiteX69" fmla="*/ 233157 w 2007781"/>
                  <a:gd name="connsiteY69" fmla="*/ 31770 h 1152301"/>
                  <a:gd name="connsiteX70" fmla="*/ 337891 w 2007781"/>
                  <a:gd name="connsiteY70" fmla="*/ 9723 h 1152301"/>
                  <a:gd name="connsiteX71" fmla="*/ 434868 w 2007781"/>
                  <a:gd name="connsiteY71" fmla="*/ 5788 h 1152301"/>
                  <a:gd name="connsiteX0" fmla="*/ 434868 w 2007781"/>
                  <a:gd name="connsiteY0" fmla="*/ 5788 h 1152301"/>
                  <a:gd name="connsiteX1" fmla="*/ 431268 w 2007781"/>
                  <a:gd name="connsiteY1" fmla="*/ 88588 h 1152301"/>
                  <a:gd name="connsiteX2" fmla="*/ 438468 w 2007781"/>
                  <a:gd name="connsiteY2" fmla="*/ 138988 h 1152301"/>
                  <a:gd name="connsiteX3" fmla="*/ 456468 w 2007781"/>
                  <a:gd name="connsiteY3" fmla="*/ 200188 h 1152301"/>
                  <a:gd name="connsiteX4" fmla="*/ 488868 w 2007781"/>
                  <a:gd name="connsiteY4" fmla="*/ 246988 h 1152301"/>
                  <a:gd name="connsiteX5" fmla="*/ 510468 w 2007781"/>
                  <a:gd name="connsiteY5" fmla="*/ 282988 h 1152301"/>
                  <a:gd name="connsiteX6" fmla="*/ 539268 w 2007781"/>
                  <a:gd name="connsiteY6" fmla="*/ 315388 h 1152301"/>
                  <a:gd name="connsiteX7" fmla="*/ 546468 w 2007781"/>
                  <a:gd name="connsiteY7" fmla="*/ 315388 h 1152301"/>
                  <a:gd name="connsiteX8" fmla="*/ 467268 w 2007781"/>
                  <a:gd name="connsiteY8" fmla="*/ 315388 h 1152301"/>
                  <a:gd name="connsiteX9" fmla="*/ 409668 w 2007781"/>
                  <a:gd name="connsiteY9" fmla="*/ 304588 h 1152301"/>
                  <a:gd name="connsiteX10" fmla="*/ 312468 w 2007781"/>
                  <a:gd name="connsiteY10" fmla="*/ 311788 h 1152301"/>
                  <a:gd name="connsiteX11" fmla="*/ 247668 w 2007781"/>
                  <a:gd name="connsiteY11" fmla="*/ 365788 h 1152301"/>
                  <a:gd name="connsiteX12" fmla="*/ 233268 w 2007781"/>
                  <a:gd name="connsiteY12" fmla="*/ 441388 h 1152301"/>
                  <a:gd name="connsiteX13" fmla="*/ 187361 w 2007781"/>
                  <a:gd name="connsiteY13" fmla="*/ 517212 h 1152301"/>
                  <a:gd name="connsiteX14" fmla="*/ 244403 w 2007781"/>
                  <a:gd name="connsiteY14" fmla="*/ 660207 h 1152301"/>
                  <a:gd name="connsiteX15" fmla="*/ 298068 w 2007781"/>
                  <a:gd name="connsiteY15" fmla="*/ 704188 h 1152301"/>
                  <a:gd name="connsiteX16" fmla="*/ 335768 w 2007781"/>
                  <a:gd name="connsiteY16" fmla="*/ 753313 h 1152301"/>
                  <a:gd name="connsiteX17" fmla="*/ 395268 w 2007781"/>
                  <a:gd name="connsiteY17" fmla="*/ 783388 h 1152301"/>
                  <a:gd name="connsiteX18" fmla="*/ 460068 w 2007781"/>
                  <a:gd name="connsiteY18" fmla="*/ 804988 h 1152301"/>
                  <a:gd name="connsiteX19" fmla="*/ 517668 w 2007781"/>
                  <a:gd name="connsiteY19" fmla="*/ 822988 h 1152301"/>
                  <a:gd name="connsiteX20" fmla="*/ 593268 w 2007781"/>
                  <a:gd name="connsiteY20" fmla="*/ 844588 h 1152301"/>
                  <a:gd name="connsiteX21" fmla="*/ 676068 w 2007781"/>
                  <a:gd name="connsiteY21" fmla="*/ 851788 h 1152301"/>
                  <a:gd name="connsiteX22" fmla="*/ 758868 w 2007781"/>
                  <a:gd name="connsiteY22" fmla="*/ 858988 h 1152301"/>
                  <a:gd name="connsiteX23" fmla="*/ 884868 w 2007781"/>
                  <a:gd name="connsiteY23" fmla="*/ 858988 h 1152301"/>
                  <a:gd name="connsiteX24" fmla="*/ 1032468 w 2007781"/>
                  <a:gd name="connsiteY24" fmla="*/ 830188 h 1152301"/>
                  <a:gd name="connsiteX25" fmla="*/ 1154868 w 2007781"/>
                  <a:gd name="connsiteY25" fmla="*/ 790588 h 1152301"/>
                  <a:gd name="connsiteX26" fmla="*/ 1313268 w 2007781"/>
                  <a:gd name="connsiteY26" fmla="*/ 740188 h 1152301"/>
                  <a:gd name="connsiteX27" fmla="*/ 1471668 w 2007781"/>
                  <a:gd name="connsiteY27" fmla="*/ 660988 h 1152301"/>
                  <a:gd name="connsiteX28" fmla="*/ 1572468 w 2007781"/>
                  <a:gd name="connsiteY28" fmla="*/ 621388 h 1152301"/>
                  <a:gd name="connsiteX29" fmla="*/ 1662468 w 2007781"/>
                  <a:gd name="connsiteY29" fmla="*/ 588988 h 1152301"/>
                  <a:gd name="connsiteX30" fmla="*/ 1766868 w 2007781"/>
                  <a:gd name="connsiteY30" fmla="*/ 581788 h 1152301"/>
                  <a:gd name="connsiteX31" fmla="*/ 1885668 w 2007781"/>
                  <a:gd name="connsiteY31" fmla="*/ 596188 h 1152301"/>
                  <a:gd name="connsiteX32" fmla="*/ 1957668 w 2007781"/>
                  <a:gd name="connsiteY32" fmla="*/ 660988 h 1152301"/>
                  <a:gd name="connsiteX33" fmla="*/ 2000868 w 2007781"/>
                  <a:gd name="connsiteY33" fmla="*/ 754588 h 1152301"/>
                  <a:gd name="connsiteX34" fmla="*/ 2004468 w 2007781"/>
                  <a:gd name="connsiteY34" fmla="*/ 909388 h 1152301"/>
                  <a:gd name="connsiteX35" fmla="*/ 1968468 w 2007781"/>
                  <a:gd name="connsiteY35" fmla="*/ 981388 h 1152301"/>
                  <a:gd name="connsiteX36" fmla="*/ 1943268 w 2007781"/>
                  <a:gd name="connsiteY36" fmla="*/ 1064188 h 1152301"/>
                  <a:gd name="connsiteX37" fmla="*/ 1932468 w 2007781"/>
                  <a:gd name="connsiteY37" fmla="*/ 1096588 h 1152301"/>
                  <a:gd name="connsiteX38" fmla="*/ 1853268 w 2007781"/>
                  <a:gd name="connsiteY38" fmla="*/ 1103788 h 1152301"/>
                  <a:gd name="connsiteX39" fmla="*/ 1748868 w 2007781"/>
                  <a:gd name="connsiteY39" fmla="*/ 1139788 h 1152301"/>
                  <a:gd name="connsiteX40" fmla="*/ 1716468 w 2007781"/>
                  <a:gd name="connsiteY40" fmla="*/ 1150588 h 1152301"/>
                  <a:gd name="connsiteX41" fmla="*/ 1702068 w 2007781"/>
                  <a:gd name="connsiteY41" fmla="*/ 1107388 h 1152301"/>
                  <a:gd name="connsiteX42" fmla="*/ 1741668 w 2007781"/>
                  <a:gd name="connsiteY42" fmla="*/ 1024588 h 1152301"/>
                  <a:gd name="connsiteX43" fmla="*/ 1799268 w 2007781"/>
                  <a:gd name="connsiteY43" fmla="*/ 938188 h 1152301"/>
                  <a:gd name="connsiteX44" fmla="*/ 1802868 w 2007781"/>
                  <a:gd name="connsiteY44" fmla="*/ 869788 h 1152301"/>
                  <a:gd name="connsiteX45" fmla="*/ 1759668 w 2007781"/>
                  <a:gd name="connsiteY45" fmla="*/ 804988 h 1152301"/>
                  <a:gd name="connsiteX46" fmla="*/ 1680468 w 2007781"/>
                  <a:gd name="connsiteY46" fmla="*/ 794188 h 1152301"/>
                  <a:gd name="connsiteX47" fmla="*/ 1608468 w 2007781"/>
                  <a:gd name="connsiteY47" fmla="*/ 819388 h 1152301"/>
                  <a:gd name="connsiteX48" fmla="*/ 1543668 w 2007781"/>
                  <a:gd name="connsiteY48" fmla="*/ 851788 h 1152301"/>
                  <a:gd name="connsiteX49" fmla="*/ 1493268 w 2007781"/>
                  <a:gd name="connsiteY49" fmla="*/ 873388 h 1152301"/>
                  <a:gd name="connsiteX50" fmla="*/ 1421268 w 2007781"/>
                  <a:gd name="connsiteY50" fmla="*/ 902188 h 1152301"/>
                  <a:gd name="connsiteX51" fmla="*/ 1230468 w 2007781"/>
                  <a:gd name="connsiteY51" fmla="*/ 970588 h 1152301"/>
                  <a:gd name="connsiteX52" fmla="*/ 1046868 w 2007781"/>
                  <a:gd name="connsiteY52" fmla="*/ 1035388 h 1152301"/>
                  <a:gd name="connsiteX53" fmla="*/ 931668 w 2007781"/>
                  <a:gd name="connsiteY53" fmla="*/ 1056988 h 1152301"/>
                  <a:gd name="connsiteX54" fmla="*/ 823668 w 2007781"/>
                  <a:gd name="connsiteY54" fmla="*/ 1067788 h 1152301"/>
                  <a:gd name="connsiteX55" fmla="*/ 737268 w 2007781"/>
                  <a:gd name="connsiteY55" fmla="*/ 1064188 h 1152301"/>
                  <a:gd name="connsiteX56" fmla="*/ 654468 w 2007781"/>
                  <a:gd name="connsiteY56" fmla="*/ 1053388 h 1152301"/>
                  <a:gd name="connsiteX57" fmla="*/ 560868 w 2007781"/>
                  <a:gd name="connsiteY57" fmla="*/ 1031788 h 1152301"/>
                  <a:gd name="connsiteX58" fmla="*/ 492021 w 2007781"/>
                  <a:gd name="connsiteY58" fmla="*/ 1020653 h 1152301"/>
                  <a:gd name="connsiteX59" fmla="*/ 390998 w 2007781"/>
                  <a:gd name="connsiteY59" fmla="*/ 980942 h 1152301"/>
                  <a:gd name="connsiteX60" fmla="*/ 258021 w 2007781"/>
                  <a:gd name="connsiteY60" fmla="*/ 937295 h 1152301"/>
                  <a:gd name="connsiteX61" fmla="*/ 125491 w 2007781"/>
                  <a:gd name="connsiteY61" fmla="*/ 822206 h 1152301"/>
                  <a:gd name="connsiteX62" fmla="*/ 61027 w 2007781"/>
                  <a:gd name="connsiteY62" fmla="*/ 700364 h 1152301"/>
                  <a:gd name="connsiteX63" fmla="*/ 14449 w 2007781"/>
                  <a:gd name="connsiteY63" fmla="*/ 549165 h 1152301"/>
                  <a:gd name="connsiteX64" fmla="*/ 50 w 2007781"/>
                  <a:gd name="connsiteY64" fmla="*/ 387723 h 1152301"/>
                  <a:gd name="connsiteX65" fmla="*/ 11901 w 2007781"/>
                  <a:gd name="connsiteY65" fmla="*/ 270956 h 1152301"/>
                  <a:gd name="connsiteX66" fmla="*/ 60468 w 2007781"/>
                  <a:gd name="connsiteY66" fmla="*/ 243388 h 1152301"/>
                  <a:gd name="connsiteX67" fmla="*/ 53603 w 2007781"/>
                  <a:gd name="connsiteY67" fmla="*/ 175546 h 1152301"/>
                  <a:gd name="connsiteX68" fmla="*/ 128868 w 2007781"/>
                  <a:gd name="connsiteY68" fmla="*/ 82281 h 1152301"/>
                  <a:gd name="connsiteX69" fmla="*/ 233157 w 2007781"/>
                  <a:gd name="connsiteY69" fmla="*/ 31770 h 1152301"/>
                  <a:gd name="connsiteX70" fmla="*/ 337891 w 2007781"/>
                  <a:gd name="connsiteY70" fmla="*/ 9723 h 1152301"/>
                  <a:gd name="connsiteX71" fmla="*/ 434868 w 2007781"/>
                  <a:gd name="connsiteY71" fmla="*/ 5788 h 1152301"/>
                  <a:gd name="connsiteX0" fmla="*/ 434868 w 2007781"/>
                  <a:gd name="connsiteY0" fmla="*/ 5788 h 1152301"/>
                  <a:gd name="connsiteX1" fmla="*/ 431268 w 2007781"/>
                  <a:gd name="connsiteY1" fmla="*/ 88588 h 1152301"/>
                  <a:gd name="connsiteX2" fmla="*/ 438468 w 2007781"/>
                  <a:gd name="connsiteY2" fmla="*/ 138988 h 1152301"/>
                  <a:gd name="connsiteX3" fmla="*/ 456468 w 2007781"/>
                  <a:gd name="connsiteY3" fmla="*/ 200188 h 1152301"/>
                  <a:gd name="connsiteX4" fmla="*/ 488868 w 2007781"/>
                  <a:gd name="connsiteY4" fmla="*/ 246988 h 1152301"/>
                  <a:gd name="connsiteX5" fmla="*/ 510468 w 2007781"/>
                  <a:gd name="connsiteY5" fmla="*/ 282988 h 1152301"/>
                  <a:gd name="connsiteX6" fmla="*/ 539268 w 2007781"/>
                  <a:gd name="connsiteY6" fmla="*/ 315388 h 1152301"/>
                  <a:gd name="connsiteX7" fmla="*/ 546468 w 2007781"/>
                  <a:gd name="connsiteY7" fmla="*/ 315388 h 1152301"/>
                  <a:gd name="connsiteX8" fmla="*/ 467268 w 2007781"/>
                  <a:gd name="connsiteY8" fmla="*/ 315388 h 1152301"/>
                  <a:gd name="connsiteX9" fmla="*/ 409668 w 2007781"/>
                  <a:gd name="connsiteY9" fmla="*/ 304588 h 1152301"/>
                  <a:gd name="connsiteX10" fmla="*/ 312468 w 2007781"/>
                  <a:gd name="connsiteY10" fmla="*/ 311788 h 1152301"/>
                  <a:gd name="connsiteX11" fmla="*/ 247668 w 2007781"/>
                  <a:gd name="connsiteY11" fmla="*/ 365788 h 1152301"/>
                  <a:gd name="connsiteX12" fmla="*/ 233268 w 2007781"/>
                  <a:gd name="connsiteY12" fmla="*/ 441388 h 1152301"/>
                  <a:gd name="connsiteX13" fmla="*/ 187361 w 2007781"/>
                  <a:gd name="connsiteY13" fmla="*/ 517212 h 1152301"/>
                  <a:gd name="connsiteX14" fmla="*/ 244403 w 2007781"/>
                  <a:gd name="connsiteY14" fmla="*/ 660207 h 1152301"/>
                  <a:gd name="connsiteX15" fmla="*/ 298068 w 2007781"/>
                  <a:gd name="connsiteY15" fmla="*/ 704188 h 1152301"/>
                  <a:gd name="connsiteX16" fmla="*/ 335768 w 2007781"/>
                  <a:gd name="connsiteY16" fmla="*/ 753313 h 1152301"/>
                  <a:gd name="connsiteX17" fmla="*/ 395268 w 2007781"/>
                  <a:gd name="connsiteY17" fmla="*/ 783388 h 1152301"/>
                  <a:gd name="connsiteX18" fmla="*/ 460068 w 2007781"/>
                  <a:gd name="connsiteY18" fmla="*/ 804988 h 1152301"/>
                  <a:gd name="connsiteX19" fmla="*/ 517668 w 2007781"/>
                  <a:gd name="connsiteY19" fmla="*/ 822988 h 1152301"/>
                  <a:gd name="connsiteX20" fmla="*/ 593268 w 2007781"/>
                  <a:gd name="connsiteY20" fmla="*/ 844588 h 1152301"/>
                  <a:gd name="connsiteX21" fmla="*/ 676068 w 2007781"/>
                  <a:gd name="connsiteY21" fmla="*/ 851788 h 1152301"/>
                  <a:gd name="connsiteX22" fmla="*/ 758868 w 2007781"/>
                  <a:gd name="connsiteY22" fmla="*/ 858988 h 1152301"/>
                  <a:gd name="connsiteX23" fmla="*/ 884868 w 2007781"/>
                  <a:gd name="connsiteY23" fmla="*/ 858988 h 1152301"/>
                  <a:gd name="connsiteX24" fmla="*/ 1032468 w 2007781"/>
                  <a:gd name="connsiteY24" fmla="*/ 830188 h 1152301"/>
                  <a:gd name="connsiteX25" fmla="*/ 1154868 w 2007781"/>
                  <a:gd name="connsiteY25" fmla="*/ 790588 h 1152301"/>
                  <a:gd name="connsiteX26" fmla="*/ 1313268 w 2007781"/>
                  <a:gd name="connsiteY26" fmla="*/ 740188 h 1152301"/>
                  <a:gd name="connsiteX27" fmla="*/ 1471668 w 2007781"/>
                  <a:gd name="connsiteY27" fmla="*/ 660988 h 1152301"/>
                  <a:gd name="connsiteX28" fmla="*/ 1572468 w 2007781"/>
                  <a:gd name="connsiteY28" fmla="*/ 621388 h 1152301"/>
                  <a:gd name="connsiteX29" fmla="*/ 1662468 w 2007781"/>
                  <a:gd name="connsiteY29" fmla="*/ 588988 h 1152301"/>
                  <a:gd name="connsiteX30" fmla="*/ 1766868 w 2007781"/>
                  <a:gd name="connsiteY30" fmla="*/ 581788 h 1152301"/>
                  <a:gd name="connsiteX31" fmla="*/ 1885668 w 2007781"/>
                  <a:gd name="connsiteY31" fmla="*/ 596188 h 1152301"/>
                  <a:gd name="connsiteX32" fmla="*/ 1957668 w 2007781"/>
                  <a:gd name="connsiteY32" fmla="*/ 660988 h 1152301"/>
                  <a:gd name="connsiteX33" fmla="*/ 2000868 w 2007781"/>
                  <a:gd name="connsiteY33" fmla="*/ 754588 h 1152301"/>
                  <a:gd name="connsiteX34" fmla="*/ 2004468 w 2007781"/>
                  <a:gd name="connsiteY34" fmla="*/ 909388 h 1152301"/>
                  <a:gd name="connsiteX35" fmla="*/ 1968468 w 2007781"/>
                  <a:gd name="connsiteY35" fmla="*/ 981388 h 1152301"/>
                  <a:gd name="connsiteX36" fmla="*/ 1943268 w 2007781"/>
                  <a:gd name="connsiteY36" fmla="*/ 1064188 h 1152301"/>
                  <a:gd name="connsiteX37" fmla="*/ 1932468 w 2007781"/>
                  <a:gd name="connsiteY37" fmla="*/ 1096588 h 1152301"/>
                  <a:gd name="connsiteX38" fmla="*/ 1853268 w 2007781"/>
                  <a:gd name="connsiteY38" fmla="*/ 1103788 h 1152301"/>
                  <a:gd name="connsiteX39" fmla="*/ 1748868 w 2007781"/>
                  <a:gd name="connsiteY39" fmla="*/ 1139788 h 1152301"/>
                  <a:gd name="connsiteX40" fmla="*/ 1716468 w 2007781"/>
                  <a:gd name="connsiteY40" fmla="*/ 1150588 h 1152301"/>
                  <a:gd name="connsiteX41" fmla="*/ 1702068 w 2007781"/>
                  <a:gd name="connsiteY41" fmla="*/ 1107388 h 1152301"/>
                  <a:gd name="connsiteX42" fmla="*/ 1741668 w 2007781"/>
                  <a:gd name="connsiteY42" fmla="*/ 1024588 h 1152301"/>
                  <a:gd name="connsiteX43" fmla="*/ 1799268 w 2007781"/>
                  <a:gd name="connsiteY43" fmla="*/ 938188 h 1152301"/>
                  <a:gd name="connsiteX44" fmla="*/ 1802868 w 2007781"/>
                  <a:gd name="connsiteY44" fmla="*/ 869788 h 1152301"/>
                  <a:gd name="connsiteX45" fmla="*/ 1759668 w 2007781"/>
                  <a:gd name="connsiteY45" fmla="*/ 804988 h 1152301"/>
                  <a:gd name="connsiteX46" fmla="*/ 1680468 w 2007781"/>
                  <a:gd name="connsiteY46" fmla="*/ 794188 h 1152301"/>
                  <a:gd name="connsiteX47" fmla="*/ 1608468 w 2007781"/>
                  <a:gd name="connsiteY47" fmla="*/ 819388 h 1152301"/>
                  <a:gd name="connsiteX48" fmla="*/ 1543668 w 2007781"/>
                  <a:gd name="connsiteY48" fmla="*/ 851788 h 1152301"/>
                  <a:gd name="connsiteX49" fmla="*/ 1493268 w 2007781"/>
                  <a:gd name="connsiteY49" fmla="*/ 873388 h 1152301"/>
                  <a:gd name="connsiteX50" fmla="*/ 1421268 w 2007781"/>
                  <a:gd name="connsiteY50" fmla="*/ 902188 h 1152301"/>
                  <a:gd name="connsiteX51" fmla="*/ 1230468 w 2007781"/>
                  <a:gd name="connsiteY51" fmla="*/ 970588 h 1152301"/>
                  <a:gd name="connsiteX52" fmla="*/ 1046868 w 2007781"/>
                  <a:gd name="connsiteY52" fmla="*/ 1035388 h 1152301"/>
                  <a:gd name="connsiteX53" fmla="*/ 931668 w 2007781"/>
                  <a:gd name="connsiteY53" fmla="*/ 1056988 h 1152301"/>
                  <a:gd name="connsiteX54" fmla="*/ 823668 w 2007781"/>
                  <a:gd name="connsiteY54" fmla="*/ 1067788 h 1152301"/>
                  <a:gd name="connsiteX55" fmla="*/ 737268 w 2007781"/>
                  <a:gd name="connsiteY55" fmla="*/ 1064188 h 1152301"/>
                  <a:gd name="connsiteX56" fmla="*/ 654468 w 2007781"/>
                  <a:gd name="connsiteY56" fmla="*/ 1053388 h 1152301"/>
                  <a:gd name="connsiteX57" fmla="*/ 560868 w 2007781"/>
                  <a:gd name="connsiteY57" fmla="*/ 1024700 h 1152301"/>
                  <a:gd name="connsiteX58" fmla="*/ 492021 w 2007781"/>
                  <a:gd name="connsiteY58" fmla="*/ 1020653 h 1152301"/>
                  <a:gd name="connsiteX59" fmla="*/ 390998 w 2007781"/>
                  <a:gd name="connsiteY59" fmla="*/ 980942 h 1152301"/>
                  <a:gd name="connsiteX60" fmla="*/ 258021 w 2007781"/>
                  <a:gd name="connsiteY60" fmla="*/ 937295 h 1152301"/>
                  <a:gd name="connsiteX61" fmla="*/ 125491 w 2007781"/>
                  <a:gd name="connsiteY61" fmla="*/ 822206 h 1152301"/>
                  <a:gd name="connsiteX62" fmla="*/ 61027 w 2007781"/>
                  <a:gd name="connsiteY62" fmla="*/ 700364 h 1152301"/>
                  <a:gd name="connsiteX63" fmla="*/ 14449 w 2007781"/>
                  <a:gd name="connsiteY63" fmla="*/ 549165 h 1152301"/>
                  <a:gd name="connsiteX64" fmla="*/ 50 w 2007781"/>
                  <a:gd name="connsiteY64" fmla="*/ 387723 h 1152301"/>
                  <a:gd name="connsiteX65" fmla="*/ 11901 w 2007781"/>
                  <a:gd name="connsiteY65" fmla="*/ 270956 h 1152301"/>
                  <a:gd name="connsiteX66" fmla="*/ 60468 w 2007781"/>
                  <a:gd name="connsiteY66" fmla="*/ 243388 h 1152301"/>
                  <a:gd name="connsiteX67" fmla="*/ 53603 w 2007781"/>
                  <a:gd name="connsiteY67" fmla="*/ 175546 h 1152301"/>
                  <a:gd name="connsiteX68" fmla="*/ 128868 w 2007781"/>
                  <a:gd name="connsiteY68" fmla="*/ 82281 h 1152301"/>
                  <a:gd name="connsiteX69" fmla="*/ 233157 w 2007781"/>
                  <a:gd name="connsiteY69" fmla="*/ 31770 h 1152301"/>
                  <a:gd name="connsiteX70" fmla="*/ 337891 w 2007781"/>
                  <a:gd name="connsiteY70" fmla="*/ 9723 h 1152301"/>
                  <a:gd name="connsiteX71" fmla="*/ 434868 w 2007781"/>
                  <a:gd name="connsiteY71" fmla="*/ 5788 h 1152301"/>
                  <a:gd name="connsiteX0" fmla="*/ 434868 w 2007781"/>
                  <a:gd name="connsiteY0" fmla="*/ 5788 h 1152301"/>
                  <a:gd name="connsiteX1" fmla="*/ 431268 w 2007781"/>
                  <a:gd name="connsiteY1" fmla="*/ 88588 h 1152301"/>
                  <a:gd name="connsiteX2" fmla="*/ 438468 w 2007781"/>
                  <a:gd name="connsiteY2" fmla="*/ 138988 h 1152301"/>
                  <a:gd name="connsiteX3" fmla="*/ 456468 w 2007781"/>
                  <a:gd name="connsiteY3" fmla="*/ 200188 h 1152301"/>
                  <a:gd name="connsiteX4" fmla="*/ 488868 w 2007781"/>
                  <a:gd name="connsiteY4" fmla="*/ 246988 h 1152301"/>
                  <a:gd name="connsiteX5" fmla="*/ 510468 w 2007781"/>
                  <a:gd name="connsiteY5" fmla="*/ 282988 h 1152301"/>
                  <a:gd name="connsiteX6" fmla="*/ 539268 w 2007781"/>
                  <a:gd name="connsiteY6" fmla="*/ 315388 h 1152301"/>
                  <a:gd name="connsiteX7" fmla="*/ 546468 w 2007781"/>
                  <a:gd name="connsiteY7" fmla="*/ 315388 h 1152301"/>
                  <a:gd name="connsiteX8" fmla="*/ 467268 w 2007781"/>
                  <a:gd name="connsiteY8" fmla="*/ 315388 h 1152301"/>
                  <a:gd name="connsiteX9" fmla="*/ 409668 w 2007781"/>
                  <a:gd name="connsiteY9" fmla="*/ 304588 h 1152301"/>
                  <a:gd name="connsiteX10" fmla="*/ 312468 w 2007781"/>
                  <a:gd name="connsiteY10" fmla="*/ 311788 h 1152301"/>
                  <a:gd name="connsiteX11" fmla="*/ 247668 w 2007781"/>
                  <a:gd name="connsiteY11" fmla="*/ 365788 h 1152301"/>
                  <a:gd name="connsiteX12" fmla="*/ 233268 w 2007781"/>
                  <a:gd name="connsiteY12" fmla="*/ 441388 h 1152301"/>
                  <a:gd name="connsiteX13" fmla="*/ 187361 w 2007781"/>
                  <a:gd name="connsiteY13" fmla="*/ 517212 h 1152301"/>
                  <a:gd name="connsiteX14" fmla="*/ 244403 w 2007781"/>
                  <a:gd name="connsiteY14" fmla="*/ 660207 h 1152301"/>
                  <a:gd name="connsiteX15" fmla="*/ 298068 w 2007781"/>
                  <a:gd name="connsiteY15" fmla="*/ 704188 h 1152301"/>
                  <a:gd name="connsiteX16" fmla="*/ 335768 w 2007781"/>
                  <a:gd name="connsiteY16" fmla="*/ 753313 h 1152301"/>
                  <a:gd name="connsiteX17" fmla="*/ 395268 w 2007781"/>
                  <a:gd name="connsiteY17" fmla="*/ 783388 h 1152301"/>
                  <a:gd name="connsiteX18" fmla="*/ 460068 w 2007781"/>
                  <a:gd name="connsiteY18" fmla="*/ 804988 h 1152301"/>
                  <a:gd name="connsiteX19" fmla="*/ 517668 w 2007781"/>
                  <a:gd name="connsiteY19" fmla="*/ 822988 h 1152301"/>
                  <a:gd name="connsiteX20" fmla="*/ 593268 w 2007781"/>
                  <a:gd name="connsiteY20" fmla="*/ 844588 h 1152301"/>
                  <a:gd name="connsiteX21" fmla="*/ 676068 w 2007781"/>
                  <a:gd name="connsiteY21" fmla="*/ 851788 h 1152301"/>
                  <a:gd name="connsiteX22" fmla="*/ 758868 w 2007781"/>
                  <a:gd name="connsiteY22" fmla="*/ 858988 h 1152301"/>
                  <a:gd name="connsiteX23" fmla="*/ 884868 w 2007781"/>
                  <a:gd name="connsiteY23" fmla="*/ 858988 h 1152301"/>
                  <a:gd name="connsiteX24" fmla="*/ 1032468 w 2007781"/>
                  <a:gd name="connsiteY24" fmla="*/ 830188 h 1152301"/>
                  <a:gd name="connsiteX25" fmla="*/ 1154868 w 2007781"/>
                  <a:gd name="connsiteY25" fmla="*/ 790588 h 1152301"/>
                  <a:gd name="connsiteX26" fmla="*/ 1313268 w 2007781"/>
                  <a:gd name="connsiteY26" fmla="*/ 740188 h 1152301"/>
                  <a:gd name="connsiteX27" fmla="*/ 1471668 w 2007781"/>
                  <a:gd name="connsiteY27" fmla="*/ 660988 h 1152301"/>
                  <a:gd name="connsiteX28" fmla="*/ 1572468 w 2007781"/>
                  <a:gd name="connsiteY28" fmla="*/ 621388 h 1152301"/>
                  <a:gd name="connsiteX29" fmla="*/ 1662468 w 2007781"/>
                  <a:gd name="connsiteY29" fmla="*/ 588988 h 1152301"/>
                  <a:gd name="connsiteX30" fmla="*/ 1766868 w 2007781"/>
                  <a:gd name="connsiteY30" fmla="*/ 581788 h 1152301"/>
                  <a:gd name="connsiteX31" fmla="*/ 1885668 w 2007781"/>
                  <a:gd name="connsiteY31" fmla="*/ 596188 h 1152301"/>
                  <a:gd name="connsiteX32" fmla="*/ 1957668 w 2007781"/>
                  <a:gd name="connsiteY32" fmla="*/ 660988 h 1152301"/>
                  <a:gd name="connsiteX33" fmla="*/ 2000868 w 2007781"/>
                  <a:gd name="connsiteY33" fmla="*/ 754588 h 1152301"/>
                  <a:gd name="connsiteX34" fmla="*/ 2004468 w 2007781"/>
                  <a:gd name="connsiteY34" fmla="*/ 909388 h 1152301"/>
                  <a:gd name="connsiteX35" fmla="*/ 1968468 w 2007781"/>
                  <a:gd name="connsiteY35" fmla="*/ 981388 h 1152301"/>
                  <a:gd name="connsiteX36" fmla="*/ 1943268 w 2007781"/>
                  <a:gd name="connsiteY36" fmla="*/ 1064188 h 1152301"/>
                  <a:gd name="connsiteX37" fmla="*/ 1932468 w 2007781"/>
                  <a:gd name="connsiteY37" fmla="*/ 1096588 h 1152301"/>
                  <a:gd name="connsiteX38" fmla="*/ 1853268 w 2007781"/>
                  <a:gd name="connsiteY38" fmla="*/ 1103788 h 1152301"/>
                  <a:gd name="connsiteX39" fmla="*/ 1748868 w 2007781"/>
                  <a:gd name="connsiteY39" fmla="*/ 1139788 h 1152301"/>
                  <a:gd name="connsiteX40" fmla="*/ 1716468 w 2007781"/>
                  <a:gd name="connsiteY40" fmla="*/ 1150588 h 1152301"/>
                  <a:gd name="connsiteX41" fmla="*/ 1702068 w 2007781"/>
                  <a:gd name="connsiteY41" fmla="*/ 1107388 h 1152301"/>
                  <a:gd name="connsiteX42" fmla="*/ 1741668 w 2007781"/>
                  <a:gd name="connsiteY42" fmla="*/ 1024588 h 1152301"/>
                  <a:gd name="connsiteX43" fmla="*/ 1799268 w 2007781"/>
                  <a:gd name="connsiteY43" fmla="*/ 938188 h 1152301"/>
                  <a:gd name="connsiteX44" fmla="*/ 1802868 w 2007781"/>
                  <a:gd name="connsiteY44" fmla="*/ 869788 h 1152301"/>
                  <a:gd name="connsiteX45" fmla="*/ 1759668 w 2007781"/>
                  <a:gd name="connsiteY45" fmla="*/ 804988 h 1152301"/>
                  <a:gd name="connsiteX46" fmla="*/ 1680468 w 2007781"/>
                  <a:gd name="connsiteY46" fmla="*/ 794188 h 1152301"/>
                  <a:gd name="connsiteX47" fmla="*/ 1608468 w 2007781"/>
                  <a:gd name="connsiteY47" fmla="*/ 819388 h 1152301"/>
                  <a:gd name="connsiteX48" fmla="*/ 1543668 w 2007781"/>
                  <a:gd name="connsiteY48" fmla="*/ 851788 h 1152301"/>
                  <a:gd name="connsiteX49" fmla="*/ 1493268 w 2007781"/>
                  <a:gd name="connsiteY49" fmla="*/ 873388 h 1152301"/>
                  <a:gd name="connsiteX50" fmla="*/ 1421268 w 2007781"/>
                  <a:gd name="connsiteY50" fmla="*/ 902188 h 1152301"/>
                  <a:gd name="connsiteX51" fmla="*/ 1230468 w 2007781"/>
                  <a:gd name="connsiteY51" fmla="*/ 970588 h 1152301"/>
                  <a:gd name="connsiteX52" fmla="*/ 1046868 w 2007781"/>
                  <a:gd name="connsiteY52" fmla="*/ 1035388 h 1152301"/>
                  <a:gd name="connsiteX53" fmla="*/ 931668 w 2007781"/>
                  <a:gd name="connsiteY53" fmla="*/ 1056988 h 1152301"/>
                  <a:gd name="connsiteX54" fmla="*/ 823668 w 2007781"/>
                  <a:gd name="connsiteY54" fmla="*/ 1067788 h 1152301"/>
                  <a:gd name="connsiteX55" fmla="*/ 737268 w 2007781"/>
                  <a:gd name="connsiteY55" fmla="*/ 1064188 h 1152301"/>
                  <a:gd name="connsiteX56" fmla="*/ 654468 w 2007781"/>
                  <a:gd name="connsiteY56" fmla="*/ 1053388 h 1152301"/>
                  <a:gd name="connsiteX57" fmla="*/ 560868 w 2007781"/>
                  <a:gd name="connsiteY57" fmla="*/ 1024700 h 1152301"/>
                  <a:gd name="connsiteX58" fmla="*/ 492021 w 2007781"/>
                  <a:gd name="connsiteY58" fmla="*/ 1020653 h 1152301"/>
                  <a:gd name="connsiteX59" fmla="*/ 376821 w 2007781"/>
                  <a:gd name="connsiteY59" fmla="*/ 988031 h 1152301"/>
                  <a:gd name="connsiteX60" fmla="*/ 258021 w 2007781"/>
                  <a:gd name="connsiteY60" fmla="*/ 937295 h 1152301"/>
                  <a:gd name="connsiteX61" fmla="*/ 125491 w 2007781"/>
                  <a:gd name="connsiteY61" fmla="*/ 822206 h 1152301"/>
                  <a:gd name="connsiteX62" fmla="*/ 61027 w 2007781"/>
                  <a:gd name="connsiteY62" fmla="*/ 700364 h 1152301"/>
                  <a:gd name="connsiteX63" fmla="*/ 14449 w 2007781"/>
                  <a:gd name="connsiteY63" fmla="*/ 549165 h 1152301"/>
                  <a:gd name="connsiteX64" fmla="*/ 50 w 2007781"/>
                  <a:gd name="connsiteY64" fmla="*/ 387723 h 1152301"/>
                  <a:gd name="connsiteX65" fmla="*/ 11901 w 2007781"/>
                  <a:gd name="connsiteY65" fmla="*/ 270956 h 1152301"/>
                  <a:gd name="connsiteX66" fmla="*/ 60468 w 2007781"/>
                  <a:gd name="connsiteY66" fmla="*/ 243388 h 1152301"/>
                  <a:gd name="connsiteX67" fmla="*/ 53603 w 2007781"/>
                  <a:gd name="connsiteY67" fmla="*/ 175546 h 1152301"/>
                  <a:gd name="connsiteX68" fmla="*/ 128868 w 2007781"/>
                  <a:gd name="connsiteY68" fmla="*/ 82281 h 1152301"/>
                  <a:gd name="connsiteX69" fmla="*/ 233157 w 2007781"/>
                  <a:gd name="connsiteY69" fmla="*/ 31770 h 1152301"/>
                  <a:gd name="connsiteX70" fmla="*/ 337891 w 2007781"/>
                  <a:gd name="connsiteY70" fmla="*/ 9723 h 1152301"/>
                  <a:gd name="connsiteX71" fmla="*/ 434868 w 2007781"/>
                  <a:gd name="connsiteY71" fmla="*/ 5788 h 1152301"/>
                  <a:gd name="connsiteX0" fmla="*/ 434868 w 2007781"/>
                  <a:gd name="connsiteY0" fmla="*/ 5788 h 1152301"/>
                  <a:gd name="connsiteX1" fmla="*/ 431268 w 2007781"/>
                  <a:gd name="connsiteY1" fmla="*/ 88588 h 1152301"/>
                  <a:gd name="connsiteX2" fmla="*/ 438468 w 2007781"/>
                  <a:gd name="connsiteY2" fmla="*/ 138988 h 1152301"/>
                  <a:gd name="connsiteX3" fmla="*/ 456468 w 2007781"/>
                  <a:gd name="connsiteY3" fmla="*/ 200188 h 1152301"/>
                  <a:gd name="connsiteX4" fmla="*/ 488868 w 2007781"/>
                  <a:gd name="connsiteY4" fmla="*/ 246988 h 1152301"/>
                  <a:gd name="connsiteX5" fmla="*/ 510468 w 2007781"/>
                  <a:gd name="connsiteY5" fmla="*/ 282988 h 1152301"/>
                  <a:gd name="connsiteX6" fmla="*/ 539268 w 2007781"/>
                  <a:gd name="connsiteY6" fmla="*/ 315388 h 1152301"/>
                  <a:gd name="connsiteX7" fmla="*/ 546468 w 2007781"/>
                  <a:gd name="connsiteY7" fmla="*/ 315388 h 1152301"/>
                  <a:gd name="connsiteX8" fmla="*/ 467268 w 2007781"/>
                  <a:gd name="connsiteY8" fmla="*/ 315388 h 1152301"/>
                  <a:gd name="connsiteX9" fmla="*/ 409668 w 2007781"/>
                  <a:gd name="connsiteY9" fmla="*/ 304588 h 1152301"/>
                  <a:gd name="connsiteX10" fmla="*/ 312468 w 2007781"/>
                  <a:gd name="connsiteY10" fmla="*/ 311788 h 1152301"/>
                  <a:gd name="connsiteX11" fmla="*/ 247668 w 2007781"/>
                  <a:gd name="connsiteY11" fmla="*/ 365788 h 1152301"/>
                  <a:gd name="connsiteX12" fmla="*/ 197826 w 2007781"/>
                  <a:gd name="connsiteY12" fmla="*/ 427211 h 1152301"/>
                  <a:gd name="connsiteX13" fmla="*/ 187361 w 2007781"/>
                  <a:gd name="connsiteY13" fmla="*/ 517212 h 1152301"/>
                  <a:gd name="connsiteX14" fmla="*/ 244403 w 2007781"/>
                  <a:gd name="connsiteY14" fmla="*/ 660207 h 1152301"/>
                  <a:gd name="connsiteX15" fmla="*/ 298068 w 2007781"/>
                  <a:gd name="connsiteY15" fmla="*/ 704188 h 1152301"/>
                  <a:gd name="connsiteX16" fmla="*/ 335768 w 2007781"/>
                  <a:gd name="connsiteY16" fmla="*/ 753313 h 1152301"/>
                  <a:gd name="connsiteX17" fmla="*/ 395268 w 2007781"/>
                  <a:gd name="connsiteY17" fmla="*/ 783388 h 1152301"/>
                  <a:gd name="connsiteX18" fmla="*/ 460068 w 2007781"/>
                  <a:gd name="connsiteY18" fmla="*/ 804988 h 1152301"/>
                  <a:gd name="connsiteX19" fmla="*/ 517668 w 2007781"/>
                  <a:gd name="connsiteY19" fmla="*/ 822988 h 1152301"/>
                  <a:gd name="connsiteX20" fmla="*/ 593268 w 2007781"/>
                  <a:gd name="connsiteY20" fmla="*/ 844588 h 1152301"/>
                  <a:gd name="connsiteX21" fmla="*/ 676068 w 2007781"/>
                  <a:gd name="connsiteY21" fmla="*/ 851788 h 1152301"/>
                  <a:gd name="connsiteX22" fmla="*/ 758868 w 2007781"/>
                  <a:gd name="connsiteY22" fmla="*/ 858988 h 1152301"/>
                  <a:gd name="connsiteX23" fmla="*/ 884868 w 2007781"/>
                  <a:gd name="connsiteY23" fmla="*/ 858988 h 1152301"/>
                  <a:gd name="connsiteX24" fmla="*/ 1032468 w 2007781"/>
                  <a:gd name="connsiteY24" fmla="*/ 830188 h 1152301"/>
                  <a:gd name="connsiteX25" fmla="*/ 1154868 w 2007781"/>
                  <a:gd name="connsiteY25" fmla="*/ 790588 h 1152301"/>
                  <a:gd name="connsiteX26" fmla="*/ 1313268 w 2007781"/>
                  <a:gd name="connsiteY26" fmla="*/ 740188 h 1152301"/>
                  <a:gd name="connsiteX27" fmla="*/ 1471668 w 2007781"/>
                  <a:gd name="connsiteY27" fmla="*/ 660988 h 1152301"/>
                  <a:gd name="connsiteX28" fmla="*/ 1572468 w 2007781"/>
                  <a:gd name="connsiteY28" fmla="*/ 621388 h 1152301"/>
                  <a:gd name="connsiteX29" fmla="*/ 1662468 w 2007781"/>
                  <a:gd name="connsiteY29" fmla="*/ 588988 h 1152301"/>
                  <a:gd name="connsiteX30" fmla="*/ 1766868 w 2007781"/>
                  <a:gd name="connsiteY30" fmla="*/ 581788 h 1152301"/>
                  <a:gd name="connsiteX31" fmla="*/ 1885668 w 2007781"/>
                  <a:gd name="connsiteY31" fmla="*/ 596188 h 1152301"/>
                  <a:gd name="connsiteX32" fmla="*/ 1957668 w 2007781"/>
                  <a:gd name="connsiteY32" fmla="*/ 660988 h 1152301"/>
                  <a:gd name="connsiteX33" fmla="*/ 2000868 w 2007781"/>
                  <a:gd name="connsiteY33" fmla="*/ 754588 h 1152301"/>
                  <a:gd name="connsiteX34" fmla="*/ 2004468 w 2007781"/>
                  <a:gd name="connsiteY34" fmla="*/ 909388 h 1152301"/>
                  <a:gd name="connsiteX35" fmla="*/ 1968468 w 2007781"/>
                  <a:gd name="connsiteY35" fmla="*/ 981388 h 1152301"/>
                  <a:gd name="connsiteX36" fmla="*/ 1943268 w 2007781"/>
                  <a:gd name="connsiteY36" fmla="*/ 1064188 h 1152301"/>
                  <a:gd name="connsiteX37" fmla="*/ 1932468 w 2007781"/>
                  <a:gd name="connsiteY37" fmla="*/ 1096588 h 1152301"/>
                  <a:gd name="connsiteX38" fmla="*/ 1853268 w 2007781"/>
                  <a:gd name="connsiteY38" fmla="*/ 1103788 h 1152301"/>
                  <a:gd name="connsiteX39" fmla="*/ 1748868 w 2007781"/>
                  <a:gd name="connsiteY39" fmla="*/ 1139788 h 1152301"/>
                  <a:gd name="connsiteX40" fmla="*/ 1716468 w 2007781"/>
                  <a:gd name="connsiteY40" fmla="*/ 1150588 h 1152301"/>
                  <a:gd name="connsiteX41" fmla="*/ 1702068 w 2007781"/>
                  <a:gd name="connsiteY41" fmla="*/ 1107388 h 1152301"/>
                  <a:gd name="connsiteX42" fmla="*/ 1741668 w 2007781"/>
                  <a:gd name="connsiteY42" fmla="*/ 1024588 h 1152301"/>
                  <a:gd name="connsiteX43" fmla="*/ 1799268 w 2007781"/>
                  <a:gd name="connsiteY43" fmla="*/ 938188 h 1152301"/>
                  <a:gd name="connsiteX44" fmla="*/ 1802868 w 2007781"/>
                  <a:gd name="connsiteY44" fmla="*/ 869788 h 1152301"/>
                  <a:gd name="connsiteX45" fmla="*/ 1759668 w 2007781"/>
                  <a:gd name="connsiteY45" fmla="*/ 804988 h 1152301"/>
                  <a:gd name="connsiteX46" fmla="*/ 1680468 w 2007781"/>
                  <a:gd name="connsiteY46" fmla="*/ 794188 h 1152301"/>
                  <a:gd name="connsiteX47" fmla="*/ 1608468 w 2007781"/>
                  <a:gd name="connsiteY47" fmla="*/ 819388 h 1152301"/>
                  <a:gd name="connsiteX48" fmla="*/ 1543668 w 2007781"/>
                  <a:gd name="connsiteY48" fmla="*/ 851788 h 1152301"/>
                  <a:gd name="connsiteX49" fmla="*/ 1493268 w 2007781"/>
                  <a:gd name="connsiteY49" fmla="*/ 873388 h 1152301"/>
                  <a:gd name="connsiteX50" fmla="*/ 1421268 w 2007781"/>
                  <a:gd name="connsiteY50" fmla="*/ 902188 h 1152301"/>
                  <a:gd name="connsiteX51" fmla="*/ 1230468 w 2007781"/>
                  <a:gd name="connsiteY51" fmla="*/ 970588 h 1152301"/>
                  <a:gd name="connsiteX52" fmla="*/ 1046868 w 2007781"/>
                  <a:gd name="connsiteY52" fmla="*/ 1035388 h 1152301"/>
                  <a:gd name="connsiteX53" fmla="*/ 931668 w 2007781"/>
                  <a:gd name="connsiteY53" fmla="*/ 1056988 h 1152301"/>
                  <a:gd name="connsiteX54" fmla="*/ 823668 w 2007781"/>
                  <a:gd name="connsiteY54" fmla="*/ 1067788 h 1152301"/>
                  <a:gd name="connsiteX55" fmla="*/ 737268 w 2007781"/>
                  <a:gd name="connsiteY55" fmla="*/ 1064188 h 1152301"/>
                  <a:gd name="connsiteX56" fmla="*/ 654468 w 2007781"/>
                  <a:gd name="connsiteY56" fmla="*/ 1053388 h 1152301"/>
                  <a:gd name="connsiteX57" fmla="*/ 560868 w 2007781"/>
                  <a:gd name="connsiteY57" fmla="*/ 1024700 h 1152301"/>
                  <a:gd name="connsiteX58" fmla="*/ 492021 w 2007781"/>
                  <a:gd name="connsiteY58" fmla="*/ 1020653 h 1152301"/>
                  <a:gd name="connsiteX59" fmla="*/ 376821 w 2007781"/>
                  <a:gd name="connsiteY59" fmla="*/ 988031 h 1152301"/>
                  <a:gd name="connsiteX60" fmla="*/ 258021 w 2007781"/>
                  <a:gd name="connsiteY60" fmla="*/ 937295 h 1152301"/>
                  <a:gd name="connsiteX61" fmla="*/ 125491 w 2007781"/>
                  <a:gd name="connsiteY61" fmla="*/ 822206 h 1152301"/>
                  <a:gd name="connsiteX62" fmla="*/ 61027 w 2007781"/>
                  <a:gd name="connsiteY62" fmla="*/ 700364 h 1152301"/>
                  <a:gd name="connsiteX63" fmla="*/ 14449 w 2007781"/>
                  <a:gd name="connsiteY63" fmla="*/ 549165 h 1152301"/>
                  <a:gd name="connsiteX64" fmla="*/ 50 w 2007781"/>
                  <a:gd name="connsiteY64" fmla="*/ 387723 h 1152301"/>
                  <a:gd name="connsiteX65" fmla="*/ 11901 w 2007781"/>
                  <a:gd name="connsiteY65" fmla="*/ 270956 h 1152301"/>
                  <a:gd name="connsiteX66" fmla="*/ 60468 w 2007781"/>
                  <a:gd name="connsiteY66" fmla="*/ 243388 h 1152301"/>
                  <a:gd name="connsiteX67" fmla="*/ 53603 w 2007781"/>
                  <a:gd name="connsiteY67" fmla="*/ 175546 h 1152301"/>
                  <a:gd name="connsiteX68" fmla="*/ 128868 w 2007781"/>
                  <a:gd name="connsiteY68" fmla="*/ 82281 h 1152301"/>
                  <a:gd name="connsiteX69" fmla="*/ 233157 w 2007781"/>
                  <a:gd name="connsiteY69" fmla="*/ 31770 h 1152301"/>
                  <a:gd name="connsiteX70" fmla="*/ 337891 w 2007781"/>
                  <a:gd name="connsiteY70" fmla="*/ 9723 h 1152301"/>
                  <a:gd name="connsiteX71" fmla="*/ 434868 w 2007781"/>
                  <a:gd name="connsiteY71" fmla="*/ 5788 h 1152301"/>
                  <a:gd name="connsiteX0" fmla="*/ 434868 w 2007781"/>
                  <a:gd name="connsiteY0" fmla="*/ 5788 h 1152301"/>
                  <a:gd name="connsiteX1" fmla="*/ 431268 w 2007781"/>
                  <a:gd name="connsiteY1" fmla="*/ 88588 h 1152301"/>
                  <a:gd name="connsiteX2" fmla="*/ 438468 w 2007781"/>
                  <a:gd name="connsiteY2" fmla="*/ 138988 h 1152301"/>
                  <a:gd name="connsiteX3" fmla="*/ 456468 w 2007781"/>
                  <a:gd name="connsiteY3" fmla="*/ 200188 h 1152301"/>
                  <a:gd name="connsiteX4" fmla="*/ 488868 w 2007781"/>
                  <a:gd name="connsiteY4" fmla="*/ 246988 h 1152301"/>
                  <a:gd name="connsiteX5" fmla="*/ 510468 w 2007781"/>
                  <a:gd name="connsiteY5" fmla="*/ 282988 h 1152301"/>
                  <a:gd name="connsiteX6" fmla="*/ 539268 w 2007781"/>
                  <a:gd name="connsiteY6" fmla="*/ 315388 h 1152301"/>
                  <a:gd name="connsiteX7" fmla="*/ 546468 w 2007781"/>
                  <a:gd name="connsiteY7" fmla="*/ 315388 h 1152301"/>
                  <a:gd name="connsiteX8" fmla="*/ 467268 w 2007781"/>
                  <a:gd name="connsiteY8" fmla="*/ 315388 h 1152301"/>
                  <a:gd name="connsiteX9" fmla="*/ 409668 w 2007781"/>
                  <a:gd name="connsiteY9" fmla="*/ 304588 h 1152301"/>
                  <a:gd name="connsiteX10" fmla="*/ 312468 w 2007781"/>
                  <a:gd name="connsiteY10" fmla="*/ 311788 h 1152301"/>
                  <a:gd name="connsiteX11" fmla="*/ 247668 w 2007781"/>
                  <a:gd name="connsiteY11" fmla="*/ 365788 h 1152301"/>
                  <a:gd name="connsiteX12" fmla="*/ 197826 w 2007781"/>
                  <a:gd name="connsiteY12" fmla="*/ 427211 h 1152301"/>
                  <a:gd name="connsiteX13" fmla="*/ 215714 w 2007781"/>
                  <a:gd name="connsiteY13" fmla="*/ 559742 h 1152301"/>
                  <a:gd name="connsiteX14" fmla="*/ 244403 w 2007781"/>
                  <a:gd name="connsiteY14" fmla="*/ 660207 h 1152301"/>
                  <a:gd name="connsiteX15" fmla="*/ 298068 w 2007781"/>
                  <a:gd name="connsiteY15" fmla="*/ 704188 h 1152301"/>
                  <a:gd name="connsiteX16" fmla="*/ 335768 w 2007781"/>
                  <a:gd name="connsiteY16" fmla="*/ 753313 h 1152301"/>
                  <a:gd name="connsiteX17" fmla="*/ 395268 w 2007781"/>
                  <a:gd name="connsiteY17" fmla="*/ 783388 h 1152301"/>
                  <a:gd name="connsiteX18" fmla="*/ 460068 w 2007781"/>
                  <a:gd name="connsiteY18" fmla="*/ 804988 h 1152301"/>
                  <a:gd name="connsiteX19" fmla="*/ 517668 w 2007781"/>
                  <a:gd name="connsiteY19" fmla="*/ 822988 h 1152301"/>
                  <a:gd name="connsiteX20" fmla="*/ 593268 w 2007781"/>
                  <a:gd name="connsiteY20" fmla="*/ 844588 h 1152301"/>
                  <a:gd name="connsiteX21" fmla="*/ 676068 w 2007781"/>
                  <a:gd name="connsiteY21" fmla="*/ 851788 h 1152301"/>
                  <a:gd name="connsiteX22" fmla="*/ 758868 w 2007781"/>
                  <a:gd name="connsiteY22" fmla="*/ 858988 h 1152301"/>
                  <a:gd name="connsiteX23" fmla="*/ 884868 w 2007781"/>
                  <a:gd name="connsiteY23" fmla="*/ 858988 h 1152301"/>
                  <a:gd name="connsiteX24" fmla="*/ 1032468 w 2007781"/>
                  <a:gd name="connsiteY24" fmla="*/ 830188 h 1152301"/>
                  <a:gd name="connsiteX25" fmla="*/ 1154868 w 2007781"/>
                  <a:gd name="connsiteY25" fmla="*/ 790588 h 1152301"/>
                  <a:gd name="connsiteX26" fmla="*/ 1313268 w 2007781"/>
                  <a:gd name="connsiteY26" fmla="*/ 740188 h 1152301"/>
                  <a:gd name="connsiteX27" fmla="*/ 1471668 w 2007781"/>
                  <a:gd name="connsiteY27" fmla="*/ 660988 h 1152301"/>
                  <a:gd name="connsiteX28" fmla="*/ 1572468 w 2007781"/>
                  <a:gd name="connsiteY28" fmla="*/ 621388 h 1152301"/>
                  <a:gd name="connsiteX29" fmla="*/ 1662468 w 2007781"/>
                  <a:gd name="connsiteY29" fmla="*/ 588988 h 1152301"/>
                  <a:gd name="connsiteX30" fmla="*/ 1766868 w 2007781"/>
                  <a:gd name="connsiteY30" fmla="*/ 581788 h 1152301"/>
                  <a:gd name="connsiteX31" fmla="*/ 1885668 w 2007781"/>
                  <a:gd name="connsiteY31" fmla="*/ 596188 h 1152301"/>
                  <a:gd name="connsiteX32" fmla="*/ 1957668 w 2007781"/>
                  <a:gd name="connsiteY32" fmla="*/ 660988 h 1152301"/>
                  <a:gd name="connsiteX33" fmla="*/ 2000868 w 2007781"/>
                  <a:gd name="connsiteY33" fmla="*/ 754588 h 1152301"/>
                  <a:gd name="connsiteX34" fmla="*/ 2004468 w 2007781"/>
                  <a:gd name="connsiteY34" fmla="*/ 909388 h 1152301"/>
                  <a:gd name="connsiteX35" fmla="*/ 1968468 w 2007781"/>
                  <a:gd name="connsiteY35" fmla="*/ 981388 h 1152301"/>
                  <a:gd name="connsiteX36" fmla="*/ 1943268 w 2007781"/>
                  <a:gd name="connsiteY36" fmla="*/ 1064188 h 1152301"/>
                  <a:gd name="connsiteX37" fmla="*/ 1932468 w 2007781"/>
                  <a:gd name="connsiteY37" fmla="*/ 1096588 h 1152301"/>
                  <a:gd name="connsiteX38" fmla="*/ 1853268 w 2007781"/>
                  <a:gd name="connsiteY38" fmla="*/ 1103788 h 1152301"/>
                  <a:gd name="connsiteX39" fmla="*/ 1748868 w 2007781"/>
                  <a:gd name="connsiteY39" fmla="*/ 1139788 h 1152301"/>
                  <a:gd name="connsiteX40" fmla="*/ 1716468 w 2007781"/>
                  <a:gd name="connsiteY40" fmla="*/ 1150588 h 1152301"/>
                  <a:gd name="connsiteX41" fmla="*/ 1702068 w 2007781"/>
                  <a:gd name="connsiteY41" fmla="*/ 1107388 h 1152301"/>
                  <a:gd name="connsiteX42" fmla="*/ 1741668 w 2007781"/>
                  <a:gd name="connsiteY42" fmla="*/ 1024588 h 1152301"/>
                  <a:gd name="connsiteX43" fmla="*/ 1799268 w 2007781"/>
                  <a:gd name="connsiteY43" fmla="*/ 938188 h 1152301"/>
                  <a:gd name="connsiteX44" fmla="*/ 1802868 w 2007781"/>
                  <a:gd name="connsiteY44" fmla="*/ 869788 h 1152301"/>
                  <a:gd name="connsiteX45" fmla="*/ 1759668 w 2007781"/>
                  <a:gd name="connsiteY45" fmla="*/ 804988 h 1152301"/>
                  <a:gd name="connsiteX46" fmla="*/ 1680468 w 2007781"/>
                  <a:gd name="connsiteY46" fmla="*/ 794188 h 1152301"/>
                  <a:gd name="connsiteX47" fmla="*/ 1608468 w 2007781"/>
                  <a:gd name="connsiteY47" fmla="*/ 819388 h 1152301"/>
                  <a:gd name="connsiteX48" fmla="*/ 1543668 w 2007781"/>
                  <a:gd name="connsiteY48" fmla="*/ 851788 h 1152301"/>
                  <a:gd name="connsiteX49" fmla="*/ 1493268 w 2007781"/>
                  <a:gd name="connsiteY49" fmla="*/ 873388 h 1152301"/>
                  <a:gd name="connsiteX50" fmla="*/ 1421268 w 2007781"/>
                  <a:gd name="connsiteY50" fmla="*/ 902188 h 1152301"/>
                  <a:gd name="connsiteX51" fmla="*/ 1230468 w 2007781"/>
                  <a:gd name="connsiteY51" fmla="*/ 970588 h 1152301"/>
                  <a:gd name="connsiteX52" fmla="*/ 1046868 w 2007781"/>
                  <a:gd name="connsiteY52" fmla="*/ 1035388 h 1152301"/>
                  <a:gd name="connsiteX53" fmla="*/ 931668 w 2007781"/>
                  <a:gd name="connsiteY53" fmla="*/ 1056988 h 1152301"/>
                  <a:gd name="connsiteX54" fmla="*/ 823668 w 2007781"/>
                  <a:gd name="connsiteY54" fmla="*/ 1067788 h 1152301"/>
                  <a:gd name="connsiteX55" fmla="*/ 737268 w 2007781"/>
                  <a:gd name="connsiteY55" fmla="*/ 1064188 h 1152301"/>
                  <a:gd name="connsiteX56" fmla="*/ 654468 w 2007781"/>
                  <a:gd name="connsiteY56" fmla="*/ 1053388 h 1152301"/>
                  <a:gd name="connsiteX57" fmla="*/ 560868 w 2007781"/>
                  <a:gd name="connsiteY57" fmla="*/ 1024700 h 1152301"/>
                  <a:gd name="connsiteX58" fmla="*/ 492021 w 2007781"/>
                  <a:gd name="connsiteY58" fmla="*/ 1020653 h 1152301"/>
                  <a:gd name="connsiteX59" fmla="*/ 376821 w 2007781"/>
                  <a:gd name="connsiteY59" fmla="*/ 988031 h 1152301"/>
                  <a:gd name="connsiteX60" fmla="*/ 258021 w 2007781"/>
                  <a:gd name="connsiteY60" fmla="*/ 937295 h 1152301"/>
                  <a:gd name="connsiteX61" fmla="*/ 125491 w 2007781"/>
                  <a:gd name="connsiteY61" fmla="*/ 822206 h 1152301"/>
                  <a:gd name="connsiteX62" fmla="*/ 61027 w 2007781"/>
                  <a:gd name="connsiteY62" fmla="*/ 700364 h 1152301"/>
                  <a:gd name="connsiteX63" fmla="*/ 14449 w 2007781"/>
                  <a:gd name="connsiteY63" fmla="*/ 549165 h 1152301"/>
                  <a:gd name="connsiteX64" fmla="*/ 50 w 2007781"/>
                  <a:gd name="connsiteY64" fmla="*/ 387723 h 1152301"/>
                  <a:gd name="connsiteX65" fmla="*/ 11901 w 2007781"/>
                  <a:gd name="connsiteY65" fmla="*/ 270956 h 1152301"/>
                  <a:gd name="connsiteX66" fmla="*/ 60468 w 2007781"/>
                  <a:gd name="connsiteY66" fmla="*/ 243388 h 1152301"/>
                  <a:gd name="connsiteX67" fmla="*/ 53603 w 2007781"/>
                  <a:gd name="connsiteY67" fmla="*/ 175546 h 1152301"/>
                  <a:gd name="connsiteX68" fmla="*/ 128868 w 2007781"/>
                  <a:gd name="connsiteY68" fmla="*/ 82281 h 1152301"/>
                  <a:gd name="connsiteX69" fmla="*/ 233157 w 2007781"/>
                  <a:gd name="connsiteY69" fmla="*/ 31770 h 1152301"/>
                  <a:gd name="connsiteX70" fmla="*/ 337891 w 2007781"/>
                  <a:gd name="connsiteY70" fmla="*/ 9723 h 1152301"/>
                  <a:gd name="connsiteX71" fmla="*/ 434868 w 2007781"/>
                  <a:gd name="connsiteY71" fmla="*/ 5788 h 1152301"/>
                  <a:gd name="connsiteX0" fmla="*/ 439643 w 2012556"/>
                  <a:gd name="connsiteY0" fmla="*/ 5788 h 1152301"/>
                  <a:gd name="connsiteX1" fmla="*/ 436043 w 2012556"/>
                  <a:gd name="connsiteY1" fmla="*/ 88588 h 1152301"/>
                  <a:gd name="connsiteX2" fmla="*/ 443243 w 2012556"/>
                  <a:gd name="connsiteY2" fmla="*/ 138988 h 1152301"/>
                  <a:gd name="connsiteX3" fmla="*/ 461243 w 2012556"/>
                  <a:gd name="connsiteY3" fmla="*/ 200188 h 1152301"/>
                  <a:gd name="connsiteX4" fmla="*/ 493643 w 2012556"/>
                  <a:gd name="connsiteY4" fmla="*/ 246988 h 1152301"/>
                  <a:gd name="connsiteX5" fmla="*/ 515243 w 2012556"/>
                  <a:gd name="connsiteY5" fmla="*/ 282988 h 1152301"/>
                  <a:gd name="connsiteX6" fmla="*/ 544043 w 2012556"/>
                  <a:gd name="connsiteY6" fmla="*/ 315388 h 1152301"/>
                  <a:gd name="connsiteX7" fmla="*/ 551243 w 2012556"/>
                  <a:gd name="connsiteY7" fmla="*/ 315388 h 1152301"/>
                  <a:gd name="connsiteX8" fmla="*/ 472043 w 2012556"/>
                  <a:gd name="connsiteY8" fmla="*/ 315388 h 1152301"/>
                  <a:gd name="connsiteX9" fmla="*/ 414443 w 2012556"/>
                  <a:gd name="connsiteY9" fmla="*/ 304588 h 1152301"/>
                  <a:gd name="connsiteX10" fmla="*/ 317243 w 2012556"/>
                  <a:gd name="connsiteY10" fmla="*/ 311788 h 1152301"/>
                  <a:gd name="connsiteX11" fmla="*/ 252443 w 2012556"/>
                  <a:gd name="connsiteY11" fmla="*/ 365788 h 1152301"/>
                  <a:gd name="connsiteX12" fmla="*/ 202601 w 2012556"/>
                  <a:gd name="connsiteY12" fmla="*/ 427211 h 1152301"/>
                  <a:gd name="connsiteX13" fmla="*/ 220489 w 2012556"/>
                  <a:gd name="connsiteY13" fmla="*/ 559742 h 1152301"/>
                  <a:gd name="connsiteX14" fmla="*/ 249178 w 2012556"/>
                  <a:gd name="connsiteY14" fmla="*/ 660207 h 1152301"/>
                  <a:gd name="connsiteX15" fmla="*/ 302843 w 2012556"/>
                  <a:gd name="connsiteY15" fmla="*/ 704188 h 1152301"/>
                  <a:gd name="connsiteX16" fmla="*/ 340543 w 2012556"/>
                  <a:gd name="connsiteY16" fmla="*/ 753313 h 1152301"/>
                  <a:gd name="connsiteX17" fmla="*/ 400043 w 2012556"/>
                  <a:gd name="connsiteY17" fmla="*/ 783388 h 1152301"/>
                  <a:gd name="connsiteX18" fmla="*/ 464843 w 2012556"/>
                  <a:gd name="connsiteY18" fmla="*/ 804988 h 1152301"/>
                  <a:gd name="connsiteX19" fmla="*/ 522443 w 2012556"/>
                  <a:gd name="connsiteY19" fmla="*/ 822988 h 1152301"/>
                  <a:gd name="connsiteX20" fmla="*/ 598043 w 2012556"/>
                  <a:gd name="connsiteY20" fmla="*/ 844588 h 1152301"/>
                  <a:gd name="connsiteX21" fmla="*/ 680843 w 2012556"/>
                  <a:gd name="connsiteY21" fmla="*/ 851788 h 1152301"/>
                  <a:gd name="connsiteX22" fmla="*/ 763643 w 2012556"/>
                  <a:gd name="connsiteY22" fmla="*/ 858988 h 1152301"/>
                  <a:gd name="connsiteX23" fmla="*/ 889643 w 2012556"/>
                  <a:gd name="connsiteY23" fmla="*/ 858988 h 1152301"/>
                  <a:gd name="connsiteX24" fmla="*/ 1037243 w 2012556"/>
                  <a:gd name="connsiteY24" fmla="*/ 830188 h 1152301"/>
                  <a:gd name="connsiteX25" fmla="*/ 1159643 w 2012556"/>
                  <a:gd name="connsiteY25" fmla="*/ 790588 h 1152301"/>
                  <a:gd name="connsiteX26" fmla="*/ 1318043 w 2012556"/>
                  <a:gd name="connsiteY26" fmla="*/ 740188 h 1152301"/>
                  <a:gd name="connsiteX27" fmla="*/ 1476443 w 2012556"/>
                  <a:gd name="connsiteY27" fmla="*/ 660988 h 1152301"/>
                  <a:gd name="connsiteX28" fmla="*/ 1577243 w 2012556"/>
                  <a:gd name="connsiteY28" fmla="*/ 621388 h 1152301"/>
                  <a:gd name="connsiteX29" fmla="*/ 1667243 w 2012556"/>
                  <a:gd name="connsiteY29" fmla="*/ 588988 h 1152301"/>
                  <a:gd name="connsiteX30" fmla="*/ 1771643 w 2012556"/>
                  <a:gd name="connsiteY30" fmla="*/ 581788 h 1152301"/>
                  <a:gd name="connsiteX31" fmla="*/ 1890443 w 2012556"/>
                  <a:gd name="connsiteY31" fmla="*/ 596188 h 1152301"/>
                  <a:gd name="connsiteX32" fmla="*/ 1962443 w 2012556"/>
                  <a:gd name="connsiteY32" fmla="*/ 660988 h 1152301"/>
                  <a:gd name="connsiteX33" fmla="*/ 2005643 w 2012556"/>
                  <a:gd name="connsiteY33" fmla="*/ 754588 h 1152301"/>
                  <a:gd name="connsiteX34" fmla="*/ 2009243 w 2012556"/>
                  <a:gd name="connsiteY34" fmla="*/ 909388 h 1152301"/>
                  <a:gd name="connsiteX35" fmla="*/ 1973243 w 2012556"/>
                  <a:gd name="connsiteY35" fmla="*/ 981388 h 1152301"/>
                  <a:gd name="connsiteX36" fmla="*/ 1948043 w 2012556"/>
                  <a:gd name="connsiteY36" fmla="*/ 1064188 h 1152301"/>
                  <a:gd name="connsiteX37" fmla="*/ 1937243 w 2012556"/>
                  <a:gd name="connsiteY37" fmla="*/ 1096588 h 1152301"/>
                  <a:gd name="connsiteX38" fmla="*/ 1858043 w 2012556"/>
                  <a:gd name="connsiteY38" fmla="*/ 1103788 h 1152301"/>
                  <a:gd name="connsiteX39" fmla="*/ 1753643 w 2012556"/>
                  <a:gd name="connsiteY39" fmla="*/ 1139788 h 1152301"/>
                  <a:gd name="connsiteX40" fmla="*/ 1721243 w 2012556"/>
                  <a:gd name="connsiteY40" fmla="*/ 1150588 h 1152301"/>
                  <a:gd name="connsiteX41" fmla="*/ 1706843 w 2012556"/>
                  <a:gd name="connsiteY41" fmla="*/ 1107388 h 1152301"/>
                  <a:gd name="connsiteX42" fmla="*/ 1746443 w 2012556"/>
                  <a:gd name="connsiteY42" fmla="*/ 1024588 h 1152301"/>
                  <a:gd name="connsiteX43" fmla="*/ 1804043 w 2012556"/>
                  <a:gd name="connsiteY43" fmla="*/ 938188 h 1152301"/>
                  <a:gd name="connsiteX44" fmla="*/ 1807643 w 2012556"/>
                  <a:gd name="connsiteY44" fmla="*/ 869788 h 1152301"/>
                  <a:gd name="connsiteX45" fmla="*/ 1764443 w 2012556"/>
                  <a:gd name="connsiteY45" fmla="*/ 804988 h 1152301"/>
                  <a:gd name="connsiteX46" fmla="*/ 1685243 w 2012556"/>
                  <a:gd name="connsiteY46" fmla="*/ 794188 h 1152301"/>
                  <a:gd name="connsiteX47" fmla="*/ 1613243 w 2012556"/>
                  <a:gd name="connsiteY47" fmla="*/ 819388 h 1152301"/>
                  <a:gd name="connsiteX48" fmla="*/ 1548443 w 2012556"/>
                  <a:gd name="connsiteY48" fmla="*/ 851788 h 1152301"/>
                  <a:gd name="connsiteX49" fmla="*/ 1498043 w 2012556"/>
                  <a:gd name="connsiteY49" fmla="*/ 873388 h 1152301"/>
                  <a:gd name="connsiteX50" fmla="*/ 1426043 w 2012556"/>
                  <a:gd name="connsiteY50" fmla="*/ 902188 h 1152301"/>
                  <a:gd name="connsiteX51" fmla="*/ 1235243 w 2012556"/>
                  <a:gd name="connsiteY51" fmla="*/ 970588 h 1152301"/>
                  <a:gd name="connsiteX52" fmla="*/ 1051643 w 2012556"/>
                  <a:gd name="connsiteY52" fmla="*/ 1035388 h 1152301"/>
                  <a:gd name="connsiteX53" fmla="*/ 936443 w 2012556"/>
                  <a:gd name="connsiteY53" fmla="*/ 1056988 h 1152301"/>
                  <a:gd name="connsiteX54" fmla="*/ 828443 w 2012556"/>
                  <a:gd name="connsiteY54" fmla="*/ 1067788 h 1152301"/>
                  <a:gd name="connsiteX55" fmla="*/ 742043 w 2012556"/>
                  <a:gd name="connsiteY55" fmla="*/ 1064188 h 1152301"/>
                  <a:gd name="connsiteX56" fmla="*/ 659243 w 2012556"/>
                  <a:gd name="connsiteY56" fmla="*/ 1053388 h 1152301"/>
                  <a:gd name="connsiteX57" fmla="*/ 565643 w 2012556"/>
                  <a:gd name="connsiteY57" fmla="*/ 1024700 h 1152301"/>
                  <a:gd name="connsiteX58" fmla="*/ 496796 w 2012556"/>
                  <a:gd name="connsiteY58" fmla="*/ 1020653 h 1152301"/>
                  <a:gd name="connsiteX59" fmla="*/ 381596 w 2012556"/>
                  <a:gd name="connsiteY59" fmla="*/ 988031 h 1152301"/>
                  <a:gd name="connsiteX60" fmla="*/ 262796 w 2012556"/>
                  <a:gd name="connsiteY60" fmla="*/ 937295 h 1152301"/>
                  <a:gd name="connsiteX61" fmla="*/ 130266 w 2012556"/>
                  <a:gd name="connsiteY61" fmla="*/ 822206 h 1152301"/>
                  <a:gd name="connsiteX62" fmla="*/ 65802 w 2012556"/>
                  <a:gd name="connsiteY62" fmla="*/ 700364 h 1152301"/>
                  <a:gd name="connsiteX63" fmla="*/ 5047 w 2012556"/>
                  <a:gd name="connsiteY63" fmla="*/ 584607 h 1152301"/>
                  <a:gd name="connsiteX64" fmla="*/ 4825 w 2012556"/>
                  <a:gd name="connsiteY64" fmla="*/ 387723 h 1152301"/>
                  <a:gd name="connsiteX65" fmla="*/ 16676 w 2012556"/>
                  <a:gd name="connsiteY65" fmla="*/ 270956 h 1152301"/>
                  <a:gd name="connsiteX66" fmla="*/ 65243 w 2012556"/>
                  <a:gd name="connsiteY66" fmla="*/ 243388 h 1152301"/>
                  <a:gd name="connsiteX67" fmla="*/ 58378 w 2012556"/>
                  <a:gd name="connsiteY67" fmla="*/ 175546 h 1152301"/>
                  <a:gd name="connsiteX68" fmla="*/ 133643 w 2012556"/>
                  <a:gd name="connsiteY68" fmla="*/ 82281 h 1152301"/>
                  <a:gd name="connsiteX69" fmla="*/ 237932 w 2012556"/>
                  <a:gd name="connsiteY69" fmla="*/ 31770 h 1152301"/>
                  <a:gd name="connsiteX70" fmla="*/ 342666 w 2012556"/>
                  <a:gd name="connsiteY70" fmla="*/ 9723 h 1152301"/>
                  <a:gd name="connsiteX71" fmla="*/ 439643 w 2012556"/>
                  <a:gd name="connsiteY71" fmla="*/ 5788 h 1152301"/>
                  <a:gd name="connsiteX0" fmla="*/ 439125 w 2012038"/>
                  <a:gd name="connsiteY0" fmla="*/ 5788 h 1152301"/>
                  <a:gd name="connsiteX1" fmla="*/ 435525 w 2012038"/>
                  <a:gd name="connsiteY1" fmla="*/ 88588 h 1152301"/>
                  <a:gd name="connsiteX2" fmla="*/ 442725 w 2012038"/>
                  <a:gd name="connsiteY2" fmla="*/ 138988 h 1152301"/>
                  <a:gd name="connsiteX3" fmla="*/ 460725 w 2012038"/>
                  <a:gd name="connsiteY3" fmla="*/ 200188 h 1152301"/>
                  <a:gd name="connsiteX4" fmla="*/ 493125 w 2012038"/>
                  <a:gd name="connsiteY4" fmla="*/ 246988 h 1152301"/>
                  <a:gd name="connsiteX5" fmla="*/ 514725 w 2012038"/>
                  <a:gd name="connsiteY5" fmla="*/ 282988 h 1152301"/>
                  <a:gd name="connsiteX6" fmla="*/ 543525 w 2012038"/>
                  <a:gd name="connsiteY6" fmla="*/ 315388 h 1152301"/>
                  <a:gd name="connsiteX7" fmla="*/ 550725 w 2012038"/>
                  <a:gd name="connsiteY7" fmla="*/ 315388 h 1152301"/>
                  <a:gd name="connsiteX8" fmla="*/ 471525 w 2012038"/>
                  <a:gd name="connsiteY8" fmla="*/ 315388 h 1152301"/>
                  <a:gd name="connsiteX9" fmla="*/ 413925 w 2012038"/>
                  <a:gd name="connsiteY9" fmla="*/ 304588 h 1152301"/>
                  <a:gd name="connsiteX10" fmla="*/ 316725 w 2012038"/>
                  <a:gd name="connsiteY10" fmla="*/ 311788 h 1152301"/>
                  <a:gd name="connsiteX11" fmla="*/ 251925 w 2012038"/>
                  <a:gd name="connsiteY11" fmla="*/ 365788 h 1152301"/>
                  <a:gd name="connsiteX12" fmla="*/ 202083 w 2012038"/>
                  <a:gd name="connsiteY12" fmla="*/ 427211 h 1152301"/>
                  <a:gd name="connsiteX13" fmla="*/ 219971 w 2012038"/>
                  <a:gd name="connsiteY13" fmla="*/ 559742 h 1152301"/>
                  <a:gd name="connsiteX14" fmla="*/ 248660 w 2012038"/>
                  <a:gd name="connsiteY14" fmla="*/ 660207 h 1152301"/>
                  <a:gd name="connsiteX15" fmla="*/ 302325 w 2012038"/>
                  <a:gd name="connsiteY15" fmla="*/ 704188 h 1152301"/>
                  <a:gd name="connsiteX16" fmla="*/ 340025 w 2012038"/>
                  <a:gd name="connsiteY16" fmla="*/ 753313 h 1152301"/>
                  <a:gd name="connsiteX17" fmla="*/ 399525 w 2012038"/>
                  <a:gd name="connsiteY17" fmla="*/ 783388 h 1152301"/>
                  <a:gd name="connsiteX18" fmla="*/ 464325 w 2012038"/>
                  <a:gd name="connsiteY18" fmla="*/ 804988 h 1152301"/>
                  <a:gd name="connsiteX19" fmla="*/ 521925 w 2012038"/>
                  <a:gd name="connsiteY19" fmla="*/ 822988 h 1152301"/>
                  <a:gd name="connsiteX20" fmla="*/ 597525 w 2012038"/>
                  <a:gd name="connsiteY20" fmla="*/ 844588 h 1152301"/>
                  <a:gd name="connsiteX21" fmla="*/ 680325 w 2012038"/>
                  <a:gd name="connsiteY21" fmla="*/ 851788 h 1152301"/>
                  <a:gd name="connsiteX22" fmla="*/ 763125 w 2012038"/>
                  <a:gd name="connsiteY22" fmla="*/ 858988 h 1152301"/>
                  <a:gd name="connsiteX23" fmla="*/ 889125 w 2012038"/>
                  <a:gd name="connsiteY23" fmla="*/ 858988 h 1152301"/>
                  <a:gd name="connsiteX24" fmla="*/ 1036725 w 2012038"/>
                  <a:gd name="connsiteY24" fmla="*/ 830188 h 1152301"/>
                  <a:gd name="connsiteX25" fmla="*/ 1159125 w 2012038"/>
                  <a:gd name="connsiteY25" fmla="*/ 790588 h 1152301"/>
                  <a:gd name="connsiteX26" fmla="*/ 1317525 w 2012038"/>
                  <a:gd name="connsiteY26" fmla="*/ 740188 h 1152301"/>
                  <a:gd name="connsiteX27" fmla="*/ 1475925 w 2012038"/>
                  <a:gd name="connsiteY27" fmla="*/ 660988 h 1152301"/>
                  <a:gd name="connsiteX28" fmla="*/ 1576725 w 2012038"/>
                  <a:gd name="connsiteY28" fmla="*/ 621388 h 1152301"/>
                  <a:gd name="connsiteX29" fmla="*/ 1666725 w 2012038"/>
                  <a:gd name="connsiteY29" fmla="*/ 588988 h 1152301"/>
                  <a:gd name="connsiteX30" fmla="*/ 1771125 w 2012038"/>
                  <a:gd name="connsiteY30" fmla="*/ 581788 h 1152301"/>
                  <a:gd name="connsiteX31" fmla="*/ 1889925 w 2012038"/>
                  <a:gd name="connsiteY31" fmla="*/ 596188 h 1152301"/>
                  <a:gd name="connsiteX32" fmla="*/ 1961925 w 2012038"/>
                  <a:gd name="connsiteY32" fmla="*/ 660988 h 1152301"/>
                  <a:gd name="connsiteX33" fmla="*/ 2005125 w 2012038"/>
                  <a:gd name="connsiteY33" fmla="*/ 754588 h 1152301"/>
                  <a:gd name="connsiteX34" fmla="*/ 2008725 w 2012038"/>
                  <a:gd name="connsiteY34" fmla="*/ 909388 h 1152301"/>
                  <a:gd name="connsiteX35" fmla="*/ 1972725 w 2012038"/>
                  <a:gd name="connsiteY35" fmla="*/ 981388 h 1152301"/>
                  <a:gd name="connsiteX36" fmla="*/ 1947525 w 2012038"/>
                  <a:gd name="connsiteY36" fmla="*/ 1064188 h 1152301"/>
                  <a:gd name="connsiteX37" fmla="*/ 1936725 w 2012038"/>
                  <a:gd name="connsiteY37" fmla="*/ 1096588 h 1152301"/>
                  <a:gd name="connsiteX38" fmla="*/ 1857525 w 2012038"/>
                  <a:gd name="connsiteY38" fmla="*/ 1103788 h 1152301"/>
                  <a:gd name="connsiteX39" fmla="*/ 1753125 w 2012038"/>
                  <a:gd name="connsiteY39" fmla="*/ 1139788 h 1152301"/>
                  <a:gd name="connsiteX40" fmla="*/ 1720725 w 2012038"/>
                  <a:gd name="connsiteY40" fmla="*/ 1150588 h 1152301"/>
                  <a:gd name="connsiteX41" fmla="*/ 1706325 w 2012038"/>
                  <a:gd name="connsiteY41" fmla="*/ 1107388 h 1152301"/>
                  <a:gd name="connsiteX42" fmla="*/ 1745925 w 2012038"/>
                  <a:gd name="connsiteY42" fmla="*/ 1024588 h 1152301"/>
                  <a:gd name="connsiteX43" fmla="*/ 1803525 w 2012038"/>
                  <a:gd name="connsiteY43" fmla="*/ 938188 h 1152301"/>
                  <a:gd name="connsiteX44" fmla="*/ 1807125 w 2012038"/>
                  <a:gd name="connsiteY44" fmla="*/ 869788 h 1152301"/>
                  <a:gd name="connsiteX45" fmla="*/ 1763925 w 2012038"/>
                  <a:gd name="connsiteY45" fmla="*/ 804988 h 1152301"/>
                  <a:gd name="connsiteX46" fmla="*/ 1684725 w 2012038"/>
                  <a:gd name="connsiteY46" fmla="*/ 794188 h 1152301"/>
                  <a:gd name="connsiteX47" fmla="*/ 1612725 w 2012038"/>
                  <a:gd name="connsiteY47" fmla="*/ 819388 h 1152301"/>
                  <a:gd name="connsiteX48" fmla="*/ 1547925 w 2012038"/>
                  <a:gd name="connsiteY48" fmla="*/ 851788 h 1152301"/>
                  <a:gd name="connsiteX49" fmla="*/ 1497525 w 2012038"/>
                  <a:gd name="connsiteY49" fmla="*/ 873388 h 1152301"/>
                  <a:gd name="connsiteX50" fmla="*/ 1425525 w 2012038"/>
                  <a:gd name="connsiteY50" fmla="*/ 902188 h 1152301"/>
                  <a:gd name="connsiteX51" fmla="*/ 1234725 w 2012038"/>
                  <a:gd name="connsiteY51" fmla="*/ 970588 h 1152301"/>
                  <a:gd name="connsiteX52" fmla="*/ 1051125 w 2012038"/>
                  <a:gd name="connsiteY52" fmla="*/ 1035388 h 1152301"/>
                  <a:gd name="connsiteX53" fmla="*/ 935925 w 2012038"/>
                  <a:gd name="connsiteY53" fmla="*/ 1056988 h 1152301"/>
                  <a:gd name="connsiteX54" fmla="*/ 827925 w 2012038"/>
                  <a:gd name="connsiteY54" fmla="*/ 1067788 h 1152301"/>
                  <a:gd name="connsiteX55" fmla="*/ 741525 w 2012038"/>
                  <a:gd name="connsiteY55" fmla="*/ 1064188 h 1152301"/>
                  <a:gd name="connsiteX56" fmla="*/ 658725 w 2012038"/>
                  <a:gd name="connsiteY56" fmla="*/ 1053388 h 1152301"/>
                  <a:gd name="connsiteX57" fmla="*/ 565125 w 2012038"/>
                  <a:gd name="connsiteY57" fmla="*/ 1024700 h 1152301"/>
                  <a:gd name="connsiteX58" fmla="*/ 496278 w 2012038"/>
                  <a:gd name="connsiteY58" fmla="*/ 1020653 h 1152301"/>
                  <a:gd name="connsiteX59" fmla="*/ 381078 w 2012038"/>
                  <a:gd name="connsiteY59" fmla="*/ 988031 h 1152301"/>
                  <a:gd name="connsiteX60" fmla="*/ 262278 w 2012038"/>
                  <a:gd name="connsiteY60" fmla="*/ 937295 h 1152301"/>
                  <a:gd name="connsiteX61" fmla="*/ 129748 w 2012038"/>
                  <a:gd name="connsiteY61" fmla="*/ 822206 h 1152301"/>
                  <a:gd name="connsiteX62" fmla="*/ 58195 w 2012038"/>
                  <a:gd name="connsiteY62" fmla="*/ 764159 h 1152301"/>
                  <a:gd name="connsiteX63" fmla="*/ 4529 w 2012038"/>
                  <a:gd name="connsiteY63" fmla="*/ 584607 h 1152301"/>
                  <a:gd name="connsiteX64" fmla="*/ 4307 w 2012038"/>
                  <a:gd name="connsiteY64" fmla="*/ 387723 h 1152301"/>
                  <a:gd name="connsiteX65" fmla="*/ 16158 w 2012038"/>
                  <a:gd name="connsiteY65" fmla="*/ 270956 h 1152301"/>
                  <a:gd name="connsiteX66" fmla="*/ 64725 w 2012038"/>
                  <a:gd name="connsiteY66" fmla="*/ 243388 h 1152301"/>
                  <a:gd name="connsiteX67" fmla="*/ 57860 w 2012038"/>
                  <a:gd name="connsiteY67" fmla="*/ 175546 h 1152301"/>
                  <a:gd name="connsiteX68" fmla="*/ 133125 w 2012038"/>
                  <a:gd name="connsiteY68" fmla="*/ 82281 h 1152301"/>
                  <a:gd name="connsiteX69" fmla="*/ 237414 w 2012038"/>
                  <a:gd name="connsiteY69" fmla="*/ 31770 h 1152301"/>
                  <a:gd name="connsiteX70" fmla="*/ 342148 w 2012038"/>
                  <a:gd name="connsiteY70" fmla="*/ 9723 h 1152301"/>
                  <a:gd name="connsiteX71" fmla="*/ 439125 w 2012038"/>
                  <a:gd name="connsiteY71" fmla="*/ 5788 h 1152301"/>
                  <a:gd name="connsiteX0" fmla="*/ 439125 w 2012038"/>
                  <a:gd name="connsiteY0" fmla="*/ 5788 h 1152301"/>
                  <a:gd name="connsiteX1" fmla="*/ 435525 w 2012038"/>
                  <a:gd name="connsiteY1" fmla="*/ 88588 h 1152301"/>
                  <a:gd name="connsiteX2" fmla="*/ 442725 w 2012038"/>
                  <a:gd name="connsiteY2" fmla="*/ 138988 h 1152301"/>
                  <a:gd name="connsiteX3" fmla="*/ 460725 w 2012038"/>
                  <a:gd name="connsiteY3" fmla="*/ 200188 h 1152301"/>
                  <a:gd name="connsiteX4" fmla="*/ 493125 w 2012038"/>
                  <a:gd name="connsiteY4" fmla="*/ 246988 h 1152301"/>
                  <a:gd name="connsiteX5" fmla="*/ 514725 w 2012038"/>
                  <a:gd name="connsiteY5" fmla="*/ 282988 h 1152301"/>
                  <a:gd name="connsiteX6" fmla="*/ 543525 w 2012038"/>
                  <a:gd name="connsiteY6" fmla="*/ 315388 h 1152301"/>
                  <a:gd name="connsiteX7" fmla="*/ 550725 w 2012038"/>
                  <a:gd name="connsiteY7" fmla="*/ 315388 h 1152301"/>
                  <a:gd name="connsiteX8" fmla="*/ 471525 w 2012038"/>
                  <a:gd name="connsiteY8" fmla="*/ 315388 h 1152301"/>
                  <a:gd name="connsiteX9" fmla="*/ 413925 w 2012038"/>
                  <a:gd name="connsiteY9" fmla="*/ 304588 h 1152301"/>
                  <a:gd name="connsiteX10" fmla="*/ 316725 w 2012038"/>
                  <a:gd name="connsiteY10" fmla="*/ 311788 h 1152301"/>
                  <a:gd name="connsiteX11" fmla="*/ 251925 w 2012038"/>
                  <a:gd name="connsiteY11" fmla="*/ 365788 h 1152301"/>
                  <a:gd name="connsiteX12" fmla="*/ 202083 w 2012038"/>
                  <a:gd name="connsiteY12" fmla="*/ 427211 h 1152301"/>
                  <a:gd name="connsiteX13" fmla="*/ 219971 w 2012038"/>
                  <a:gd name="connsiteY13" fmla="*/ 559742 h 1152301"/>
                  <a:gd name="connsiteX14" fmla="*/ 248660 w 2012038"/>
                  <a:gd name="connsiteY14" fmla="*/ 660207 h 1152301"/>
                  <a:gd name="connsiteX15" fmla="*/ 302325 w 2012038"/>
                  <a:gd name="connsiteY15" fmla="*/ 704188 h 1152301"/>
                  <a:gd name="connsiteX16" fmla="*/ 340025 w 2012038"/>
                  <a:gd name="connsiteY16" fmla="*/ 753313 h 1152301"/>
                  <a:gd name="connsiteX17" fmla="*/ 399525 w 2012038"/>
                  <a:gd name="connsiteY17" fmla="*/ 783388 h 1152301"/>
                  <a:gd name="connsiteX18" fmla="*/ 464325 w 2012038"/>
                  <a:gd name="connsiteY18" fmla="*/ 804988 h 1152301"/>
                  <a:gd name="connsiteX19" fmla="*/ 521925 w 2012038"/>
                  <a:gd name="connsiteY19" fmla="*/ 822988 h 1152301"/>
                  <a:gd name="connsiteX20" fmla="*/ 597525 w 2012038"/>
                  <a:gd name="connsiteY20" fmla="*/ 844588 h 1152301"/>
                  <a:gd name="connsiteX21" fmla="*/ 680325 w 2012038"/>
                  <a:gd name="connsiteY21" fmla="*/ 851788 h 1152301"/>
                  <a:gd name="connsiteX22" fmla="*/ 763125 w 2012038"/>
                  <a:gd name="connsiteY22" fmla="*/ 858988 h 1152301"/>
                  <a:gd name="connsiteX23" fmla="*/ 889125 w 2012038"/>
                  <a:gd name="connsiteY23" fmla="*/ 858988 h 1152301"/>
                  <a:gd name="connsiteX24" fmla="*/ 1036725 w 2012038"/>
                  <a:gd name="connsiteY24" fmla="*/ 830188 h 1152301"/>
                  <a:gd name="connsiteX25" fmla="*/ 1159125 w 2012038"/>
                  <a:gd name="connsiteY25" fmla="*/ 790588 h 1152301"/>
                  <a:gd name="connsiteX26" fmla="*/ 1317525 w 2012038"/>
                  <a:gd name="connsiteY26" fmla="*/ 740188 h 1152301"/>
                  <a:gd name="connsiteX27" fmla="*/ 1475925 w 2012038"/>
                  <a:gd name="connsiteY27" fmla="*/ 660988 h 1152301"/>
                  <a:gd name="connsiteX28" fmla="*/ 1576725 w 2012038"/>
                  <a:gd name="connsiteY28" fmla="*/ 621388 h 1152301"/>
                  <a:gd name="connsiteX29" fmla="*/ 1666725 w 2012038"/>
                  <a:gd name="connsiteY29" fmla="*/ 588988 h 1152301"/>
                  <a:gd name="connsiteX30" fmla="*/ 1771125 w 2012038"/>
                  <a:gd name="connsiteY30" fmla="*/ 581788 h 1152301"/>
                  <a:gd name="connsiteX31" fmla="*/ 1889925 w 2012038"/>
                  <a:gd name="connsiteY31" fmla="*/ 596188 h 1152301"/>
                  <a:gd name="connsiteX32" fmla="*/ 1961925 w 2012038"/>
                  <a:gd name="connsiteY32" fmla="*/ 660988 h 1152301"/>
                  <a:gd name="connsiteX33" fmla="*/ 2005125 w 2012038"/>
                  <a:gd name="connsiteY33" fmla="*/ 754588 h 1152301"/>
                  <a:gd name="connsiteX34" fmla="*/ 2008725 w 2012038"/>
                  <a:gd name="connsiteY34" fmla="*/ 909388 h 1152301"/>
                  <a:gd name="connsiteX35" fmla="*/ 1972725 w 2012038"/>
                  <a:gd name="connsiteY35" fmla="*/ 981388 h 1152301"/>
                  <a:gd name="connsiteX36" fmla="*/ 1947525 w 2012038"/>
                  <a:gd name="connsiteY36" fmla="*/ 1064188 h 1152301"/>
                  <a:gd name="connsiteX37" fmla="*/ 1936725 w 2012038"/>
                  <a:gd name="connsiteY37" fmla="*/ 1096588 h 1152301"/>
                  <a:gd name="connsiteX38" fmla="*/ 1857525 w 2012038"/>
                  <a:gd name="connsiteY38" fmla="*/ 1103788 h 1152301"/>
                  <a:gd name="connsiteX39" fmla="*/ 1753125 w 2012038"/>
                  <a:gd name="connsiteY39" fmla="*/ 1139788 h 1152301"/>
                  <a:gd name="connsiteX40" fmla="*/ 1720725 w 2012038"/>
                  <a:gd name="connsiteY40" fmla="*/ 1150588 h 1152301"/>
                  <a:gd name="connsiteX41" fmla="*/ 1706325 w 2012038"/>
                  <a:gd name="connsiteY41" fmla="*/ 1107388 h 1152301"/>
                  <a:gd name="connsiteX42" fmla="*/ 1745925 w 2012038"/>
                  <a:gd name="connsiteY42" fmla="*/ 1024588 h 1152301"/>
                  <a:gd name="connsiteX43" fmla="*/ 1803525 w 2012038"/>
                  <a:gd name="connsiteY43" fmla="*/ 938188 h 1152301"/>
                  <a:gd name="connsiteX44" fmla="*/ 1807125 w 2012038"/>
                  <a:gd name="connsiteY44" fmla="*/ 869788 h 1152301"/>
                  <a:gd name="connsiteX45" fmla="*/ 1763925 w 2012038"/>
                  <a:gd name="connsiteY45" fmla="*/ 804988 h 1152301"/>
                  <a:gd name="connsiteX46" fmla="*/ 1684725 w 2012038"/>
                  <a:gd name="connsiteY46" fmla="*/ 794188 h 1152301"/>
                  <a:gd name="connsiteX47" fmla="*/ 1612725 w 2012038"/>
                  <a:gd name="connsiteY47" fmla="*/ 819388 h 1152301"/>
                  <a:gd name="connsiteX48" fmla="*/ 1547925 w 2012038"/>
                  <a:gd name="connsiteY48" fmla="*/ 851788 h 1152301"/>
                  <a:gd name="connsiteX49" fmla="*/ 1497525 w 2012038"/>
                  <a:gd name="connsiteY49" fmla="*/ 873388 h 1152301"/>
                  <a:gd name="connsiteX50" fmla="*/ 1425525 w 2012038"/>
                  <a:gd name="connsiteY50" fmla="*/ 902188 h 1152301"/>
                  <a:gd name="connsiteX51" fmla="*/ 1234725 w 2012038"/>
                  <a:gd name="connsiteY51" fmla="*/ 970588 h 1152301"/>
                  <a:gd name="connsiteX52" fmla="*/ 1051125 w 2012038"/>
                  <a:gd name="connsiteY52" fmla="*/ 1035388 h 1152301"/>
                  <a:gd name="connsiteX53" fmla="*/ 935925 w 2012038"/>
                  <a:gd name="connsiteY53" fmla="*/ 1056988 h 1152301"/>
                  <a:gd name="connsiteX54" fmla="*/ 827925 w 2012038"/>
                  <a:gd name="connsiteY54" fmla="*/ 1067788 h 1152301"/>
                  <a:gd name="connsiteX55" fmla="*/ 741525 w 2012038"/>
                  <a:gd name="connsiteY55" fmla="*/ 1064188 h 1152301"/>
                  <a:gd name="connsiteX56" fmla="*/ 658725 w 2012038"/>
                  <a:gd name="connsiteY56" fmla="*/ 1053388 h 1152301"/>
                  <a:gd name="connsiteX57" fmla="*/ 565125 w 2012038"/>
                  <a:gd name="connsiteY57" fmla="*/ 1024700 h 1152301"/>
                  <a:gd name="connsiteX58" fmla="*/ 496278 w 2012038"/>
                  <a:gd name="connsiteY58" fmla="*/ 1020653 h 1152301"/>
                  <a:gd name="connsiteX59" fmla="*/ 381078 w 2012038"/>
                  <a:gd name="connsiteY59" fmla="*/ 988031 h 1152301"/>
                  <a:gd name="connsiteX60" fmla="*/ 262278 w 2012038"/>
                  <a:gd name="connsiteY60" fmla="*/ 937295 h 1152301"/>
                  <a:gd name="connsiteX61" fmla="*/ 129748 w 2012038"/>
                  <a:gd name="connsiteY61" fmla="*/ 864736 h 1152301"/>
                  <a:gd name="connsiteX62" fmla="*/ 58195 w 2012038"/>
                  <a:gd name="connsiteY62" fmla="*/ 764159 h 1152301"/>
                  <a:gd name="connsiteX63" fmla="*/ 4529 w 2012038"/>
                  <a:gd name="connsiteY63" fmla="*/ 584607 h 1152301"/>
                  <a:gd name="connsiteX64" fmla="*/ 4307 w 2012038"/>
                  <a:gd name="connsiteY64" fmla="*/ 387723 h 1152301"/>
                  <a:gd name="connsiteX65" fmla="*/ 16158 w 2012038"/>
                  <a:gd name="connsiteY65" fmla="*/ 270956 h 1152301"/>
                  <a:gd name="connsiteX66" fmla="*/ 64725 w 2012038"/>
                  <a:gd name="connsiteY66" fmla="*/ 243388 h 1152301"/>
                  <a:gd name="connsiteX67" fmla="*/ 57860 w 2012038"/>
                  <a:gd name="connsiteY67" fmla="*/ 175546 h 1152301"/>
                  <a:gd name="connsiteX68" fmla="*/ 133125 w 2012038"/>
                  <a:gd name="connsiteY68" fmla="*/ 82281 h 1152301"/>
                  <a:gd name="connsiteX69" fmla="*/ 237414 w 2012038"/>
                  <a:gd name="connsiteY69" fmla="*/ 31770 h 1152301"/>
                  <a:gd name="connsiteX70" fmla="*/ 342148 w 2012038"/>
                  <a:gd name="connsiteY70" fmla="*/ 9723 h 1152301"/>
                  <a:gd name="connsiteX71" fmla="*/ 439125 w 2012038"/>
                  <a:gd name="connsiteY71" fmla="*/ 5788 h 1152301"/>
                  <a:gd name="connsiteX0" fmla="*/ 439125 w 2012038"/>
                  <a:gd name="connsiteY0" fmla="*/ 5788 h 1152301"/>
                  <a:gd name="connsiteX1" fmla="*/ 435525 w 2012038"/>
                  <a:gd name="connsiteY1" fmla="*/ 88588 h 1152301"/>
                  <a:gd name="connsiteX2" fmla="*/ 442725 w 2012038"/>
                  <a:gd name="connsiteY2" fmla="*/ 138988 h 1152301"/>
                  <a:gd name="connsiteX3" fmla="*/ 460725 w 2012038"/>
                  <a:gd name="connsiteY3" fmla="*/ 200188 h 1152301"/>
                  <a:gd name="connsiteX4" fmla="*/ 493125 w 2012038"/>
                  <a:gd name="connsiteY4" fmla="*/ 246988 h 1152301"/>
                  <a:gd name="connsiteX5" fmla="*/ 514725 w 2012038"/>
                  <a:gd name="connsiteY5" fmla="*/ 282988 h 1152301"/>
                  <a:gd name="connsiteX6" fmla="*/ 543525 w 2012038"/>
                  <a:gd name="connsiteY6" fmla="*/ 315388 h 1152301"/>
                  <a:gd name="connsiteX7" fmla="*/ 550725 w 2012038"/>
                  <a:gd name="connsiteY7" fmla="*/ 315388 h 1152301"/>
                  <a:gd name="connsiteX8" fmla="*/ 471525 w 2012038"/>
                  <a:gd name="connsiteY8" fmla="*/ 315388 h 1152301"/>
                  <a:gd name="connsiteX9" fmla="*/ 413925 w 2012038"/>
                  <a:gd name="connsiteY9" fmla="*/ 304588 h 1152301"/>
                  <a:gd name="connsiteX10" fmla="*/ 316725 w 2012038"/>
                  <a:gd name="connsiteY10" fmla="*/ 311788 h 1152301"/>
                  <a:gd name="connsiteX11" fmla="*/ 251925 w 2012038"/>
                  <a:gd name="connsiteY11" fmla="*/ 365788 h 1152301"/>
                  <a:gd name="connsiteX12" fmla="*/ 202083 w 2012038"/>
                  <a:gd name="connsiteY12" fmla="*/ 427211 h 1152301"/>
                  <a:gd name="connsiteX13" fmla="*/ 219971 w 2012038"/>
                  <a:gd name="connsiteY13" fmla="*/ 559742 h 1152301"/>
                  <a:gd name="connsiteX14" fmla="*/ 248660 w 2012038"/>
                  <a:gd name="connsiteY14" fmla="*/ 660207 h 1152301"/>
                  <a:gd name="connsiteX15" fmla="*/ 302325 w 2012038"/>
                  <a:gd name="connsiteY15" fmla="*/ 704188 h 1152301"/>
                  <a:gd name="connsiteX16" fmla="*/ 340025 w 2012038"/>
                  <a:gd name="connsiteY16" fmla="*/ 753313 h 1152301"/>
                  <a:gd name="connsiteX17" fmla="*/ 399525 w 2012038"/>
                  <a:gd name="connsiteY17" fmla="*/ 783388 h 1152301"/>
                  <a:gd name="connsiteX18" fmla="*/ 464325 w 2012038"/>
                  <a:gd name="connsiteY18" fmla="*/ 804988 h 1152301"/>
                  <a:gd name="connsiteX19" fmla="*/ 521925 w 2012038"/>
                  <a:gd name="connsiteY19" fmla="*/ 822988 h 1152301"/>
                  <a:gd name="connsiteX20" fmla="*/ 597525 w 2012038"/>
                  <a:gd name="connsiteY20" fmla="*/ 844588 h 1152301"/>
                  <a:gd name="connsiteX21" fmla="*/ 680325 w 2012038"/>
                  <a:gd name="connsiteY21" fmla="*/ 851788 h 1152301"/>
                  <a:gd name="connsiteX22" fmla="*/ 763125 w 2012038"/>
                  <a:gd name="connsiteY22" fmla="*/ 858988 h 1152301"/>
                  <a:gd name="connsiteX23" fmla="*/ 889125 w 2012038"/>
                  <a:gd name="connsiteY23" fmla="*/ 858988 h 1152301"/>
                  <a:gd name="connsiteX24" fmla="*/ 1036725 w 2012038"/>
                  <a:gd name="connsiteY24" fmla="*/ 830188 h 1152301"/>
                  <a:gd name="connsiteX25" fmla="*/ 1159125 w 2012038"/>
                  <a:gd name="connsiteY25" fmla="*/ 790588 h 1152301"/>
                  <a:gd name="connsiteX26" fmla="*/ 1317525 w 2012038"/>
                  <a:gd name="connsiteY26" fmla="*/ 740188 h 1152301"/>
                  <a:gd name="connsiteX27" fmla="*/ 1475925 w 2012038"/>
                  <a:gd name="connsiteY27" fmla="*/ 660988 h 1152301"/>
                  <a:gd name="connsiteX28" fmla="*/ 1576725 w 2012038"/>
                  <a:gd name="connsiteY28" fmla="*/ 621388 h 1152301"/>
                  <a:gd name="connsiteX29" fmla="*/ 1666725 w 2012038"/>
                  <a:gd name="connsiteY29" fmla="*/ 588988 h 1152301"/>
                  <a:gd name="connsiteX30" fmla="*/ 1771125 w 2012038"/>
                  <a:gd name="connsiteY30" fmla="*/ 581788 h 1152301"/>
                  <a:gd name="connsiteX31" fmla="*/ 1889925 w 2012038"/>
                  <a:gd name="connsiteY31" fmla="*/ 596188 h 1152301"/>
                  <a:gd name="connsiteX32" fmla="*/ 1961925 w 2012038"/>
                  <a:gd name="connsiteY32" fmla="*/ 660988 h 1152301"/>
                  <a:gd name="connsiteX33" fmla="*/ 2005125 w 2012038"/>
                  <a:gd name="connsiteY33" fmla="*/ 754588 h 1152301"/>
                  <a:gd name="connsiteX34" fmla="*/ 2008725 w 2012038"/>
                  <a:gd name="connsiteY34" fmla="*/ 909388 h 1152301"/>
                  <a:gd name="connsiteX35" fmla="*/ 1972725 w 2012038"/>
                  <a:gd name="connsiteY35" fmla="*/ 981388 h 1152301"/>
                  <a:gd name="connsiteX36" fmla="*/ 1947525 w 2012038"/>
                  <a:gd name="connsiteY36" fmla="*/ 1064188 h 1152301"/>
                  <a:gd name="connsiteX37" fmla="*/ 1936725 w 2012038"/>
                  <a:gd name="connsiteY37" fmla="*/ 1096588 h 1152301"/>
                  <a:gd name="connsiteX38" fmla="*/ 1857525 w 2012038"/>
                  <a:gd name="connsiteY38" fmla="*/ 1103788 h 1152301"/>
                  <a:gd name="connsiteX39" fmla="*/ 1753125 w 2012038"/>
                  <a:gd name="connsiteY39" fmla="*/ 1139788 h 1152301"/>
                  <a:gd name="connsiteX40" fmla="*/ 1720725 w 2012038"/>
                  <a:gd name="connsiteY40" fmla="*/ 1150588 h 1152301"/>
                  <a:gd name="connsiteX41" fmla="*/ 1706325 w 2012038"/>
                  <a:gd name="connsiteY41" fmla="*/ 1107388 h 1152301"/>
                  <a:gd name="connsiteX42" fmla="*/ 1745925 w 2012038"/>
                  <a:gd name="connsiteY42" fmla="*/ 1024588 h 1152301"/>
                  <a:gd name="connsiteX43" fmla="*/ 1803525 w 2012038"/>
                  <a:gd name="connsiteY43" fmla="*/ 938188 h 1152301"/>
                  <a:gd name="connsiteX44" fmla="*/ 1807125 w 2012038"/>
                  <a:gd name="connsiteY44" fmla="*/ 869788 h 1152301"/>
                  <a:gd name="connsiteX45" fmla="*/ 1763925 w 2012038"/>
                  <a:gd name="connsiteY45" fmla="*/ 804988 h 1152301"/>
                  <a:gd name="connsiteX46" fmla="*/ 1684725 w 2012038"/>
                  <a:gd name="connsiteY46" fmla="*/ 794188 h 1152301"/>
                  <a:gd name="connsiteX47" fmla="*/ 1612725 w 2012038"/>
                  <a:gd name="connsiteY47" fmla="*/ 819388 h 1152301"/>
                  <a:gd name="connsiteX48" fmla="*/ 1547925 w 2012038"/>
                  <a:gd name="connsiteY48" fmla="*/ 851788 h 1152301"/>
                  <a:gd name="connsiteX49" fmla="*/ 1497525 w 2012038"/>
                  <a:gd name="connsiteY49" fmla="*/ 873388 h 1152301"/>
                  <a:gd name="connsiteX50" fmla="*/ 1425525 w 2012038"/>
                  <a:gd name="connsiteY50" fmla="*/ 902188 h 1152301"/>
                  <a:gd name="connsiteX51" fmla="*/ 1234725 w 2012038"/>
                  <a:gd name="connsiteY51" fmla="*/ 970588 h 1152301"/>
                  <a:gd name="connsiteX52" fmla="*/ 1051125 w 2012038"/>
                  <a:gd name="connsiteY52" fmla="*/ 1035388 h 1152301"/>
                  <a:gd name="connsiteX53" fmla="*/ 935925 w 2012038"/>
                  <a:gd name="connsiteY53" fmla="*/ 1056988 h 1152301"/>
                  <a:gd name="connsiteX54" fmla="*/ 827925 w 2012038"/>
                  <a:gd name="connsiteY54" fmla="*/ 1067788 h 1152301"/>
                  <a:gd name="connsiteX55" fmla="*/ 741525 w 2012038"/>
                  <a:gd name="connsiteY55" fmla="*/ 1064188 h 1152301"/>
                  <a:gd name="connsiteX56" fmla="*/ 658725 w 2012038"/>
                  <a:gd name="connsiteY56" fmla="*/ 1053388 h 1152301"/>
                  <a:gd name="connsiteX57" fmla="*/ 565125 w 2012038"/>
                  <a:gd name="connsiteY57" fmla="*/ 1024700 h 1152301"/>
                  <a:gd name="connsiteX58" fmla="*/ 496278 w 2012038"/>
                  <a:gd name="connsiteY58" fmla="*/ 1020653 h 1152301"/>
                  <a:gd name="connsiteX59" fmla="*/ 381078 w 2012038"/>
                  <a:gd name="connsiteY59" fmla="*/ 988031 h 1152301"/>
                  <a:gd name="connsiteX60" fmla="*/ 262278 w 2012038"/>
                  <a:gd name="connsiteY60" fmla="*/ 937295 h 1152301"/>
                  <a:gd name="connsiteX61" fmla="*/ 129748 w 2012038"/>
                  <a:gd name="connsiteY61" fmla="*/ 864736 h 1152301"/>
                  <a:gd name="connsiteX62" fmla="*/ 58195 w 2012038"/>
                  <a:gd name="connsiteY62" fmla="*/ 764159 h 1152301"/>
                  <a:gd name="connsiteX63" fmla="*/ 4529 w 2012038"/>
                  <a:gd name="connsiteY63" fmla="*/ 584607 h 1152301"/>
                  <a:gd name="connsiteX64" fmla="*/ 4307 w 2012038"/>
                  <a:gd name="connsiteY64" fmla="*/ 387723 h 1152301"/>
                  <a:gd name="connsiteX65" fmla="*/ 16158 w 2012038"/>
                  <a:gd name="connsiteY65" fmla="*/ 270956 h 1152301"/>
                  <a:gd name="connsiteX66" fmla="*/ 36372 w 2012038"/>
                  <a:gd name="connsiteY66" fmla="*/ 207946 h 1152301"/>
                  <a:gd name="connsiteX67" fmla="*/ 57860 w 2012038"/>
                  <a:gd name="connsiteY67" fmla="*/ 175546 h 1152301"/>
                  <a:gd name="connsiteX68" fmla="*/ 133125 w 2012038"/>
                  <a:gd name="connsiteY68" fmla="*/ 82281 h 1152301"/>
                  <a:gd name="connsiteX69" fmla="*/ 237414 w 2012038"/>
                  <a:gd name="connsiteY69" fmla="*/ 31770 h 1152301"/>
                  <a:gd name="connsiteX70" fmla="*/ 342148 w 2012038"/>
                  <a:gd name="connsiteY70" fmla="*/ 9723 h 1152301"/>
                  <a:gd name="connsiteX71" fmla="*/ 439125 w 2012038"/>
                  <a:gd name="connsiteY71" fmla="*/ 5788 h 1152301"/>
                  <a:gd name="connsiteX0" fmla="*/ 470376 w 2043289"/>
                  <a:gd name="connsiteY0" fmla="*/ 5788 h 1152301"/>
                  <a:gd name="connsiteX1" fmla="*/ 466776 w 2043289"/>
                  <a:gd name="connsiteY1" fmla="*/ 88588 h 1152301"/>
                  <a:gd name="connsiteX2" fmla="*/ 473976 w 2043289"/>
                  <a:gd name="connsiteY2" fmla="*/ 138988 h 1152301"/>
                  <a:gd name="connsiteX3" fmla="*/ 491976 w 2043289"/>
                  <a:gd name="connsiteY3" fmla="*/ 200188 h 1152301"/>
                  <a:gd name="connsiteX4" fmla="*/ 524376 w 2043289"/>
                  <a:gd name="connsiteY4" fmla="*/ 246988 h 1152301"/>
                  <a:gd name="connsiteX5" fmla="*/ 545976 w 2043289"/>
                  <a:gd name="connsiteY5" fmla="*/ 282988 h 1152301"/>
                  <a:gd name="connsiteX6" fmla="*/ 574776 w 2043289"/>
                  <a:gd name="connsiteY6" fmla="*/ 315388 h 1152301"/>
                  <a:gd name="connsiteX7" fmla="*/ 581976 w 2043289"/>
                  <a:gd name="connsiteY7" fmla="*/ 315388 h 1152301"/>
                  <a:gd name="connsiteX8" fmla="*/ 502776 w 2043289"/>
                  <a:gd name="connsiteY8" fmla="*/ 315388 h 1152301"/>
                  <a:gd name="connsiteX9" fmla="*/ 445176 w 2043289"/>
                  <a:gd name="connsiteY9" fmla="*/ 304588 h 1152301"/>
                  <a:gd name="connsiteX10" fmla="*/ 347976 w 2043289"/>
                  <a:gd name="connsiteY10" fmla="*/ 311788 h 1152301"/>
                  <a:gd name="connsiteX11" fmla="*/ 283176 w 2043289"/>
                  <a:gd name="connsiteY11" fmla="*/ 365788 h 1152301"/>
                  <a:gd name="connsiteX12" fmla="*/ 233334 w 2043289"/>
                  <a:gd name="connsiteY12" fmla="*/ 427211 h 1152301"/>
                  <a:gd name="connsiteX13" fmla="*/ 251222 w 2043289"/>
                  <a:gd name="connsiteY13" fmla="*/ 559742 h 1152301"/>
                  <a:gd name="connsiteX14" fmla="*/ 279911 w 2043289"/>
                  <a:gd name="connsiteY14" fmla="*/ 660207 h 1152301"/>
                  <a:gd name="connsiteX15" fmla="*/ 333576 w 2043289"/>
                  <a:gd name="connsiteY15" fmla="*/ 704188 h 1152301"/>
                  <a:gd name="connsiteX16" fmla="*/ 371276 w 2043289"/>
                  <a:gd name="connsiteY16" fmla="*/ 753313 h 1152301"/>
                  <a:gd name="connsiteX17" fmla="*/ 430776 w 2043289"/>
                  <a:gd name="connsiteY17" fmla="*/ 783388 h 1152301"/>
                  <a:gd name="connsiteX18" fmla="*/ 495576 w 2043289"/>
                  <a:gd name="connsiteY18" fmla="*/ 804988 h 1152301"/>
                  <a:gd name="connsiteX19" fmla="*/ 553176 w 2043289"/>
                  <a:gd name="connsiteY19" fmla="*/ 822988 h 1152301"/>
                  <a:gd name="connsiteX20" fmla="*/ 628776 w 2043289"/>
                  <a:gd name="connsiteY20" fmla="*/ 844588 h 1152301"/>
                  <a:gd name="connsiteX21" fmla="*/ 711576 w 2043289"/>
                  <a:gd name="connsiteY21" fmla="*/ 851788 h 1152301"/>
                  <a:gd name="connsiteX22" fmla="*/ 794376 w 2043289"/>
                  <a:gd name="connsiteY22" fmla="*/ 858988 h 1152301"/>
                  <a:gd name="connsiteX23" fmla="*/ 920376 w 2043289"/>
                  <a:gd name="connsiteY23" fmla="*/ 858988 h 1152301"/>
                  <a:gd name="connsiteX24" fmla="*/ 1067976 w 2043289"/>
                  <a:gd name="connsiteY24" fmla="*/ 830188 h 1152301"/>
                  <a:gd name="connsiteX25" fmla="*/ 1190376 w 2043289"/>
                  <a:gd name="connsiteY25" fmla="*/ 790588 h 1152301"/>
                  <a:gd name="connsiteX26" fmla="*/ 1348776 w 2043289"/>
                  <a:gd name="connsiteY26" fmla="*/ 740188 h 1152301"/>
                  <a:gd name="connsiteX27" fmla="*/ 1507176 w 2043289"/>
                  <a:gd name="connsiteY27" fmla="*/ 660988 h 1152301"/>
                  <a:gd name="connsiteX28" fmla="*/ 1607976 w 2043289"/>
                  <a:gd name="connsiteY28" fmla="*/ 621388 h 1152301"/>
                  <a:gd name="connsiteX29" fmla="*/ 1697976 w 2043289"/>
                  <a:gd name="connsiteY29" fmla="*/ 588988 h 1152301"/>
                  <a:gd name="connsiteX30" fmla="*/ 1802376 w 2043289"/>
                  <a:gd name="connsiteY30" fmla="*/ 581788 h 1152301"/>
                  <a:gd name="connsiteX31" fmla="*/ 1921176 w 2043289"/>
                  <a:gd name="connsiteY31" fmla="*/ 596188 h 1152301"/>
                  <a:gd name="connsiteX32" fmla="*/ 1993176 w 2043289"/>
                  <a:gd name="connsiteY32" fmla="*/ 660988 h 1152301"/>
                  <a:gd name="connsiteX33" fmla="*/ 2036376 w 2043289"/>
                  <a:gd name="connsiteY33" fmla="*/ 754588 h 1152301"/>
                  <a:gd name="connsiteX34" fmla="*/ 2039976 w 2043289"/>
                  <a:gd name="connsiteY34" fmla="*/ 909388 h 1152301"/>
                  <a:gd name="connsiteX35" fmla="*/ 2003976 w 2043289"/>
                  <a:gd name="connsiteY35" fmla="*/ 981388 h 1152301"/>
                  <a:gd name="connsiteX36" fmla="*/ 1978776 w 2043289"/>
                  <a:gd name="connsiteY36" fmla="*/ 1064188 h 1152301"/>
                  <a:gd name="connsiteX37" fmla="*/ 1967976 w 2043289"/>
                  <a:gd name="connsiteY37" fmla="*/ 1096588 h 1152301"/>
                  <a:gd name="connsiteX38" fmla="*/ 1888776 w 2043289"/>
                  <a:gd name="connsiteY38" fmla="*/ 1103788 h 1152301"/>
                  <a:gd name="connsiteX39" fmla="*/ 1784376 w 2043289"/>
                  <a:gd name="connsiteY39" fmla="*/ 1139788 h 1152301"/>
                  <a:gd name="connsiteX40" fmla="*/ 1751976 w 2043289"/>
                  <a:gd name="connsiteY40" fmla="*/ 1150588 h 1152301"/>
                  <a:gd name="connsiteX41" fmla="*/ 1737576 w 2043289"/>
                  <a:gd name="connsiteY41" fmla="*/ 1107388 h 1152301"/>
                  <a:gd name="connsiteX42" fmla="*/ 1777176 w 2043289"/>
                  <a:gd name="connsiteY42" fmla="*/ 1024588 h 1152301"/>
                  <a:gd name="connsiteX43" fmla="*/ 1834776 w 2043289"/>
                  <a:gd name="connsiteY43" fmla="*/ 938188 h 1152301"/>
                  <a:gd name="connsiteX44" fmla="*/ 1838376 w 2043289"/>
                  <a:gd name="connsiteY44" fmla="*/ 869788 h 1152301"/>
                  <a:gd name="connsiteX45" fmla="*/ 1795176 w 2043289"/>
                  <a:gd name="connsiteY45" fmla="*/ 804988 h 1152301"/>
                  <a:gd name="connsiteX46" fmla="*/ 1715976 w 2043289"/>
                  <a:gd name="connsiteY46" fmla="*/ 794188 h 1152301"/>
                  <a:gd name="connsiteX47" fmla="*/ 1643976 w 2043289"/>
                  <a:gd name="connsiteY47" fmla="*/ 819388 h 1152301"/>
                  <a:gd name="connsiteX48" fmla="*/ 1579176 w 2043289"/>
                  <a:gd name="connsiteY48" fmla="*/ 851788 h 1152301"/>
                  <a:gd name="connsiteX49" fmla="*/ 1528776 w 2043289"/>
                  <a:gd name="connsiteY49" fmla="*/ 873388 h 1152301"/>
                  <a:gd name="connsiteX50" fmla="*/ 1456776 w 2043289"/>
                  <a:gd name="connsiteY50" fmla="*/ 902188 h 1152301"/>
                  <a:gd name="connsiteX51" fmla="*/ 1265976 w 2043289"/>
                  <a:gd name="connsiteY51" fmla="*/ 970588 h 1152301"/>
                  <a:gd name="connsiteX52" fmla="*/ 1082376 w 2043289"/>
                  <a:gd name="connsiteY52" fmla="*/ 1035388 h 1152301"/>
                  <a:gd name="connsiteX53" fmla="*/ 967176 w 2043289"/>
                  <a:gd name="connsiteY53" fmla="*/ 1056988 h 1152301"/>
                  <a:gd name="connsiteX54" fmla="*/ 859176 w 2043289"/>
                  <a:gd name="connsiteY54" fmla="*/ 1067788 h 1152301"/>
                  <a:gd name="connsiteX55" fmla="*/ 772776 w 2043289"/>
                  <a:gd name="connsiteY55" fmla="*/ 1064188 h 1152301"/>
                  <a:gd name="connsiteX56" fmla="*/ 689976 w 2043289"/>
                  <a:gd name="connsiteY56" fmla="*/ 1053388 h 1152301"/>
                  <a:gd name="connsiteX57" fmla="*/ 596376 w 2043289"/>
                  <a:gd name="connsiteY57" fmla="*/ 1024700 h 1152301"/>
                  <a:gd name="connsiteX58" fmla="*/ 527529 w 2043289"/>
                  <a:gd name="connsiteY58" fmla="*/ 1020653 h 1152301"/>
                  <a:gd name="connsiteX59" fmla="*/ 412329 w 2043289"/>
                  <a:gd name="connsiteY59" fmla="*/ 988031 h 1152301"/>
                  <a:gd name="connsiteX60" fmla="*/ 293529 w 2043289"/>
                  <a:gd name="connsiteY60" fmla="*/ 937295 h 1152301"/>
                  <a:gd name="connsiteX61" fmla="*/ 160999 w 2043289"/>
                  <a:gd name="connsiteY61" fmla="*/ 864736 h 1152301"/>
                  <a:gd name="connsiteX62" fmla="*/ 89446 w 2043289"/>
                  <a:gd name="connsiteY62" fmla="*/ 764159 h 1152301"/>
                  <a:gd name="connsiteX63" fmla="*/ 35780 w 2043289"/>
                  <a:gd name="connsiteY63" fmla="*/ 584607 h 1152301"/>
                  <a:gd name="connsiteX64" fmla="*/ 116 w 2043289"/>
                  <a:gd name="connsiteY64" fmla="*/ 394811 h 1152301"/>
                  <a:gd name="connsiteX65" fmla="*/ 47409 w 2043289"/>
                  <a:gd name="connsiteY65" fmla="*/ 270956 h 1152301"/>
                  <a:gd name="connsiteX66" fmla="*/ 67623 w 2043289"/>
                  <a:gd name="connsiteY66" fmla="*/ 207946 h 1152301"/>
                  <a:gd name="connsiteX67" fmla="*/ 89111 w 2043289"/>
                  <a:gd name="connsiteY67" fmla="*/ 175546 h 1152301"/>
                  <a:gd name="connsiteX68" fmla="*/ 164376 w 2043289"/>
                  <a:gd name="connsiteY68" fmla="*/ 82281 h 1152301"/>
                  <a:gd name="connsiteX69" fmla="*/ 268665 w 2043289"/>
                  <a:gd name="connsiteY69" fmla="*/ 31770 h 1152301"/>
                  <a:gd name="connsiteX70" fmla="*/ 373399 w 2043289"/>
                  <a:gd name="connsiteY70" fmla="*/ 9723 h 1152301"/>
                  <a:gd name="connsiteX71" fmla="*/ 470376 w 2043289"/>
                  <a:gd name="connsiteY71" fmla="*/ 5788 h 1152301"/>
                  <a:gd name="connsiteX0" fmla="*/ 470715 w 2043628"/>
                  <a:gd name="connsiteY0" fmla="*/ 5788 h 1152301"/>
                  <a:gd name="connsiteX1" fmla="*/ 467115 w 2043628"/>
                  <a:gd name="connsiteY1" fmla="*/ 88588 h 1152301"/>
                  <a:gd name="connsiteX2" fmla="*/ 474315 w 2043628"/>
                  <a:gd name="connsiteY2" fmla="*/ 138988 h 1152301"/>
                  <a:gd name="connsiteX3" fmla="*/ 492315 w 2043628"/>
                  <a:gd name="connsiteY3" fmla="*/ 200188 h 1152301"/>
                  <a:gd name="connsiteX4" fmla="*/ 524715 w 2043628"/>
                  <a:gd name="connsiteY4" fmla="*/ 246988 h 1152301"/>
                  <a:gd name="connsiteX5" fmla="*/ 546315 w 2043628"/>
                  <a:gd name="connsiteY5" fmla="*/ 282988 h 1152301"/>
                  <a:gd name="connsiteX6" fmla="*/ 575115 w 2043628"/>
                  <a:gd name="connsiteY6" fmla="*/ 315388 h 1152301"/>
                  <a:gd name="connsiteX7" fmla="*/ 582315 w 2043628"/>
                  <a:gd name="connsiteY7" fmla="*/ 315388 h 1152301"/>
                  <a:gd name="connsiteX8" fmla="*/ 503115 w 2043628"/>
                  <a:gd name="connsiteY8" fmla="*/ 315388 h 1152301"/>
                  <a:gd name="connsiteX9" fmla="*/ 445515 w 2043628"/>
                  <a:gd name="connsiteY9" fmla="*/ 304588 h 1152301"/>
                  <a:gd name="connsiteX10" fmla="*/ 348315 w 2043628"/>
                  <a:gd name="connsiteY10" fmla="*/ 311788 h 1152301"/>
                  <a:gd name="connsiteX11" fmla="*/ 283515 w 2043628"/>
                  <a:gd name="connsiteY11" fmla="*/ 365788 h 1152301"/>
                  <a:gd name="connsiteX12" fmla="*/ 233673 w 2043628"/>
                  <a:gd name="connsiteY12" fmla="*/ 427211 h 1152301"/>
                  <a:gd name="connsiteX13" fmla="*/ 251561 w 2043628"/>
                  <a:gd name="connsiteY13" fmla="*/ 559742 h 1152301"/>
                  <a:gd name="connsiteX14" fmla="*/ 280250 w 2043628"/>
                  <a:gd name="connsiteY14" fmla="*/ 660207 h 1152301"/>
                  <a:gd name="connsiteX15" fmla="*/ 333915 w 2043628"/>
                  <a:gd name="connsiteY15" fmla="*/ 704188 h 1152301"/>
                  <a:gd name="connsiteX16" fmla="*/ 371615 w 2043628"/>
                  <a:gd name="connsiteY16" fmla="*/ 753313 h 1152301"/>
                  <a:gd name="connsiteX17" fmla="*/ 431115 w 2043628"/>
                  <a:gd name="connsiteY17" fmla="*/ 783388 h 1152301"/>
                  <a:gd name="connsiteX18" fmla="*/ 495915 w 2043628"/>
                  <a:gd name="connsiteY18" fmla="*/ 804988 h 1152301"/>
                  <a:gd name="connsiteX19" fmla="*/ 553515 w 2043628"/>
                  <a:gd name="connsiteY19" fmla="*/ 822988 h 1152301"/>
                  <a:gd name="connsiteX20" fmla="*/ 629115 w 2043628"/>
                  <a:gd name="connsiteY20" fmla="*/ 844588 h 1152301"/>
                  <a:gd name="connsiteX21" fmla="*/ 711915 w 2043628"/>
                  <a:gd name="connsiteY21" fmla="*/ 851788 h 1152301"/>
                  <a:gd name="connsiteX22" fmla="*/ 794715 w 2043628"/>
                  <a:gd name="connsiteY22" fmla="*/ 858988 h 1152301"/>
                  <a:gd name="connsiteX23" fmla="*/ 920715 w 2043628"/>
                  <a:gd name="connsiteY23" fmla="*/ 858988 h 1152301"/>
                  <a:gd name="connsiteX24" fmla="*/ 1068315 w 2043628"/>
                  <a:gd name="connsiteY24" fmla="*/ 830188 h 1152301"/>
                  <a:gd name="connsiteX25" fmla="*/ 1190715 w 2043628"/>
                  <a:gd name="connsiteY25" fmla="*/ 790588 h 1152301"/>
                  <a:gd name="connsiteX26" fmla="*/ 1349115 w 2043628"/>
                  <a:gd name="connsiteY26" fmla="*/ 740188 h 1152301"/>
                  <a:gd name="connsiteX27" fmla="*/ 1507515 w 2043628"/>
                  <a:gd name="connsiteY27" fmla="*/ 660988 h 1152301"/>
                  <a:gd name="connsiteX28" fmla="*/ 1608315 w 2043628"/>
                  <a:gd name="connsiteY28" fmla="*/ 621388 h 1152301"/>
                  <a:gd name="connsiteX29" fmla="*/ 1698315 w 2043628"/>
                  <a:gd name="connsiteY29" fmla="*/ 588988 h 1152301"/>
                  <a:gd name="connsiteX30" fmla="*/ 1802715 w 2043628"/>
                  <a:gd name="connsiteY30" fmla="*/ 581788 h 1152301"/>
                  <a:gd name="connsiteX31" fmla="*/ 1921515 w 2043628"/>
                  <a:gd name="connsiteY31" fmla="*/ 596188 h 1152301"/>
                  <a:gd name="connsiteX32" fmla="*/ 1993515 w 2043628"/>
                  <a:gd name="connsiteY32" fmla="*/ 660988 h 1152301"/>
                  <a:gd name="connsiteX33" fmla="*/ 2036715 w 2043628"/>
                  <a:gd name="connsiteY33" fmla="*/ 754588 h 1152301"/>
                  <a:gd name="connsiteX34" fmla="*/ 2040315 w 2043628"/>
                  <a:gd name="connsiteY34" fmla="*/ 909388 h 1152301"/>
                  <a:gd name="connsiteX35" fmla="*/ 2004315 w 2043628"/>
                  <a:gd name="connsiteY35" fmla="*/ 981388 h 1152301"/>
                  <a:gd name="connsiteX36" fmla="*/ 1979115 w 2043628"/>
                  <a:gd name="connsiteY36" fmla="*/ 1064188 h 1152301"/>
                  <a:gd name="connsiteX37" fmla="*/ 1968315 w 2043628"/>
                  <a:gd name="connsiteY37" fmla="*/ 1096588 h 1152301"/>
                  <a:gd name="connsiteX38" fmla="*/ 1889115 w 2043628"/>
                  <a:gd name="connsiteY38" fmla="*/ 1103788 h 1152301"/>
                  <a:gd name="connsiteX39" fmla="*/ 1784715 w 2043628"/>
                  <a:gd name="connsiteY39" fmla="*/ 1139788 h 1152301"/>
                  <a:gd name="connsiteX40" fmla="*/ 1752315 w 2043628"/>
                  <a:gd name="connsiteY40" fmla="*/ 1150588 h 1152301"/>
                  <a:gd name="connsiteX41" fmla="*/ 1737915 w 2043628"/>
                  <a:gd name="connsiteY41" fmla="*/ 1107388 h 1152301"/>
                  <a:gd name="connsiteX42" fmla="*/ 1777515 w 2043628"/>
                  <a:gd name="connsiteY42" fmla="*/ 1024588 h 1152301"/>
                  <a:gd name="connsiteX43" fmla="*/ 1835115 w 2043628"/>
                  <a:gd name="connsiteY43" fmla="*/ 938188 h 1152301"/>
                  <a:gd name="connsiteX44" fmla="*/ 1838715 w 2043628"/>
                  <a:gd name="connsiteY44" fmla="*/ 869788 h 1152301"/>
                  <a:gd name="connsiteX45" fmla="*/ 1795515 w 2043628"/>
                  <a:gd name="connsiteY45" fmla="*/ 804988 h 1152301"/>
                  <a:gd name="connsiteX46" fmla="*/ 1716315 w 2043628"/>
                  <a:gd name="connsiteY46" fmla="*/ 794188 h 1152301"/>
                  <a:gd name="connsiteX47" fmla="*/ 1644315 w 2043628"/>
                  <a:gd name="connsiteY47" fmla="*/ 819388 h 1152301"/>
                  <a:gd name="connsiteX48" fmla="*/ 1579515 w 2043628"/>
                  <a:gd name="connsiteY48" fmla="*/ 851788 h 1152301"/>
                  <a:gd name="connsiteX49" fmla="*/ 1529115 w 2043628"/>
                  <a:gd name="connsiteY49" fmla="*/ 873388 h 1152301"/>
                  <a:gd name="connsiteX50" fmla="*/ 1457115 w 2043628"/>
                  <a:gd name="connsiteY50" fmla="*/ 902188 h 1152301"/>
                  <a:gd name="connsiteX51" fmla="*/ 1266315 w 2043628"/>
                  <a:gd name="connsiteY51" fmla="*/ 970588 h 1152301"/>
                  <a:gd name="connsiteX52" fmla="*/ 1082715 w 2043628"/>
                  <a:gd name="connsiteY52" fmla="*/ 1035388 h 1152301"/>
                  <a:gd name="connsiteX53" fmla="*/ 967515 w 2043628"/>
                  <a:gd name="connsiteY53" fmla="*/ 1056988 h 1152301"/>
                  <a:gd name="connsiteX54" fmla="*/ 859515 w 2043628"/>
                  <a:gd name="connsiteY54" fmla="*/ 1067788 h 1152301"/>
                  <a:gd name="connsiteX55" fmla="*/ 773115 w 2043628"/>
                  <a:gd name="connsiteY55" fmla="*/ 1064188 h 1152301"/>
                  <a:gd name="connsiteX56" fmla="*/ 690315 w 2043628"/>
                  <a:gd name="connsiteY56" fmla="*/ 1053388 h 1152301"/>
                  <a:gd name="connsiteX57" fmla="*/ 596715 w 2043628"/>
                  <a:gd name="connsiteY57" fmla="*/ 1024700 h 1152301"/>
                  <a:gd name="connsiteX58" fmla="*/ 527868 w 2043628"/>
                  <a:gd name="connsiteY58" fmla="*/ 1020653 h 1152301"/>
                  <a:gd name="connsiteX59" fmla="*/ 412668 w 2043628"/>
                  <a:gd name="connsiteY59" fmla="*/ 988031 h 1152301"/>
                  <a:gd name="connsiteX60" fmla="*/ 293868 w 2043628"/>
                  <a:gd name="connsiteY60" fmla="*/ 937295 h 1152301"/>
                  <a:gd name="connsiteX61" fmla="*/ 161338 w 2043628"/>
                  <a:gd name="connsiteY61" fmla="*/ 864736 h 1152301"/>
                  <a:gd name="connsiteX62" fmla="*/ 89785 w 2043628"/>
                  <a:gd name="connsiteY62" fmla="*/ 764159 h 1152301"/>
                  <a:gd name="connsiteX63" fmla="*/ 36119 w 2043628"/>
                  <a:gd name="connsiteY63" fmla="*/ 584607 h 1152301"/>
                  <a:gd name="connsiteX64" fmla="*/ 455 w 2043628"/>
                  <a:gd name="connsiteY64" fmla="*/ 394811 h 1152301"/>
                  <a:gd name="connsiteX65" fmla="*/ 19394 w 2043628"/>
                  <a:gd name="connsiteY65" fmla="*/ 256779 h 1152301"/>
                  <a:gd name="connsiteX66" fmla="*/ 67962 w 2043628"/>
                  <a:gd name="connsiteY66" fmla="*/ 207946 h 1152301"/>
                  <a:gd name="connsiteX67" fmla="*/ 89450 w 2043628"/>
                  <a:gd name="connsiteY67" fmla="*/ 175546 h 1152301"/>
                  <a:gd name="connsiteX68" fmla="*/ 164715 w 2043628"/>
                  <a:gd name="connsiteY68" fmla="*/ 82281 h 1152301"/>
                  <a:gd name="connsiteX69" fmla="*/ 269004 w 2043628"/>
                  <a:gd name="connsiteY69" fmla="*/ 31770 h 1152301"/>
                  <a:gd name="connsiteX70" fmla="*/ 373738 w 2043628"/>
                  <a:gd name="connsiteY70" fmla="*/ 9723 h 1152301"/>
                  <a:gd name="connsiteX71" fmla="*/ 470715 w 2043628"/>
                  <a:gd name="connsiteY71" fmla="*/ 5788 h 1152301"/>
                  <a:gd name="connsiteX0" fmla="*/ 470715 w 2043628"/>
                  <a:gd name="connsiteY0" fmla="*/ 5788 h 1152301"/>
                  <a:gd name="connsiteX1" fmla="*/ 467115 w 2043628"/>
                  <a:gd name="connsiteY1" fmla="*/ 88588 h 1152301"/>
                  <a:gd name="connsiteX2" fmla="*/ 474315 w 2043628"/>
                  <a:gd name="connsiteY2" fmla="*/ 138988 h 1152301"/>
                  <a:gd name="connsiteX3" fmla="*/ 492315 w 2043628"/>
                  <a:gd name="connsiteY3" fmla="*/ 200188 h 1152301"/>
                  <a:gd name="connsiteX4" fmla="*/ 524715 w 2043628"/>
                  <a:gd name="connsiteY4" fmla="*/ 246988 h 1152301"/>
                  <a:gd name="connsiteX5" fmla="*/ 546315 w 2043628"/>
                  <a:gd name="connsiteY5" fmla="*/ 282988 h 1152301"/>
                  <a:gd name="connsiteX6" fmla="*/ 575115 w 2043628"/>
                  <a:gd name="connsiteY6" fmla="*/ 315388 h 1152301"/>
                  <a:gd name="connsiteX7" fmla="*/ 582315 w 2043628"/>
                  <a:gd name="connsiteY7" fmla="*/ 315388 h 1152301"/>
                  <a:gd name="connsiteX8" fmla="*/ 503115 w 2043628"/>
                  <a:gd name="connsiteY8" fmla="*/ 315388 h 1152301"/>
                  <a:gd name="connsiteX9" fmla="*/ 445515 w 2043628"/>
                  <a:gd name="connsiteY9" fmla="*/ 304588 h 1152301"/>
                  <a:gd name="connsiteX10" fmla="*/ 348315 w 2043628"/>
                  <a:gd name="connsiteY10" fmla="*/ 311788 h 1152301"/>
                  <a:gd name="connsiteX11" fmla="*/ 283515 w 2043628"/>
                  <a:gd name="connsiteY11" fmla="*/ 365788 h 1152301"/>
                  <a:gd name="connsiteX12" fmla="*/ 233673 w 2043628"/>
                  <a:gd name="connsiteY12" fmla="*/ 427211 h 1152301"/>
                  <a:gd name="connsiteX13" fmla="*/ 251561 w 2043628"/>
                  <a:gd name="connsiteY13" fmla="*/ 559742 h 1152301"/>
                  <a:gd name="connsiteX14" fmla="*/ 280250 w 2043628"/>
                  <a:gd name="connsiteY14" fmla="*/ 660207 h 1152301"/>
                  <a:gd name="connsiteX15" fmla="*/ 333915 w 2043628"/>
                  <a:gd name="connsiteY15" fmla="*/ 704188 h 1152301"/>
                  <a:gd name="connsiteX16" fmla="*/ 371615 w 2043628"/>
                  <a:gd name="connsiteY16" fmla="*/ 753313 h 1152301"/>
                  <a:gd name="connsiteX17" fmla="*/ 431115 w 2043628"/>
                  <a:gd name="connsiteY17" fmla="*/ 783388 h 1152301"/>
                  <a:gd name="connsiteX18" fmla="*/ 495915 w 2043628"/>
                  <a:gd name="connsiteY18" fmla="*/ 804988 h 1152301"/>
                  <a:gd name="connsiteX19" fmla="*/ 553515 w 2043628"/>
                  <a:gd name="connsiteY19" fmla="*/ 822988 h 1152301"/>
                  <a:gd name="connsiteX20" fmla="*/ 629115 w 2043628"/>
                  <a:gd name="connsiteY20" fmla="*/ 844588 h 1152301"/>
                  <a:gd name="connsiteX21" fmla="*/ 711915 w 2043628"/>
                  <a:gd name="connsiteY21" fmla="*/ 851788 h 1152301"/>
                  <a:gd name="connsiteX22" fmla="*/ 794715 w 2043628"/>
                  <a:gd name="connsiteY22" fmla="*/ 858988 h 1152301"/>
                  <a:gd name="connsiteX23" fmla="*/ 920715 w 2043628"/>
                  <a:gd name="connsiteY23" fmla="*/ 858988 h 1152301"/>
                  <a:gd name="connsiteX24" fmla="*/ 1068315 w 2043628"/>
                  <a:gd name="connsiteY24" fmla="*/ 830188 h 1152301"/>
                  <a:gd name="connsiteX25" fmla="*/ 1190715 w 2043628"/>
                  <a:gd name="connsiteY25" fmla="*/ 790588 h 1152301"/>
                  <a:gd name="connsiteX26" fmla="*/ 1349115 w 2043628"/>
                  <a:gd name="connsiteY26" fmla="*/ 740188 h 1152301"/>
                  <a:gd name="connsiteX27" fmla="*/ 1507515 w 2043628"/>
                  <a:gd name="connsiteY27" fmla="*/ 660988 h 1152301"/>
                  <a:gd name="connsiteX28" fmla="*/ 1608315 w 2043628"/>
                  <a:gd name="connsiteY28" fmla="*/ 621388 h 1152301"/>
                  <a:gd name="connsiteX29" fmla="*/ 1698315 w 2043628"/>
                  <a:gd name="connsiteY29" fmla="*/ 588988 h 1152301"/>
                  <a:gd name="connsiteX30" fmla="*/ 1802715 w 2043628"/>
                  <a:gd name="connsiteY30" fmla="*/ 581788 h 1152301"/>
                  <a:gd name="connsiteX31" fmla="*/ 1921515 w 2043628"/>
                  <a:gd name="connsiteY31" fmla="*/ 596188 h 1152301"/>
                  <a:gd name="connsiteX32" fmla="*/ 1993515 w 2043628"/>
                  <a:gd name="connsiteY32" fmla="*/ 660988 h 1152301"/>
                  <a:gd name="connsiteX33" fmla="*/ 2036715 w 2043628"/>
                  <a:gd name="connsiteY33" fmla="*/ 754588 h 1152301"/>
                  <a:gd name="connsiteX34" fmla="*/ 2040315 w 2043628"/>
                  <a:gd name="connsiteY34" fmla="*/ 909388 h 1152301"/>
                  <a:gd name="connsiteX35" fmla="*/ 2004315 w 2043628"/>
                  <a:gd name="connsiteY35" fmla="*/ 981388 h 1152301"/>
                  <a:gd name="connsiteX36" fmla="*/ 1979115 w 2043628"/>
                  <a:gd name="connsiteY36" fmla="*/ 1064188 h 1152301"/>
                  <a:gd name="connsiteX37" fmla="*/ 1968315 w 2043628"/>
                  <a:gd name="connsiteY37" fmla="*/ 1096588 h 1152301"/>
                  <a:gd name="connsiteX38" fmla="*/ 1889115 w 2043628"/>
                  <a:gd name="connsiteY38" fmla="*/ 1103788 h 1152301"/>
                  <a:gd name="connsiteX39" fmla="*/ 1784715 w 2043628"/>
                  <a:gd name="connsiteY39" fmla="*/ 1139788 h 1152301"/>
                  <a:gd name="connsiteX40" fmla="*/ 1752315 w 2043628"/>
                  <a:gd name="connsiteY40" fmla="*/ 1150588 h 1152301"/>
                  <a:gd name="connsiteX41" fmla="*/ 1737915 w 2043628"/>
                  <a:gd name="connsiteY41" fmla="*/ 1107388 h 1152301"/>
                  <a:gd name="connsiteX42" fmla="*/ 1777515 w 2043628"/>
                  <a:gd name="connsiteY42" fmla="*/ 1024588 h 1152301"/>
                  <a:gd name="connsiteX43" fmla="*/ 1835115 w 2043628"/>
                  <a:gd name="connsiteY43" fmla="*/ 938188 h 1152301"/>
                  <a:gd name="connsiteX44" fmla="*/ 1838715 w 2043628"/>
                  <a:gd name="connsiteY44" fmla="*/ 869788 h 1152301"/>
                  <a:gd name="connsiteX45" fmla="*/ 1795515 w 2043628"/>
                  <a:gd name="connsiteY45" fmla="*/ 804988 h 1152301"/>
                  <a:gd name="connsiteX46" fmla="*/ 1716315 w 2043628"/>
                  <a:gd name="connsiteY46" fmla="*/ 794188 h 1152301"/>
                  <a:gd name="connsiteX47" fmla="*/ 1644315 w 2043628"/>
                  <a:gd name="connsiteY47" fmla="*/ 819388 h 1152301"/>
                  <a:gd name="connsiteX48" fmla="*/ 1579515 w 2043628"/>
                  <a:gd name="connsiteY48" fmla="*/ 851788 h 1152301"/>
                  <a:gd name="connsiteX49" fmla="*/ 1529115 w 2043628"/>
                  <a:gd name="connsiteY49" fmla="*/ 873388 h 1152301"/>
                  <a:gd name="connsiteX50" fmla="*/ 1457115 w 2043628"/>
                  <a:gd name="connsiteY50" fmla="*/ 902188 h 1152301"/>
                  <a:gd name="connsiteX51" fmla="*/ 1266315 w 2043628"/>
                  <a:gd name="connsiteY51" fmla="*/ 970588 h 1152301"/>
                  <a:gd name="connsiteX52" fmla="*/ 1082715 w 2043628"/>
                  <a:gd name="connsiteY52" fmla="*/ 1035388 h 1152301"/>
                  <a:gd name="connsiteX53" fmla="*/ 967515 w 2043628"/>
                  <a:gd name="connsiteY53" fmla="*/ 1056988 h 1152301"/>
                  <a:gd name="connsiteX54" fmla="*/ 859515 w 2043628"/>
                  <a:gd name="connsiteY54" fmla="*/ 1067788 h 1152301"/>
                  <a:gd name="connsiteX55" fmla="*/ 773115 w 2043628"/>
                  <a:gd name="connsiteY55" fmla="*/ 1064188 h 1152301"/>
                  <a:gd name="connsiteX56" fmla="*/ 690315 w 2043628"/>
                  <a:gd name="connsiteY56" fmla="*/ 1053388 h 1152301"/>
                  <a:gd name="connsiteX57" fmla="*/ 596715 w 2043628"/>
                  <a:gd name="connsiteY57" fmla="*/ 1024700 h 1152301"/>
                  <a:gd name="connsiteX58" fmla="*/ 527868 w 2043628"/>
                  <a:gd name="connsiteY58" fmla="*/ 1020653 h 1152301"/>
                  <a:gd name="connsiteX59" fmla="*/ 412668 w 2043628"/>
                  <a:gd name="connsiteY59" fmla="*/ 988031 h 1152301"/>
                  <a:gd name="connsiteX60" fmla="*/ 293868 w 2043628"/>
                  <a:gd name="connsiteY60" fmla="*/ 937295 h 1152301"/>
                  <a:gd name="connsiteX61" fmla="*/ 161338 w 2043628"/>
                  <a:gd name="connsiteY61" fmla="*/ 864736 h 1152301"/>
                  <a:gd name="connsiteX62" fmla="*/ 89785 w 2043628"/>
                  <a:gd name="connsiteY62" fmla="*/ 764159 h 1152301"/>
                  <a:gd name="connsiteX63" fmla="*/ 36119 w 2043628"/>
                  <a:gd name="connsiteY63" fmla="*/ 584607 h 1152301"/>
                  <a:gd name="connsiteX64" fmla="*/ 455 w 2043628"/>
                  <a:gd name="connsiteY64" fmla="*/ 394811 h 1152301"/>
                  <a:gd name="connsiteX65" fmla="*/ 19394 w 2043628"/>
                  <a:gd name="connsiteY65" fmla="*/ 256779 h 1152301"/>
                  <a:gd name="connsiteX66" fmla="*/ 67962 w 2043628"/>
                  <a:gd name="connsiteY66" fmla="*/ 207946 h 1152301"/>
                  <a:gd name="connsiteX67" fmla="*/ 96539 w 2043628"/>
                  <a:gd name="connsiteY67" fmla="*/ 133015 h 1152301"/>
                  <a:gd name="connsiteX68" fmla="*/ 164715 w 2043628"/>
                  <a:gd name="connsiteY68" fmla="*/ 82281 h 1152301"/>
                  <a:gd name="connsiteX69" fmla="*/ 269004 w 2043628"/>
                  <a:gd name="connsiteY69" fmla="*/ 31770 h 1152301"/>
                  <a:gd name="connsiteX70" fmla="*/ 373738 w 2043628"/>
                  <a:gd name="connsiteY70" fmla="*/ 9723 h 1152301"/>
                  <a:gd name="connsiteX71" fmla="*/ 470715 w 2043628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33642 w 2043355"/>
                  <a:gd name="connsiteY15" fmla="*/ 704188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68042 w 2043355"/>
                  <a:gd name="connsiteY24" fmla="*/ 830188 h 1152301"/>
                  <a:gd name="connsiteX25" fmla="*/ 1190442 w 2043355"/>
                  <a:gd name="connsiteY25" fmla="*/ 790588 h 1152301"/>
                  <a:gd name="connsiteX26" fmla="*/ 1348842 w 2043355"/>
                  <a:gd name="connsiteY26" fmla="*/ 740188 h 1152301"/>
                  <a:gd name="connsiteX27" fmla="*/ 1507242 w 2043355"/>
                  <a:gd name="connsiteY27" fmla="*/ 660988 h 1152301"/>
                  <a:gd name="connsiteX28" fmla="*/ 1608042 w 2043355"/>
                  <a:gd name="connsiteY28" fmla="*/ 621388 h 1152301"/>
                  <a:gd name="connsiteX29" fmla="*/ 1698042 w 2043355"/>
                  <a:gd name="connsiteY29" fmla="*/ 588988 h 1152301"/>
                  <a:gd name="connsiteX30" fmla="*/ 1802442 w 2043355"/>
                  <a:gd name="connsiteY30" fmla="*/ 581788 h 1152301"/>
                  <a:gd name="connsiteX31" fmla="*/ 1921242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772842 w 2043355"/>
                  <a:gd name="connsiteY55" fmla="*/ 1064188 h 1152301"/>
                  <a:gd name="connsiteX56" fmla="*/ 690042 w 2043355"/>
                  <a:gd name="connsiteY56" fmla="*/ 1053388 h 1152301"/>
                  <a:gd name="connsiteX57" fmla="*/ 596442 w 2043355"/>
                  <a:gd name="connsiteY57" fmla="*/ 1024700 h 1152301"/>
                  <a:gd name="connsiteX58" fmla="*/ 527595 w 2043355"/>
                  <a:gd name="connsiteY58" fmla="*/ 1020653 h 1152301"/>
                  <a:gd name="connsiteX59" fmla="*/ 412395 w 2043355"/>
                  <a:gd name="connsiteY59" fmla="*/ 988031 h 1152301"/>
                  <a:gd name="connsiteX60" fmla="*/ 293595 w 2043355"/>
                  <a:gd name="connsiteY60" fmla="*/ 937295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68042 w 2043355"/>
                  <a:gd name="connsiteY24" fmla="*/ 830188 h 1152301"/>
                  <a:gd name="connsiteX25" fmla="*/ 1190442 w 2043355"/>
                  <a:gd name="connsiteY25" fmla="*/ 790588 h 1152301"/>
                  <a:gd name="connsiteX26" fmla="*/ 1348842 w 2043355"/>
                  <a:gd name="connsiteY26" fmla="*/ 740188 h 1152301"/>
                  <a:gd name="connsiteX27" fmla="*/ 1507242 w 2043355"/>
                  <a:gd name="connsiteY27" fmla="*/ 660988 h 1152301"/>
                  <a:gd name="connsiteX28" fmla="*/ 1608042 w 2043355"/>
                  <a:gd name="connsiteY28" fmla="*/ 621388 h 1152301"/>
                  <a:gd name="connsiteX29" fmla="*/ 1698042 w 2043355"/>
                  <a:gd name="connsiteY29" fmla="*/ 588988 h 1152301"/>
                  <a:gd name="connsiteX30" fmla="*/ 1802442 w 2043355"/>
                  <a:gd name="connsiteY30" fmla="*/ 581788 h 1152301"/>
                  <a:gd name="connsiteX31" fmla="*/ 1921242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772842 w 2043355"/>
                  <a:gd name="connsiteY55" fmla="*/ 1064188 h 1152301"/>
                  <a:gd name="connsiteX56" fmla="*/ 690042 w 2043355"/>
                  <a:gd name="connsiteY56" fmla="*/ 1053388 h 1152301"/>
                  <a:gd name="connsiteX57" fmla="*/ 596442 w 2043355"/>
                  <a:gd name="connsiteY57" fmla="*/ 1024700 h 1152301"/>
                  <a:gd name="connsiteX58" fmla="*/ 527595 w 2043355"/>
                  <a:gd name="connsiteY58" fmla="*/ 1020653 h 1152301"/>
                  <a:gd name="connsiteX59" fmla="*/ 412395 w 2043355"/>
                  <a:gd name="connsiteY59" fmla="*/ 988031 h 1152301"/>
                  <a:gd name="connsiteX60" fmla="*/ 293595 w 2043355"/>
                  <a:gd name="connsiteY60" fmla="*/ 937295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68042 w 2043355"/>
                  <a:gd name="connsiteY24" fmla="*/ 830188 h 1152301"/>
                  <a:gd name="connsiteX25" fmla="*/ 1190442 w 2043355"/>
                  <a:gd name="connsiteY25" fmla="*/ 790588 h 1152301"/>
                  <a:gd name="connsiteX26" fmla="*/ 1348842 w 2043355"/>
                  <a:gd name="connsiteY26" fmla="*/ 740188 h 1152301"/>
                  <a:gd name="connsiteX27" fmla="*/ 1507242 w 2043355"/>
                  <a:gd name="connsiteY27" fmla="*/ 660988 h 1152301"/>
                  <a:gd name="connsiteX28" fmla="*/ 1608042 w 2043355"/>
                  <a:gd name="connsiteY28" fmla="*/ 621388 h 1152301"/>
                  <a:gd name="connsiteX29" fmla="*/ 1698042 w 2043355"/>
                  <a:gd name="connsiteY29" fmla="*/ 588988 h 1152301"/>
                  <a:gd name="connsiteX30" fmla="*/ 1802442 w 2043355"/>
                  <a:gd name="connsiteY30" fmla="*/ 581788 h 1152301"/>
                  <a:gd name="connsiteX31" fmla="*/ 1921242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772842 w 2043355"/>
                  <a:gd name="connsiteY55" fmla="*/ 1064188 h 1152301"/>
                  <a:gd name="connsiteX56" fmla="*/ 690042 w 2043355"/>
                  <a:gd name="connsiteY56" fmla="*/ 1053388 h 1152301"/>
                  <a:gd name="connsiteX57" fmla="*/ 596442 w 2043355"/>
                  <a:gd name="connsiteY57" fmla="*/ 1067230 h 1152301"/>
                  <a:gd name="connsiteX58" fmla="*/ 527595 w 2043355"/>
                  <a:gd name="connsiteY58" fmla="*/ 1020653 h 1152301"/>
                  <a:gd name="connsiteX59" fmla="*/ 412395 w 2043355"/>
                  <a:gd name="connsiteY59" fmla="*/ 988031 h 1152301"/>
                  <a:gd name="connsiteX60" fmla="*/ 293595 w 2043355"/>
                  <a:gd name="connsiteY60" fmla="*/ 937295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68042 w 2043355"/>
                  <a:gd name="connsiteY24" fmla="*/ 830188 h 1152301"/>
                  <a:gd name="connsiteX25" fmla="*/ 1190442 w 2043355"/>
                  <a:gd name="connsiteY25" fmla="*/ 790588 h 1152301"/>
                  <a:gd name="connsiteX26" fmla="*/ 1348842 w 2043355"/>
                  <a:gd name="connsiteY26" fmla="*/ 740188 h 1152301"/>
                  <a:gd name="connsiteX27" fmla="*/ 1507242 w 2043355"/>
                  <a:gd name="connsiteY27" fmla="*/ 660988 h 1152301"/>
                  <a:gd name="connsiteX28" fmla="*/ 1608042 w 2043355"/>
                  <a:gd name="connsiteY28" fmla="*/ 621388 h 1152301"/>
                  <a:gd name="connsiteX29" fmla="*/ 1698042 w 2043355"/>
                  <a:gd name="connsiteY29" fmla="*/ 588988 h 1152301"/>
                  <a:gd name="connsiteX30" fmla="*/ 1802442 w 2043355"/>
                  <a:gd name="connsiteY30" fmla="*/ 581788 h 1152301"/>
                  <a:gd name="connsiteX31" fmla="*/ 1921242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772842 w 2043355"/>
                  <a:gd name="connsiteY55" fmla="*/ 1064188 h 1152301"/>
                  <a:gd name="connsiteX56" fmla="*/ 690042 w 2043355"/>
                  <a:gd name="connsiteY56" fmla="*/ 1053388 h 1152301"/>
                  <a:gd name="connsiteX57" fmla="*/ 596442 w 2043355"/>
                  <a:gd name="connsiteY57" fmla="*/ 1067230 h 1152301"/>
                  <a:gd name="connsiteX58" fmla="*/ 513418 w 2043355"/>
                  <a:gd name="connsiteY58" fmla="*/ 1041918 h 1152301"/>
                  <a:gd name="connsiteX59" fmla="*/ 412395 w 2043355"/>
                  <a:gd name="connsiteY59" fmla="*/ 988031 h 1152301"/>
                  <a:gd name="connsiteX60" fmla="*/ 293595 w 2043355"/>
                  <a:gd name="connsiteY60" fmla="*/ 937295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68042 w 2043355"/>
                  <a:gd name="connsiteY24" fmla="*/ 830188 h 1152301"/>
                  <a:gd name="connsiteX25" fmla="*/ 1190442 w 2043355"/>
                  <a:gd name="connsiteY25" fmla="*/ 790588 h 1152301"/>
                  <a:gd name="connsiteX26" fmla="*/ 1348842 w 2043355"/>
                  <a:gd name="connsiteY26" fmla="*/ 740188 h 1152301"/>
                  <a:gd name="connsiteX27" fmla="*/ 1507242 w 2043355"/>
                  <a:gd name="connsiteY27" fmla="*/ 660988 h 1152301"/>
                  <a:gd name="connsiteX28" fmla="*/ 1608042 w 2043355"/>
                  <a:gd name="connsiteY28" fmla="*/ 621388 h 1152301"/>
                  <a:gd name="connsiteX29" fmla="*/ 1698042 w 2043355"/>
                  <a:gd name="connsiteY29" fmla="*/ 588988 h 1152301"/>
                  <a:gd name="connsiteX30" fmla="*/ 1802442 w 2043355"/>
                  <a:gd name="connsiteY30" fmla="*/ 581788 h 1152301"/>
                  <a:gd name="connsiteX31" fmla="*/ 1921242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772842 w 2043355"/>
                  <a:gd name="connsiteY55" fmla="*/ 1064188 h 1152301"/>
                  <a:gd name="connsiteX56" fmla="*/ 690042 w 2043355"/>
                  <a:gd name="connsiteY56" fmla="*/ 1053388 h 1152301"/>
                  <a:gd name="connsiteX57" fmla="*/ 596442 w 2043355"/>
                  <a:gd name="connsiteY57" fmla="*/ 1067230 h 1152301"/>
                  <a:gd name="connsiteX58" fmla="*/ 513418 w 2043355"/>
                  <a:gd name="connsiteY58" fmla="*/ 1041918 h 1152301"/>
                  <a:gd name="connsiteX59" fmla="*/ 412395 w 2043355"/>
                  <a:gd name="connsiteY59" fmla="*/ 1023473 h 1152301"/>
                  <a:gd name="connsiteX60" fmla="*/ 293595 w 2043355"/>
                  <a:gd name="connsiteY60" fmla="*/ 937295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68042 w 2043355"/>
                  <a:gd name="connsiteY24" fmla="*/ 830188 h 1152301"/>
                  <a:gd name="connsiteX25" fmla="*/ 1190442 w 2043355"/>
                  <a:gd name="connsiteY25" fmla="*/ 790588 h 1152301"/>
                  <a:gd name="connsiteX26" fmla="*/ 1348842 w 2043355"/>
                  <a:gd name="connsiteY26" fmla="*/ 740188 h 1152301"/>
                  <a:gd name="connsiteX27" fmla="*/ 1507242 w 2043355"/>
                  <a:gd name="connsiteY27" fmla="*/ 660988 h 1152301"/>
                  <a:gd name="connsiteX28" fmla="*/ 1608042 w 2043355"/>
                  <a:gd name="connsiteY28" fmla="*/ 621388 h 1152301"/>
                  <a:gd name="connsiteX29" fmla="*/ 1698042 w 2043355"/>
                  <a:gd name="connsiteY29" fmla="*/ 588988 h 1152301"/>
                  <a:gd name="connsiteX30" fmla="*/ 1802442 w 2043355"/>
                  <a:gd name="connsiteY30" fmla="*/ 581788 h 1152301"/>
                  <a:gd name="connsiteX31" fmla="*/ 1921242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772842 w 2043355"/>
                  <a:gd name="connsiteY55" fmla="*/ 1064188 h 1152301"/>
                  <a:gd name="connsiteX56" fmla="*/ 690042 w 2043355"/>
                  <a:gd name="connsiteY56" fmla="*/ 1053388 h 1152301"/>
                  <a:gd name="connsiteX57" fmla="*/ 596442 w 2043355"/>
                  <a:gd name="connsiteY57" fmla="*/ 1067230 h 1152301"/>
                  <a:gd name="connsiteX58" fmla="*/ 513418 w 2043355"/>
                  <a:gd name="connsiteY58" fmla="*/ 1041918 h 1152301"/>
                  <a:gd name="connsiteX59" fmla="*/ 412395 w 2043355"/>
                  <a:gd name="connsiteY59" fmla="*/ 1023473 h 1152301"/>
                  <a:gd name="connsiteX60" fmla="*/ 293595 w 2043355"/>
                  <a:gd name="connsiteY60" fmla="*/ 994002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68042 w 2043355"/>
                  <a:gd name="connsiteY24" fmla="*/ 830188 h 1152301"/>
                  <a:gd name="connsiteX25" fmla="*/ 1190442 w 2043355"/>
                  <a:gd name="connsiteY25" fmla="*/ 790588 h 1152301"/>
                  <a:gd name="connsiteX26" fmla="*/ 1348842 w 2043355"/>
                  <a:gd name="connsiteY26" fmla="*/ 740188 h 1152301"/>
                  <a:gd name="connsiteX27" fmla="*/ 1507242 w 2043355"/>
                  <a:gd name="connsiteY27" fmla="*/ 660988 h 1152301"/>
                  <a:gd name="connsiteX28" fmla="*/ 1608042 w 2043355"/>
                  <a:gd name="connsiteY28" fmla="*/ 621388 h 1152301"/>
                  <a:gd name="connsiteX29" fmla="*/ 1698042 w 2043355"/>
                  <a:gd name="connsiteY29" fmla="*/ 588988 h 1152301"/>
                  <a:gd name="connsiteX30" fmla="*/ 1802442 w 2043355"/>
                  <a:gd name="connsiteY30" fmla="*/ 581788 h 1152301"/>
                  <a:gd name="connsiteX31" fmla="*/ 1921242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772842 w 2043355"/>
                  <a:gd name="connsiteY55" fmla="*/ 1064188 h 1152301"/>
                  <a:gd name="connsiteX56" fmla="*/ 711307 w 2043355"/>
                  <a:gd name="connsiteY56" fmla="*/ 1067565 h 1152301"/>
                  <a:gd name="connsiteX57" fmla="*/ 596442 w 2043355"/>
                  <a:gd name="connsiteY57" fmla="*/ 1067230 h 1152301"/>
                  <a:gd name="connsiteX58" fmla="*/ 513418 w 2043355"/>
                  <a:gd name="connsiteY58" fmla="*/ 1041918 h 1152301"/>
                  <a:gd name="connsiteX59" fmla="*/ 412395 w 2043355"/>
                  <a:gd name="connsiteY59" fmla="*/ 1023473 h 1152301"/>
                  <a:gd name="connsiteX60" fmla="*/ 293595 w 2043355"/>
                  <a:gd name="connsiteY60" fmla="*/ 994002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68042 w 2043355"/>
                  <a:gd name="connsiteY24" fmla="*/ 830188 h 1152301"/>
                  <a:gd name="connsiteX25" fmla="*/ 1190442 w 2043355"/>
                  <a:gd name="connsiteY25" fmla="*/ 790588 h 1152301"/>
                  <a:gd name="connsiteX26" fmla="*/ 1348842 w 2043355"/>
                  <a:gd name="connsiteY26" fmla="*/ 740188 h 1152301"/>
                  <a:gd name="connsiteX27" fmla="*/ 1507242 w 2043355"/>
                  <a:gd name="connsiteY27" fmla="*/ 660988 h 1152301"/>
                  <a:gd name="connsiteX28" fmla="*/ 1608042 w 2043355"/>
                  <a:gd name="connsiteY28" fmla="*/ 621388 h 1152301"/>
                  <a:gd name="connsiteX29" fmla="*/ 1698042 w 2043355"/>
                  <a:gd name="connsiteY29" fmla="*/ 588988 h 1152301"/>
                  <a:gd name="connsiteX30" fmla="*/ 1802442 w 2043355"/>
                  <a:gd name="connsiteY30" fmla="*/ 581788 h 1152301"/>
                  <a:gd name="connsiteX31" fmla="*/ 1921242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808284 w 2043355"/>
                  <a:gd name="connsiteY55" fmla="*/ 1078365 h 1152301"/>
                  <a:gd name="connsiteX56" fmla="*/ 711307 w 2043355"/>
                  <a:gd name="connsiteY56" fmla="*/ 1067565 h 1152301"/>
                  <a:gd name="connsiteX57" fmla="*/ 596442 w 2043355"/>
                  <a:gd name="connsiteY57" fmla="*/ 1067230 h 1152301"/>
                  <a:gd name="connsiteX58" fmla="*/ 513418 w 2043355"/>
                  <a:gd name="connsiteY58" fmla="*/ 1041918 h 1152301"/>
                  <a:gd name="connsiteX59" fmla="*/ 412395 w 2043355"/>
                  <a:gd name="connsiteY59" fmla="*/ 1023473 h 1152301"/>
                  <a:gd name="connsiteX60" fmla="*/ 293595 w 2043355"/>
                  <a:gd name="connsiteY60" fmla="*/ 994002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75130 w 2043355"/>
                  <a:gd name="connsiteY24" fmla="*/ 816011 h 1152301"/>
                  <a:gd name="connsiteX25" fmla="*/ 1190442 w 2043355"/>
                  <a:gd name="connsiteY25" fmla="*/ 790588 h 1152301"/>
                  <a:gd name="connsiteX26" fmla="*/ 1348842 w 2043355"/>
                  <a:gd name="connsiteY26" fmla="*/ 740188 h 1152301"/>
                  <a:gd name="connsiteX27" fmla="*/ 1507242 w 2043355"/>
                  <a:gd name="connsiteY27" fmla="*/ 660988 h 1152301"/>
                  <a:gd name="connsiteX28" fmla="*/ 1608042 w 2043355"/>
                  <a:gd name="connsiteY28" fmla="*/ 621388 h 1152301"/>
                  <a:gd name="connsiteX29" fmla="*/ 1698042 w 2043355"/>
                  <a:gd name="connsiteY29" fmla="*/ 588988 h 1152301"/>
                  <a:gd name="connsiteX30" fmla="*/ 1802442 w 2043355"/>
                  <a:gd name="connsiteY30" fmla="*/ 581788 h 1152301"/>
                  <a:gd name="connsiteX31" fmla="*/ 1921242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808284 w 2043355"/>
                  <a:gd name="connsiteY55" fmla="*/ 1078365 h 1152301"/>
                  <a:gd name="connsiteX56" fmla="*/ 711307 w 2043355"/>
                  <a:gd name="connsiteY56" fmla="*/ 1067565 h 1152301"/>
                  <a:gd name="connsiteX57" fmla="*/ 596442 w 2043355"/>
                  <a:gd name="connsiteY57" fmla="*/ 1067230 h 1152301"/>
                  <a:gd name="connsiteX58" fmla="*/ 513418 w 2043355"/>
                  <a:gd name="connsiteY58" fmla="*/ 1041918 h 1152301"/>
                  <a:gd name="connsiteX59" fmla="*/ 412395 w 2043355"/>
                  <a:gd name="connsiteY59" fmla="*/ 1023473 h 1152301"/>
                  <a:gd name="connsiteX60" fmla="*/ 293595 w 2043355"/>
                  <a:gd name="connsiteY60" fmla="*/ 994002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75130 w 2043355"/>
                  <a:gd name="connsiteY24" fmla="*/ 816011 h 1152301"/>
                  <a:gd name="connsiteX25" fmla="*/ 1232972 w 2043355"/>
                  <a:gd name="connsiteY25" fmla="*/ 755146 h 1152301"/>
                  <a:gd name="connsiteX26" fmla="*/ 1348842 w 2043355"/>
                  <a:gd name="connsiteY26" fmla="*/ 740188 h 1152301"/>
                  <a:gd name="connsiteX27" fmla="*/ 1507242 w 2043355"/>
                  <a:gd name="connsiteY27" fmla="*/ 660988 h 1152301"/>
                  <a:gd name="connsiteX28" fmla="*/ 1608042 w 2043355"/>
                  <a:gd name="connsiteY28" fmla="*/ 621388 h 1152301"/>
                  <a:gd name="connsiteX29" fmla="*/ 1698042 w 2043355"/>
                  <a:gd name="connsiteY29" fmla="*/ 588988 h 1152301"/>
                  <a:gd name="connsiteX30" fmla="*/ 1802442 w 2043355"/>
                  <a:gd name="connsiteY30" fmla="*/ 581788 h 1152301"/>
                  <a:gd name="connsiteX31" fmla="*/ 1921242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808284 w 2043355"/>
                  <a:gd name="connsiteY55" fmla="*/ 1078365 h 1152301"/>
                  <a:gd name="connsiteX56" fmla="*/ 711307 w 2043355"/>
                  <a:gd name="connsiteY56" fmla="*/ 1067565 h 1152301"/>
                  <a:gd name="connsiteX57" fmla="*/ 596442 w 2043355"/>
                  <a:gd name="connsiteY57" fmla="*/ 1067230 h 1152301"/>
                  <a:gd name="connsiteX58" fmla="*/ 513418 w 2043355"/>
                  <a:gd name="connsiteY58" fmla="*/ 1041918 h 1152301"/>
                  <a:gd name="connsiteX59" fmla="*/ 412395 w 2043355"/>
                  <a:gd name="connsiteY59" fmla="*/ 1023473 h 1152301"/>
                  <a:gd name="connsiteX60" fmla="*/ 293595 w 2043355"/>
                  <a:gd name="connsiteY60" fmla="*/ 994002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75130 w 2043355"/>
                  <a:gd name="connsiteY24" fmla="*/ 816011 h 1152301"/>
                  <a:gd name="connsiteX25" fmla="*/ 1232972 w 2043355"/>
                  <a:gd name="connsiteY25" fmla="*/ 755146 h 1152301"/>
                  <a:gd name="connsiteX26" fmla="*/ 1391372 w 2043355"/>
                  <a:gd name="connsiteY26" fmla="*/ 690569 h 1152301"/>
                  <a:gd name="connsiteX27" fmla="*/ 1507242 w 2043355"/>
                  <a:gd name="connsiteY27" fmla="*/ 660988 h 1152301"/>
                  <a:gd name="connsiteX28" fmla="*/ 1608042 w 2043355"/>
                  <a:gd name="connsiteY28" fmla="*/ 621388 h 1152301"/>
                  <a:gd name="connsiteX29" fmla="*/ 1698042 w 2043355"/>
                  <a:gd name="connsiteY29" fmla="*/ 588988 h 1152301"/>
                  <a:gd name="connsiteX30" fmla="*/ 1802442 w 2043355"/>
                  <a:gd name="connsiteY30" fmla="*/ 581788 h 1152301"/>
                  <a:gd name="connsiteX31" fmla="*/ 1921242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808284 w 2043355"/>
                  <a:gd name="connsiteY55" fmla="*/ 1078365 h 1152301"/>
                  <a:gd name="connsiteX56" fmla="*/ 711307 w 2043355"/>
                  <a:gd name="connsiteY56" fmla="*/ 1067565 h 1152301"/>
                  <a:gd name="connsiteX57" fmla="*/ 596442 w 2043355"/>
                  <a:gd name="connsiteY57" fmla="*/ 1067230 h 1152301"/>
                  <a:gd name="connsiteX58" fmla="*/ 513418 w 2043355"/>
                  <a:gd name="connsiteY58" fmla="*/ 1041918 h 1152301"/>
                  <a:gd name="connsiteX59" fmla="*/ 412395 w 2043355"/>
                  <a:gd name="connsiteY59" fmla="*/ 1023473 h 1152301"/>
                  <a:gd name="connsiteX60" fmla="*/ 293595 w 2043355"/>
                  <a:gd name="connsiteY60" fmla="*/ 994002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75130 w 2043355"/>
                  <a:gd name="connsiteY24" fmla="*/ 816011 h 1152301"/>
                  <a:gd name="connsiteX25" fmla="*/ 1232972 w 2043355"/>
                  <a:gd name="connsiteY25" fmla="*/ 755146 h 1152301"/>
                  <a:gd name="connsiteX26" fmla="*/ 1391372 w 2043355"/>
                  <a:gd name="connsiteY26" fmla="*/ 690569 h 1152301"/>
                  <a:gd name="connsiteX27" fmla="*/ 1528507 w 2043355"/>
                  <a:gd name="connsiteY27" fmla="*/ 618457 h 1152301"/>
                  <a:gd name="connsiteX28" fmla="*/ 1608042 w 2043355"/>
                  <a:gd name="connsiteY28" fmla="*/ 621388 h 1152301"/>
                  <a:gd name="connsiteX29" fmla="*/ 1698042 w 2043355"/>
                  <a:gd name="connsiteY29" fmla="*/ 588988 h 1152301"/>
                  <a:gd name="connsiteX30" fmla="*/ 1802442 w 2043355"/>
                  <a:gd name="connsiteY30" fmla="*/ 581788 h 1152301"/>
                  <a:gd name="connsiteX31" fmla="*/ 1921242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808284 w 2043355"/>
                  <a:gd name="connsiteY55" fmla="*/ 1078365 h 1152301"/>
                  <a:gd name="connsiteX56" fmla="*/ 711307 w 2043355"/>
                  <a:gd name="connsiteY56" fmla="*/ 1067565 h 1152301"/>
                  <a:gd name="connsiteX57" fmla="*/ 596442 w 2043355"/>
                  <a:gd name="connsiteY57" fmla="*/ 1067230 h 1152301"/>
                  <a:gd name="connsiteX58" fmla="*/ 513418 w 2043355"/>
                  <a:gd name="connsiteY58" fmla="*/ 1041918 h 1152301"/>
                  <a:gd name="connsiteX59" fmla="*/ 412395 w 2043355"/>
                  <a:gd name="connsiteY59" fmla="*/ 1023473 h 1152301"/>
                  <a:gd name="connsiteX60" fmla="*/ 293595 w 2043355"/>
                  <a:gd name="connsiteY60" fmla="*/ 994002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75130 w 2043355"/>
                  <a:gd name="connsiteY24" fmla="*/ 816011 h 1152301"/>
                  <a:gd name="connsiteX25" fmla="*/ 1232972 w 2043355"/>
                  <a:gd name="connsiteY25" fmla="*/ 755146 h 1152301"/>
                  <a:gd name="connsiteX26" fmla="*/ 1391372 w 2043355"/>
                  <a:gd name="connsiteY26" fmla="*/ 690569 h 1152301"/>
                  <a:gd name="connsiteX27" fmla="*/ 1528507 w 2043355"/>
                  <a:gd name="connsiteY27" fmla="*/ 618457 h 1152301"/>
                  <a:gd name="connsiteX28" fmla="*/ 1629307 w 2043355"/>
                  <a:gd name="connsiteY28" fmla="*/ 578858 h 1152301"/>
                  <a:gd name="connsiteX29" fmla="*/ 1698042 w 2043355"/>
                  <a:gd name="connsiteY29" fmla="*/ 588988 h 1152301"/>
                  <a:gd name="connsiteX30" fmla="*/ 1802442 w 2043355"/>
                  <a:gd name="connsiteY30" fmla="*/ 581788 h 1152301"/>
                  <a:gd name="connsiteX31" fmla="*/ 1921242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808284 w 2043355"/>
                  <a:gd name="connsiteY55" fmla="*/ 1078365 h 1152301"/>
                  <a:gd name="connsiteX56" fmla="*/ 711307 w 2043355"/>
                  <a:gd name="connsiteY56" fmla="*/ 1067565 h 1152301"/>
                  <a:gd name="connsiteX57" fmla="*/ 596442 w 2043355"/>
                  <a:gd name="connsiteY57" fmla="*/ 1067230 h 1152301"/>
                  <a:gd name="connsiteX58" fmla="*/ 513418 w 2043355"/>
                  <a:gd name="connsiteY58" fmla="*/ 1041918 h 1152301"/>
                  <a:gd name="connsiteX59" fmla="*/ 412395 w 2043355"/>
                  <a:gd name="connsiteY59" fmla="*/ 1023473 h 1152301"/>
                  <a:gd name="connsiteX60" fmla="*/ 293595 w 2043355"/>
                  <a:gd name="connsiteY60" fmla="*/ 994002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75130 w 2043355"/>
                  <a:gd name="connsiteY24" fmla="*/ 816011 h 1152301"/>
                  <a:gd name="connsiteX25" fmla="*/ 1232972 w 2043355"/>
                  <a:gd name="connsiteY25" fmla="*/ 755146 h 1152301"/>
                  <a:gd name="connsiteX26" fmla="*/ 1391372 w 2043355"/>
                  <a:gd name="connsiteY26" fmla="*/ 690569 h 1152301"/>
                  <a:gd name="connsiteX27" fmla="*/ 1528507 w 2043355"/>
                  <a:gd name="connsiteY27" fmla="*/ 618457 h 1152301"/>
                  <a:gd name="connsiteX28" fmla="*/ 1629307 w 2043355"/>
                  <a:gd name="connsiteY28" fmla="*/ 578858 h 1152301"/>
                  <a:gd name="connsiteX29" fmla="*/ 1726396 w 2043355"/>
                  <a:gd name="connsiteY29" fmla="*/ 553546 h 1152301"/>
                  <a:gd name="connsiteX30" fmla="*/ 1802442 w 2043355"/>
                  <a:gd name="connsiteY30" fmla="*/ 581788 h 1152301"/>
                  <a:gd name="connsiteX31" fmla="*/ 1921242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808284 w 2043355"/>
                  <a:gd name="connsiteY55" fmla="*/ 1078365 h 1152301"/>
                  <a:gd name="connsiteX56" fmla="*/ 711307 w 2043355"/>
                  <a:gd name="connsiteY56" fmla="*/ 1067565 h 1152301"/>
                  <a:gd name="connsiteX57" fmla="*/ 596442 w 2043355"/>
                  <a:gd name="connsiteY57" fmla="*/ 1067230 h 1152301"/>
                  <a:gd name="connsiteX58" fmla="*/ 513418 w 2043355"/>
                  <a:gd name="connsiteY58" fmla="*/ 1041918 h 1152301"/>
                  <a:gd name="connsiteX59" fmla="*/ 412395 w 2043355"/>
                  <a:gd name="connsiteY59" fmla="*/ 1023473 h 1152301"/>
                  <a:gd name="connsiteX60" fmla="*/ 293595 w 2043355"/>
                  <a:gd name="connsiteY60" fmla="*/ 994002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75130 w 2043355"/>
                  <a:gd name="connsiteY24" fmla="*/ 816011 h 1152301"/>
                  <a:gd name="connsiteX25" fmla="*/ 1232972 w 2043355"/>
                  <a:gd name="connsiteY25" fmla="*/ 755146 h 1152301"/>
                  <a:gd name="connsiteX26" fmla="*/ 1391372 w 2043355"/>
                  <a:gd name="connsiteY26" fmla="*/ 690569 h 1152301"/>
                  <a:gd name="connsiteX27" fmla="*/ 1528507 w 2043355"/>
                  <a:gd name="connsiteY27" fmla="*/ 618457 h 1152301"/>
                  <a:gd name="connsiteX28" fmla="*/ 1629307 w 2043355"/>
                  <a:gd name="connsiteY28" fmla="*/ 578858 h 1152301"/>
                  <a:gd name="connsiteX29" fmla="*/ 1726396 w 2043355"/>
                  <a:gd name="connsiteY29" fmla="*/ 553546 h 1152301"/>
                  <a:gd name="connsiteX30" fmla="*/ 1830795 w 2043355"/>
                  <a:gd name="connsiteY30" fmla="*/ 546346 h 1152301"/>
                  <a:gd name="connsiteX31" fmla="*/ 1921242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808284 w 2043355"/>
                  <a:gd name="connsiteY55" fmla="*/ 1078365 h 1152301"/>
                  <a:gd name="connsiteX56" fmla="*/ 711307 w 2043355"/>
                  <a:gd name="connsiteY56" fmla="*/ 1067565 h 1152301"/>
                  <a:gd name="connsiteX57" fmla="*/ 596442 w 2043355"/>
                  <a:gd name="connsiteY57" fmla="*/ 1067230 h 1152301"/>
                  <a:gd name="connsiteX58" fmla="*/ 513418 w 2043355"/>
                  <a:gd name="connsiteY58" fmla="*/ 1041918 h 1152301"/>
                  <a:gd name="connsiteX59" fmla="*/ 412395 w 2043355"/>
                  <a:gd name="connsiteY59" fmla="*/ 1023473 h 1152301"/>
                  <a:gd name="connsiteX60" fmla="*/ 293595 w 2043355"/>
                  <a:gd name="connsiteY60" fmla="*/ 994002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75130 w 2043355"/>
                  <a:gd name="connsiteY24" fmla="*/ 816011 h 1152301"/>
                  <a:gd name="connsiteX25" fmla="*/ 1232972 w 2043355"/>
                  <a:gd name="connsiteY25" fmla="*/ 755146 h 1152301"/>
                  <a:gd name="connsiteX26" fmla="*/ 1391372 w 2043355"/>
                  <a:gd name="connsiteY26" fmla="*/ 690569 h 1152301"/>
                  <a:gd name="connsiteX27" fmla="*/ 1528507 w 2043355"/>
                  <a:gd name="connsiteY27" fmla="*/ 618457 h 1152301"/>
                  <a:gd name="connsiteX28" fmla="*/ 1629307 w 2043355"/>
                  <a:gd name="connsiteY28" fmla="*/ 578858 h 1152301"/>
                  <a:gd name="connsiteX29" fmla="*/ 1726396 w 2043355"/>
                  <a:gd name="connsiteY29" fmla="*/ 553546 h 1152301"/>
                  <a:gd name="connsiteX30" fmla="*/ 1830795 w 2043355"/>
                  <a:gd name="connsiteY30" fmla="*/ 546346 h 1152301"/>
                  <a:gd name="connsiteX31" fmla="*/ 1949595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808284 w 2043355"/>
                  <a:gd name="connsiteY55" fmla="*/ 1078365 h 1152301"/>
                  <a:gd name="connsiteX56" fmla="*/ 711307 w 2043355"/>
                  <a:gd name="connsiteY56" fmla="*/ 1067565 h 1152301"/>
                  <a:gd name="connsiteX57" fmla="*/ 596442 w 2043355"/>
                  <a:gd name="connsiteY57" fmla="*/ 1067230 h 1152301"/>
                  <a:gd name="connsiteX58" fmla="*/ 513418 w 2043355"/>
                  <a:gd name="connsiteY58" fmla="*/ 1041918 h 1152301"/>
                  <a:gd name="connsiteX59" fmla="*/ 412395 w 2043355"/>
                  <a:gd name="connsiteY59" fmla="*/ 1023473 h 1152301"/>
                  <a:gd name="connsiteX60" fmla="*/ 293595 w 2043355"/>
                  <a:gd name="connsiteY60" fmla="*/ 994002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75130 w 2043355"/>
                  <a:gd name="connsiteY24" fmla="*/ 816011 h 1152301"/>
                  <a:gd name="connsiteX25" fmla="*/ 1232972 w 2043355"/>
                  <a:gd name="connsiteY25" fmla="*/ 755146 h 1152301"/>
                  <a:gd name="connsiteX26" fmla="*/ 1391372 w 2043355"/>
                  <a:gd name="connsiteY26" fmla="*/ 690569 h 1152301"/>
                  <a:gd name="connsiteX27" fmla="*/ 1528507 w 2043355"/>
                  <a:gd name="connsiteY27" fmla="*/ 618457 h 1152301"/>
                  <a:gd name="connsiteX28" fmla="*/ 1629307 w 2043355"/>
                  <a:gd name="connsiteY28" fmla="*/ 578858 h 1152301"/>
                  <a:gd name="connsiteX29" fmla="*/ 1726396 w 2043355"/>
                  <a:gd name="connsiteY29" fmla="*/ 553546 h 1152301"/>
                  <a:gd name="connsiteX30" fmla="*/ 1830795 w 2043355"/>
                  <a:gd name="connsiteY30" fmla="*/ 546346 h 1152301"/>
                  <a:gd name="connsiteX31" fmla="*/ 1949595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808284 w 2043355"/>
                  <a:gd name="connsiteY55" fmla="*/ 1078365 h 1152301"/>
                  <a:gd name="connsiteX56" fmla="*/ 711307 w 2043355"/>
                  <a:gd name="connsiteY56" fmla="*/ 1067565 h 1152301"/>
                  <a:gd name="connsiteX57" fmla="*/ 596442 w 2043355"/>
                  <a:gd name="connsiteY57" fmla="*/ 1067230 h 1152301"/>
                  <a:gd name="connsiteX58" fmla="*/ 520506 w 2043355"/>
                  <a:gd name="connsiteY58" fmla="*/ 1049006 h 1152301"/>
                  <a:gd name="connsiteX59" fmla="*/ 412395 w 2043355"/>
                  <a:gd name="connsiteY59" fmla="*/ 1023473 h 1152301"/>
                  <a:gd name="connsiteX60" fmla="*/ 293595 w 2043355"/>
                  <a:gd name="connsiteY60" fmla="*/ 994002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75130 w 2043355"/>
                  <a:gd name="connsiteY24" fmla="*/ 816011 h 1152301"/>
                  <a:gd name="connsiteX25" fmla="*/ 1232972 w 2043355"/>
                  <a:gd name="connsiteY25" fmla="*/ 755146 h 1152301"/>
                  <a:gd name="connsiteX26" fmla="*/ 1391372 w 2043355"/>
                  <a:gd name="connsiteY26" fmla="*/ 690569 h 1152301"/>
                  <a:gd name="connsiteX27" fmla="*/ 1528507 w 2043355"/>
                  <a:gd name="connsiteY27" fmla="*/ 618457 h 1152301"/>
                  <a:gd name="connsiteX28" fmla="*/ 1629307 w 2043355"/>
                  <a:gd name="connsiteY28" fmla="*/ 578858 h 1152301"/>
                  <a:gd name="connsiteX29" fmla="*/ 1726396 w 2043355"/>
                  <a:gd name="connsiteY29" fmla="*/ 553546 h 1152301"/>
                  <a:gd name="connsiteX30" fmla="*/ 1830795 w 2043355"/>
                  <a:gd name="connsiteY30" fmla="*/ 546346 h 1152301"/>
                  <a:gd name="connsiteX31" fmla="*/ 1949595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808284 w 2043355"/>
                  <a:gd name="connsiteY55" fmla="*/ 1078365 h 1152301"/>
                  <a:gd name="connsiteX56" fmla="*/ 711307 w 2043355"/>
                  <a:gd name="connsiteY56" fmla="*/ 1067565 h 1152301"/>
                  <a:gd name="connsiteX57" fmla="*/ 596442 w 2043355"/>
                  <a:gd name="connsiteY57" fmla="*/ 1067230 h 1152301"/>
                  <a:gd name="connsiteX58" fmla="*/ 520506 w 2043355"/>
                  <a:gd name="connsiteY58" fmla="*/ 1049006 h 1152301"/>
                  <a:gd name="connsiteX59" fmla="*/ 405307 w 2043355"/>
                  <a:gd name="connsiteY59" fmla="*/ 1037649 h 1152301"/>
                  <a:gd name="connsiteX60" fmla="*/ 293595 w 2043355"/>
                  <a:gd name="connsiteY60" fmla="*/ 994002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399 w 2043312"/>
                  <a:gd name="connsiteY0" fmla="*/ 5788 h 1152301"/>
                  <a:gd name="connsiteX1" fmla="*/ 466799 w 2043312"/>
                  <a:gd name="connsiteY1" fmla="*/ 88588 h 1152301"/>
                  <a:gd name="connsiteX2" fmla="*/ 473999 w 2043312"/>
                  <a:gd name="connsiteY2" fmla="*/ 138988 h 1152301"/>
                  <a:gd name="connsiteX3" fmla="*/ 491999 w 2043312"/>
                  <a:gd name="connsiteY3" fmla="*/ 200188 h 1152301"/>
                  <a:gd name="connsiteX4" fmla="*/ 524399 w 2043312"/>
                  <a:gd name="connsiteY4" fmla="*/ 246988 h 1152301"/>
                  <a:gd name="connsiteX5" fmla="*/ 545999 w 2043312"/>
                  <a:gd name="connsiteY5" fmla="*/ 282988 h 1152301"/>
                  <a:gd name="connsiteX6" fmla="*/ 574799 w 2043312"/>
                  <a:gd name="connsiteY6" fmla="*/ 315388 h 1152301"/>
                  <a:gd name="connsiteX7" fmla="*/ 581999 w 2043312"/>
                  <a:gd name="connsiteY7" fmla="*/ 315388 h 1152301"/>
                  <a:gd name="connsiteX8" fmla="*/ 502799 w 2043312"/>
                  <a:gd name="connsiteY8" fmla="*/ 315388 h 1152301"/>
                  <a:gd name="connsiteX9" fmla="*/ 445199 w 2043312"/>
                  <a:gd name="connsiteY9" fmla="*/ 304588 h 1152301"/>
                  <a:gd name="connsiteX10" fmla="*/ 347999 w 2043312"/>
                  <a:gd name="connsiteY10" fmla="*/ 311788 h 1152301"/>
                  <a:gd name="connsiteX11" fmla="*/ 283199 w 2043312"/>
                  <a:gd name="connsiteY11" fmla="*/ 365788 h 1152301"/>
                  <a:gd name="connsiteX12" fmla="*/ 233357 w 2043312"/>
                  <a:gd name="connsiteY12" fmla="*/ 427211 h 1152301"/>
                  <a:gd name="connsiteX13" fmla="*/ 251245 w 2043312"/>
                  <a:gd name="connsiteY13" fmla="*/ 559742 h 1152301"/>
                  <a:gd name="connsiteX14" fmla="*/ 279934 w 2043312"/>
                  <a:gd name="connsiteY14" fmla="*/ 660207 h 1152301"/>
                  <a:gd name="connsiteX15" fmla="*/ 326510 w 2043312"/>
                  <a:gd name="connsiteY15" fmla="*/ 725454 h 1152301"/>
                  <a:gd name="connsiteX16" fmla="*/ 371299 w 2043312"/>
                  <a:gd name="connsiteY16" fmla="*/ 753313 h 1152301"/>
                  <a:gd name="connsiteX17" fmla="*/ 430799 w 2043312"/>
                  <a:gd name="connsiteY17" fmla="*/ 783388 h 1152301"/>
                  <a:gd name="connsiteX18" fmla="*/ 495599 w 2043312"/>
                  <a:gd name="connsiteY18" fmla="*/ 804988 h 1152301"/>
                  <a:gd name="connsiteX19" fmla="*/ 553199 w 2043312"/>
                  <a:gd name="connsiteY19" fmla="*/ 822988 h 1152301"/>
                  <a:gd name="connsiteX20" fmla="*/ 628799 w 2043312"/>
                  <a:gd name="connsiteY20" fmla="*/ 844588 h 1152301"/>
                  <a:gd name="connsiteX21" fmla="*/ 711599 w 2043312"/>
                  <a:gd name="connsiteY21" fmla="*/ 851788 h 1152301"/>
                  <a:gd name="connsiteX22" fmla="*/ 794399 w 2043312"/>
                  <a:gd name="connsiteY22" fmla="*/ 858988 h 1152301"/>
                  <a:gd name="connsiteX23" fmla="*/ 920399 w 2043312"/>
                  <a:gd name="connsiteY23" fmla="*/ 858988 h 1152301"/>
                  <a:gd name="connsiteX24" fmla="*/ 1075087 w 2043312"/>
                  <a:gd name="connsiteY24" fmla="*/ 816011 h 1152301"/>
                  <a:gd name="connsiteX25" fmla="*/ 1232929 w 2043312"/>
                  <a:gd name="connsiteY25" fmla="*/ 755146 h 1152301"/>
                  <a:gd name="connsiteX26" fmla="*/ 1391329 w 2043312"/>
                  <a:gd name="connsiteY26" fmla="*/ 690569 h 1152301"/>
                  <a:gd name="connsiteX27" fmla="*/ 1528464 w 2043312"/>
                  <a:gd name="connsiteY27" fmla="*/ 618457 h 1152301"/>
                  <a:gd name="connsiteX28" fmla="*/ 1629264 w 2043312"/>
                  <a:gd name="connsiteY28" fmla="*/ 578858 h 1152301"/>
                  <a:gd name="connsiteX29" fmla="*/ 1726353 w 2043312"/>
                  <a:gd name="connsiteY29" fmla="*/ 553546 h 1152301"/>
                  <a:gd name="connsiteX30" fmla="*/ 1830752 w 2043312"/>
                  <a:gd name="connsiteY30" fmla="*/ 546346 h 1152301"/>
                  <a:gd name="connsiteX31" fmla="*/ 1949552 w 2043312"/>
                  <a:gd name="connsiteY31" fmla="*/ 596188 h 1152301"/>
                  <a:gd name="connsiteX32" fmla="*/ 1993199 w 2043312"/>
                  <a:gd name="connsiteY32" fmla="*/ 660988 h 1152301"/>
                  <a:gd name="connsiteX33" fmla="*/ 2036399 w 2043312"/>
                  <a:gd name="connsiteY33" fmla="*/ 754588 h 1152301"/>
                  <a:gd name="connsiteX34" fmla="*/ 2039999 w 2043312"/>
                  <a:gd name="connsiteY34" fmla="*/ 909388 h 1152301"/>
                  <a:gd name="connsiteX35" fmla="*/ 2003999 w 2043312"/>
                  <a:gd name="connsiteY35" fmla="*/ 981388 h 1152301"/>
                  <a:gd name="connsiteX36" fmla="*/ 1978799 w 2043312"/>
                  <a:gd name="connsiteY36" fmla="*/ 1064188 h 1152301"/>
                  <a:gd name="connsiteX37" fmla="*/ 1967999 w 2043312"/>
                  <a:gd name="connsiteY37" fmla="*/ 1096588 h 1152301"/>
                  <a:gd name="connsiteX38" fmla="*/ 1888799 w 2043312"/>
                  <a:gd name="connsiteY38" fmla="*/ 1103788 h 1152301"/>
                  <a:gd name="connsiteX39" fmla="*/ 1784399 w 2043312"/>
                  <a:gd name="connsiteY39" fmla="*/ 1139788 h 1152301"/>
                  <a:gd name="connsiteX40" fmla="*/ 1751999 w 2043312"/>
                  <a:gd name="connsiteY40" fmla="*/ 1150588 h 1152301"/>
                  <a:gd name="connsiteX41" fmla="*/ 1737599 w 2043312"/>
                  <a:gd name="connsiteY41" fmla="*/ 1107388 h 1152301"/>
                  <a:gd name="connsiteX42" fmla="*/ 1777199 w 2043312"/>
                  <a:gd name="connsiteY42" fmla="*/ 1024588 h 1152301"/>
                  <a:gd name="connsiteX43" fmla="*/ 1834799 w 2043312"/>
                  <a:gd name="connsiteY43" fmla="*/ 938188 h 1152301"/>
                  <a:gd name="connsiteX44" fmla="*/ 1838399 w 2043312"/>
                  <a:gd name="connsiteY44" fmla="*/ 869788 h 1152301"/>
                  <a:gd name="connsiteX45" fmla="*/ 1795199 w 2043312"/>
                  <a:gd name="connsiteY45" fmla="*/ 804988 h 1152301"/>
                  <a:gd name="connsiteX46" fmla="*/ 1715999 w 2043312"/>
                  <a:gd name="connsiteY46" fmla="*/ 794188 h 1152301"/>
                  <a:gd name="connsiteX47" fmla="*/ 1643999 w 2043312"/>
                  <a:gd name="connsiteY47" fmla="*/ 819388 h 1152301"/>
                  <a:gd name="connsiteX48" fmla="*/ 1579199 w 2043312"/>
                  <a:gd name="connsiteY48" fmla="*/ 851788 h 1152301"/>
                  <a:gd name="connsiteX49" fmla="*/ 1528799 w 2043312"/>
                  <a:gd name="connsiteY49" fmla="*/ 873388 h 1152301"/>
                  <a:gd name="connsiteX50" fmla="*/ 1456799 w 2043312"/>
                  <a:gd name="connsiteY50" fmla="*/ 902188 h 1152301"/>
                  <a:gd name="connsiteX51" fmla="*/ 1265999 w 2043312"/>
                  <a:gd name="connsiteY51" fmla="*/ 970588 h 1152301"/>
                  <a:gd name="connsiteX52" fmla="*/ 1082399 w 2043312"/>
                  <a:gd name="connsiteY52" fmla="*/ 1035388 h 1152301"/>
                  <a:gd name="connsiteX53" fmla="*/ 967199 w 2043312"/>
                  <a:gd name="connsiteY53" fmla="*/ 1056988 h 1152301"/>
                  <a:gd name="connsiteX54" fmla="*/ 859199 w 2043312"/>
                  <a:gd name="connsiteY54" fmla="*/ 1067788 h 1152301"/>
                  <a:gd name="connsiteX55" fmla="*/ 808241 w 2043312"/>
                  <a:gd name="connsiteY55" fmla="*/ 1078365 h 1152301"/>
                  <a:gd name="connsiteX56" fmla="*/ 711264 w 2043312"/>
                  <a:gd name="connsiteY56" fmla="*/ 1067565 h 1152301"/>
                  <a:gd name="connsiteX57" fmla="*/ 596399 w 2043312"/>
                  <a:gd name="connsiteY57" fmla="*/ 1067230 h 1152301"/>
                  <a:gd name="connsiteX58" fmla="*/ 520463 w 2043312"/>
                  <a:gd name="connsiteY58" fmla="*/ 1049006 h 1152301"/>
                  <a:gd name="connsiteX59" fmla="*/ 405264 w 2043312"/>
                  <a:gd name="connsiteY59" fmla="*/ 1037649 h 1152301"/>
                  <a:gd name="connsiteX60" fmla="*/ 293552 w 2043312"/>
                  <a:gd name="connsiteY60" fmla="*/ 994002 h 1152301"/>
                  <a:gd name="connsiteX61" fmla="*/ 161022 w 2043312"/>
                  <a:gd name="connsiteY61" fmla="*/ 864736 h 1152301"/>
                  <a:gd name="connsiteX62" fmla="*/ 89469 w 2043312"/>
                  <a:gd name="connsiteY62" fmla="*/ 764159 h 1152301"/>
                  <a:gd name="connsiteX63" fmla="*/ 28715 w 2043312"/>
                  <a:gd name="connsiteY63" fmla="*/ 598783 h 1152301"/>
                  <a:gd name="connsiteX64" fmla="*/ 139 w 2043312"/>
                  <a:gd name="connsiteY64" fmla="*/ 394811 h 1152301"/>
                  <a:gd name="connsiteX65" fmla="*/ 19078 w 2043312"/>
                  <a:gd name="connsiteY65" fmla="*/ 256779 h 1152301"/>
                  <a:gd name="connsiteX66" fmla="*/ 47326 w 2043312"/>
                  <a:gd name="connsiteY66" fmla="*/ 187626 h 1152301"/>
                  <a:gd name="connsiteX67" fmla="*/ 96223 w 2043312"/>
                  <a:gd name="connsiteY67" fmla="*/ 133015 h 1152301"/>
                  <a:gd name="connsiteX68" fmla="*/ 164399 w 2043312"/>
                  <a:gd name="connsiteY68" fmla="*/ 82281 h 1152301"/>
                  <a:gd name="connsiteX69" fmla="*/ 268688 w 2043312"/>
                  <a:gd name="connsiteY69" fmla="*/ 31770 h 1152301"/>
                  <a:gd name="connsiteX70" fmla="*/ 373422 w 2043312"/>
                  <a:gd name="connsiteY70" fmla="*/ 9723 h 1152301"/>
                  <a:gd name="connsiteX71" fmla="*/ 470399 w 2043312"/>
                  <a:gd name="connsiteY71" fmla="*/ 5788 h 1152301"/>
                  <a:gd name="connsiteX0" fmla="*/ 470399 w 2043312"/>
                  <a:gd name="connsiteY0" fmla="*/ 5788 h 1152301"/>
                  <a:gd name="connsiteX1" fmla="*/ 466799 w 2043312"/>
                  <a:gd name="connsiteY1" fmla="*/ 88588 h 1152301"/>
                  <a:gd name="connsiteX2" fmla="*/ 473999 w 2043312"/>
                  <a:gd name="connsiteY2" fmla="*/ 138988 h 1152301"/>
                  <a:gd name="connsiteX3" fmla="*/ 491999 w 2043312"/>
                  <a:gd name="connsiteY3" fmla="*/ 200188 h 1152301"/>
                  <a:gd name="connsiteX4" fmla="*/ 524399 w 2043312"/>
                  <a:gd name="connsiteY4" fmla="*/ 246988 h 1152301"/>
                  <a:gd name="connsiteX5" fmla="*/ 545999 w 2043312"/>
                  <a:gd name="connsiteY5" fmla="*/ 282988 h 1152301"/>
                  <a:gd name="connsiteX6" fmla="*/ 574799 w 2043312"/>
                  <a:gd name="connsiteY6" fmla="*/ 315388 h 1152301"/>
                  <a:gd name="connsiteX7" fmla="*/ 581999 w 2043312"/>
                  <a:gd name="connsiteY7" fmla="*/ 315388 h 1152301"/>
                  <a:gd name="connsiteX8" fmla="*/ 502799 w 2043312"/>
                  <a:gd name="connsiteY8" fmla="*/ 315388 h 1152301"/>
                  <a:gd name="connsiteX9" fmla="*/ 445199 w 2043312"/>
                  <a:gd name="connsiteY9" fmla="*/ 304588 h 1152301"/>
                  <a:gd name="connsiteX10" fmla="*/ 347999 w 2043312"/>
                  <a:gd name="connsiteY10" fmla="*/ 311788 h 1152301"/>
                  <a:gd name="connsiteX11" fmla="*/ 283199 w 2043312"/>
                  <a:gd name="connsiteY11" fmla="*/ 365788 h 1152301"/>
                  <a:gd name="connsiteX12" fmla="*/ 233357 w 2043312"/>
                  <a:gd name="connsiteY12" fmla="*/ 427211 h 1152301"/>
                  <a:gd name="connsiteX13" fmla="*/ 251245 w 2043312"/>
                  <a:gd name="connsiteY13" fmla="*/ 559742 h 1152301"/>
                  <a:gd name="connsiteX14" fmla="*/ 279934 w 2043312"/>
                  <a:gd name="connsiteY14" fmla="*/ 660207 h 1152301"/>
                  <a:gd name="connsiteX15" fmla="*/ 326510 w 2043312"/>
                  <a:gd name="connsiteY15" fmla="*/ 725454 h 1152301"/>
                  <a:gd name="connsiteX16" fmla="*/ 371299 w 2043312"/>
                  <a:gd name="connsiteY16" fmla="*/ 753313 h 1152301"/>
                  <a:gd name="connsiteX17" fmla="*/ 430799 w 2043312"/>
                  <a:gd name="connsiteY17" fmla="*/ 783388 h 1152301"/>
                  <a:gd name="connsiteX18" fmla="*/ 495599 w 2043312"/>
                  <a:gd name="connsiteY18" fmla="*/ 804988 h 1152301"/>
                  <a:gd name="connsiteX19" fmla="*/ 553199 w 2043312"/>
                  <a:gd name="connsiteY19" fmla="*/ 822988 h 1152301"/>
                  <a:gd name="connsiteX20" fmla="*/ 628799 w 2043312"/>
                  <a:gd name="connsiteY20" fmla="*/ 844588 h 1152301"/>
                  <a:gd name="connsiteX21" fmla="*/ 711599 w 2043312"/>
                  <a:gd name="connsiteY21" fmla="*/ 851788 h 1152301"/>
                  <a:gd name="connsiteX22" fmla="*/ 794399 w 2043312"/>
                  <a:gd name="connsiteY22" fmla="*/ 858988 h 1152301"/>
                  <a:gd name="connsiteX23" fmla="*/ 920399 w 2043312"/>
                  <a:gd name="connsiteY23" fmla="*/ 858988 h 1152301"/>
                  <a:gd name="connsiteX24" fmla="*/ 1075087 w 2043312"/>
                  <a:gd name="connsiteY24" fmla="*/ 816011 h 1152301"/>
                  <a:gd name="connsiteX25" fmla="*/ 1232929 w 2043312"/>
                  <a:gd name="connsiteY25" fmla="*/ 755146 h 1152301"/>
                  <a:gd name="connsiteX26" fmla="*/ 1391329 w 2043312"/>
                  <a:gd name="connsiteY26" fmla="*/ 690569 h 1152301"/>
                  <a:gd name="connsiteX27" fmla="*/ 1528464 w 2043312"/>
                  <a:gd name="connsiteY27" fmla="*/ 618457 h 1152301"/>
                  <a:gd name="connsiteX28" fmla="*/ 1629264 w 2043312"/>
                  <a:gd name="connsiteY28" fmla="*/ 578858 h 1152301"/>
                  <a:gd name="connsiteX29" fmla="*/ 1726353 w 2043312"/>
                  <a:gd name="connsiteY29" fmla="*/ 553546 h 1152301"/>
                  <a:gd name="connsiteX30" fmla="*/ 1830752 w 2043312"/>
                  <a:gd name="connsiteY30" fmla="*/ 546346 h 1152301"/>
                  <a:gd name="connsiteX31" fmla="*/ 1949552 w 2043312"/>
                  <a:gd name="connsiteY31" fmla="*/ 596188 h 1152301"/>
                  <a:gd name="connsiteX32" fmla="*/ 1993199 w 2043312"/>
                  <a:gd name="connsiteY32" fmla="*/ 660988 h 1152301"/>
                  <a:gd name="connsiteX33" fmla="*/ 2036399 w 2043312"/>
                  <a:gd name="connsiteY33" fmla="*/ 754588 h 1152301"/>
                  <a:gd name="connsiteX34" fmla="*/ 2039999 w 2043312"/>
                  <a:gd name="connsiteY34" fmla="*/ 909388 h 1152301"/>
                  <a:gd name="connsiteX35" fmla="*/ 2003999 w 2043312"/>
                  <a:gd name="connsiteY35" fmla="*/ 981388 h 1152301"/>
                  <a:gd name="connsiteX36" fmla="*/ 1978799 w 2043312"/>
                  <a:gd name="connsiteY36" fmla="*/ 1064188 h 1152301"/>
                  <a:gd name="connsiteX37" fmla="*/ 1967999 w 2043312"/>
                  <a:gd name="connsiteY37" fmla="*/ 1096588 h 1152301"/>
                  <a:gd name="connsiteX38" fmla="*/ 1888799 w 2043312"/>
                  <a:gd name="connsiteY38" fmla="*/ 1103788 h 1152301"/>
                  <a:gd name="connsiteX39" fmla="*/ 1784399 w 2043312"/>
                  <a:gd name="connsiteY39" fmla="*/ 1139788 h 1152301"/>
                  <a:gd name="connsiteX40" fmla="*/ 1751999 w 2043312"/>
                  <a:gd name="connsiteY40" fmla="*/ 1150588 h 1152301"/>
                  <a:gd name="connsiteX41" fmla="*/ 1737599 w 2043312"/>
                  <a:gd name="connsiteY41" fmla="*/ 1107388 h 1152301"/>
                  <a:gd name="connsiteX42" fmla="*/ 1777199 w 2043312"/>
                  <a:gd name="connsiteY42" fmla="*/ 1024588 h 1152301"/>
                  <a:gd name="connsiteX43" fmla="*/ 1834799 w 2043312"/>
                  <a:gd name="connsiteY43" fmla="*/ 938188 h 1152301"/>
                  <a:gd name="connsiteX44" fmla="*/ 1838399 w 2043312"/>
                  <a:gd name="connsiteY44" fmla="*/ 869788 h 1152301"/>
                  <a:gd name="connsiteX45" fmla="*/ 1795199 w 2043312"/>
                  <a:gd name="connsiteY45" fmla="*/ 804988 h 1152301"/>
                  <a:gd name="connsiteX46" fmla="*/ 1715999 w 2043312"/>
                  <a:gd name="connsiteY46" fmla="*/ 794188 h 1152301"/>
                  <a:gd name="connsiteX47" fmla="*/ 1643999 w 2043312"/>
                  <a:gd name="connsiteY47" fmla="*/ 819388 h 1152301"/>
                  <a:gd name="connsiteX48" fmla="*/ 1579199 w 2043312"/>
                  <a:gd name="connsiteY48" fmla="*/ 851788 h 1152301"/>
                  <a:gd name="connsiteX49" fmla="*/ 1528799 w 2043312"/>
                  <a:gd name="connsiteY49" fmla="*/ 873388 h 1152301"/>
                  <a:gd name="connsiteX50" fmla="*/ 1456799 w 2043312"/>
                  <a:gd name="connsiteY50" fmla="*/ 902188 h 1152301"/>
                  <a:gd name="connsiteX51" fmla="*/ 1265999 w 2043312"/>
                  <a:gd name="connsiteY51" fmla="*/ 970588 h 1152301"/>
                  <a:gd name="connsiteX52" fmla="*/ 1082399 w 2043312"/>
                  <a:gd name="connsiteY52" fmla="*/ 1035388 h 1152301"/>
                  <a:gd name="connsiteX53" fmla="*/ 967199 w 2043312"/>
                  <a:gd name="connsiteY53" fmla="*/ 1056988 h 1152301"/>
                  <a:gd name="connsiteX54" fmla="*/ 859199 w 2043312"/>
                  <a:gd name="connsiteY54" fmla="*/ 1067788 h 1152301"/>
                  <a:gd name="connsiteX55" fmla="*/ 808241 w 2043312"/>
                  <a:gd name="connsiteY55" fmla="*/ 1078365 h 1152301"/>
                  <a:gd name="connsiteX56" fmla="*/ 711264 w 2043312"/>
                  <a:gd name="connsiteY56" fmla="*/ 1067565 h 1152301"/>
                  <a:gd name="connsiteX57" fmla="*/ 596399 w 2043312"/>
                  <a:gd name="connsiteY57" fmla="*/ 1067230 h 1152301"/>
                  <a:gd name="connsiteX58" fmla="*/ 520463 w 2043312"/>
                  <a:gd name="connsiteY58" fmla="*/ 1049006 h 1152301"/>
                  <a:gd name="connsiteX59" fmla="*/ 405264 w 2043312"/>
                  <a:gd name="connsiteY59" fmla="*/ 1037649 h 1152301"/>
                  <a:gd name="connsiteX60" fmla="*/ 293552 w 2043312"/>
                  <a:gd name="connsiteY60" fmla="*/ 994002 h 1152301"/>
                  <a:gd name="connsiteX61" fmla="*/ 171182 w 2043312"/>
                  <a:gd name="connsiteY61" fmla="*/ 925696 h 1152301"/>
                  <a:gd name="connsiteX62" fmla="*/ 89469 w 2043312"/>
                  <a:gd name="connsiteY62" fmla="*/ 764159 h 1152301"/>
                  <a:gd name="connsiteX63" fmla="*/ 28715 w 2043312"/>
                  <a:gd name="connsiteY63" fmla="*/ 598783 h 1152301"/>
                  <a:gd name="connsiteX64" fmla="*/ 139 w 2043312"/>
                  <a:gd name="connsiteY64" fmla="*/ 394811 h 1152301"/>
                  <a:gd name="connsiteX65" fmla="*/ 19078 w 2043312"/>
                  <a:gd name="connsiteY65" fmla="*/ 256779 h 1152301"/>
                  <a:gd name="connsiteX66" fmla="*/ 47326 w 2043312"/>
                  <a:gd name="connsiteY66" fmla="*/ 187626 h 1152301"/>
                  <a:gd name="connsiteX67" fmla="*/ 96223 w 2043312"/>
                  <a:gd name="connsiteY67" fmla="*/ 133015 h 1152301"/>
                  <a:gd name="connsiteX68" fmla="*/ 164399 w 2043312"/>
                  <a:gd name="connsiteY68" fmla="*/ 82281 h 1152301"/>
                  <a:gd name="connsiteX69" fmla="*/ 268688 w 2043312"/>
                  <a:gd name="connsiteY69" fmla="*/ 31770 h 1152301"/>
                  <a:gd name="connsiteX70" fmla="*/ 373422 w 2043312"/>
                  <a:gd name="connsiteY70" fmla="*/ 9723 h 1152301"/>
                  <a:gd name="connsiteX71" fmla="*/ 470399 w 2043312"/>
                  <a:gd name="connsiteY71" fmla="*/ 5788 h 1152301"/>
                  <a:gd name="connsiteX0" fmla="*/ 470399 w 2043312"/>
                  <a:gd name="connsiteY0" fmla="*/ 5788 h 1152301"/>
                  <a:gd name="connsiteX1" fmla="*/ 466799 w 2043312"/>
                  <a:gd name="connsiteY1" fmla="*/ 88588 h 1152301"/>
                  <a:gd name="connsiteX2" fmla="*/ 473999 w 2043312"/>
                  <a:gd name="connsiteY2" fmla="*/ 138988 h 1152301"/>
                  <a:gd name="connsiteX3" fmla="*/ 491999 w 2043312"/>
                  <a:gd name="connsiteY3" fmla="*/ 200188 h 1152301"/>
                  <a:gd name="connsiteX4" fmla="*/ 524399 w 2043312"/>
                  <a:gd name="connsiteY4" fmla="*/ 246988 h 1152301"/>
                  <a:gd name="connsiteX5" fmla="*/ 545999 w 2043312"/>
                  <a:gd name="connsiteY5" fmla="*/ 282988 h 1152301"/>
                  <a:gd name="connsiteX6" fmla="*/ 574799 w 2043312"/>
                  <a:gd name="connsiteY6" fmla="*/ 315388 h 1152301"/>
                  <a:gd name="connsiteX7" fmla="*/ 674832 w 2043312"/>
                  <a:gd name="connsiteY7" fmla="*/ 306105 h 1152301"/>
                  <a:gd name="connsiteX8" fmla="*/ 502799 w 2043312"/>
                  <a:gd name="connsiteY8" fmla="*/ 315388 h 1152301"/>
                  <a:gd name="connsiteX9" fmla="*/ 445199 w 2043312"/>
                  <a:gd name="connsiteY9" fmla="*/ 304588 h 1152301"/>
                  <a:gd name="connsiteX10" fmla="*/ 347999 w 2043312"/>
                  <a:gd name="connsiteY10" fmla="*/ 311788 h 1152301"/>
                  <a:gd name="connsiteX11" fmla="*/ 283199 w 2043312"/>
                  <a:gd name="connsiteY11" fmla="*/ 365788 h 1152301"/>
                  <a:gd name="connsiteX12" fmla="*/ 233357 w 2043312"/>
                  <a:gd name="connsiteY12" fmla="*/ 427211 h 1152301"/>
                  <a:gd name="connsiteX13" fmla="*/ 251245 w 2043312"/>
                  <a:gd name="connsiteY13" fmla="*/ 559742 h 1152301"/>
                  <a:gd name="connsiteX14" fmla="*/ 279934 w 2043312"/>
                  <a:gd name="connsiteY14" fmla="*/ 660207 h 1152301"/>
                  <a:gd name="connsiteX15" fmla="*/ 326510 w 2043312"/>
                  <a:gd name="connsiteY15" fmla="*/ 725454 h 1152301"/>
                  <a:gd name="connsiteX16" fmla="*/ 371299 w 2043312"/>
                  <a:gd name="connsiteY16" fmla="*/ 753313 h 1152301"/>
                  <a:gd name="connsiteX17" fmla="*/ 430799 w 2043312"/>
                  <a:gd name="connsiteY17" fmla="*/ 783388 h 1152301"/>
                  <a:gd name="connsiteX18" fmla="*/ 495599 w 2043312"/>
                  <a:gd name="connsiteY18" fmla="*/ 804988 h 1152301"/>
                  <a:gd name="connsiteX19" fmla="*/ 553199 w 2043312"/>
                  <a:gd name="connsiteY19" fmla="*/ 822988 h 1152301"/>
                  <a:gd name="connsiteX20" fmla="*/ 628799 w 2043312"/>
                  <a:gd name="connsiteY20" fmla="*/ 844588 h 1152301"/>
                  <a:gd name="connsiteX21" fmla="*/ 711599 w 2043312"/>
                  <a:gd name="connsiteY21" fmla="*/ 851788 h 1152301"/>
                  <a:gd name="connsiteX22" fmla="*/ 794399 w 2043312"/>
                  <a:gd name="connsiteY22" fmla="*/ 858988 h 1152301"/>
                  <a:gd name="connsiteX23" fmla="*/ 920399 w 2043312"/>
                  <a:gd name="connsiteY23" fmla="*/ 858988 h 1152301"/>
                  <a:gd name="connsiteX24" fmla="*/ 1075087 w 2043312"/>
                  <a:gd name="connsiteY24" fmla="*/ 816011 h 1152301"/>
                  <a:gd name="connsiteX25" fmla="*/ 1232929 w 2043312"/>
                  <a:gd name="connsiteY25" fmla="*/ 755146 h 1152301"/>
                  <a:gd name="connsiteX26" fmla="*/ 1391329 w 2043312"/>
                  <a:gd name="connsiteY26" fmla="*/ 690569 h 1152301"/>
                  <a:gd name="connsiteX27" fmla="*/ 1528464 w 2043312"/>
                  <a:gd name="connsiteY27" fmla="*/ 618457 h 1152301"/>
                  <a:gd name="connsiteX28" fmla="*/ 1629264 w 2043312"/>
                  <a:gd name="connsiteY28" fmla="*/ 578858 h 1152301"/>
                  <a:gd name="connsiteX29" fmla="*/ 1726353 w 2043312"/>
                  <a:gd name="connsiteY29" fmla="*/ 553546 h 1152301"/>
                  <a:gd name="connsiteX30" fmla="*/ 1830752 w 2043312"/>
                  <a:gd name="connsiteY30" fmla="*/ 546346 h 1152301"/>
                  <a:gd name="connsiteX31" fmla="*/ 1949552 w 2043312"/>
                  <a:gd name="connsiteY31" fmla="*/ 596188 h 1152301"/>
                  <a:gd name="connsiteX32" fmla="*/ 1993199 w 2043312"/>
                  <a:gd name="connsiteY32" fmla="*/ 660988 h 1152301"/>
                  <a:gd name="connsiteX33" fmla="*/ 2036399 w 2043312"/>
                  <a:gd name="connsiteY33" fmla="*/ 754588 h 1152301"/>
                  <a:gd name="connsiteX34" fmla="*/ 2039999 w 2043312"/>
                  <a:gd name="connsiteY34" fmla="*/ 909388 h 1152301"/>
                  <a:gd name="connsiteX35" fmla="*/ 2003999 w 2043312"/>
                  <a:gd name="connsiteY35" fmla="*/ 981388 h 1152301"/>
                  <a:gd name="connsiteX36" fmla="*/ 1978799 w 2043312"/>
                  <a:gd name="connsiteY36" fmla="*/ 1064188 h 1152301"/>
                  <a:gd name="connsiteX37" fmla="*/ 1967999 w 2043312"/>
                  <a:gd name="connsiteY37" fmla="*/ 1096588 h 1152301"/>
                  <a:gd name="connsiteX38" fmla="*/ 1888799 w 2043312"/>
                  <a:gd name="connsiteY38" fmla="*/ 1103788 h 1152301"/>
                  <a:gd name="connsiteX39" fmla="*/ 1784399 w 2043312"/>
                  <a:gd name="connsiteY39" fmla="*/ 1139788 h 1152301"/>
                  <a:gd name="connsiteX40" fmla="*/ 1751999 w 2043312"/>
                  <a:gd name="connsiteY40" fmla="*/ 1150588 h 1152301"/>
                  <a:gd name="connsiteX41" fmla="*/ 1737599 w 2043312"/>
                  <a:gd name="connsiteY41" fmla="*/ 1107388 h 1152301"/>
                  <a:gd name="connsiteX42" fmla="*/ 1777199 w 2043312"/>
                  <a:gd name="connsiteY42" fmla="*/ 1024588 h 1152301"/>
                  <a:gd name="connsiteX43" fmla="*/ 1834799 w 2043312"/>
                  <a:gd name="connsiteY43" fmla="*/ 938188 h 1152301"/>
                  <a:gd name="connsiteX44" fmla="*/ 1838399 w 2043312"/>
                  <a:gd name="connsiteY44" fmla="*/ 869788 h 1152301"/>
                  <a:gd name="connsiteX45" fmla="*/ 1795199 w 2043312"/>
                  <a:gd name="connsiteY45" fmla="*/ 804988 h 1152301"/>
                  <a:gd name="connsiteX46" fmla="*/ 1715999 w 2043312"/>
                  <a:gd name="connsiteY46" fmla="*/ 794188 h 1152301"/>
                  <a:gd name="connsiteX47" fmla="*/ 1643999 w 2043312"/>
                  <a:gd name="connsiteY47" fmla="*/ 819388 h 1152301"/>
                  <a:gd name="connsiteX48" fmla="*/ 1579199 w 2043312"/>
                  <a:gd name="connsiteY48" fmla="*/ 851788 h 1152301"/>
                  <a:gd name="connsiteX49" fmla="*/ 1528799 w 2043312"/>
                  <a:gd name="connsiteY49" fmla="*/ 873388 h 1152301"/>
                  <a:gd name="connsiteX50" fmla="*/ 1456799 w 2043312"/>
                  <a:gd name="connsiteY50" fmla="*/ 902188 h 1152301"/>
                  <a:gd name="connsiteX51" fmla="*/ 1265999 w 2043312"/>
                  <a:gd name="connsiteY51" fmla="*/ 970588 h 1152301"/>
                  <a:gd name="connsiteX52" fmla="*/ 1082399 w 2043312"/>
                  <a:gd name="connsiteY52" fmla="*/ 1035388 h 1152301"/>
                  <a:gd name="connsiteX53" fmla="*/ 967199 w 2043312"/>
                  <a:gd name="connsiteY53" fmla="*/ 1056988 h 1152301"/>
                  <a:gd name="connsiteX54" fmla="*/ 859199 w 2043312"/>
                  <a:gd name="connsiteY54" fmla="*/ 1067788 h 1152301"/>
                  <a:gd name="connsiteX55" fmla="*/ 808241 w 2043312"/>
                  <a:gd name="connsiteY55" fmla="*/ 1078365 h 1152301"/>
                  <a:gd name="connsiteX56" fmla="*/ 711264 w 2043312"/>
                  <a:gd name="connsiteY56" fmla="*/ 1067565 h 1152301"/>
                  <a:gd name="connsiteX57" fmla="*/ 596399 w 2043312"/>
                  <a:gd name="connsiteY57" fmla="*/ 1067230 h 1152301"/>
                  <a:gd name="connsiteX58" fmla="*/ 520463 w 2043312"/>
                  <a:gd name="connsiteY58" fmla="*/ 1049006 h 1152301"/>
                  <a:gd name="connsiteX59" fmla="*/ 405264 w 2043312"/>
                  <a:gd name="connsiteY59" fmla="*/ 1037649 h 1152301"/>
                  <a:gd name="connsiteX60" fmla="*/ 293552 w 2043312"/>
                  <a:gd name="connsiteY60" fmla="*/ 994002 h 1152301"/>
                  <a:gd name="connsiteX61" fmla="*/ 171182 w 2043312"/>
                  <a:gd name="connsiteY61" fmla="*/ 925696 h 1152301"/>
                  <a:gd name="connsiteX62" fmla="*/ 89469 w 2043312"/>
                  <a:gd name="connsiteY62" fmla="*/ 764159 h 1152301"/>
                  <a:gd name="connsiteX63" fmla="*/ 28715 w 2043312"/>
                  <a:gd name="connsiteY63" fmla="*/ 598783 h 1152301"/>
                  <a:gd name="connsiteX64" fmla="*/ 139 w 2043312"/>
                  <a:gd name="connsiteY64" fmla="*/ 394811 h 1152301"/>
                  <a:gd name="connsiteX65" fmla="*/ 19078 w 2043312"/>
                  <a:gd name="connsiteY65" fmla="*/ 256779 h 1152301"/>
                  <a:gd name="connsiteX66" fmla="*/ 47326 w 2043312"/>
                  <a:gd name="connsiteY66" fmla="*/ 187626 h 1152301"/>
                  <a:gd name="connsiteX67" fmla="*/ 96223 w 2043312"/>
                  <a:gd name="connsiteY67" fmla="*/ 133015 h 1152301"/>
                  <a:gd name="connsiteX68" fmla="*/ 164399 w 2043312"/>
                  <a:gd name="connsiteY68" fmla="*/ 82281 h 1152301"/>
                  <a:gd name="connsiteX69" fmla="*/ 268688 w 2043312"/>
                  <a:gd name="connsiteY69" fmla="*/ 31770 h 1152301"/>
                  <a:gd name="connsiteX70" fmla="*/ 373422 w 2043312"/>
                  <a:gd name="connsiteY70" fmla="*/ 9723 h 1152301"/>
                  <a:gd name="connsiteX71" fmla="*/ 470399 w 2043312"/>
                  <a:gd name="connsiteY71" fmla="*/ 5788 h 1152301"/>
                  <a:gd name="connsiteX0" fmla="*/ 470399 w 2043312"/>
                  <a:gd name="connsiteY0" fmla="*/ 5788 h 1152301"/>
                  <a:gd name="connsiteX1" fmla="*/ 466799 w 2043312"/>
                  <a:gd name="connsiteY1" fmla="*/ 88588 h 1152301"/>
                  <a:gd name="connsiteX2" fmla="*/ 473999 w 2043312"/>
                  <a:gd name="connsiteY2" fmla="*/ 138988 h 1152301"/>
                  <a:gd name="connsiteX3" fmla="*/ 491999 w 2043312"/>
                  <a:gd name="connsiteY3" fmla="*/ 200188 h 1152301"/>
                  <a:gd name="connsiteX4" fmla="*/ 524399 w 2043312"/>
                  <a:gd name="connsiteY4" fmla="*/ 246988 h 1152301"/>
                  <a:gd name="connsiteX5" fmla="*/ 624906 w 2043312"/>
                  <a:gd name="connsiteY5" fmla="*/ 259780 h 1152301"/>
                  <a:gd name="connsiteX6" fmla="*/ 574799 w 2043312"/>
                  <a:gd name="connsiteY6" fmla="*/ 315388 h 1152301"/>
                  <a:gd name="connsiteX7" fmla="*/ 674832 w 2043312"/>
                  <a:gd name="connsiteY7" fmla="*/ 306105 h 1152301"/>
                  <a:gd name="connsiteX8" fmla="*/ 502799 w 2043312"/>
                  <a:gd name="connsiteY8" fmla="*/ 315388 h 1152301"/>
                  <a:gd name="connsiteX9" fmla="*/ 445199 w 2043312"/>
                  <a:gd name="connsiteY9" fmla="*/ 304588 h 1152301"/>
                  <a:gd name="connsiteX10" fmla="*/ 347999 w 2043312"/>
                  <a:gd name="connsiteY10" fmla="*/ 311788 h 1152301"/>
                  <a:gd name="connsiteX11" fmla="*/ 283199 w 2043312"/>
                  <a:gd name="connsiteY11" fmla="*/ 365788 h 1152301"/>
                  <a:gd name="connsiteX12" fmla="*/ 233357 w 2043312"/>
                  <a:gd name="connsiteY12" fmla="*/ 427211 h 1152301"/>
                  <a:gd name="connsiteX13" fmla="*/ 251245 w 2043312"/>
                  <a:gd name="connsiteY13" fmla="*/ 559742 h 1152301"/>
                  <a:gd name="connsiteX14" fmla="*/ 279934 w 2043312"/>
                  <a:gd name="connsiteY14" fmla="*/ 660207 h 1152301"/>
                  <a:gd name="connsiteX15" fmla="*/ 326510 w 2043312"/>
                  <a:gd name="connsiteY15" fmla="*/ 725454 h 1152301"/>
                  <a:gd name="connsiteX16" fmla="*/ 371299 w 2043312"/>
                  <a:gd name="connsiteY16" fmla="*/ 753313 h 1152301"/>
                  <a:gd name="connsiteX17" fmla="*/ 430799 w 2043312"/>
                  <a:gd name="connsiteY17" fmla="*/ 783388 h 1152301"/>
                  <a:gd name="connsiteX18" fmla="*/ 495599 w 2043312"/>
                  <a:gd name="connsiteY18" fmla="*/ 804988 h 1152301"/>
                  <a:gd name="connsiteX19" fmla="*/ 553199 w 2043312"/>
                  <a:gd name="connsiteY19" fmla="*/ 822988 h 1152301"/>
                  <a:gd name="connsiteX20" fmla="*/ 628799 w 2043312"/>
                  <a:gd name="connsiteY20" fmla="*/ 844588 h 1152301"/>
                  <a:gd name="connsiteX21" fmla="*/ 711599 w 2043312"/>
                  <a:gd name="connsiteY21" fmla="*/ 851788 h 1152301"/>
                  <a:gd name="connsiteX22" fmla="*/ 794399 w 2043312"/>
                  <a:gd name="connsiteY22" fmla="*/ 858988 h 1152301"/>
                  <a:gd name="connsiteX23" fmla="*/ 920399 w 2043312"/>
                  <a:gd name="connsiteY23" fmla="*/ 858988 h 1152301"/>
                  <a:gd name="connsiteX24" fmla="*/ 1075087 w 2043312"/>
                  <a:gd name="connsiteY24" fmla="*/ 816011 h 1152301"/>
                  <a:gd name="connsiteX25" fmla="*/ 1232929 w 2043312"/>
                  <a:gd name="connsiteY25" fmla="*/ 755146 h 1152301"/>
                  <a:gd name="connsiteX26" fmla="*/ 1391329 w 2043312"/>
                  <a:gd name="connsiteY26" fmla="*/ 690569 h 1152301"/>
                  <a:gd name="connsiteX27" fmla="*/ 1528464 w 2043312"/>
                  <a:gd name="connsiteY27" fmla="*/ 618457 h 1152301"/>
                  <a:gd name="connsiteX28" fmla="*/ 1629264 w 2043312"/>
                  <a:gd name="connsiteY28" fmla="*/ 578858 h 1152301"/>
                  <a:gd name="connsiteX29" fmla="*/ 1726353 w 2043312"/>
                  <a:gd name="connsiteY29" fmla="*/ 553546 h 1152301"/>
                  <a:gd name="connsiteX30" fmla="*/ 1830752 w 2043312"/>
                  <a:gd name="connsiteY30" fmla="*/ 546346 h 1152301"/>
                  <a:gd name="connsiteX31" fmla="*/ 1949552 w 2043312"/>
                  <a:gd name="connsiteY31" fmla="*/ 596188 h 1152301"/>
                  <a:gd name="connsiteX32" fmla="*/ 1993199 w 2043312"/>
                  <a:gd name="connsiteY32" fmla="*/ 660988 h 1152301"/>
                  <a:gd name="connsiteX33" fmla="*/ 2036399 w 2043312"/>
                  <a:gd name="connsiteY33" fmla="*/ 754588 h 1152301"/>
                  <a:gd name="connsiteX34" fmla="*/ 2039999 w 2043312"/>
                  <a:gd name="connsiteY34" fmla="*/ 909388 h 1152301"/>
                  <a:gd name="connsiteX35" fmla="*/ 2003999 w 2043312"/>
                  <a:gd name="connsiteY35" fmla="*/ 981388 h 1152301"/>
                  <a:gd name="connsiteX36" fmla="*/ 1978799 w 2043312"/>
                  <a:gd name="connsiteY36" fmla="*/ 1064188 h 1152301"/>
                  <a:gd name="connsiteX37" fmla="*/ 1967999 w 2043312"/>
                  <a:gd name="connsiteY37" fmla="*/ 1096588 h 1152301"/>
                  <a:gd name="connsiteX38" fmla="*/ 1888799 w 2043312"/>
                  <a:gd name="connsiteY38" fmla="*/ 1103788 h 1152301"/>
                  <a:gd name="connsiteX39" fmla="*/ 1784399 w 2043312"/>
                  <a:gd name="connsiteY39" fmla="*/ 1139788 h 1152301"/>
                  <a:gd name="connsiteX40" fmla="*/ 1751999 w 2043312"/>
                  <a:gd name="connsiteY40" fmla="*/ 1150588 h 1152301"/>
                  <a:gd name="connsiteX41" fmla="*/ 1737599 w 2043312"/>
                  <a:gd name="connsiteY41" fmla="*/ 1107388 h 1152301"/>
                  <a:gd name="connsiteX42" fmla="*/ 1777199 w 2043312"/>
                  <a:gd name="connsiteY42" fmla="*/ 1024588 h 1152301"/>
                  <a:gd name="connsiteX43" fmla="*/ 1834799 w 2043312"/>
                  <a:gd name="connsiteY43" fmla="*/ 938188 h 1152301"/>
                  <a:gd name="connsiteX44" fmla="*/ 1838399 w 2043312"/>
                  <a:gd name="connsiteY44" fmla="*/ 869788 h 1152301"/>
                  <a:gd name="connsiteX45" fmla="*/ 1795199 w 2043312"/>
                  <a:gd name="connsiteY45" fmla="*/ 804988 h 1152301"/>
                  <a:gd name="connsiteX46" fmla="*/ 1715999 w 2043312"/>
                  <a:gd name="connsiteY46" fmla="*/ 794188 h 1152301"/>
                  <a:gd name="connsiteX47" fmla="*/ 1643999 w 2043312"/>
                  <a:gd name="connsiteY47" fmla="*/ 819388 h 1152301"/>
                  <a:gd name="connsiteX48" fmla="*/ 1579199 w 2043312"/>
                  <a:gd name="connsiteY48" fmla="*/ 851788 h 1152301"/>
                  <a:gd name="connsiteX49" fmla="*/ 1528799 w 2043312"/>
                  <a:gd name="connsiteY49" fmla="*/ 873388 h 1152301"/>
                  <a:gd name="connsiteX50" fmla="*/ 1456799 w 2043312"/>
                  <a:gd name="connsiteY50" fmla="*/ 902188 h 1152301"/>
                  <a:gd name="connsiteX51" fmla="*/ 1265999 w 2043312"/>
                  <a:gd name="connsiteY51" fmla="*/ 970588 h 1152301"/>
                  <a:gd name="connsiteX52" fmla="*/ 1082399 w 2043312"/>
                  <a:gd name="connsiteY52" fmla="*/ 1035388 h 1152301"/>
                  <a:gd name="connsiteX53" fmla="*/ 967199 w 2043312"/>
                  <a:gd name="connsiteY53" fmla="*/ 1056988 h 1152301"/>
                  <a:gd name="connsiteX54" fmla="*/ 859199 w 2043312"/>
                  <a:gd name="connsiteY54" fmla="*/ 1067788 h 1152301"/>
                  <a:gd name="connsiteX55" fmla="*/ 808241 w 2043312"/>
                  <a:gd name="connsiteY55" fmla="*/ 1078365 h 1152301"/>
                  <a:gd name="connsiteX56" fmla="*/ 711264 w 2043312"/>
                  <a:gd name="connsiteY56" fmla="*/ 1067565 h 1152301"/>
                  <a:gd name="connsiteX57" fmla="*/ 596399 w 2043312"/>
                  <a:gd name="connsiteY57" fmla="*/ 1067230 h 1152301"/>
                  <a:gd name="connsiteX58" fmla="*/ 520463 w 2043312"/>
                  <a:gd name="connsiteY58" fmla="*/ 1049006 h 1152301"/>
                  <a:gd name="connsiteX59" fmla="*/ 405264 w 2043312"/>
                  <a:gd name="connsiteY59" fmla="*/ 1037649 h 1152301"/>
                  <a:gd name="connsiteX60" fmla="*/ 293552 w 2043312"/>
                  <a:gd name="connsiteY60" fmla="*/ 994002 h 1152301"/>
                  <a:gd name="connsiteX61" fmla="*/ 171182 w 2043312"/>
                  <a:gd name="connsiteY61" fmla="*/ 925696 h 1152301"/>
                  <a:gd name="connsiteX62" fmla="*/ 89469 w 2043312"/>
                  <a:gd name="connsiteY62" fmla="*/ 764159 h 1152301"/>
                  <a:gd name="connsiteX63" fmla="*/ 28715 w 2043312"/>
                  <a:gd name="connsiteY63" fmla="*/ 598783 h 1152301"/>
                  <a:gd name="connsiteX64" fmla="*/ 139 w 2043312"/>
                  <a:gd name="connsiteY64" fmla="*/ 394811 h 1152301"/>
                  <a:gd name="connsiteX65" fmla="*/ 19078 w 2043312"/>
                  <a:gd name="connsiteY65" fmla="*/ 256779 h 1152301"/>
                  <a:gd name="connsiteX66" fmla="*/ 47326 w 2043312"/>
                  <a:gd name="connsiteY66" fmla="*/ 187626 h 1152301"/>
                  <a:gd name="connsiteX67" fmla="*/ 96223 w 2043312"/>
                  <a:gd name="connsiteY67" fmla="*/ 133015 h 1152301"/>
                  <a:gd name="connsiteX68" fmla="*/ 164399 w 2043312"/>
                  <a:gd name="connsiteY68" fmla="*/ 82281 h 1152301"/>
                  <a:gd name="connsiteX69" fmla="*/ 268688 w 2043312"/>
                  <a:gd name="connsiteY69" fmla="*/ 31770 h 1152301"/>
                  <a:gd name="connsiteX70" fmla="*/ 373422 w 2043312"/>
                  <a:gd name="connsiteY70" fmla="*/ 9723 h 1152301"/>
                  <a:gd name="connsiteX71" fmla="*/ 470399 w 2043312"/>
                  <a:gd name="connsiteY71" fmla="*/ 5788 h 1152301"/>
                  <a:gd name="connsiteX0" fmla="*/ 470399 w 2043312"/>
                  <a:gd name="connsiteY0" fmla="*/ 5788 h 1152301"/>
                  <a:gd name="connsiteX1" fmla="*/ 466799 w 2043312"/>
                  <a:gd name="connsiteY1" fmla="*/ 88588 h 1152301"/>
                  <a:gd name="connsiteX2" fmla="*/ 473999 w 2043312"/>
                  <a:gd name="connsiteY2" fmla="*/ 138988 h 1152301"/>
                  <a:gd name="connsiteX3" fmla="*/ 491999 w 2043312"/>
                  <a:gd name="connsiteY3" fmla="*/ 200188 h 1152301"/>
                  <a:gd name="connsiteX4" fmla="*/ 580099 w 2043312"/>
                  <a:gd name="connsiteY4" fmla="*/ 200572 h 1152301"/>
                  <a:gd name="connsiteX5" fmla="*/ 624906 w 2043312"/>
                  <a:gd name="connsiteY5" fmla="*/ 259780 h 1152301"/>
                  <a:gd name="connsiteX6" fmla="*/ 574799 w 2043312"/>
                  <a:gd name="connsiteY6" fmla="*/ 315388 h 1152301"/>
                  <a:gd name="connsiteX7" fmla="*/ 674832 w 2043312"/>
                  <a:gd name="connsiteY7" fmla="*/ 306105 h 1152301"/>
                  <a:gd name="connsiteX8" fmla="*/ 502799 w 2043312"/>
                  <a:gd name="connsiteY8" fmla="*/ 315388 h 1152301"/>
                  <a:gd name="connsiteX9" fmla="*/ 445199 w 2043312"/>
                  <a:gd name="connsiteY9" fmla="*/ 304588 h 1152301"/>
                  <a:gd name="connsiteX10" fmla="*/ 347999 w 2043312"/>
                  <a:gd name="connsiteY10" fmla="*/ 311788 h 1152301"/>
                  <a:gd name="connsiteX11" fmla="*/ 283199 w 2043312"/>
                  <a:gd name="connsiteY11" fmla="*/ 365788 h 1152301"/>
                  <a:gd name="connsiteX12" fmla="*/ 233357 w 2043312"/>
                  <a:gd name="connsiteY12" fmla="*/ 427211 h 1152301"/>
                  <a:gd name="connsiteX13" fmla="*/ 251245 w 2043312"/>
                  <a:gd name="connsiteY13" fmla="*/ 559742 h 1152301"/>
                  <a:gd name="connsiteX14" fmla="*/ 279934 w 2043312"/>
                  <a:gd name="connsiteY14" fmla="*/ 660207 h 1152301"/>
                  <a:gd name="connsiteX15" fmla="*/ 326510 w 2043312"/>
                  <a:gd name="connsiteY15" fmla="*/ 725454 h 1152301"/>
                  <a:gd name="connsiteX16" fmla="*/ 371299 w 2043312"/>
                  <a:gd name="connsiteY16" fmla="*/ 753313 h 1152301"/>
                  <a:gd name="connsiteX17" fmla="*/ 430799 w 2043312"/>
                  <a:gd name="connsiteY17" fmla="*/ 783388 h 1152301"/>
                  <a:gd name="connsiteX18" fmla="*/ 495599 w 2043312"/>
                  <a:gd name="connsiteY18" fmla="*/ 804988 h 1152301"/>
                  <a:gd name="connsiteX19" fmla="*/ 553199 w 2043312"/>
                  <a:gd name="connsiteY19" fmla="*/ 822988 h 1152301"/>
                  <a:gd name="connsiteX20" fmla="*/ 628799 w 2043312"/>
                  <a:gd name="connsiteY20" fmla="*/ 844588 h 1152301"/>
                  <a:gd name="connsiteX21" fmla="*/ 711599 w 2043312"/>
                  <a:gd name="connsiteY21" fmla="*/ 851788 h 1152301"/>
                  <a:gd name="connsiteX22" fmla="*/ 794399 w 2043312"/>
                  <a:gd name="connsiteY22" fmla="*/ 858988 h 1152301"/>
                  <a:gd name="connsiteX23" fmla="*/ 920399 w 2043312"/>
                  <a:gd name="connsiteY23" fmla="*/ 858988 h 1152301"/>
                  <a:gd name="connsiteX24" fmla="*/ 1075087 w 2043312"/>
                  <a:gd name="connsiteY24" fmla="*/ 816011 h 1152301"/>
                  <a:gd name="connsiteX25" fmla="*/ 1232929 w 2043312"/>
                  <a:gd name="connsiteY25" fmla="*/ 755146 h 1152301"/>
                  <a:gd name="connsiteX26" fmla="*/ 1391329 w 2043312"/>
                  <a:gd name="connsiteY26" fmla="*/ 690569 h 1152301"/>
                  <a:gd name="connsiteX27" fmla="*/ 1528464 w 2043312"/>
                  <a:gd name="connsiteY27" fmla="*/ 618457 h 1152301"/>
                  <a:gd name="connsiteX28" fmla="*/ 1629264 w 2043312"/>
                  <a:gd name="connsiteY28" fmla="*/ 578858 h 1152301"/>
                  <a:gd name="connsiteX29" fmla="*/ 1726353 w 2043312"/>
                  <a:gd name="connsiteY29" fmla="*/ 553546 h 1152301"/>
                  <a:gd name="connsiteX30" fmla="*/ 1830752 w 2043312"/>
                  <a:gd name="connsiteY30" fmla="*/ 546346 h 1152301"/>
                  <a:gd name="connsiteX31" fmla="*/ 1949552 w 2043312"/>
                  <a:gd name="connsiteY31" fmla="*/ 596188 h 1152301"/>
                  <a:gd name="connsiteX32" fmla="*/ 1993199 w 2043312"/>
                  <a:gd name="connsiteY32" fmla="*/ 660988 h 1152301"/>
                  <a:gd name="connsiteX33" fmla="*/ 2036399 w 2043312"/>
                  <a:gd name="connsiteY33" fmla="*/ 754588 h 1152301"/>
                  <a:gd name="connsiteX34" fmla="*/ 2039999 w 2043312"/>
                  <a:gd name="connsiteY34" fmla="*/ 909388 h 1152301"/>
                  <a:gd name="connsiteX35" fmla="*/ 2003999 w 2043312"/>
                  <a:gd name="connsiteY35" fmla="*/ 981388 h 1152301"/>
                  <a:gd name="connsiteX36" fmla="*/ 1978799 w 2043312"/>
                  <a:gd name="connsiteY36" fmla="*/ 1064188 h 1152301"/>
                  <a:gd name="connsiteX37" fmla="*/ 1967999 w 2043312"/>
                  <a:gd name="connsiteY37" fmla="*/ 1096588 h 1152301"/>
                  <a:gd name="connsiteX38" fmla="*/ 1888799 w 2043312"/>
                  <a:gd name="connsiteY38" fmla="*/ 1103788 h 1152301"/>
                  <a:gd name="connsiteX39" fmla="*/ 1784399 w 2043312"/>
                  <a:gd name="connsiteY39" fmla="*/ 1139788 h 1152301"/>
                  <a:gd name="connsiteX40" fmla="*/ 1751999 w 2043312"/>
                  <a:gd name="connsiteY40" fmla="*/ 1150588 h 1152301"/>
                  <a:gd name="connsiteX41" fmla="*/ 1737599 w 2043312"/>
                  <a:gd name="connsiteY41" fmla="*/ 1107388 h 1152301"/>
                  <a:gd name="connsiteX42" fmla="*/ 1777199 w 2043312"/>
                  <a:gd name="connsiteY42" fmla="*/ 1024588 h 1152301"/>
                  <a:gd name="connsiteX43" fmla="*/ 1834799 w 2043312"/>
                  <a:gd name="connsiteY43" fmla="*/ 938188 h 1152301"/>
                  <a:gd name="connsiteX44" fmla="*/ 1838399 w 2043312"/>
                  <a:gd name="connsiteY44" fmla="*/ 869788 h 1152301"/>
                  <a:gd name="connsiteX45" fmla="*/ 1795199 w 2043312"/>
                  <a:gd name="connsiteY45" fmla="*/ 804988 h 1152301"/>
                  <a:gd name="connsiteX46" fmla="*/ 1715999 w 2043312"/>
                  <a:gd name="connsiteY46" fmla="*/ 794188 h 1152301"/>
                  <a:gd name="connsiteX47" fmla="*/ 1643999 w 2043312"/>
                  <a:gd name="connsiteY47" fmla="*/ 819388 h 1152301"/>
                  <a:gd name="connsiteX48" fmla="*/ 1579199 w 2043312"/>
                  <a:gd name="connsiteY48" fmla="*/ 851788 h 1152301"/>
                  <a:gd name="connsiteX49" fmla="*/ 1528799 w 2043312"/>
                  <a:gd name="connsiteY49" fmla="*/ 873388 h 1152301"/>
                  <a:gd name="connsiteX50" fmla="*/ 1456799 w 2043312"/>
                  <a:gd name="connsiteY50" fmla="*/ 902188 h 1152301"/>
                  <a:gd name="connsiteX51" fmla="*/ 1265999 w 2043312"/>
                  <a:gd name="connsiteY51" fmla="*/ 970588 h 1152301"/>
                  <a:gd name="connsiteX52" fmla="*/ 1082399 w 2043312"/>
                  <a:gd name="connsiteY52" fmla="*/ 1035388 h 1152301"/>
                  <a:gd name="connsiteX53" fmla="*/ 967199 w 2043312"/>
                  <a:gd name="connsiteY53" fmla="*/ 1056988 h 1152301"/>
                  <a:gd name="connsiteX54" fmla="*/ 859199 w 2043312"/>
                  <a:gd name="connsiteY54" fmla="*/ 1067788 h 1152301"/>
                  <a:gd name="connsiteX55" fmla="*/ 808241 w 2043312"/>
                  <a:gd name="connsiteY55" fmla="*/ 1078365 h 1152301"/>
                  <a:gd name="connsiteX56" fmla="*/ 711264 w 2043312"/>
                  <a:gd name="connsiteY56" fmla="*/ 1067565 h 1152301"/>
                  <a:gd name="connsiteX57" fmla="*/ 596399 w 2043312"/>
                  <a:gd name="connsiteY57" fmla="*/ 1067230 h 1152301"/>
                  <a:gd name="connsiteX58" fmla="*/ 520463 w 2043312"/>
                  <a:gd name="connsiteY58" fmla="*/ 1049006 h 1152301"/>
                  <a:gd name="connsiteX59" fmla="*/ 405264 w 2043312"/>
                  <a:gd name="connsiteY59" fmla="*/ 1037649 h 1152301"/>
                  <a:gd name="connsiteX60" fmla="*/ 293552 w 2043312"/>
                  <a:gd name="connsiteY60" fmla="*/ 994002 h 1152301"/>
                  <a:gd name="connsiteX61" fmla="*/ 171182 w 2043312"/>
                  <a:gd name="connsiteY61" fmla="*/ 925696 h 1152301"/>
                  <a:gd name="connsiteX62" fmla="*/ 89469 w 2043312"/>
                  <a:gd name="connsiteY62" fmla="*/ 764159 h 1152301"/>
                  <a:gd name="connsiteX63" fmla="*/ 28715 w 2043312"/>
                  <a:gd name="connsiteY63" fmla="*/ 598783 h 1152301"/>
                  <a:gd name="connsiteX64" fmla="*/ 139 w 2043312"/>
                  <a:gd name="connsiteY64" fmla="*/ 394811 h 1152301"/>
                  <a:gd name="connsiteX65" fmla="*/ 19078 w 2043312"/>
                  <a:gd name="connsiteY65" fmla="*/ 256779 h 1152301"/>
                  <a:gd name="connsiteX66" fmla="*/ 47326 w 2043312"/>
                  <a:gd name="connsiteY66" fmla="*/ 187626 h 1152301"/>
                  <a:gd name="connsiteX67" fmla="*/ 96223 w 2043312"/>
                  <a:gd name="connsiteY67" fmla="*/ 133015 h 1152301"/>
                  <a:gd name="connsiteX68" fmla="*/ 164399 w 2043312"/>
                  <a:gd name="connsiteY68" fmla="*/ 82281 h 1152301"/>
                  <a:gd name="connsiteX69" fmla="*/ 268688 w 2043312"/>
                  <a:gd name="connsiteY69" fmla="*/ 31770 h 1152301"/>
                  <a:gd name="connsiteX70" fmla="*/ 373422 w 2043312"/>
                  <a:gd name="connsiteY70" fmla="*/ 9723 h 1152301"/>
                  <a:gd name="connsiteX71" fmla="*/ 470399 w 2043312"/>
                  <a:gd name="connsiteY71" fmla="*/ 5788 h 1152301"/>
                  <a:gd name="connsiteX0" fmla="*/ 470399 w 2043312"/>
                  <a:gd name="connsiteY0" fmla="*/ 5788 h 1152301"/>
                  <a:gd name="connsiteX1" fmla="*/ 466799 w 2043312"/>
                  <a:gd name="connsiteY1" fmla="*/ 88588 h 1152301"/>
                  <a:gd name="connsiteX2" fmla="*/ 473999 w 2043312"/>
                  <a:gd name="connsiteY2" fmla="*/ 138988 h 1152301"/>
                  <a:gd name="connsiteX3" fmla="*/ 547699 w 2043312"/>
                  <a:gd name="connsiteY3" fmla="*/ 144489 h 1152301"/>
                  <a:gd name="connsiteX4" fmla="*/ 580099 w 2043312"/>
                  <a:gd name="connsiteY4" fmla="*/ 200572 h 1152301"/>
                  <a:gd name="connsiteX5" fmla="*/ 624906 w 2043312"/>
                  <a:gd name="connsiteY5" fmla="*/ 259780 h 1152301"/>
                  <a:gd name="connsiteX6" fmla="*/ 574799 w 2043312"/>
                  <a:gd name="connsiteY6" fmla="*/ 315388 h 1152301"/>
                  <a:gd name="connsiteX7" fmla="*/ 674832 w 2043312"/>
                  <a:gd name="connsiteY7" fmla="*/ 306105 h 1152301"/>
                  <a:gd name="connsiteX8" fmla="*/ 502799 w 2043312"/>
                  <a:gd name="connsiteY8" fmla="*/ 315388 h 1152301"/>
                  <a:gd name="connsiteX9" fmla="*/ 445199 w 2043312"/>
                  <a:gd name="connsiteY9" fmla="*/ 304588 h 1152301"/>
                  <a:gd name="connsiteX10" fmla="*/ 347999 w 2043312"/>
                  <a:gd name="connsiteY10" fmla="*/ 311788 h 1152301"/>
                  <a:gd name="connsiteX11" fmla="*/ 283199 w 2043312"/>
                  <a:gd name="connsiteY11" fmla="*/ 365788 h 1152301"/>
                  <a:gd name="connsiteX12" fmla="*/ 233357 w 2043312"/>
                  <a:gd name="connsiteY12" fmla="*/ 427211 h 1152301"/>
                  <a:gd name="connsiteX13" fmla="*/ 251245 w 2043312"/>
                  <a:gd name="connsiteY13" fmla="*/ 559742 h 1152301"/>
                  <a:gd name="connsiteX14" fmla="*/ 279934 w 2043312"/>
                  <a:gd name="connsiteY14" fmla="*/ 660207 h 1152301"/>
                  <a:gd name="connsiteX15" fmla="*/ 326510 w 2043312"/>
                  <a:gd name="connsiteY15" fmla="*/ 725454 h 1152301"/>
                  <a:gd name="connsiteX16" fmla="*/ 371299 w 2043312"/>
                  <a:gd name="connsiteY16" fmla="*/ 753313 h 1152301"/>
                  <a:gd name="connsiteX17" fmla="*/ 430799 w 2043312"/>
                  <a:gd name="connsiteY17" fmla="*/ 783388 h 1152301"/>
                  <a:gd name="connsiteX18" fmla="*/ 495599 w 2043312"/>
                  <a:gd name="connsiteY18" fmla="*/ 804988 h 1152301"/>
                  <a:gd name="connsiteX19" fmla="*/ 553199 w 2043312"/>
                  <a:gd name="connsiteY19" fmla="*/ 822988 h 1152301"/>
                  <a:gd name="connsiteX20" fmla="*/ 628799 w 2043312"/>
                  <a:gd name="connsiteY20" fmla="*/ 844588 h 1152301"/>
                  <a:gd name="connsiteX21" fmla="*/ 711599 w 2043312"/>
                  <a:gd name="connsiteY21" fmla="*/ 851788 h 1152301"/>
                  <a:gd name="connsiteX22" fmla="*/ 794399 w 2043312"/>
                  <a:gd name="connsiteY22" fmla="*/ 858988 h 1152301"/>
                  <a:gd name="connsiteX23" fmla="*/ 920399 w 2043312"/>
                  <a:gd name="connsiteY23" fmla="*/ 858988 h 1152301"/>
                  <a:gd name="connsiteX24" fmla="*/ 1075087 w 2043312"/>
                  <a:gd name="connsiteY24" fmla="*/ 816011 h 1152301"/>
                  <a:gd name="connsiteX25" fmla="*/ 1232929 w 2043312"/>
                  <a:gd name="connsiteY25" fmla="*/ 755146 h 1152301"/>
                  <a:gd name="connsiteX26" fmla="*/ 1391329 w 2043312"/>
                  <a:gd name="connsiteY26" fmla="*/ 690569 h 1152301"/>
                  <a:gd name="connsiteX27" fmla="*/ 1528464 w 2043312"/>
                  <a:gd name="connsiteY27" fmla="*/ 618457 h 1152301"/>
                  <a:gd name="connsiteX28" fmla="*/ 1629264 w 2043312"/>
                  <a:gd name="connsiteY28" fmla="*/ 578858 h 1152301"/>
                  <a:gd name="connsiteX29" fmla="*/ 1726353 w 2043312"/>
                  <a:gd name="connsiteY29" fmla="*/ 553546 h 1152301"/>
                  <a:gd name="connsiteX30" fmla="*/ 1830752 w 2043312"/>
                  <a:gd name="connsiteY30" fmla="*/ 546346 h 1152301"/>
                  <a:gd name="connsiteX31" fmla="*/ 1949552 w 2043312"/>
                  <a:gd name="connsiteY31" fmla="*/ 596188 h 1152301"/>
                  <a:gd name="connsiteX32" fmla="*/ 1993199 w 2043312"/>
                  <a:gd name="connsiteY32" fmla="*/ 660988 h 1152301"/>
                  <a:gd name="connsiteX33" fmla="*/ 2036399 w 2043312"/>
                  <a:gd name="connsiteY33" fmla="*/ 754588 h 1152301"/>
                  <a:gd name="connsiteX34" fmla="*/ 2039999 w 2043312"/>
                  <a:gd name="connsiteY34" fmla="*/ 909388 h 1152301"/>
                  <a:gd name="connsiteX35" fmla="*/ 2003999 w 2043312"/>
                  <a:gd name="connsiteY35" fmla="*/ 981388 h 1152301"/>
                  <a:gd name="connsiteX36" fmla="*/ 1978799 w 2043312"/>
                  <a:gd name="connsiteY36" fmla="*/ 1064188 h 1152301"/>
                  <a:gd name="connsiteX37" fmla="*/ 1967999 w 2043312"/>
                  <a:gd name="connsiteY37" fmla="*/ 1096588 h 1152301"/>
                  <a:gd name="connsiteX38" fmla="*/ 1888799 w 2043312"/>
                  <a:gd name="connsiteY38" fmla="*/ 1103788 h 1152301"/>
                  <a:gd name="connsiteX39" fmla="*/ 1784399 w 2043312"/>
                  <a:gd name="connsiteY39" fmla="*/ 1139788 h 1152301"/>
                  <a:gd name="connsiteX40" fmla="*/ 1751999 w 2043312"/>
                  <a:gd name="connsiteY40" fmla="*/ 1150588 h 1152301"/>
                  <a:gd name="connsiteX41" fmla="*/ 1737599 w 2043312"/>
                  <a:gd name="connsiteY41" fmla="*/ 1107388 h 1152301"/>
                  <a:gd name="connsiteX42" fmla="*/ 1777199 w 2043312"/>
                  <a:gd name="connsiteY42" fmla="*/ 1024588 h 1152301"/>
                  <a:gd name="connsiteX43" fmla="*/ 1834799 w 2043312"/>
                  <a:gd name="connsiteY43" fmla="*/ 938188 h 1152301"/>
                  <a:gd name="connsiteX44" fmla="*/ 1838399 w 2043312"/>
                  <a:gd name="connsiteY44" fmla="*/ 869788 h 1152301"/>
                  <a:gd name="connsiteX45" fmla="*/ 1795199 w 2043312"/>
                  <a:gd name="connsiteY45" fmla="*/ 804988 h 1152301"/>
                  <a:gd name="connsiteX46" fmla="*/ 1715999 w 2043312"/>
                  <a:gd name="connsiteY46" fmla="*/ 794188 h 1152301"/>
                  <a:gd name="connsiteX47" fmla="*/ 1643999 w 2043312"/>
                  <a:gd name="connsiteY47" fmla="*/ 819388 h 1152301"/>
                  <a:gd name="connsiteX48" fmla="*/ 1579199 w 2043312"/>
                  <a:gd name="connsiteY48" fmla="*/ 851788 h 1152301"/>
                  <a:gd name="connsiteX49" fmla="*/ 1528799 w 2043312"/>
                  <a:gd name="connsiteY49" fmla="*/ 873388 h 1152301"/>
                  <a:gd name="connsiteX50" fmla="*/ 1456799 w 2043312"/>
                  <a:gd name="connsiteY50" fmla="*/ 902188 h 1152301"/>
                  <a:gd name="connsiteX51" fmla="*/ 1265999 w 2043312"/>
                  <a:gd name="connsiteY51" fmla="*/ 970588 h 1152301"/>
                  <a:gd name="connsiteX52" fmla="*/ 1082399 w 2043312"/>
                  <a:gd name="connsiteY52" fmla="*/ 1035388 h 1152301"/>
                  <a:gd name="connsiteX53" fmla="*/ 967199 w 2043312"/>
                  <a:gd name="connsiteY53" fmla="*/ 1056988 h 1152301"/>
                  <a:gd name="connsiteX54" fmla="*/ 859199 w 2043312"/>
                  <a:gd name="connsiteY54" fmla="*/ 1067788 h 1152301"/>
                  <a:gd name="connsiteX55" fmla="*/ 808241 w 2043312"/>
                  <a:gd name="connsiteY55" fmla="*/ 1078365 h 1152301"/>
                  <a:gd name="connsiteX56" fmla="*/ 711264 w 2043312"/>
                  <a:gd name="connsiteY56" fmla="*/ 1067565 h 1152301"/>
                  <a:gd name="connsiteX57" fmla="*/ 596399 w 2043312"/>
                  <a:gd name="connsiteY57" fmla="*/ 1067230 h 1152301"/>
                  <a:gd name="connsiteX58" fmla="*/ 520463 w 2043312"/>
                  <a:gd name="connsiteY58" fmla="*/ 1049006 h 1152301"/>
                  <a:gd name="connsiteX59" fmla="*/ 405264 w 2043312"/>
                  <a:gd name="connsiteY59" fmla="*/ 1037649 h 1152301"/>
                  <a:gd name="connsiteX60" fmla="*/ 293552 w 2043312"/>
                  <a:gd name="connsiteY60" fmla="*/ 994002 h 1152301"/>
                  <a:gd name="connsiteX61" fmla="*/ 171182 w 2043312"/>
                  <a:gd name="connsiteY61" fmla="*/ 925696 h 1152301"/>
                  <a:gd name="connsiteX62" fmla="*/ 89469 w 2043312"/>
                  <a:gd name="connsiteY62" fmla="*/ 764159 h 1152301"/>
                  <a:gd name="connsiteX63" fmla="*/ 28715 w 2043312"/>
                  <a:gd name="connsiteY63" fmla="*/ 598783 h 1152301"/>
                  <a:gd name="connsiteX64" fmla="*/ 139 w 2043312"/>
                  <a:gd name="connsiteY64" fmla="*/ 394811 h 1152301"/>
                  <a:gd name="connsiteX65" fmla="*/ 19078 w 2043312"/>
                  <a:gd name="connsiteY65" fmla="*/ 256779 h 1152301"/>
                  <a:gd name="connsiteX66" fmla="*/ 47326 w 2043312"/>
                  <a:gd name="connsiteY66" fmla="*/ 187626 h 1152301"/>
                  <a:gd name="connsiteX67" fmla="*/ 96223 w 2043312"/>
                  <a:gd name="connsiteY67" fmla="*/ 133015 h 1152301"/>
                  <a:gd name="connsiteX68" fmla="*/ 164399 w 2043312"/>
                  <a:gd name="connsiteY68" fmla="*/ 82281 h 1152301"/>
                  <a:gd name="connsiteX69" fmla="*/ 268688 w 2043312"/>
                  <a:gd name="connsiteY69" fmla="*/ 31770 h 1152301"/>
                  <a:gd name="connsiteX70" fmla="*/ 373422 w 2043312"/>
                  <a:gd name="connsiteY70" fmla="*/ 9723 h 1152301"/>
                  <a:gd name="connsiteX71" fmla="*/ 470399 w 2043312"/>
                  <a:gd name="connsiteY71" fmla="*/ 5788 h 1152301"/>
                  <a:gd name="connsiteX0" fmla="*/ 470399 w 2043312"/>
                  <a:gd name="connsiteY0" fmla="*/ 5788 h 1152301"/>
                  <a:gd name="connsiteX1" fmla="*/ 466799 w 2043312"/>
                  <a:gd name="connsiteY1" fmla="*/ 88588 h 1152301"/>
                  <a:gd name="connsiteX2" fmla="*/ 548265 w 2043312"/>
                  <a:gd name="connsiteY2" fmla="*/ 83289 h 1152301"/>
                  <a:gd name="connsiteX3" fmla="*/ 547699 w 2043312"/>
                  <a:gd name="connsiteY3" fmla="*/ 144489 h 1152301"/>
                  <a:gd name="connsiteX4" fmla="*/ 580099 w 2043312"/>
                  <a:gd name="connsiteY4" fmla="*/ 200572 h 1152301"/>
                  <a:gd name="connsiteX5" fmla="*/ 624906 w 2043312"/>
                  <a:gd name="connsiteY5" fmla="*/ 259780 h 1152301"/>
                  <a:gd name="connsiteX6" fmla="*/ 574799 w 2043312"/>
                  <a:gd name="connsiteY6" fmla="*/ 315388 h 1152301"/>
                  <a:gd name="connsiteX7" fmla="*/ 674832 w 2043312"/>
                  <a:gd name="connsiteY7" fmla="*/ 306105 h 1152301"/>
                  <a:gd name="connsiteX8" fmla="*/ 502799 w 2043312"/>
                  <a:gd name="connsiteY8" fmla="*/ 315388 h 1152301"/>
                  <a:gd name="connsiteX9" fmla="*/ 445199 w 2043312"/>
                  <a:gd name="connsiteY9" fmla="*/ 304588 h 1152301"/>
                  <a:gd name="connsiteX10" fmla="*/ 347999 w 2043312"/>
                  <a:gd name="connsiteY10" fmla="*/ 311788 h 1152301"/>
                  <a:gd name="connsiteX11" fmla="*/ 283199 w 2043312"/>
                  <a:gd name="connsiteY11" fmla="*/ 365788 h 1152301"/>
                  <a:gd name="connsiteX12" fmla="*/ 233357 w 2043312"/>
                  <a:gd name="connsiteY12" fmla="*/ 427211 h 1152301"/>
                  <a:gd name="connsiteX13" fmla="*/ 251245 w 2043312"/>
                  <a:gd name="connsiteY13" fmla="*/ 559742 h 1152301"/>
                  <a:gd name="connsiteX14" fmla="*/ 279934 w 2043312"/>
                  <a:gd name="connsiteY14" fmla="*/ 660207 h 1152301"/>
                  <a:gd name="connsiteX15" fmla="*/ 326510 w 2043312"/>
                  <a:gd name="connsiteY15" fmla="*/ 725454 h 1152301"/>
                  <a:gd name="connsiteX16" fmla="*/ 371299 w 2043312"/>
                  <a:gd name="connsiteY16" fmla="*/ 753313 h 1152301"/>
                  <a:gd name="connsiteX17" fmla="*/ 430799 w 2043312"/>
                  <a:gd name="connsiteY17" fmla="*/ 783388 h 1152301"/>
                  <a:gd name="connsiteX18" fmla="*/ 495599 w 2043312"/>
                  <a:gd name="connsiteY18" fmla="*/ 804988 h 1152301"/>
                  <a:gd name="connsiteX19" fmla="*/ 553199 w 2043312"/>
                  <a:gd name="connsiteY19" fmla="*/ 822988 h 1152301"/>
                  <a:gd name="connsiteX20" fmla="*/ 628799 w 2043312"/>
                  <a:gd name="connsiteY20" fmla="*/ 844588 h 1152301"/>
                  <a:gd name="connsiteX21" fmla="*/ 711599 w 2043312"/>
                  <a:gd name="connsiteY21" fmla="*/ 851788 h 1152301"/>
                  <a:gd name="connsiteX22" fmla="*/ 794399 w 2043312"/>
                  <a:gd name="connsiteY22" fmla="*/ 858988 h 1152301"/>
                  <a:gd name="connsiteX23" fmla="*/ 920399 w 2043312"/>
                  <a:gd name="connsiteY23" fmla="*/ 858988 h 1152301"/>
                  <a:gd name="connsiteX24" fmla="*/ 1075087 w 2043312"/>
                  <a:gd name="connsiteY24" fmla="*/ 816011 h 1152301"/>
                  <a:gd name="connsiteX25" fmla="*/ 1232929 w 2043312"/>
                  <a:gd name="connsiteY25" fmla="*/ 755146 h 1152301"/>
                  <a:gd name="connsiteX26" fmla="*/ 1391329 w 2043312"/>
                  <a:gd name="connsiteY26" fmla="*/ 690569 h 1152301"/>
                  <a:gd name="connsiteX27" fmla="*/ 1528464 w 2043312"/>
                  <a:gd name="connsiteY27" fmla="*/ 618457 h 1152301"/>
                  <a:gd name="connsiteX28" fmla="*/ 1629264 w 2043312"/>
                  <a:gd name="connsiteY28" fmla="*/ 578858 h 1152301"/>
                  <a:gd name="connsiteX29" fmla="*/ 1726353 w 2043312"/>
                  <a:gd name="connsiteY29" fmla="*/ 553546 h 1152301"/>
                  <a:gd name="connsiteX30" fmla="*/ 1830752 w 2043312"/>
                  <a:gd name="connsiteY30" fmla="*/ 546346 h 1152301"/>
                  <a:gd name="connsiteX31" fmla="*/ 1949552 w 2043312"/>
                  <a:gd name="connsiteY31" fmla="*/ 596188 h 1152301"/>
                  <a:gd name="connsiteX32" fmla="*/ 1993199 w 2043312"/>
                  <a:gd name="connsiteY32" fmla="*/ 660988 h 1152301"/>
                  <a:gd name="connsiteX33" fmla="*/ 2036399 w 2043312"/>
                  <a:gd name="connsiteY33" fmla="*/ 754588 h 1152301"/>
                  <a:gd name="connsiteX34" fmla="*/ 2039999 w 2043312"/>
                  <a:gd name="connsiteY34" fmla="*/ 909388 h 1152301"/>
                  <a:gd name="connsiteX35" fmla="*/ 2003999 w 2043312"/>
                  <a:gd name="connsiteY35" fmla="*/ 981388 h 1152301"/>
                  <a:gd name="connsiteX36" fmla="*/ 1978799 w 2043312"/>
                  <a:gd name="connsiteY36" fmla="*/ 1064188 h 1152301"/>
                  <a:gd name="connsiteX37" fmla="*/ 1967999 w 2043312"/>
                  <a:gd name="connsiteY37" fmla="*/ 1096588 h 1152301"/>
                  <a:gd name="connsiteX38" fmla="*/ 1888799 w 2043312"/>
                  <a:gd name="connsiteY38" fmla="*/ 1103788 h 1152301"/>
                  <a:gd name="connsiteX39" fmla="*/ 1784399 w 2043312"/>
                  <a:gd name="connsiteY39" fmla="*/ 1139788 h 1152301"/>
                  <a:gd name="connsiteX40" fmla="*/ 1751999 w 2043312"/>
                  <a:gd name="connsiteY40" fmla="*/ 1150588 h 1152301"/>
                  <a:gd name="connsiteX41" fmla="*/ 1737599 w 2043312"/>
                  <a:gd name="connsiteY41" fmla="*/ 1107388 h 1152301"/>
                  <a:gd name="connsiteX42" fmla="*/ 1777199 w 2043312"/>
                  <a:gd name="connsiteY42" fmla="*/ 1024588 h 1152301"/>
                  <a:gd name="connsiteX43" fmla="*/ 1834799 w 2043312"/>
                  <a:gd name="connsiteY43" fmla="*/ 938188 h 1152301"/>
                  <a:gd name="connsiteX44" fmla="*/ 1838399 w 2043312"/>
                  <a:gd name="connsiteY44" fmla="*/ 869788 h 1152301"/>
                  <a:gd name="connsiteX45" fmla="*/ 1795199 w 2043312"/>
                  <a:gd name="connsiteY45" fmla="*/ 804988 h 1152301"/>
                  <a:gd name="connsiteX46" fmla="*/ 1715999 w 2043312"/>
                  <a:gd name="connsiteY46" fmla="*/ 794188 h 1152301"/>
                  <a:gd name="connsiteX47" fmla="*/ 1643999 w 2043312"/>
                  <a:gd name="connsiteY47" fmla="*/ 819388 h 1152301"/>
                  <a:gd name="connsiteX48" fmla="*/ 1579199 w 2043312"/>
                  <a:gd name="connsiteY48" fmla="*/ 851788 h 1152301"/>
                  <a:gd name="connsiteX49" fmla="*/ 1528799 w 2043312"/>
                  <a:gd name="connsiteY49" fmla="*/ 873388 h 1152301"/>
                  <a:gd name="connsiteX50" fmla="*/ 1456799 w 2043312"/>
                  <a:gd name="connsiteY50" fmla="*/ 902188 h 1152301"/>
                  <a:gd name="connsiteX51" fmla="*/ 1265999 w 2043312"/>
                  <a:gd name="connsiteY51" fmla="*/ 970588 h 1152301"/>
                  <a:gd name="connsiteX52" fmla="*/ 1082399 w 2043312"/>
                  <a:gd name="connsiteY52" fmla="*/ 1035388 h 1152301"/>
                  <a:gd name="connsiteX53" fmla="*/ 967199 w 2043312"/>
                  <a:gd name="connsiteY53" fmla="*/ 1056988 h 1152301"/>
                  <a:gd name="connsiteX54" fmla="*/ 859199 w 2043312"/>
                  <a:gd name="connsiteY54" fmla="*/ 1067788 h 1152301"/>
                  <a:gd name="connsiteX55" fmla="*/ 808241 w 2043312"/>
                  <a:gd name="connsiteY55" fmla="*/ 1078365 h 1152301"/>
                  <a:gd name="connsiteX56" fmla="*/ 711264 w 2043312"/>
                  <a:gd name="connsiteY56" fmla="*/ 1067565 h 1152301"/>
                  <a:gd name="connsiteX57" fmla="*/ 596399 w 2043312"/>
                  <a:gd name="connsiteY57" fmla="*/ 1067230 h 1152301"/>
                  <a:gd name="connsiteX58" fmla="*/ 520463 w 2043312"/>
                  <a:gd name="connsiteY58" fmla="*/ 1049006 h 1152301"/>
                  <a:gd name="connsiteX59" fmla="*/ 405264 w 2043312"/>
                  <a:gd name="connsiteY59" fmla="*/ 1037649 h 1152301"/>
                  <a:gd name="connsiteX60" fmla="*/ 293552 w 2043312"/>
                  <a:gd name="connsiteY60" fmla="*/ 994002 h 1152301"/>
                  <a:gd name="connsiteX61" fmla="*/ 171182 w 2043312"/>
                  <a:gd name="connsiteY61" fmla="*/ 925696 h 1152301"/>
                  <a:gd name="connsiteX62" fmla="*/ 89469 w 2043312"/>
                  <a:gd name="connsiteY62" fmla="*/ 764159 h 1152301"/>
                  <a:gd name="connsiteX63" fmla="*/ 28715 w 2043312"/>
                  <a:gd name="connsiteY63" fmla="*/ 598783 h 1152301"/>
                  <a:gd name="connsiteX64" fmla="*/ 139 w 2043312"/>
                  <a:gd name="connsiteY64" fmla="*/ 394811 h 1152301"/>
                  <a:gd name="connsiteX65" fmla="*/ 19078 w 2043312"/>
                  <a:gd name="connsiteY65" fmla="*/ 256779 h 1152301"/>
                  <a:gd name="connsiteX66" fmla="*/ 47326 w 2043312"/>
                  <a:gd name="connsiteY66" fmla="*/ 187626 h 1152301"/>
                  <a:gd name="connsiteX67" fmla="*/ 96223 w 2043312"/>
                  <a:gd name="connsiteY67" fmla="*/ 133015 h 1152301"/>
                  <a:gd name="connsiteX68" fmla="*/ 164399 w 2043312"/>
                  <a:gd name="connsiteY68" fmla="*/ 82281 h 1152301"/>
                  <a:gd name="connsiteX69" fmla="*/ 268688 w 2043312"/>
                  <a:gd name="connsiteY69" fmla="*/ 31770 h 1152301"/>
                  <a:gd name="connsiteX70" fmla="*/ 373422 w 2043312"/>
                  <a:gd name="connsiteY70" fmla="*/ 9723 h 1152301"/>
                  <a:gd name="connsiteX71" fmla="*/ 470399 w 2043312"/>
                  <a:gd name="connsiteY71" fmla="*/ 5788 h 1152301"/>
                  <a:gd name="connsiteX0" fmla="*/ 470399 w 2043312"/>
                  <a:gd name="connsiteY0" fmla="*/ 2699 h 1149212"/>
                  <a:gd name="connsiteX1" fmla="*/ 531782 w 2043312"/>
                  <a:gd name="connsiteY1" fmla="*/ 43725 h 1149212"/>
                  <a:gd name="connsiteX2" fmla="*/ 548265 w 2043312"/>
                  <a:gd name="connsiteY2" fmla="*/ 80200 h 1149212"/>
                  <a:gd name="connsiteX3" fmla="*/ 547699 w 2043312"/>
                  <a:gd name="connsiteY3" fmla="*/ 141400 h 1149212"/>
                  <a:gd name="connsiteX4" fmla="*/ 580099 w 2043312"/>
                  <a:gd name="connsiteY4" fmla="*/ 197483 h 1149212"/>
                  <a:gd name="connsiteX5" fmla="*/ 624906 w 2043312"/>
                  <a:gd name="connsiteY5" fmla="*/ 256691 h 1149212"/>
                  <a:gd name="connsiteX6" fmla="*/ 574799 w 2043312"/>
                  <a:gd name="connsiteY6" fmla="*/ 312299 h 1149212"/>
                  <a:gd name="connsiteX7" fmla="*/ 674832 w 2043312"/>
                  <a:gd name="connsiteY7" fmla="*/ 303016 h 1149212"/>
                  <a:gd name="connsiteX8" fmla="*/ 502799 w 2043312"/>
                  <a:gd name="connsiteY8" fmla="*/ 312299 h 1149212"/>
                  <a:gd name="connsiteX9" fmla="*/ 445199 w 2043312"/>
                  <a:gd name="connsiteY9" fmla="*/ 301499 h 1149212"/>
                  <a:gd name="connsiteX10" fmla="*/ 347999 w 2043312"/>
                  <a:gd name="connsiteY10" fmla="*/ 308699 h 1149212"/>
                  <a:gd name="connsiteX11" fmla="*/ 283199 w 2043312"/>
                  <a:gd name="connsiteY11" fmla="*/ 362699 h 1149212"/>
                  <a:gd name="connsiteX12" fmla="*/ 233357 w 2043312"/>
                  <a:gd name="connsiteY12" fmla="*/ 424122 h 1149212"/>
                  <a:gd name="connsiteX13" fmla="*/ 251245 w 2043312"/>
                  <a:gd name="connsiteY13" fmla="*/ 556653 h 1149212"/>
                  <a:gd name="connsiteX14" fmla="*/ 279934 w 2043312"/>
                  <a:gd name="connsiteY14" fmla="*/ 657118 h 1149212"/>
                  <a:gd name="connsiteX15" fmla="*/ 326510 w 2043312"/>
                  <a:gd name="connsiteY15" fmla="*/ 722365 h 1149212"/>
                  <a:gd name="connsiteX16" fmla="*/ 371299 w 2043312"/>
                  <a:gd name="connsiteY16" fmla="*/ 750224 h 1149212"/>
                  <a:gd name="connsiteX17" fmla="*/ 430799 w 2043312"/>
                  <a:gd name="connsiteY17" fmla="*/ 780299 h 1149212"/>
                  <a:gd name="connsiteX18" fmla="*/ 495599 w 2043312"/>
                  <a:gd name="connsiteY18" fmla="*/ 801899 h 1149212"/>
                  <a:gd name="connsiteX19" fmla="*/ 553199 w 2043312"/>
                  <a:gd name="connsiteY19" fmla="*/ 819899 h 1149212"/>
                  <a:gd name="connsiteX20" fmla="*/ 628799 w 2043312"/>
                  <a:gd name="connsiteY20" fmla="*/ 841499 h 1149212"/>
                  <a:gd name="connsiteX21" fmla="*/ 711599 w 2043312"/>
                  <a:gd name="connsiteY21" fmla="*/ 848699 h 1149212"/>
                  <a:gd name="connsiteX22" fmla="*/ 794399 w 2043312"/>
                  <a:gd name="connsiteY22" fmla="*/ 855899 h 1149212"/>
                  <a:gd name="connsiteX23" fmla="*/ 920399 w 2043312"/>
                  <a:gd name="connsiteY23" fmla="*/ 855899 h 1149212"/>
                  <a:gd name="connsiteX24" fmla="*/ 1075087 w 2043312"/>
                  <a:gd name="connsiteY24" fmla="*/ 812922 h 1149212"/>
                  <a:gd name="connsiteX25" fmla="*/ 1232929 w 2043312"/>
                  <a:gd name="connsiteY25" fmla="*/ 752057 h 1149212"/>
                  <a:gd name="connsiteX26" fmla="*/ 1391329 w 2043312"/>
                  <a:gd name="connsiteY26" fmla="*/ 687480 h 1149212"/>
                  <a:gd name="connsiteX27" fmla="*/ 1528464 w 2043312"/>
                  <a:gd name="connsiteY27" fmla="*/ 615368 h 1149212"/>
                  <a:gd name="connsiteX28" fmla="*/ 1629264 w 2043312"/>
                  <a:gd name="connsiteY28" fmla="*/ 575769 h 1149212"/>
                  <a:gd name="connsiteX29" fmla="*/ 1726353 w 2043312"/>
                  <a:gd name="connsiteY29" fmla="*/ 550457 h 1149212"/>
                  <a:gd name="connsiteX30" fmla="*/ 1830752 w 2043312"/>
                  <a:gd name="connsiteY30" fmla="*/ 543257 h 1149212"/>
                  <a:gd name="connsiteX31" fmla="*/ 1949552 w 2043312"/>
                  <a:gd name="connsiteY31" fmla="*/ 593099 h 1149212"/>
                  <a:gd name="connsiteX32" fmla="*/ 1993199 w 2043312"/>
                  <a:gd name="connsiteY32" fmla="*/ 657899 h 1149212"/>
                  <a:gd name="connsiteX33" fmla="*/ 2036399 w 2043312"/>
                  <a:gd name="connsiteY33" fmla="*/ 751499 h 1149212"/>
                  <a:gd name="connsiteX34" fmla="*/ 2039999 w 2043312"/>
                  <a:gd name="connsiteY34" fmla="*/ 906299 h 1149212"/>
                  <a:gd name="connsiteX35" fmla="*/ 2003999 w 2043312"/>
                  <a:gd name="connsiteY35" fmla="*/ 978299 h 1149212"/>
                  <a:gd name="connsiteX36" fmla="*/ 1978799 w 2043312"/>
                  <a:gd name="connsiteY36" fmla="*/ 1061099 h 1149212"/>
                  <a:gd name="connsiteX37" fmla="*/ 1967999 w 2043312"/>
                  <a:gd name="connsiteY37" fmla="*/ 1093499 h 1149212"/>
                  <a:gd name="connsiteX38" fmla="*/ 1888799 w 2043312"/>
                  <a:gd name="connsiteY38" fmla="*/ 1100699 h 1149212"/>
                  <a:gd name="connsiteX39" fmla="*/ 1784399 w 2043312"/>
                  <a:gd name="connsiteY39" fmla="*/ 1136699 h 1149212"/>
                  <a:gd name="connsiteX40" fmla="*/ 1751999 w 2043312"/>
                  <a:gd name="connsiteY40" fmla="*/ 1147499 h 1149212"/>
                  <a:gd name="connsiteX41" fmla="*/ 1737599 w 2043312"/>
                  <a:gd name="connsiteY41" fmla="*/ 1104299 h 1149212"/>
                  <a:gd name="connsiteX42" fmla="*/ 1777199 w 2043312"/>
                  <a:gd name="connsiteY42" fmla="*/ 1021499 h 1149212"/>
                  <a:gd name="connsiteX43" fmla="*/ 1834799 w 2043312"/>
                  <a:gd name="connsiteY43" fmla="*/ 935099 h 1149212"/>
                  <a:gd name="connsiteX44" fmla="*/ 1838399 w 2043312"/>
                  <a:gd name="connsiteY44" fmla="*/ 866699 h 1149212"/>
                  <a:gd name="connsiteX45" fmla="*/ 1795199 w 2043312"/>
                  <a:gd name="connsiteY45" fmla="*/ 801899 h 1149212"/>
                  <a:gd name="connsiteX46" fmla="*/ 1715999 w 2043312"/>
                  <a:gd name="connsiteY46" fmla="*/ 791099 h 1149212"/>
                  <a:gd name="connsiteX47" fmla="*/ 1643999 w 2043312"/>
                  <a:gd name="connsiteY47" fmla="*/ 816299 h 1149212"/>
                  <a:gd name="connsiteX48" fmla="*/ 1579199 w 2043312"/>
                  <a:gd name="connsiteY48" fmla="*/ 848699 h 1149212"/>
                  <a:gd name="connsiteX49" fmla="*/ 1528799 w 2043312"/>
                  <a:gd name="connsiteY49" fmla="*/ 870299 h 1149212"/>
                  <a:gd name="connsiteX50" fmla="*/ 1456799 w 2043312"/>
                  <a:gd name="connsiteY50" fmla="*/ 899099 h 1149212"/>
                  <a:gd name="connsiteX51" fmla="*/ 1265999 w 2043312"/>
                  <a:gd name="connsiteY51" fmla="*/ 967499 h 1149212"/>
                  <a:gd name="connsiteX52" fmla="*/ 1082399 w 2043312"/>
                  <a:gd name="connsiteY52" fmla="*/ 1032299 h 1149212"/>
                  <a:gd name="connsiteX53" fmla="*/ 967199 w 2043312"/>
                  <a:gd name="connsiteY53" fmla="*/ 1053899 h 1149212"/>
                  <a:gd name="connsiteX54" fmla="*/ 859199 w 2043312"/>
                  <a:gd name="connsiteY54" fmla="*/ 1064699 h 1149212"/>
                  <a:gd name="connsiteX55" fmla="*/ 808241 w 2043312"/>
                  <a:gd name="connsiteY55" fmla="*/ 1075276 h 1149212"/>
                  <a:gd name="connsiteX56" fmla="*/ 711264 w 2043312"/>
                  <a:gd name="connsiteY56" fmla="*/ 1064476 h 1149212"/>
                  <a:gd name="connsiteX57" fmla="*/ 596399 w 2043312"/>
                  <a:gd name="connsiteY57" fmla="*/ 1064141 h 1149212"/>
                  <a:gd name="connsiteX58" fmla="*/ 520463 w 2043312"/>
                  <a:gd name="connsiteY58" fmla="*/ 1045917 h 1149212"/>
                  <a:gd name="connsiteX59" fmla="*/ 405264 w 2043312"/>
                  <a:gd name="connsiteY59" fmla="*/ 1034560 h 1149212"/>
                  <a:gd name="connsiteX60" fmla="*/ 293552 w 2043312"/>
                  <a:gd name="connsiteY60" fmla="*/ 990913 h 1149212"/>
                  <a:gd name="connsiteX61" fmla="*/ 171182 w 2043312"/>
                  <a:gd name="connsiteY61" fmla="*/ 922607 h 1149212"/>
                  <a:gd name="connsiteX62" fmla="*/ 89469 w 2043312"/>
                  <a:gd name="connsiteY62" fmla="*/ 761070 h 1149212"/>
                  <a:gd name="connsiteX63" fmla="*/ 28715 w 2043312"/>
                  <a:gd name="connsiteY63" fmla="*/ 595694 h 1149212"/>
                  <a:gd name="connsiteX64" fmla="*/ 139 w 2043312"/>
                  <a:gd name="connsiteY64" fmla="*/ 391722 h 1149212"/>
                  <a:gd name="connsiteX65" fmla="*/ 19078 w 2043312"/>
                  <a:gd name="connsiteY65" fmla="*/ 253690 h 1149212"/>
                  <a:gd name="connsiteX66" fmla="*/ 47326 w 2043312"/>
                  <a:gd name="connsiteY66" fmla="*/ 184537 h 1149212"/>
                  <a:gd name="connsiteX67" fmla="*/ 96223 w 2043312"/>
                  <a:gd name="connsiteY67" fmla="*/ 129926 h 1149212"/>
                  <a:gd name="connsiteX68" fmla="*/ 164399 w 2043312"/>
                  <a:gd name="connsiteY68" fmla="*/ 79192 h 1149212"/>
                  <a:gd name="connsiteX69" fmla="*/ 268688 w 2043312"/>
                  <a:gd name="connsiteY69" fmla="*/ 28681 h 1149212"/>
                  <a:gd name="connsiteX70" fmla="*/ 373422 w 2043312"/>
                  <a:gd name="connsiteY70" fmla="*/ 6634 h 1149212"/>
                  <a:gd name="connsiteX71" fmla="*/ 470399 w 2043312"/>
                  <a:gd name="connsiteY71" fmla="*/ 2699 h 1149212"/>
                  <a:gd name="connsiteX0" fmla="*/ 526098 w 2043312"/>
                  <a:gd name="connsiteY0" fmla="*/ 968 h 1170689"/>
                  <a:gd name="connsiteX1" fmla="*/ 531782 w 2043312"/>
                  <a:gd name="connsiteY1" fmla="*/ 65202 h 1170689"/>
                  <a:gd name="connsiteX2" fmla="*/ 548265 w 2043312"/>
                  <a:gd name="connsiteY2" fmla="*/ 101677 h 1170689"/>
                  <a:gd name="connsiteX3" fmla="*/ 547699 w 2043312"/>
                  <a:gd name="connsiteY3" fmla="*/ 162877 h 1170689"/>
                  <a:gd name="connsiteX4" fmla="*/ 580099 w 2043312"/>
                  <a:gd name="connsiteY4" fmla="*/ 218960 h 1170689"/>
                  <a:gd name="connsiteX5" fmla="*/ 624906 w 2043312"/>
                  <a:gd name="connsiteY5" fmla="*/ 278168 h 1170689"/>
                  <a:gd name="connsiteX6" fmla="*/ 574799 w 2043312"/>
                  <a:gd name="connsiteY6" fmla="*/ 333776 h 1170689"/>
                  <a:gd name="connsiteX7" fmla="*/ 674832 w 2043312"/>
                  <a:gd name="connsiteY7" fmla="*/ 324493 h 1170689"/>
                  <a:gd name="connsiteX8" fmla="*/ 502799 w 2043312"/>
                  <a:gd name="connsiteY8" fmla="*/ 333776 h 1170689"/>
                  <a:gd name="connsiteX9" fmla="*/ 445199 w 2043312"/>
                  <a:gd name="connsiteY9" fmla="*/ 322976 h 1170689"/>
                  <a:gd name="connsiteX10" fmla="*/ 347999 w 2043312"/>
                  <a:gd name="connsiteY10" fmla="*/ 330176 h 1170689"/>
                  <a:gd name="connsiteX11" fmla="*/ 283199 w 2043312"/>
                  <a:gd name="connsiteY11" fmla="*/ 384176 h 1170689"/>
                  <a:gd name="connsiteX12" fmla="*/ 233357 w 2043312"/>
                  <a:gd name="connsiteY12" fmla="*/ 445599 h 1170689"/>
                  <a:gd name="connsiteX13" fmla="*/ 251245 w 2043312"/>
                  <a:gd name="connsiteY13" fmla="*/ 578130 h 1170689"/>
                  <a:gd name="connsiteX14" fmla="*/ 279934 w 2043312"/>
                  <a:gd name="connsiteY14" fmla="*/ 678595 h 1170689"/>
                  <a:gd name="connsiteX15" fmla="*/ 326510 w 2043312"/>
                  <a:gd name="connsiteY15" fmla="*/ 743842 h 1170689"/>
                  <a:gd name="connsiteX16" fmla="*/ 371299 w 2043312"/>
                  <a:gd name="connsiteY16" fmla="*/ 771701 h 1170689"/>
                  <a:gd name="connsiteX17" fmla="*/ 430799 w 2043312"/>
                  <a:gd name="connsiteY17" fmla="*/ 801776 h 1170689"/>
                  <a:gd name="connsiteX18" fmla="*/ 495599 w 2043312"/>
                  <a:gd name="connsiteY18" fmla="*/ 823376 h 1170689"/>
                  <a:gd name="connsiteX19" fmla="*/ 553199 w 2043312"/>
                  <a:gd name="connsiteY19" fmla="*/ 841376 h 1170689"/>
                  <a:gd name="connsiteX20" fmla="*/ 628799 w 2043312"/>
                  <a:gd name="connsiteY20" fmla="*/ 862976 h 1170689"/>
                  <a:gd name="connsiteX21" fmla="*/ 711599 w 2043312"/>
                  <a:gd name="connsiteY21" fmla="*/ 870176 h 1170689"/>
                  <a:gd name="connsiteX22" fmla="*/ 794399 w 2043312"/>
                  <a:gd name="connsiteY22" fmla="*/ 877376 h 1170689"/>
                  <a:gd name="connsiteX23" fmla="*/ 920399 w 2043312"/>
                  <a:gd name="connsiteY23" fmla="*/ 877376 h 1170689"/>
                  <a:gd name="connsiteX24" fmla="*/ 1075087 w 2043312"/>
                  <a:gd name="connsiteY24" fmla="*/ 834399 h 1170689"/>
                  <a:gd name="connsiteX25" fmla="*/ 1232929 w 2043312"/>
                  <a:gd name="connsiteY25" fmla="*/ 773534 h 1170689"/>
                  <a:gd name="connsiteX26" fmla="*/ 1391329 w 2043312"/>
                  <a:gd name="connsiteY26" fmla="*/ 708957 h 1170689"/>
                  <a:gd name="connsiteX27" fmla="*/ 1528464 w 2043312"/>
                  <a:gd name="connsiteY27" fmla="*/ 636845 h 1170689"/>
                  <a:gd name="connsiteX28" fmla="*/ 1629264 w 2043312"/>
                  <a:gd name="connsiteY28" fmla="*/ 597246 h 1170689"/>
                  <a:gd name="connsiteX29" fmla="*/ 1726353 w 2043312"/>
                  <a:gd name="connsiteY29" fmla="*/ 571934 h 1170689"/>
                  <a:gd name="connsiteX30" fmla="*/ 1830752 w 2043312"/>
                  <a:gd name="connsiteY30" fmla="*/ 564734 h 1170689"/>
                  <a:gd name="connsiteX31" fmla="*/ 1949552 w 2043312"/>
                  <a:gd name="connsiteY31" fmla="*/ 614576 h 1170689"/>
                  <a:gd name="connsiteX32" fmla="*/ 1993199 w 2043312"/>
                  <a:gd name="connsiteY32" fmla="*/ 679376 h 1170689"/>
                  <a:gd name="connsiteX33" fmla="*/ 2036399 w 2043312"/>
                  <a:gd name="connsiteY33" fmla="*/ 772976 h 1170689"/>
                  <a:gd name="connsiteX34" fmla="*/ 2039999 w 2043312"/>
                  <a:gd name="connsiteY34" fmla="*/ 927776 h 1170689"/>
                  <a:gd name="connsiteX35" fmla="*/ 2003999 w 2043312"/>
                  <a:gd name="connsiteY35" fmla="*/ 999776 h 1170689"/>
                  <a:gd name="connsiteX36" fmla="*/ 1978799 w 2043312"/>
                  <a:gd name="connsiteY36" fmla="*/ 1082576 h 1170689"/>
                  <a:gd name="connsiteX37" fmla="*/ 1967999 w 2043312"/>
                  <a:gd name="connsiteY37" fmla="*/ 1114976 h 1170689"/>
                  <a:gd name="connsiteX38" fmla="*/ 1888799 w 2043312"/>
                  <a:gd name="connsiteY38" fmla="*/ 1122176 h 1170689"/>
                  <a:gd name="connsiteX39" fmla="*/ 1784399 w 2043312"/>
                  <a:gd name="connsiteY39" fmla="*/ 1158176 h 1170689"/>
                  <a:gd name="connsiteX40" fmla="*/ 1751999 w 2043312"/>
                  <a:gd name="connsiteY40" fmla="*/ 1168976 h 1170689"/>
                  <a:gd name="connsiteX41" fmla="*/ 1737599 w 2043312"/>
                  <a:gd name="connsiteY41" fmla="*/ 1125776 h 1170689"/>
                  <a:gd name="connsiteX42" fmla="*/ 1777199 w 2043312"/>
                  <a:gd name="connsiteY42" fmla="*/ 1042976 h 1170689"/>
                  <a:gd name="connsiteX43" fmla="*/ 1834799 w 2043312"/>
                  <a:gd name="connsiteY43" fmla="*/ 956576 h 1170689"/>
                  <a:gd name="connsiteX44" fmla="*/ 1838399 w 2043312"/>
                  <a:gd name="connsiteY44" fmla="*/ 888176 h 1170689"/>
                  <a:gd name="connsiteX45" fmla="*/ 1795199 w 2043312"/>
                  <a:gd name="connsiteY45" fmla="*/ 823376 h 1170689"/>
                  <a:gd name="connsiteX46" fmla="*/ 1715999 w 2043312"/>
                  <a:gd name="connsiteY46" fmla="*/ 812576 h 1170689"/>
                  <a:gd name="connsiteX47" fmla="*/ 1643999 w 2043312"/>
                  <a:gd name="connsiteY47" fmla="*/ 837776 h 1170689"/>
                  <a:gd name="connsiteX48" fmla="*/ 1579199 w 2043312"/>
                  <a:gd name="connsiteY48" fmla="*/ 870176 h 1170689"/>
                  <a:gd name="connsiteX49" fmla="*/ 1528799 w 2043312"/>
                  <a:gd name="connsiteY49" fmla="*/ 891776 h 1170689"/>
                  <a:gd name="connsiteX50" fmla="*/ 1456799 w 2043312"/>
                  <a:gd name="connsiteY50" fmla="*/ 920576 h 1170689"/>
                  <a:gd name="connsiteX51" fmla="*/ 1265999 w 2043312"/>
                  <a:gd name="connsiteY51" fmla="*/ 988976 h 1170689"/>
                  <a:gd name="connsiteX52" fmla="*/ 1082399 w 2043312"/>
                  <a:gd name="connsiteY52" fmla="*/ 1053776 h 1170689"/>
                  <a:gd name="connsiteX53" fmla="*/ 967199 w 2043312"/>
                  <a:gd name="connsiteY53" fmla="*/ 1075376 h 1170689"/>
                  <a:gd name="connsiteX54" fmla="*/ 859199 w 2043312"/>
                  <a:gd name="connsiteY54" fmla="*/ 1086176 h 1170689"/>
                  <a:gd name="connsiteX55" fmla="*/ 808241 w 2043312"/>
                  <a:gd name="connsiteY55" fmla="*/ 1096753 h 1170689"/>
                  <a:gd name="connsiteX56" fmla="*/ 711264 w 2043312"/>
                  <a:gd name="connsiteY56" fmla="*/ 1085953 h 1170689"/>
                  <a:gd name="connsiteX57" fmla="*/ 596399 w 2043312"/>
                  <a:gd name="connsiteY57" fmla="*/ 1085618 h 1170689"/>
                  <a:gd name="connsiteX58" fmla="*/ 520463 w 2043312"/>
                  <a:gd name="connsiteY58" fmla="*/ 1067394 h 1170689"/>
                  <a:gd name="connsiteX59" fmla="*/ 405264 w 2043312"/>
                  <a:gd name="connsiteY59" fmla="*/ 1056037 h 1170689"/>
                  <a:gd name="connsiteX60" fmla="*/ 293552 w 2043312"/>
                  <a:gd name="connsiteY60" fmla="*/ 1012390 h 1170689"/>
                  <a:gd name="connsiteX61" fmla="*/ 171182 w 2043312"/>
                  <a:gd name="connsiteY61" fmla="*/ 944084 h 1170689"/>
                  <a:gd name="connsiteX62" fmla="*/ 89469 w 2043312"/>
                  <a:gd name="connsiteY62" fmla="*/ 782547 h 1170689"/>
                  <a:gd name="connsiteX63" fmla="*/ 28715 w 2043312"/>
                  <a:gd name="connsiteY63" fmla="*/ 617171 h 1170689"/>
                  <a:gd name="connsiteX64" fmla="*/ 139 w 2043312"/>
                  <a:gd name="connsiteY64" fmla="*/ 413199 h 1170689"/>
                  <a:gd name="connsiteX65" fmla="*/ 19078 w 2043312"/>
                  <a:gd name="connsiteY65" fmla="*/ 275167 h 1170689"/>
                  <a:gd name="connsiteX66" fmla="*/ 47326 w 2043312"/>
                  <a:gd name="connsiteY66" fmla="*/ 206014 h 1170689"/>
                  <a:gd name="connsiteX67" fmla="*/ 96223 w 2043312"/>
                  <a:gd name="connsiteY67" fmla="*/ 151403 h 1170689"/>
                  <a:gd name="connsiteX68" fmla="*/ 164399 w 2043312"/>
                  <a:gd name="connsiteY68" fmla="*/ 100669 h 1170689"/>
                  <a:gd name="connsiteX69" fmla="*/ 268688 w 2043312"/>
                  <a:gd name="connsiteY69" fmla="*/ 50158 h 1170689"/>
                  <a:gd name="connsiteX70" fmla="*/ 373422 w 2043312"/>
                  <a:gd name="connsiteY70" fmla="*/ 28111 h 1170689"/>
                  <a:gd name="connsiteX71" fmla="*/ 526098 w 2043312"/>
                  <a:gd name="connsiteY71" fmla="*/ 968 h 1170689"/>
                  <a:gd name="connsiteX0" fmla="*/ 526098 w 2043312"/>
                  <a:gd name="connsiteY0" fmla="*/ 968 h 1170689"/>
                  <a:gd name="connsiteX1" fmla="*/ 531782 w 2043312"/>
                  <a:gd name="connsiteY1" fmla="*/ 65202 h 1170689"/>
                  <a:gd name="connsiteX2" fmla="*/ 548265 w 2043312"/>
                  <a:gd name="connsiteY2" fmla="*/ 101677 h 1170689"/>
                  <a:gd name="connsiteX3" fmla="*/ 547699 w 2043312"/>
                  <a:gd name="connsiteY3" fmla="*/ 162877 h 1170689"/>
                  <a:gd name="connsiteX4" fmla="*/ 580099 w 2043312"/>
                  <a:gd name="connsiteY4" fmla="*/ 218960 h 1170689"/>
                  <a:gd name="connsiteX5" fmla="*/ 662039 w 2043312"/>
                  <a:gd name="connsiteY5" fmla="*/ 324585 h 1170689"/>
                  <a:gd name="connsiteX6" fmla="*/ 574799 w 2043312"/>
                  <a:gd name="connsiteY6" fmla="*/ 333776 h 1170689"/>
                  <a:gd name="connsiteX7" fmla="*/ 674832 w 2043312"/>
                  <a:gd name="connsiteY7" fmla="*/ 324493 h 1170689"/>
                  <a:gd name="connsiteX8" fmla="*/ 502799 w 2043312"/>
                  <a:gd name="connsiteY8" fmla="*/ 333776 h 1170689"/>
                  <a:gd name="connsiteX9" fmla="*/ 445199 w 2043312"/>
                  <a:gd name="connsiteY9" fmla="*/ 322976 h 1170689"/>
                  <a:gd name="connsiteX10" fmla="*/ 347999 w 2043312"/>
                  <a:gd name="connsiteY10" fmla="*/ 330176 h 1170689"/>
                  <a:gd name="connsiteX11" fmla="*/ 283199 w 2043312"/>
                  <a:gd name="connsiteY11" fmla="*/ 384176 h 1170689"/>
                  <a:gd name="connsiteX12" fmla="*/ 233357 w 2043312"/>
                  <a:gd name="connsiteY12" fmla="*/ 445599 h 1170689"/>
                  <a:gd name="connsiteX13" fmla="*/ 251245 w 2043312"/>
                  <a:gd name="connsiteY13" fmla="*/ 578130 h 1170689"/>
                  <a:gd name="connsiteX14" fmla="*/ 279934 w 2043312"/>
                  <a:gd name="connsiteY14" fmla="*/ 678595 h 1170689"/>
                  <a:gd name="connsiteX15" fmla="*/ 326510 w 2043312"/>
                  <a:gd name="connsiteY15" fmla="*/ 743842 h 1170689"/>
                  <a:gd name="connsiteX16" fmla="*/ 371299 w 2043312"/>
                  <a:gd name="connsiteY16" fmla="*/ 771701 h 1170689"/>
                  <a:gd name="connsiteX17" fmla="*/ 430799 w 2043312"/>
                  <a:gd name="connsiteY17" fmla="*/ 801776 h 1170689"/>
                  <a:gd name="connsiteX18" fmla="*/ 495599 w 2043312"/>
                  <a:gd name="connsiteY18" fmla="*/ 823376 h 1170689"/>
                  <a:gd name="connsiteX19" fmla="*/ 553199 w 2043312"/>
                  <a:gd name="connsiteY19" fmla="*/ 841376 h 1170689"/>
                  <a:gd name="connsiteX20" fmla="*/ 628799 w 2043312"/>
                  <a:gd name="connsiteY20" fmla="*/ 862976 h 1170689"/>
                  <a:gd name="connsiteX21" fmla="*/ 711599 w 2043312"/>
                  <a:gd name="connsiteY21" fmla="*/ 870176 h 1170689"/>
                  <a:gd name="connsiteX22" fmla="*/ 794399 w 2043312"/>
                  <a:gd name="connsiteY22" fmla="*/ 877376 h 1170689"/>
                  <a:gd name="connsiteX23" fmla="*/ 920399 w 2043312"/>
                  <a:gd name="connsiteY23" fmla="*/ 877376 h 1170689"/>
                  <a:gd name="connsiteX24" fmla="*/ 1075087 w 2043312"/>
                  <a:gd name="connsiteY24" fmla="*/ 834399 h 1170689"/>
                  <a:gd name="connsiteX25" fmla="*/ 1232929 w 2043312"/>
                  <a:gd name="connsiteY25" fmla="*/ 773534 h 1170689"/>
                  <a:gd name="connsiteX26" fmla="*/ 1391329 w 2043312"/>
                  <a:gd name="connsiteY26" fmla="*/ 708957 h 1170689"/>
                  <a:gd name="connsiteX27" fmla="*/ 1528464 w 2043312"/>
                  <a:gd name="connsiteY27" fmla="*/ 636845 h 1170689"/>
                  <a:gd name="connsiteX28" fmla="*/ 1629264 w 2043312"/>
                  <a:gd name="connsiteY28" fmla="*/ 597246 h 1170689"/>
                  <a:gd name="connsiteX29" fmla="*/ 1726353 w 2043312"/>
                  <a:gd name="connsiteY29" fmla="*/ 571934 h 1170689"/>
                  <a:gd name="connsiteX30" fmla="*/ 1830752 w 2043312"/>
                  <a:gd name="connsiteY30" fmla="*/ 564734 h 1170689"/>
                  <a:gd name="connsiteX31" fmla="*/ 1949552 w 2043312"/>
                  <a:gd name="connsiteY31" fmla="*/ 614576 h 1170689"/>
                  <a:gd name="connsiteX32" fmla="*/ 1993199 w 2043312"/>
                  <a:gd name="connsiteY32" fmla="*/ 679376 h 1170689"/>
                  <a:gd name="connsiteX33" fmla="*/ 2036399 w 2043312"/>
                  <a:gd name="connsiteY33" fmla="*/ 772976 h 1170689"/>
                  <a:gd name="connsiteX34" fmla="*/ 2039999 w 2043312"/>
                  <a:gd name="connsiteY34" fmla="*/ 927776 h 1170689"/>
                  <a:gd name="connsiteX35" fmla="*/ 2003999 w 2043312"/>
                  <a:gd name="connsiteY35" fmla="*/ 999776 h 1170689"/>
                  <a:gd name="connsiteX36" fmla="*/ 1978799 w 2043312"/>
                  <a:gd name="connsiteY36" fmla="*/ 1082576 h 1170689"/>
                  <a:gd name="connsiteX37" fmla="*/ 1967999 w 2043312"/>
                  <a:gd name="connsiteY37" fmla="*/ 1114976 h 1170689"/>
                  <a:gd name="connsiteX38" fmla="*/ 1888799 w 2043312"/>
                  <a:gd name="connsiteY38" fmla="*/ 1122176 h 1170689"/>
                  <a:gd name="connsiteX39" fmla="*/ 1784399 w 2043312"/>
                  <a:gd name="connsiteY39" fmla="*/ 1158176 h 1170689"/>
                  <a:gd name="connsiteX40" fmla="*/ 1751999 w 2043312"/>
                  <a:gd name="connsiteY40" fmla="*/ 1168976 h 1170689"/>
                  <a:gd name="connsiteX41" fmla="*/ 1737599 w 2043312"/>
                  <a:gd name="connsiteY41" fmla="*/ 1125776 h 1170689"/>
                  <a:gd name="connsiteX42" fmla="*/ 1777199 w 2043312"/>
                  <a:gd name="connsiteY42" fmla="*/ 1042976 h 1170689"/>
                  <a:gd name="connsiteX43" fmla="*/ 1834799 w 2043312"/>
                  <a:gd name="connsiteY43" fmla="*/ 956576 h 1170689"/>
                  <a:gd name="connsiteX44" fmla="*/ 1838399 w 2043312"/>
                  <a:gd name="connsiteY44" fmla="*/ 888176 h 1170689"/>
                  <a:gd name="connsiteX45" fmla="*/ 1795199 w 2043312"/>
                  <a:gd name="connsiteY45" fmla="*/ 823376 h 1170689"/>
                  <a:gd name="connsiteX46" fmla="*/ 1715999 w 2043312"/>
                  <a:gd name="connsiteY46" fmla="*/ 812576 h 1170689"/>
                  <a:gd name="connsiteX47" fmla="*/ 1643999 w 2043312"/>
                  <a:gd name="connsiteY47" fmla="*/ 837776 h 1170689"/>
                  <a:gd name="connsiteX48" fmla="*/ 1579199 w 2043312"/>
                  <a:gd name="connsiteY48" fmla="*/ 870176 h 1170689"/>
                  <a:gd name="connsiteX49" fmla="*/ 1528799 w 2043312"/>
                  <a:gd name="connsiteY49" fmla="*/ 891776 h 1170689"/>
                  <a:gd name="connsiteX50" fmla="*/ 1456799 w 2043312"/>
                  <a:gd name="connsiteY50" fmla="*/ 920576 h 1170689"/>
                  <a:gd name="connsiteX51" fmla="*/ 1265999 w 2043312"/>
                  <a:gd name="connsiteY51" fmla="*/ 988976 h 1170689"/>
                  <a:gd name="connsiteX52" fmla="*/ 1082399 w 2043312"/>
                  <a:gd name="connsiteY52" fmla="*/ 1053776 h 1170689"/>
                  <a:gd name="connsiteX53" fmla="*/ 967199 w 2043312"/>
                  <a:gd name="connsiteY53" fmla="*/ 1075376 h 1170689"/>
                  <a:gd name="connsiteX54" fmla="*/ 859199 w 2043312"/>
                  <a:gd name="connsiteY54" fmla="*/ 1086176 h 1170689"/>
                  <a:gd name="connsiteX55" fmla="*/ 808241 w 2043312"/>
                  <a:gd name="connsiteY55" fmla="*/ 1096753 h 1170689"/>
                  <a:gd name="connsiteX56" fmla="*/ 711264 w 2043312"/>
                  <a:gd name="connsiteY56" fmla="*/ 1085953 h 1170689"/>
                  <a:gd name="connsiteX57" fmla="*/ 596399 w 2043312"/>
                  <a:gd name="connsiteY57" fmla="*/ 1085618 h 1170689"/>
                  <a:gd name="connsiteX58" fmla="*/ 520463 w 2043312"/>
                  <a:gd name="connsiteY58" fmla="*/ 1067394 h 1170689"/>
                  <a:gd name="connsiteX59" fmla="*/ 405264 w 2043312"/>
                  <a:gd name="connsiteY59" fmla="*/ 1056037 h 1170689"/>
                  <a:gd name="connsiteX60" fmla="*/ 293552 w 2043312"/>
                  <a:gd name="connsiteY60" fmla="*/ 1012390 h 1170689"/>
                  <a:gd name="connsiteX61" fmla="*/ 171182 w 2043312"/>
                  <a:gd name="connsiteY61" fmla="*/ 944084 h 1170689"/>
                  <a:gd name="connsiteX62" fmla="*/ 89469 w 2043312"/>
                  <a:gd name="connsiteY62" fmla="*/ 782547 h 1170689"/>
                  <a:gd name="connsiteX63" fmla="*/ 28715 w 2043312"/>
                  <a:gd name="connsiteY63" fmla="*/ 617171 h 1170689"/>
                  <a:gd name="connsiteX64" fmla="*/ 139 w 2043312"/>
                  <a:gd name="connsiteY64" fmla="*/ 413199 h 1170689"/>
                  <a:gd name="connsiteX65" fmla="*/ 19078 w 2043312"/>
                  <a:gd name="connsiteY65" fmla="*/ 275167 h 1170689"/>
                  <a:gd name="connsiteX66" fmla="*/ 47326 w 2043312"/>
                  <a:gd name="connsiteY66" fmla="*/ 206014 h 1170689"/>
                  <a:gd name="connsiteX67" fmla="*/ 96223 w 2043312"/>
                  <a:gd name="connsiteY67" fmla="*/ 151403 h 1170689"/>
                  <a:gd name="connsiteX68" fmla="*/ 164399 w 2043312"/>
                  <a:gd name="connsiteY68" fmla="*/ 100669 h 1170689"/>
                  <a:gd name="connsiteX69" fmla="*/ 268688 w 2043312"/>
                  <a:gd name="connsiteY69" fmla="*/ 50158 h 1170689"/>
                  <a:gd name="connsiteX70" fmla="*/ 373422 w 2043312"/>
                  <a:gd name="connsiteY70" fmla="*/ 28111 h 1170689"/>
                  <a:gd name="connsiteX71" fmla="*/ 526098 w 2043312"/>
                  <a:gd name="connsiteY71" fmla="*/ 968 h 1170689"/>
                  <a:gd name="connsiteX0" fmla="*/ 526098 w 2043312"/>
                  <a:gd name="connsiteY0" fmla="*/ 968 h 1170689"/>
                  <a:gd name="connsiteX1" fmla="*/ 531782 w 2043312"/>
                  <a:gd name="connsiteY1" fmla="*/ 65202 h 1170689"/>
                  <a:gd name="connsiteX2" fmla="*/ 548265 w 2043312"/>
                  <a:gd name="connsiteY2" fmla="*/ 101677 h 1170689"/>
                  <a:gd name="connsiteX3" fmla="*/ 561624 w 2043312"/>
                  <a:gd name="connsiteY3" fmla="*/ 176802 h 1170689"/>
                  <a:gd name="connsiteX4" fmla="*/ 580099 w 2043312"/>
                  <a:gd name="connsiteY4" fmla="*/ 218960 h 1170689"/>
                  <a:gd name="connsiteX5" fmla="*/ 662039 w 2043312"/>
                  <a:gd name="connsiteY5" fmla="*/ 324585 h 1170689"/>
                  <a:gd name="connsiteX6" fmla="*/ 574799 w 2043312"/>
                  <a:gd name="connsiteY6" fmla="*/ 333776 h 1170689"/>
                  <a:gd name="connsiteX7" fmla="*/ 674832 w 2043312"/>
                  <a:gd name="connsiteY7" fmla="*/ 324493 h 1170689"/>
                  <a:gd name="connsiteX8" fmla="*/ 502799 w 2043312"/>
                  <a:gd name="connsiteY8" fmla="*/ 333776 h 1170689"/>
                  <a:gd name="connsiteX9" fmla="*/ 445199 w 2043312"/>
                  <a:gd name="connsiteY9" fmla="*/ 322976 h 1170689"/>
                  <a:gd name="connsiteX10" fmla="*/ 347999 w 2043312"/>
                  <a:gd name="connsiteY10" fmla="*/ 330176 h 1170689"/>
                  <a:gd name="connsiteX11" fmla="*/ 283199 w 2043312"/>
                  <a:gd name="connsiteY11" fmla="*/ 384176 h 1170689"/>
                  <a:gd name="connsiteX12" fmla="*/ 233357 w 2043312"/>
                  <a:gd name="connsiteY12" fmla="*/ 445599 h 1170689"/>
                  <a:gd name="connsiteX13" fmla="*/ 251245 w 2043312"/>
                  <a:gd name="connsiteY13" fmla="*/ 578130 h 1170689"/>
                  <a:gd name="connsiteX14" fmla="*/ 279934 w 2043312"/>
                  <a:gd name="connsiteY14" fmla="*/ 678595 h 1170689"/>
                  <a:gd name="connsiteX15" fmla="*/ 326510 w 2043312"/>
                  <a:gd name="connsiteY15" fmla="*/ 743842 h 1170689"/>
                  <a:gd name="connsiteX16" fmla="*/ 371299 w 2043312"/>
                  <a:gd name="connsiteY16" fmla="*/ 771701 h 1170689"/>
                  <a:gd name="connsiteX17" fmla="*/ 430799 w 2043312"/>
                  <a:gd name="connsiteY17" fmla="*/ 801776 h 1170689"/>
                  <a:gd name="connsiteX18" fmla="*/ 495599 w 2043312"/>
                  <a:gd name="connsiteY18" fmla="*/ 823376 h 1170689"/>
                  <a:gd name="connsiteX19" fmla="*/ 553199 w 2043312"/>
                  <a:gd name="connsiteY19" fmla="*/ 841376 h 1170689"/>
                  <a:gd name="connsiteX20" fmla="*/ 628799 w 2043312"/>
                  <a:gd name="connsiteY20" fmla="*/ 862976 h 1170689"/>
                  <a:gd name="connsiteX21" fmla="*/ 711599 w 2043312"/>
                  <a:gd name="connsiteY21" fmla="*/ 870176 h 1170689"/>
                  <a:gd name="connsiteX22" fmla="*/ 794399 w 2043312"/>
                  <a:gd name="connsiteY22" fmla="*/ 877376 h 1170689"/>
                  <a:gd name="connsiteX23" fmla="*/ 920399 w 2043312"/>
                  <a:gd name="connsiteY23" fmla="*/ 877376 h 1170689"/>
                  <a:gd name="connsiteX24" fmla="*/ 1075087 w 2043312"/>
                  <a:gd name="connsiteY24" fmla="*/ 834399 h 1170689"/>
                  <a:gd name="connsiteX25" fmla="*/ 1232929 w 2043312"/>
                  <a:gd name="connsiteY25" fmla="*/ 773534 h 1170689"/>
                  <a:gd name="connsiteX26" fmla="*/ 1391329 w 2043312"/>
                  <a:gd name="connsiteY26" fmla="*/ 708957 h 1170689"/>
                  <a:gd name="connsiteX27" fmla="*/ 1528464 w 2043312"/>
                  <a:gd name="connsiteY27" fmla="*/ 636845 h 1170689"/>
                  <a:gd name="connsiteX28" fmla="*/ 1629264 w 2043312"/>
                  <a:gd name="connsiteY28" fmla="*/ 597246 h 1170689"/>
                  <a:gd name="connsiteX29" fmla="*/ 1726353 w 2043312"/>
                  <a:gd name="connsiteY29" fmla="*/ 571934 h 1170689"/>
                  <a:gd name="connsiteX30" fmla="*/ 1830752 w 2043312"/>
                  <a:gd name="connsiteY30" fmla="*/ 564734 h 1170689"/>
                  <a:gd name="connsiteX31" fmla="*/ 1949552 w 2043312"/>
                  <a:gd name="connsiteY31" fmla="*/ 614576 h 1170689"/>
                  <a:gd name="connsiteX32" fmla="*/ 1993199 w 2043312"/>
                  <a:gd name="connsiteY32" fmla="*/ 679376 h 1170689"/>
                  <a:gd name="connsiteX33" fmla="*/ 2036399 w 2043312"/>
                  <a:gd name="connsiteY33" fmla="*/ 772976 h 1170689"/>
                  <a:gd name="connsiteX34" fmla="*/ 2039999 w 2043312"/>
                  <a:gd name="connsiteY34" fmla="*/ 927776 h 1170689"/>
                  <a:gd name="connsiteX35" fmla="*/ 2003999 w 2043312"/>
                  <a:gd name="connsiteY35" fmla="*/ 999776 h 1170689"/>
                  <a:gd name="connsiteX36" fmla="*/ 1978799 w 2043312"/>
                  <a:gd name="connsiteY36" fmla="*/ 1082576 h 1170689"/>
                  <a:gd name="connsiteX37" fmla="*/ 1967999 w 2043312"/>
                  <a:gd name="connsiteY37" fmla="*/ 1114976 h 1170689"/>
                  <a:gd name="connsiteX38" fmla="*/ 1888799 w 2043312"/>
                  <a:gd name="connsiteY38" fmla="*/ 1122176 h 1170689"/>
                  <a:gd name="connsiteX39" fmla="*/ 1784399 w 2043312"/>
                  <a:gd name="connsiteY39" fmla="*/ 1158176 h 1170689"/>
                  <a:gd name="connsiteX40" fmla="*/ 1751999 w 2043312"/>
                  <a:gd name="connsiteY40" fmla="*/ 1168976 h 1170689"/>
                  <a:gd name="connsiteX41" fmla="*/ 1737599 w 2043312"/>
                  <a:gd name="connsiteY41" fmla="*/ 1125776 h 1170689"/>
                  <a:gd name="connsiteX42" fmla="*/ 1777199 w 2043312"/>
                  <a:gd name="connsiteY42" fmla="*/ 1042976 h 1170689"/>
                  <a:gd name="connsiteX43" fmla="*/ 1834799 w 2043312"/>
                  <a:gd name="connsiteY43" fmla="*/ 956576 h 1170689"/>
                  <a:gd name="connsiteX44" fmla="*/ 1838399 w 2043312"/>
                  <a:gd name="connsiteY44" fmla="*/ 888176 h 1170689"/>
                  <a:gd name="connsiteX45" fmla="*/ 1795199 w 2043312"/>
                  <a:gd name="connsiteY45" fmla="*/ 823376 h 1170689"/>
                  <a:gd name="connsiteX46" fmla="*/ 1715999 w 2043312"/>
                  <a:gd name="connsiteY46" fmla="*/ 812576 h 1170689"/>
                  <a:gd name="connsiteX47" fmla="*/ 1643999 w 2043312"/>
                  <a:gd name="connsiteY47" fmla="*/ 837776 h 1170689"/>
                  <a:gd name="connsiteX48" fmla="*/ 1579199 w 2043312"/>
                  <a:gd name="connsiteY48" fmla="*/ 870176 h 1170689"/>
                  <a:gd name="connsiteX49" fmla="*/ 1528799 w 2043312"/>
                  <a:gd name="connsiteY49" fmla="*/ 891776 h 1170689"/>
                  <a:gd name="connsiteX50" fmla="*/ 1456799 w 2043312"/>
                  <a:gd name="connsiteY50" fmla="*/ 920576 h 1170689"/>
                  <a:gd name="connsiteX51" fmla="*/ 1265999 w 2043312"/>
                  <a:gd name="connsiteY51" fmla="*/ 988976 h 1170689"/>
                  <a:gd name="connsiteX52" fmla="*/ 1082399 w 2043312"/>
                  <a:gd name="connsiteY52" fmla="*/ 1053776 h 1170689"/>
                  <a:gd name="connsiteX53" fmla="*/ 967199 w 2043312"/>
                  <a:gd name="connsiteY53" fmla="*/ 1075376 h 1170689"/>
                  <a:gd name="connsiteX54" fmla="*/ 859199 w 2043312"/>
                  <a:gd name="connsiteY54" fmla="*/ 1086176 h 1170689"/>
                  <a:gd name="connsiteX55" fmla="*/ 808241 w 2043312"/>
                  <a:gd name="connsiteY55" fmla="*/ 1096753 h 1170689"/>
                  <a:gd name="connsiteX56" fmla="*/ 711264 w 2043312"/>
                  <a:gd name="connsiteY56" fmla="*/ 1085953 h 1170689"/>
                  <a:gd name="connsiteX57" fmla="*/ 596399 w 2043312"/>
                  <a:gd name="connsiteY57" fmla="*/ 1085618 h 1170689"/>
                  <a:gd name="connsiteX58" fmla="*/ 520463 w 2043312"/>
                  <a:gd name="connsiteY58" fmla="*/ 1067394 h 1170689"/>
                  <a:gd name="connsiteX59" fmla="*/ 405264 w 2043312"/>
                  <a:gd name="connsiteY59" fmla="*/ 1056037 h 1170689"/>
                  <a:gd name="connsiteX60" fmla="*/ 293552 w 2043312"/>
                  <a:gd name="connsiteY60" fmla="*/ 1012390 h 1170689"/>
                  <a:gd name="connsiteX61" fmla="*/ 171182 w 2043312"/>
                  <a:gd name="connsiteY61" fmla="*/ 944084 h 1170689"/>
                  <a:gd name="connsiteX62" fmla="*/ 89469 w 2043312"/>
                  <a:gd name="connsiteY62" fmla="*/ 782547 h 1170689"/>
                  <a:gd name="connsiteX63" fmla="*/ 28715 w 2043312"/>
                  <a:gd name="connsiteY63" fmla="*/ 617171 h 1170689"/>
                  <a:gd name="connsiteX64" fmla="*/ 139 w 2043312"/>
                  <a:gd name="connsiteY64" fmla="*/ 413199 h 1170689"/>
                  <a:gd name="connsiteX65" fmla="*/ 19078 w 2043312"/>
                  <a:gd name="connsiteY65" fmla="*/ 275167 h 1170689"/>
                  <a:gd name="connsiteX66" fmla="*/ 47326 w 2043312"/>
                  <a:gd name="connsiteY66" fmla="*/ 206014 h 1170689"/>
                  <a:gd name="connsiteX67" fmla="*/ 96223 w 2043312"/>
                  <a:gd name="connsiteY67" fmla="*/ 151403 h 1170689"/>
                  <a:gd name="connsiteX68" fmla="*/ 164399 w 2043312"/>
                  <a:gd name="connsiteY68" fmla="*/ 100669 h 1170689"/>
                  <a:gd name="connsiteX69" fmla="*/ 268688 w 2043312"/>
                  <a:gd name="connsiteY69" fmla="*/ 50158 h 1170689"/>
                  <a:gd name="connsiteX70" fmla="*/ 373422 w 2043312"/>
                  <a:gd name="connsiteY70" fmla="*/ 28111 h 1170689"/>
                  <a:gd name="connsiteX71" fmla="*/ 526098 w 2043312"/>
                  <a:gd name="connsiteY71" fmla="*/ 968 h 1170689"/>
                  <a:gd name="connsiteX0" fmla="*/ 526098 w 2043312"/>
                  <a:gd name="connsiteY0" fmla="*/ 295 h 1170016"/>
                  <a:gd name="connsiteX1" fmla="*/ 531782 w 2043312"/>
                  <a:gd name="connsiteY1" fmla="*/ 45962 h 1170016"/>
                  <a:gd name="connsiteX2" fmla="*/ 548265 w 2043312"/>
                  <a:gd name="connsiteY2" fmla="*/ 101004 h 1170016"/>
                  <a:gd name="connsiteX3" fmla="*/ 561624 w 2043312"/>
                  <a:gd name="connsiteY3" fmla="*/ 176129 h 1170016"/>
                  <a:gd name="connsiteX4" fmla="*/ 580099 w 2043312"/>
                  <a:gd name="connsiteY4" fmla="*/ 218287 h 1170016"/>
                  <a:gd name="connsiteX5" fmla="*/ 662039 w 2043312"/>
                  <a:gd name="connsiteY5" fmla="*/ 323912 h 1170016"/>
                  <a:gd name="connsiteX6" fmla="*/ 574799 w 2043312"/>
                  <a:gd name="connsiteY6" fmla="*/ 333103 h 1170016"/>
                  <a:gd name="connsiteX7" fmla="*/ 674832 w 2043312"/>
                  <a:gd name="connsiteY7" fmla="*/ 323820 h 1170016"/>
                  <a:gd name="connsiteX8" fmla="*/ 502799 w 2043312"/>
                  <a:gd name="connsiteY8" fmla="*/ 333103 h 1170016"/>
                  <a:gd name="connsiteX9" fmla="*/ 445199 w 2043312"/>
                  <a:gd name="connsiteY9" fmla="*/ 322303 h 1170016"/>
                  <a:gd name="connsiteX10" fmla="*/ 347999 w 2043312"/>
                  <a:gd name="connsiteY10" fmla="*/ 329503 h 1170016"/>
                  <a:gd name="connsiteX11" fmla="*/ 283199 w 2043312"/>
                  <a:gd name="connsiteY11" fmla="*/ 383503 h 1170016"/>
                  <a:gd name="connsiteX12" fmla="*/ 233357 w 2043312"/>
                  <a:gd name="connsiteY12" fmla="*/ 444926 h 1170016"/>
                  <a:gd name="connsiteX13" fmla="*/ 251245 w 2043312"/>
                  <a:gd name="connsiteY13" fmla="*/ 577457 h 1170016"/>
                  <a:gd name="connsiteX14" fmla="*/ 279934 w 2043312"/>
                  <a:gd name="connsiteY14" fmla="*/ 677922 h 1170016"/>
                  <a:gd name="connsiteX15" fmla="*/ 326510 w 2043312"/>
                  <a:gd name="connsiteY15" fmla="*/ 743169 h 1170016"/>
                  <a:gd name="connsiteX16" fmla="*/ 371299 w 2043312"/>
                  <a:gd name="connsiteY16" fmla="*/ 771028 h 1170016"/>
                  <a:gd name="connsiteX17" fmla="*/ 430799 w 2043312"/>
                  <a:gd name="connsiteY17" fmla="*/ 801103 h 1170016"/>
                  <a:gd name="connsiteX18" fmla="*/ 495599 w 2043312"/>
                  <a:gd name="connsiteY18" fmla="*/ 822703 h 1170016"/>
                  <a:gd name="connsiteX19" fmla="*/ 553199 w 2043312"/>
                  <a:gd name="connsiteY19" fmla="*/ 840703 h 1170016"/>
                  <a:gd name="connsiteX20" fmla="*/ 628799 w 2043312"/>
                  <a:gd name="connsiteY20" fmla="*/ 862303 h 1170016"/>
                  <a:gd name="connsiteX21" fmla="*/ 711599 w 2043312"/>
                  <a:gd name="connsiteY21" fmla="*/ 869503 h 1170016"/>
                  <a:gd name="connsiteX22" fmla="*/ 794399 w 2043312"/>
                  <a:gd name="connsiteY22" fmla="*/ 876703 h 1170016"/>
                  <a:gd name="connsiteX23" fmla="*/ 920399 w 2043312"/>
                  <a:gd name="connsiteY23" fmla="*/ 876703 h 1170016"/>
                  <a:gd name="connsiteX24" fmla="*/ 1075087 w 2043312"/>
                  <a:gd name="connsiteY24" fmla="*/ 833726 h 1170016"/>
                  <a:gd name="connsiteX25" fmla="*/ 1232929 w 2043312"/>
                  <a:gd name="connsiteY25" fmla="*/ 772861 h 1170016"/>
                  <a:gd name="connsiteX26" fmla="*/ 1391329 w 2043312"/>
                  <a:gd name="connsiteY26" fmla="*/ 708284 h 1170016"/>
                  <a:gd name="connsiteX27" fmla="*/ 1528464 w 2043312"/>
                  <a:gd name="connsiteY27" fmla="*/ 636172 h 1170016"/>
                  <a:gd name="connsiteX28" fmla="*/ 1629264 w 2043312"/>
                  <a:gd name="connsiteY28" fmla="*/ 596573 h 1170016"/>
                  <a:gd name="connsiteX29" fmla="*/ 1726353 w 2043312"/>
                  <a:gd name="connsiteY29" fmla="*/ 571261 h 1170016"/>
                  <a:gd name="connsiteX30" fmla="*/ 1830752 w 2043312"/>
                  <a:gd name="connsiteY30" fmla="*/ 564061 h 1170016"/>
                  <a:gd name="connsiteX31" fmla="*/ 1949552 w 2043312"/>
                  <a:gd name="connsiteY31" fmla="*/ 613903 h 1170016"/>
                  <a:gd name="connsiteX32" fmla="*/ 1993199 w 2043312"/>
                  <a:gd name="connsiteY32" fmla="*/ 678703 h 1170016"/>
                  <a:gd name="connsiteX33" fmla="*/ 2036399 w 2043312"/>
                  <a:gd name="connsiteY33" fmla="*/ 772303 h 1170016"/>
                  <a:gd name="connsiteX34" fmla="*/ 2039999 w 2043312"/>
                  <a:gd name="connsiteY34" fmla="*/ 927103 h 1170016"/>
                  <a:gd name="connsiteX35" fmla="*/ 2003999 w 2043312"/>
                  <a:gd name="connsiteY35" fmla="*/ 999103 h 1170016"/>
                  <a:gd name="connsiteX36" fmla="*/ 1978799 w 2043312"/>
                  <a:gd name="connsiteY36" fmla="*/ 1081903 h 1170016"/>
                  <a:gd name="connsiteX37" fmla="*/ 1967999 w 2043312"/>
                  <a:gd name="connsiteY37" fmla="*/ 1114303 h 1170016"/>
                  <a:gd name="connsiteX38" fmla="*/ 1888799 w 2043312"/>
                  <a:gd name="connsiteY38" fmla="*/ 1121503 h 1170016"/>
                  <a:gd name="connsiteX39" fmla="*/ 1784399 w 2043312"/>
                  <a:gd name="connsiteY39" fmla="*/ 1157503 h 1170016"/>
                  <a:gd name="connsiteX40" fmla="*/ 1751999 w 2043312"/>
                  <a:gd name="connsiteY40" fmla="*/ 1168303 h 1170016"/>
                  <a:gd name="connsiteX41" fmla="*/ 1737599 w 2043312"/>
                  <a:gd name="connsiteY41" fmla="*/ 1125103 h 1170016"/>
                  <a:gd name="connsiteX42" fmla="*/ 1777199 w 2043312"/>
                  <a:gd name="connsiteY42" fmla="*/ 1042303 h 1170016"/>
                  <a:gd name="connsiteX43" fmla="*/ 1834799 w 2043312"/>
                  <a:gd name="connsiteY43" fmla="*/ 955903 h 1170016"/>
                  <a:gd name="connsiteX44" fmla="*/ 1838399 w 2043312"/>
                  <a:gd name="connsiteY44" fmla="*/ 887503 h 1170016"/>
                  <a:gd name="connsiteX45" fmla="*/ 1795199 w 2043312"/>
                  <a:gd name="connsiteY45" fmla="*/ 822703 h 1170016"/>
                  <a:gd name="connsiteX46" fmla="*/ 1715999 w 2043312"/>
                  <a:gd name="connsiteY46" fmla="*/ 811903 h 1170016"/>
                  <a:gd name="connsiteX47" fmla="*/ 1643999 w 2043312"/>
                  <a:gd name="connsiteY47" fmla="*/ 837103 h 1170016"/>
                  <a:gd name="connsiteX48" fmla="*/ 1579199 w 2043312"/>
                  <a:gd name="connsiteY48" fmla="*/ 869503 h 1170016"/>
                  <a:gd name="connsiteX49" fmla="*/ 1528799 w 2043312"/>
                  <a:gd name="connsiteY49" fmla="*/ 891103 h 1170016"/>
                  <a:gd name="connsiteX50" fmla="*/ 1456799 w 2043312"/>
                  <a:gd name="connsiteY50" fmla="*/ 919903 h 1170016"/>
                  <a:gd name="connsiteX51" fmla="*/ 1265999 w 2043312"/>
                  <a:gd name="connsiteY51" fmla="*/ 988303 h 1170016"/>
                  <a:gd name="connsiteX52" fmla="*/ 1082399 w 2043312"/>
                  <a:gd name="connsiteY52" fmla="*/ 1053103 h 1170016"/>
                  <a:gd name="connsiteX53" fmla="*/ 967199 w 2043312"/>
                  <a:gd name="connsiteY53" fmla="*/ 1074703 h 1170016"/>
                  <a:gd name="connsiteX54" fmla="*/ 859199 w 2043312"/>
                  <a:gd name="connsiteY54" fmla="*/ 1085503 h 1170016"/>
                  <a:gd name="connsiteX55" fmla="*/ 808241 w 2043312"/>
                  <a:gd name="connsiteY55" fmla="*/ 1096080 h 1170016"/>
                  <a:gd name="connsiteX56" fmla="*/ 711264 w 2043312"/>
                  <a:gd name="connsiteY56" fmla="*/ 1085280 h 1170016"/>
                  <a:gd name="connsiteX57" fmla="*/ 596399 w 2043312"/>
                  <a:gd name="connsiteY57" fmla="*/ 1084945 h 1170016"/>
                  <a:gd name="connsiteX58" fmla="*/ 520463 w 2043312"/>
                  <a:gd name="connsiteY58" fmla="*/ 1066721 h 1170016"/>
                  <a:gd name="connsiteX59" fmla="*/ 405264 w 2043312"/>
                  <a:gd name="connsiteY59" fmla="*/ 1055364 h 1170016"/>
                  <a:gd name="connsiteX60" fmla="*/ 293552 w 2043312"/>
                  <a:gd name="connsiteY60" fmla="*/ 1011717 h 1170016"/>
                  <a:gd name="connsiteX61" fmla="*/ 171182 w 2043312"/>
                  <a:gd name="connsiteY61" fmla="*/ 943411 h 1170016"/>
                  <a:gd name="connsiteX62" fmla="*/ 89469 w 2043312"/>
                  <a:gd name="connsiteY62" fmla="*/ 781874 h 1170016"/>
                  <a:gd name="connsiteX63" fmla="*/ 28715 w 2043312"/>
                  <a:gd name="connsiteY63" fmla="*/ 616498 h 1170016"/>
                  <a:gd name="connsiteX64" fmla="*/ 139 w 2043312"/>
                  <a:gd name="connsiteY64" fmla="*/ 412526 h 1170016"/>
                  <a:gd name="connsiteX65" fmla="*/ 19078 w 2043312"/>
                  <a:gd name="connsiteY65" fmla="*/ 274494 h 1170016"/>
                  <a:gd name="connsiteX66" fmla="*/ 47326 w 2043312"/>
                  <a:gd name="connsiteY66" fmla="*/ 205341 h 1170016"/>
                  <a:gd name="connsiteX67" fmla="*/ 96223 w 2043312"/>
                  <a:gd name="connsiteY67" fmla="*/ 150730 h 1170016"/>
                  <a:gd name="connsiteX68" fmla="*/ 164399 w 2043312"/>
                  <a:gd name="connsiteY68" fmla="*/ 99996 h 1170016"/>
                  <a:gd name="connsiteX69" fmla="*/ 268688 w 2043312"/>
                  <a:gd name="connsiteY69" fmla="*/ 49485 h 1170016"/>
                  <a:gd name="connsiteX70" fmla="*/ 373422 w 2043312"/>
                  <a:gd name="connsiteY70" fmla="*/ 27438 h 1170016"/>
                  <a:gd name="connsiteX71" fmla="*/ 526098 w 2043312"/>
                  <a:gd name="connsiteY71" fmla="*/ 295 h 1170016"/>
                  <a:gd name="connsiteX0" fmla="*/ 526098 w 2043312"/>
                  <a:gd name="connsiteY0" fmla="*/ 295 h 1170016"/>
                  <a:gd name="connsiteX1" fmla="*/ 531782 w 2043312"/>
                  <a:gd name="connsiteY1" fmla="*/ 45962 h 1170016"/>
                  <a:gd name="connsiteX2" fmla="*/ 548265 w 2043312"/>
                  <a:gd name="connsiteY2" fmla="*/ 101004 h 1170016"/>
                  <a:gd name="connsiteX3" fmla="*/ 561624 w 2043312"/>
                  <a:gd name="connsiteY3" fmla="*/ 176129 h 1170016"/>
                  <a:gd name="connsiteX4" fmla="*/ 580099 w 2043312"/>
                  <a:gd name="connsiteY4" fmla="*/ 218287 h 1170016"/>
                  <a:gd name="connsiteX5" fmla="*/ 662039 w 2043312"/>
                  <a:gd name="connsiteY5" fmla="*/ 323912 h 1170016"/>
                  <a:gd name="connsiteX6" fmla="*/ 574799 w 2043312"/>
                  <a:gd name="connsiteY6" fmla="*/ 333103 h 1170016"/>
                  <a:gd name="connsiteX7" fmla="*/ 674832 w 2043312"/>
                  <a:gd name="connsiteY7" fmla="*/ 323820 h 1170016"/>
                  <a:gd name="connsiteX8" fmla="*/ 502799 w 2043312"/>
                  <a:gd name="connsiteY8" fmla="*/ 333103 h 1170016"/>
                  <a:gd name="connsiteX9" fmla="*/ 445199 w 2043312"/>
                  <a:gd name="connsiteY9" fmla="*/ 322303 h 1170016"/>
                  <a:gd name="connsiteX10" fmla="*/ 347999 w 2043312"/>
                  <a:gd name="connsiteY10" fmla="*/ 329503 h 1170016"/>
                  <a:gd name="connsiteX11" fmla="*/ 283199 w 2043312"/>
                  <a:gd name="connsiteY11" fmla="*/ 383503 h 1170016"/>
                  <a:gd name="connsiteX12" fmla="*/ 242640 w 2043312"/>
                  <a:gd name="connsiteY12" fmla="*/ 486701 h 1170016"/>
                  <a:gd name="connsiteX13" fmla="*/ 251245 w 2043312"/>
                  <a:gd name="connsiteY13" fmla="*/ 577457 h 1170016"/>
                  <a:gd name="connsiteX14" fmla="*/ 279934 w 2043312"/>
                  <a:gd name="connsiteY14" fmla="*/ 677922 h 1170016"/>
                  <a:gd name="connsiteX15" fmla="*/ 326510 w 2043312"/>
                  <a:gd name="connsiteY15" fmla="*/ 743169 h 1170016"/>
                  <a:gd name="connsiteX16" fmla="*/ 371299 w 2043312"/>
                  <a:gd name="connsiteY16" fmla="*/ 771028 h 1170016"/>
                  <a:gd name="connsiteX17" fmla="*/ 430799 w 2043312"/>
                  <a:gd name="connsiteY17" fmla="*/ 801103 h 1170016"/>
                  <a:gd name="connsiteX18" fmla="*/ 495599 w 2043312"/>
                  <a:gd name="connsiteY18" fmla="*/ 822703 h 1170016"/>
                  <a:gd name="connsiteX19" fmla="*/ 553199 w 2043312"/>
                  <a:gd name="connsiteY19" fmla="*/ 840703 h 1170016"/>
                  <a:gd name="connsiteX20" fmla="*/ 628799 w 2043312"/>
                  <a:gd name="connsiteY20" fmla="*/ 862303 h 1170016"/>
                  <a:gd name="connsiteX21" fmla="*/ 711599 w 2043312"/>
                  <a:gd name="connsiteY21" fmla="*/ 869503 h 1170016"/>
                  <a:gd name="connsiteX22" fmla="*/ 794399 w 2043312"/>
                  <a:gd name="connsiteY22" fmla="*/ 876703 h 1170016"/>
                  <a:gd name="connsiteX23" fmla="*/ 920399 w 2043312"/>
                  <a:gd name="connsiteY23" fmla="*/ 876703 h 1170016"/>
                  <a:gd name="connsiteX24" fmla="*/ 1075087 w 2043312"/>
                  <a:gd name="connsiteY24" fmla="*/ 833726 h 1170016"/>
                  <a:gd name="connsiteX25" fmla="*/ 1232929 w 2043312"/>
                  <a:gd name="connsiteY25" fmla="*/ 772861 h 1170016"/>
                  <a:gd name="connsiteX26" fmla="*/ 1391329 w 2043312"/>
                  <a:gd name="connsiteY26" fmla="*/ 708284 h 1170016"/>
                  <a:gd name="connsiteX27" fmla="*/ 1528464 w 2043312"/>
                  <a:gd name="connsiteY27" fmla="*/ 636172 h 1170016"/>
                  <a:gd name="connsiteX28" fmla="*/ 1629264 w 2043312"/>
                  <a:gd name="connsiteY28" fmla="*/ 596573 h 1170016"/>
                  <a:gd name="connsiteX29" fmla="*/ 1726353 w 2043312"/>
                  <a:gd name="connsiteY29" fmla="*/ 571261 h 1170016"/>
                  <a:gd name="connsiteX30" fmla="*/ 1830752 w 2043312"/>
                  <a:gd name="connsiteY30" fmla="*/ 564061 h 1170016"/>
                  <a:gd name="connsiteX31" fmla="*/ 1949552 w 2043312"/>
                  <a:gd name="connsiteY31" fmla="*/ 613903 h 1170016"/>
                  <a:gd name="connsiteX32" fmla="*/ 1993199 w 2043312"/>
                  <a:gd name="connsiteY32" fmla="*/ 678703 h 1170016"/>
                  <a:gd name="connsiteX33" fmla="*/ 2036399 w 2043312"/>
                  <a:gd name="connsiteY33" fmla="*/ 772303 h 1170016"/>
                  <a:gd name="connsiteX34" fmla="*/ 2039999 w 2043312"/>
                  <a:gd name="connsiteY34" fmla="*/ 927103 h 1170016"/>
                  <a:gd name="connsiteX35" fmla="*/ 2003999 w 2043312"/>
                  <a:gd name="connsiteY35" fmla="*/ 999103 h 1170016"/>
                  <a:gd name="connsiteX36" fmla="*/ 1978799 w 2043312"/>
                  <a:gd name="connsiteY36" fmla="*/ 1081903 h 1170016"/>
                  <a:gd name="connsiteX37" fmla="*/ 1967999 w 2043312"/>
                  <a:gd name="connsiteY37" fmla="*/ 1114303 h 1170016"/>
                  <a:gd name="connsiteX38" fmla="*/ 1888799 w 2043312"/>
                  <a:gd name="connsiteY38" fmla="*/ 1121503 h 1170016"/>
                  <a:gd name="connsiteX39" fmla="*/ 1784399 w 2043312"/>
                  <a:gd name="connsiteY39" fmla="*/ 1157503 h 1170016"/>
                  <a:gd name="connsiteX40" fmla="*/ 1751999 w 2043312"/>
                  <a:gd name="connsiteY40" fmla="*/ 1168303 h 1170016"/>
                  <a:gd name="connsiteX41" fmla="*/ 1737599 w 2043312"/>
                  <a:gd name="connsiteY41" fmla="*/ 1125103 h 1170016"/>
                  <a:gd name="connsiteX42" fmla="*/ 1777199 w 2043312"/>
                  <a:gd name="connsiteY42" fmla="*/ 1042303 h 1170016"/>
                  <a:gd name="connsiteX43" fmla="*/ 1834799 w 2043312"/>
                  <a:gd name="connsiteY43" fmla="*/ 955903 h 1170016"/>
                  <a:gd name="connsiteX44" fmla="*/ 1838399 w 2043312"/>
                  <a:gd name="connsiteY44" fmla="*/ 887503 h 1170016"/>
                  <a:gd name="connsiteX45" fmla="*/ 1795199 w 2043312"/>
                  <a:gd name="connsiteY45" fmla="*/ 822703 h 1170016"/>
                  <a:gd name="connsiteX46" fmla="*/ 1715999 w 2043312"/>
                  <a:gd name="connsiteY46" fmla="*/ 811903 h 1170016"/>
                  <a:gd name="connsiteX47" fmla="*/ 1643999 w 2043312"/>
                  <a:gd name="connsiteY47" fmla="*/ 837103 h 1170016"/>
                  <a:gd name="connsiteX48" fmla="*/ 1579199 w 2043312"/>
                  <a:gd name="connsiteY48" fmla="*/ 869503 h 1170016"/>
                  <a:gd name="connsiteX49" fmla="*/ 1528799 w 2043312"/>
                  <a:gd name="connsiteY49" fmla="*/ 891103 h 1170016"/>
                  <a:gd name="connsiteX50" fmla="*/ 1456799 w 2043312"/>
                  <a:gd name="connsiteY50" fmla="*/ 919903 h 1170016"/>
                  <a:gd name="connsiteX51" fmla="*/ 1265999 w 2043312"/>
                  <a:gd name="connsiteY51" fmla="*/ 988303 h 1170016"/>
                  <a:gd name="connsiteX52" fmla="*/ 1082399 w 2043312"/>
                  <a:gd name="connsiteY52" fmla="*/ 1053103 h 1170016"/>
                  <a:gd name="connsiteX53" fmla="*/ 967199 w 2043312"/>
                  <a:gd name="connsiteY53" fmla="*/ 1074703 h 1170016"/>
                  <a:gd name="connsiteX54" fmla="*/ 859199 w 2043312"/>
                  <a:gd name="connsiteY54" fmla="*/ 1085503 h 1170016"/>
                  <a:gd name="connsiteX55" fmla="*/ 808241 w 2043312"/>
                  <a:gd name="connsiteY55" fmla="*/ 1096080 h 1170016"/>
                  <a:gd name="connsiteX56" fmla="*/ 711264 w 2043312"/>
                  <a:gd name="connsiteY56" fmla="*/ 1085280 h 1170016"/>
                  <a:gd name="connsiteX57" fmla="*/ 596399 w 2043312"/>
                  <a:gd name="connsiteY57" fmla="*/ 1084945 h 1170016"/>
                  <a:gd name="connsiteX58" fmla="*/ 520463 w 2043312"/>
                  <a:gd name="connsiteY58" fmla="*/ 1066721 h 1170016"/>
                  <a:gd name="connsiteX59" fmla="*/ 405264 w 2043312"/>
                  <a:gd name="connsiteY59" fmla="*/ 1055364 h 1170016"/>
                  <a:gd name="connsiteX60" fmla="*/ 293552 w 2043312"/>
                  <a:gd name="connsiteY60" fmla="*/ 1011717 h 1170016"/>
                  <a:gd name="connsiteX61" fmla="*/ 171182 w 2043312"/>
                  <a:gd name="connsiteY61" fmla="*/ 943411 h 1170016"/>
                  <a:gd name="connsiteX62" fmla="*/ 89469 w 2043312"/>
                  <a:gd name="connsiteY62" fmla="*/ 781874 h 1170016"/>
                  <a:gd name="connsiteX63" fmla="*/ 28715 w 2043312"/>
                  <a:gd name="connsiteY63" fmla="*/ 616498 h 1170016"/>
                  <a:gd name="connsiteX64" fmla="*/ 139 w 2043312"/>
                  <a:gd name="connsiteY64" fmla="*/ 412526 h 1170016"/>
                  <a:gd name="connsiteX65" fmla="*/ 19078 w 2043312"/>
                  <a:gd name="connsiteY65" fmla="*/ 274494 h 1170016"/>
                  <a:gd name="connsiteX66" fmla="*/ 47326 w 2043312"/>
                  <a:gd name="connsiteY66" fmla="*/ 205341 h 1170016"/>
                  <a:gd name="connsiteX67" fmla="*/ 96223 w 2043312"/>
                  <a:gd name="connsiteY67" fmla="*/ 150730 h 1170016"/>
                  <a:gd name="connsiteX68" fmla="*/ 164399 w 2043312"/>
                  <a:gd name="connsiteY68" fmla="*/ 99996 h 1170016"/>
                  <a:gd name="connsiteX69" fmla="*/ 268688 w 2043312"/>
                  <a:gd name="connsiteY69" fmla="*/ 49485 h 1170016"/>
                  <a:gd name="connsiteX70" fmla="*/ 373422 w 2043312"/>
                  <a:gd name="connsiteY70" fmla="*/ 27438 h 1170016"/>
                  <a:gd name="connsiteX71" fmla="*/ 526098 w 2043312"/>
                  <a:gd name="connsiteY71" fmla="*/ 295 h 1170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2043312" h="1170016">
                    <a:moveTo>
                      <a:pt x="526098" y="295"/>
                    </a:moveTo>
                    <a:cubicBezTo>
                      <a:pt x="552491" y="3382"/>
                      <a:pt x="528088" y="29177"/>
                      <a:pt x="531782" y="45962"/>
                    </a:cubicBezTo>
                    <a:cubicBezTo>
                      <a:pt x="535476" y="62747"/>
                      <a:pt x="543291" y="79310"/>
                      <a:pt x="548265" y="101004"/>
                    </a:cubicBezTo>
                    <a:cubicBezTo>
                      <a:pt x="553239" y="122698"/>
                      <a:pt x="556318" y="156582"/>
                      <a:pt x="561624" y="176129"/>
                    </a:cubicBezTo>
                    <a:cubicBezTo>
                      <a:pt x="566930" y="195676"/>
                      <a:pt x="563363" y="193657"/>
                      <a:pt x="580099" y="218287"/>
                    </a:cubicBezTo>
                    <a:cubicBezTo>
                      <a:pt x="596835" y="242917"/>
                      <a:pt x="662922" y="304776"/>
                      <a:pt x="662039" y="323912"/>
                    </a:cubicBezTo>
                    <a:cubicBezTo>
                      <a:pt x="661156" y="343048"/>
                      <a:pt x="572667" y="333118"/>
                      <a:pt x="574799" y="333103"/>
                    </a:cubicBezTo>
                    <a:cubicBezTo>
                      <a:pt x="576931" y="333088"/>
                      <a:pt x="674832" y="323820"/>
                      <a:pt x="674832" y="323820"/>
                    </a:cubicBezTo>
                    <a:cubicBezTo>
                      <a:pt x="662832" y="323820"/>
                      <a:pt x="541071" y="333356"/>
                      <a:pt x="502799" y="333103"/>
                    </a:cubicBezTo>
                    <a:cubicBezTo>
                      <a:pt x="464527" y="332850"/>
                      <a:pt x="470999" y="322903"/>
                      <a:pt x="445199" y="322303"/>
                    </a:cubicBezTo>
                    <a:cubicBezTo>
                      <a:pt x="419399" y="321703"/>
                      <a:pt x="374999" y="319303"/>
                      <a:pt x="347999" y="329503"/>
                    </a:cubicBezTo>
                    <a:cubicBezTo>
                      <a:pt x="320999" y="339703"/>
                      <a:pt x="300759" y="357303"/>
                      <a:pt x="283199" y="383503"/>
                    </a:cubicBezTo>
                    <a:cubicBezTo>
                      <a:pt x="265639" y="409703"/>
                      <a:pt x="247966" y="454375"/>
                      <a:pt x="242640" y="486701"/>
                    </a:cubicBezTo>
                    <a:cubicBezTo>
                      <a:pt x="237314" y="519027"/>
                      <a:pt x="245029" y="545587"/>
                      <a:pt x="251245" y="577457"/>
                    </a:cubicBezTo>
                    <a:cubicBezTo>
                      <a:pt x="257461" y="609327"/>
                      <a:pt x="267390" y="650303"/>
                      <a:pt x="279934" y="677922"/>
                    </a:cubicBezTo>
                    <a:cubicBezTo>
                      <a:pt x="292478" y="705541"/>
                      <a:pt x="311283" y="727651"/>
                      <a:pt x="326510" y="743169"/>
                    </a:cubicBezTo>
                    <a:cubicBezTo>
                      <a:pt x="341737" y="758687"/>
                      <a:pt x="353917" y="761372"/>
                      <a:pt x="371299" y="771028"/>
                    </a:cubicBezTo>
                    <a:cubicBezTo>
                      <a:pt x="388681" y="780684"/>
                      <a:pt x="410082" y="792491"/>
                      <a:pt x="430799" y="801103"/>
                    </a:cubicBezTo>
                    <a:cubicBezTo>
                      <a:pt x="451516" y="809715"/>
                      <a:pt x="475199" y="816103"/>
                      <a:pt x="495599" y="822703"/>
                    </a:cubicBezTo>
                    <a:cubicBezTo>
                      <a:pt x="515999" y="829303"/>
                      <a:pt x="530999" y="834103"/>
                      <a:pt x="553199" y="840703"/>
                    </a:cubicBezTo>
                    <a:cubicBezTo>
                      <a:pt x="575399" y="847303"/>
                      <a:pt x="602399" y="857503"/>
                      <a:pt x="628799" y="862303"/>
                    </a:cubicBezTo>
                    <a:cubicBezTo>
                      <a:pt x="655199" y="867103"/>
                      <a:pt x="711599" y="869503"/>
                      <a:pt x="711599" y="869503"/>
                    </a:cubicBezTo>
                    <a:cubicBezTo>
                      <a:pt x="739199" y="871903"/>
                      <a:pt x="759599" y="875503"/>
                      <a:pt x="794399" y="876703"/>
                    </a:cubicBezTo>
                    <a:cubicBezTo>
                      <a:pt x="829199" y="877903"/>
                      <a:pt x="873618" y="883866"/>
                      <a:pt x="920399" y="876703"/>
                    </a:cubicBezTo>
                    <a:cubicBezTo>
                      <a:pt x="967180" y="869540"/>
                      <a:pt x="1022999" y="851033"/>
                      <a:pt x="1075087" y="833726"/>
                    </a:cubicBezTo>
                    <a:cubicBezTo>
                      <a:pt x="1127175" y="816419"/>
                      <a:pt x="1180222" y="793768"/>
                      <a:pt x="1232929" y="772861"/>
                    </a:cubicBezTo>
                    <a:cubicBezTo>
                      <a:pt x="1285636" y="751954"/>
                      <a:pt x="1342073" y="731066"/>
                      <a:pt x="1391329" y="708284"/>
                    </a:cubicBezTo>
                    <a:cubicBezTo>
                      <a:pt x="1440585" y="685503"/>
                      <a:pt x="1488808" y="654790"/>
                      <a:pt x="1528464" y="636172"/>
                    </a:cubicBezTo>
                    <a:cubicBezTo>
                      <a:pt x="1568120" y="617554"/>
                      <a:pt x="1596283" y="607391"/>
                      <a:pt x="1629264" y="596573"/>
                    </a:cubicBezTo>
                    <a:cubicBezTo>
                      <a:pt x="1662245" y="585755"/>
                      <a:pt x="1692772" y="576680"/>
                      <a:pt x="1726353" y="571261"/>
                    </a:cubicBezTo>
                    <a:cubicBezTo>
                      <a:pt x="1759934" y="565842"/>
                      <a:pt x="1793552" y="556954"/>
                      <a:pt x="1830752" y="564061"/>
                    </a:cubicBezTo>
                    <a:cubicBezTo>
                      <a:pt x="1867952" y="571168"/>
                      <a:pt x="1922478" y="594796"/>
                      <a:pt x="1949552" y="613903"/>
                    </a:cubicBezTo>
                    <a:cubicBezTo>
                      <a:pt x="1976626" y="633010"/>
                      <a:pt x="1978725" y="652303"/>
                      <a:pt x="1993199" y="678703"/>
                    </a:cubicBezTo>
                    <a:cubicBezTo>
                      <a:pt x="2007673" y="705103"/>
                      <a:pt x="2028599" y="730903"/>
                      <a:pt x="2036399" y="772303"/>
                    </a:cubicBezTo>
                    <a:cubicBezTo>
                      <a:pt x="2044199" y="813703"/>
                      <a:pt x="2045399" y="889303"/>
                      <a:pt x="2039999" y="927103"/>
                    </a:cubicBezTo>
                    <a:cubicBezTo>
                      <a:pt x="2034599" y="964903"/>
                      <a:pt x="2014199" y="973303"/>
                      <a:pt x="2003999" y="999103"/>
                    </a:cubicBezTo>
                    <a:cubicBezTo>
                      <a:pt x="1993799" y="1024903"/>
                      <a:pt x="1984799" y="1062703"/>
                      <a:pt x="1978799" y="1081903"/>
                    </a:cubicBezTo>
                    <a:cubicBezTo>
                      <a:pt x="1972799" y="1101103"/>
                      <a:pt x="1982999" y="1107703"/>
                      <a:pt x="1967999" y="1114303"/>
                    </a:cubicBezTo>
                    <a:cubicBezTo>
                      <a:pt x="1952999" y="1120903"/>
                      <a:pt x="1919399" y="1114303"/>
                      <a:pt x="1888799" y="1121503"/>
                    </a:cubicBezTo>
                    <a:cubicBezTo>
                      <a:pt x="1858199" y="1128703"/>
                      <a:pt x="1784399" y="1157503"/>
                      <a:pt x="1784399" y="1157503"/>
                    </a:cubicBezTo>
                    <a:cubicBezTo>
                      <a:pt x="1761599" y="1165303"/>
                      <a:pt x="1759799" y="1173703"/>
                      <a:pt x="1751999" y="1168303"/>
                    </a:cubicBezTo>
                    <a:cubicBezTo>
                      <a:pt x="1744199" y="1162903"/>
                      <a:pt x="1733399" y="1146103"/>
                      <a:pt x="1737599" y="1125103"/>
                    </a:cubicBezTo>
                    <a:cubicBezTo>
                      <a:pt x="1741799" y="1104103"/>
                      <a:pt x="1760999" y="1070503"/>
                      <a:pt x="1777199" y="1042303"/>
                    </a:cubicBezTo>
                    <a:cubicBezTo>
                      <a:pt x="1793399" y="1014103"/>
                      <a:pt x="1824599" y="981703"/>
                      <a:pt x="1834799" y="955903"/>
                    </a:cubicBezTo>
                    <a:cubicBezTo>
                      <a:pt x="1844999" y="930103"/>
                      <a:pt x="1844999" y="909703"/>
                      <a:pt x="1838399" y="887503"/>
                    </a:cubicBezTo>
                    <a:cubicBezTo>
                      <a:pt x="1831799" y="865303"/>
                      <a:pt x="1815599" y="835303"/>
                      <a:pt x="1795199" y="822703"/>
                    </a:cubicBezTo>
                    <a:cubicBezTo>
                      <a:pt x="1774799" y="810103"/>
                      <a:pt x="1741199" y="809503"/>
                      <a:pt x="1715999" y="811903"/>
                    </a:cubicBezTo>
                    <a:cubicBezTo>
                      <a:pt x="1690799" y="814303"/>
                      <a:pt x="1666799" y="827503"/>
                      <a:pt x="1643999" y="837103"/>
                    </a:cubicBezTo>
                    <a:cubicBezTo>
                      <a:pt x="1621199" y="846703"/>
                      <a:pt x="1598399" y="860503"/>
                      <a:pt x="1579199" y="869503"/>
                    </a:cubicBezTo>
                    <a:cubicBezTo>
                      <a:pt x="1559999" y="878503"/>
                      <a:pt x="1549199" y="882703"/>
                      <a:pt x="1528799" y="891103"/>
                    </a:cubicBezTo>
                    <a:cubicBezTo>
                      <a:pt x="1508399" y="899503"/>
                      <a:pt x="1500599" y="903703"/>
                      <a:pt x="1456799" y="919903"/>
                    </a:cubicBezTo>
                    <a:cubicBezTo>
                      <a:pt x="1412999" y="936103"/>
                      <a:pt x="1265999" y="988303"/>
                      <a:pt x="1265999" y="988303"/>
                    </a:cubicBezTo>
                    <a:cubicBezTo>
                      <a:pt x="1203599" y="1010503"/>
                      <a:pt x="1132199" y="1038703"/>
                      <a:pt x="1082399" y="1053103"/>
                    </a:cubicBezTo>
                    <a:cubicBezTo>
                      <a:pt x="1032599" y="1067503"/>
                      <a:pt x="1004399" y="1069303"/>
                      <a:pt x="967199" y="1074703"/>
                    </a:cubicBezTo>
                    <a:cubicBezTo>
                      <a:pt x="929999" y="1080103"/>
                      <a:pt x="885692" y="1081940"/>
                      <a:pt x="859199" y="1085503"/>
                    </a:cubicBezTo>
                    <a:cubicBezTo>
                      <a:pt x="832706" y="1089066"/>
                      <a:pt x="832897" y="1096117"/>
                      <a:pt x="808241" y="1096080"/>
                    </a:cubicBezTo>
                    <a:cubicBezTo>
                      <a:pt x="783585" y="1096043"/>
                      <a:pt x="746571" y="1087136"/>
                      <a:pt x="711264" y="1085280"/>
                    </a:cubicBezTo>
                    <a:cubicBezTo>
                      <a:pt x="675957" y="1083424"/>
                      <a:pt x="628199" y="1088038"/>
                      <a:pt x="596399" y="1084945"/>
                    </a:cubicBezTo>
                    <a:cubicBezTo>
                      <a:pt x="564599" y="1081852"/>
                      <a:pt x="552319" y="1071651"/>
                      <a:pt x="520463" y="1066721"/>
                    </a:cubicBezTo>
                    <a:cubicBezTo>
                      <a:pt x="488607" y="1061791"/>
                      <a:pt x="443664" y="1059150"/>
                      <a:pt x="405264" y="1055364"/>
                    </a:cubicBezTo>
                    <a:cubicBezTo>
                      <a:pt x="367446" y="1046197"/>
                      <a:pt x="332566" y="1030376"/>
                      <a:pt x="293552" y="1011717"/>
                    </a:cubicBezTo>
                    <a:cubicBezTo>
                      <a:pt x="254538" y="993058"/>
                      <a:pt x="205196" y="981718"/>
                      <a:pt x="171182" y="943411"/>
                    </a:cubicBezTo>
                    <a:cubicBezTo>
                      <a:pt x="137168" y="905104"/>
                      <a:pt x="113213" y="836359"/>
                      <a:pt x="89469" y="781874"/>
                    </a:cubicBezTo>
                    <a:cubicBezTo>
                      <a:pt x="65725" y="727389"/>
                      <a:pt x="43603" y="678056"/>
                      <a:pt x="28715" y="616498"/>
                    </a:cubicBezTo>
                    <a:cubicBezTo>
                      <a:pt x="13827" y="554940"/>
                      <a:pt x="1745" y="469527"/>
                      <a:pt x="139" y="412526"/>
                    </a:cubicBezTo>
                    <a:cubicBezTo>
                      <a:pt x="-1467" y="355525"/>
                      <a:pt x="11214" y="309025"/>
                      <a:pt x="19078" y="274494"/>
                    </a:cubicBezTo>
                    <a:cubicBezTo>
                      <a:pt x="26942" y="239963"/>
                      <a:pt x="34469" y="225968"/>
                      <a:pt x="47326" y="205341"/>
                    </a:cubicBezTo>
                    <a:cubicBezTo>
                      <a:pt x="60183" y="184714"/>
                      <a:pt x="76711" y="168288"/>
                      <a:pt x="96223" y="150730"/>
                    </a:cubicBezTo>
                    <a:cubicBezTo>
                      <a:pt x="115735" y="133172"/>
                      <a:pt x="135655" y="116870"/>
                      <a:pt x="164399" y="99996"/>
                    </a:cubicBezTo>
                    <a:cubicBezTo>
                      <a:pt x="193143" y="83122"/>
                      <a:pt x="235688" y="71085"/>
                      <a:pt x="268688" y="49485"/>
                    </a:cubicBezTo>
                    <a:cubicBezTo>
                      <a:pt x="308888" y="35085"/>
                      <a:pt x="330520" y="35636"/>
                      <a:pt x="373422" y="27438"/>
                    </a:cubicBezTo>
                    <a:cubicBezTo>
                      <a:pt x="416324" y="19240"/>
                      <a:pt x="499705" y="-2792"/>
                      <a:pt x="526098" y="29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/>
              <a:effectLst>
                <a:outerShdw blurRad="50800" dist="38100" dir="2700000" algn="tl" rotWithShape="0">
                  <a:prstClr val="black">
                    <a:alpha val="23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0" name="Forme libre 29">
                <a:extLst>
                  <a:ext uri="{FF2B5EF4-FFF2-40B4-BE49-F238E27FC236}">
                    <a16:creationId xmlns:a16="http://schemas.microsoft.com/office/drawing/2014/main" id="{93343111-5097-5215-040C-A9B64E871131}"/>
                  </a:ext>
                </a:extLst>
              </p:cNvPr>
              <p:cNvSpPr/>
              <p:nvPr/>
            </p:nvSpPr>
            <p:spPr>
              <a:xfrm>
                <a:off x="6394611" y="3598330"/>
                <a:ext cx="1659042" cy="2182623"/>
              </a:xfrm>
              <a:custGeom>
                <a:avLst/>
                <a:gdLst>
                  <a:gd name="connsiteX0" fmla="*/ 2922 w 1885516"/>
                  <a:gd name="connsiteY0" fmla="*/ 69066 h 2167502"/>
                  <a:gd name="connsiteX1" fmla="*/ 58439 w 1885516"/>
                  <a:gd name="connsiteY1" fmla="*/ 42940 h 2167502"/>
                  <a:gd name="connsiteX2" fmla="*/ 136817 w 1885516"/>
                  <a:gd name="connsiteY2" fmla="*/ 16815 h 2167502"/>
                  <a:gd name="connsiteX3" fmla="*/ 182537 w 1885516"/>
                  <a:gd name="connsiteY3" fmla="*/ 7018 h 2167502"/>
                  <a:gd name="connsiteX4" fmla="*/ 221725 w 1885516"/>
                  <a:gd name="connsiteY4" fmla="*/ 3752 h 2167502"/>
                  <a:gd name="connsiteX5" fmla="*/ 234788 w 1885516"/>
                  <a:gd name="connsiteY5" fmla="*/ 3752 h 2167502"/>
                  <a:gd name="connsiteX6" fmla="*/ 218459 w 1885516"/>
                  <a:gd name="connsiteY6" fmla="*/ 52738 h 2167502"/>
                  <a:gd name="connsiteX7" fmla="*/ 218459 w 1885516"/>
                  <a:gd name="connsiteY7" fmla="*/ 78863 h 2167502"/>
                  <a:gd name="connsiteX8" fmla="*/ 247851 w 1885516"/>
                  <a:gd name="connsiteY8" fmla="*/ 98458 h 2167502"/>
                  <a:gd name="connsiteX9" fmla="*/ 283774 w 1885516"/>
                  <a:gd name="connsiteY9" fmla="*/ 104989 h 2167502"/>
                  <a:gd name="connsiteX10" fmla="*/ 371948 w 1885516"/>
                  <a:gd name="connsiteY10" fmla="*/ 85395 h 2167502"/>
                  <a:gd name="connsiteX11" fmla="*/ 466654 w 1885516"/>
                  <a:gd name="connsiteY11" fmla="*/ 62535 h 2167502"/>
                  <a:gd name="connsiteX12" fmla="*/ 587485 w 1885516"/>
                  <a:gd name="connsiteY12" fmla="*/ 56003 h 2167502"/>
                  <a:gd name="connsiteX13" fmla="*/ 669128 w 1885516"/>
                  <a:gd name="connsiteY13" fmla="*/ 42940 h 2167502"/>
                  <a:gd name="connsiteX14" fmla="*/ 793225 w 1885516"/>
                  <a:gd name="connsiteY14" fmla="*/ 39675 h 2167502"/>
                  <a:gd name="connsiteX15" fmla="*/ 858539 w 1885516"/>
                  <a:gd name="connsiteY15" fmla="*/ 62535 h 2167502"/>
                  <a:gd name="connsiteX16" fmla="*/ 927119 w 1885516"/>
                  <a:gd name="connsiteY16" fmla="*/ 98458 h 2167502"/>
                  <a:gd name="connsiteX17" fmla="*/ 963042 w 1885516"/>
                  <a:gd name="connsiteY17" fmla="*/ 173569 h 2167502"/>
                  <a:gd name="connsiteX18" fmla="*/ 985902 w 1885516"/>
                  <a:gd name="connsiteY18" fmla="*/ 278072 h 2167502"/>
                  <a:gd name="connsiteX19" fmla="*/ 953245 w 1885516"/>
                  <a:gd name="connsiteY19" fmla="*/ 398903 h 2167502"/>
                  <a:gd name="connsiteX20" fmla="*/ 900994 w 1885516"/>
                  <a:gd name="connsiteY20" fmla="*/ 474015 h 2167502"/>
                  <a:gd name="connsiteX21" fmla="*/ 845477 w 1885516"/>
                  <a:gd name="connsiteY21" fmla="*/ 503406 h 2167502"/>
                  <a:gd name="connsiteX22" fmla="*/ 737708 w 1885516"/>
                  <a:gd name="connsiteY22" fmla="*/ 526266 h 2167502"/>
                  <a:gd name="connsiteX23" fmla="*/ 603814 w 1885516"/>
                  <a:gd name="connsiteY23" fmla="*/ 513203 h 2167502"/>
                  <a:gd name="connsiteX24" fmla="*/ 509108 w 1885516"/>
                  <a:gd name="connsiteY24" fmla="*/ 500140 h 2167502"/>
                  <a:gd name="connsiteX25" fmla="*/ 447059 w 1885516"/>
                  <a:gd name="connsiteY25" fmla="*/ 483812 h 2167502"/>
                  <a:gd name="connsiteX26" fmla="*/ 371948 w 1885516"/>
                  <a:gd name="connsiteY26" fmla="*/ 480546 h 2167502"/>
                  <a:gd name="connsiteX27" fmla="*/ 339291 w 1885516"/>
                  <a:gd name="connsiteY27" fmla="*/ 487078 h 2167502"/>
                  <a:gd name="connsiteX28" fmla="*/ 300102 w 1885516"/>
                  <a:gd name="connsiteY28" fmla="*/ 503406 h 2167502"/>
                  <a:gd name="connsiteX29" fmla="*/ 290305 w 1885516"/>
                  <a:gd name="connsiteY29" fmla="*/ 529532 h 2167502"/>
                  <a:gd name="connsiteX30" fmla="*/ 349088 w 1885516"/>
                  <a:gd name="connsiteY30" fmla="*/ 519735 h 2167502"/>
                  <a:gd name="connsiteX31" fmla="*/ 420934 w 1885516"/>
                  <a:gd name="connsiteY31" fmla="*/ 493609 h 2167502"/>
                  <a:gd name="connsiteX32" fmla="*/ 453591 w 1885516"/>
                  <a:gd name="connsiteY32" fmla="*/ 487078 h 2167502"/>
                  <a:gd name="connsiteX33" fmla="*/ 492779 w 1885516"/>
                  <a:gd name="connsiteY33" fmla="*/ 493609 h 2167502"/>
                  <a:gd name="connsiteX34" fmla="*/ 551562 w 1885516"/>
                  <a:gd name="connsiteY34" fmla="*/ 503406 h 2167502"/>
                  <a:gd name="connsiteX35" fmla="*/ 649534 w 1885516"/>
                  <a:gd name="connsiteY35" fmla="*/ 519735 h 2167502"/>
                  <a:gd name="connsiteX36" fmla="*/ 734442 w 1885516"/>
                  <a:gd name="connsiteY36" fmla="*/ 523000 h 2167502"/>
                  <a:gd name="connsiteX37" fmla="*/ 816085 w 1885516"/>
                  <a:gd name="connsiteY37" fmla="*/ 519735 h 2167502"/>
                  <a:gd name="connsiteX38" fmla="*/ 881399 w 1885516"/>
                  <a:gd name="connsiteY38" fmla="*/ 480546 h 2167502"/>
                  <a:gd name="connsiteX39" fmla="*/ 943448 w 1885516"/>
                  <a:gd name="connsiteY39" fmla="*/ 509938 h 2167502"/>
                  <a:gd name="connsiteX40" fmla="*/ 1012028 w 1885516"/>
                  <a:gd name="connsiteY40" fmla="*/ 558923 h 2167502"/>
                  <a:gd name="connsiteX41" fmla="*/ 1051217 w 1885516"/>
                  <a:gd name="connsiteY41" fmla="*/ 591580 h 2167502"/>
                  <a:gd name="connsiteX42" fmla="*/ 1067545 w 1885516"/>
                  <a:gd name="connsiteY42" fmla="*/ 663426 h 2167502"/>
                  <a:gd name="connsiteX43" fmla="*/ 1057748 w 1885516"/>
                  <a:gd name="connsiteY43" fmla="*/ 732006 h 2167502"/>
                  <a:gd name="connsiteX44" fmla="*/ 1018559 w 1885516"/>
                  <a:gd name="connsiteY44" fmla="*/ 800586 h 2167502"/>
                  <a:gd name="connsiteX45" fmla="*/ 976105 w 1885516"/>
                  <a:gd name="connsiteY45" fmla="*/ 836509 h 2167502"/>
                  <a:gd name="connsiteX46" fmla="*/ 907525 w 1885516"/>
                  <a:gd name="connsiteY46" fmla="*/ 865900 h 2167502"/>
                  <a:gd name="connsiteX47" fmla="*/ 731177 w 1885516"/>
                  <a:gd name="connsiteY47" fmla="*/ 865900 h 2167502"/>
                  <a:gd name="connsiteX48" fmla="*/ 584219 w 1885516"/>
                  <a:gd name="connsiteY48" fmla="*/ 862635 h 2167502"/>
                  <a:gd name="connsiteX49" fmla="*/ 518905 w 1885516"/>
                  <a:gd name="connsiteY49" fmla="*/ 856103 h 2167502"/>
                  <a:gd name="connsiteX50" fmla="*/ 443794 w 1885516"/>
                  <a:gd name="connsiteY50" fmla="*/ 892026 h 2167502"/>
                  <a:gd name="connsiteX51" fmla="*/ 420934 w 1885516"/>
                  <a:gd name="connsiteY51" fmla="*/ 918152 h 2167502"/>
                  <a:gd name="connsiteX52" fmla="*/ 453591 w 1885516"/>
                  <a:gd name="connsiteY52" fmla="*/ 941012 h 2167502"/>
                  <a:gd name="connsiteX53" fmla="*/ 525437 w 1885516"/>
                  <a:gd name="connsiteY53" fmla="*/ 911620 h 2167502"/>
                  <a:gd name="connsiteX54" fmla="*/ 574422 w 1885516"/>
                  <a:gd name="connsiteY54" fmla="*/ 898558 h 2167502"/>
                  <a:gd name="connsiteX55" fmla="*/ 610345 w 1885516"/>
                  <a:gd name="connsiteY55" fmla="*/ 888760 h 2167502"/>
                  <a:gd name="connsiteX56" fmla="*/ 656065 w 1885516"/>
                  <a:gd name="connsiteY56" fmla="*/ 865900 h 2167502"/>
                  <a:gd name="connsiteX57" fmla="*/ 767099 w 1885516"/>
                  <a:gd name="connsiteY57" fmla="*/ 862635 h 2167502"/>
                  <a:gd name="connsiteX58" fmla="*/ 881399 w 1885516"/>
                  <a:gd name="connsiteY58" fmla="*/ 865900 h 2167502"/>
                  <a:gd name="connsiteX59" fmla="*/ 949979 w 1885516"/>
                  <a:gd name="connsiteY59" fmla="*/ 852838 h 2167502"/>
                  <a:gd name="connsiteX60" fmla="*/ 979371 w 1885516"/>
                  <a:gd name="connsiteY60" fmla="*/ 833243 h 2167502"/>
                  <a:gd name="connsiteX61" fmla="*/ 1047951 w 1885516"/>
                  <a:gd name="connsiteY61" fmla="*/ 843040 h 2167502"/>
                  <a:gd name="connsiteX62" fmla="*/ 1123062 w 1885516"/>
                  <a:gd name="connsiteY62" fmla="*/ 872432 h 2167502"/>
                  <a:gd name="connsiteX63" fmla="*/ 1194908 w 1885516"/>
                  <a:gd name="connsiteY63" fmla="*/ 931215 h 2167502"/>
                  <a:gd name="connsiteX64" fmla="*/ 1230831 w 1885516"/>
                  <a:gd name="connsiteY64" fmla="*/ 983466 h 2167502"/>
                  <a:gd name="connsiteX65" fmla="*/ 1240628 w 1885516"/>
                  <a:gd name="connsiteY65" fmla="*/ 1035718 h 2167502"/>
                  <a:gd name="connsiteX66" fmla="*/ 1198174 w 1885516"/>
                  <a:gd name="connsiteY66" fmla="*/ 1150018 h 2167502"/>
                  <a:gd name="connsiteX67" fmla="*/ 1191642 w 1885516"/>
                  <a:gd name="connsiteY67" fmla="*/ 1176143 h 2167502"/>
                  <a:gd name="connsiteX68" fmla="*/ 1136125 w 1885516"/>
                  <a:gd name="connsiteY68" fmla="*/ 1202269 h 2167502"/>
                  <a:gd name="connsiteX69" fmla="*/ 1061014 w 1885516"/>
                  <a:gd name="connsiteY69" fmla="*/ 1247989 h 2167502"/>
                  <a:gd name="connsiteX70" fmla="*/ 992434 w 1885516"/>
                  <a:gd name="connsiteY70" fmla="*/ 1264318 h 2167502"/>
                  <a:gd name="connsiteX71" fmla="*/ 881399 w 1885516"/>
                  <a:gd name="connsiteY71" fmla="*/ 1274115 h 2167502"/>
                  <a:gd name="connsiteX72" fmla="*/ 760568 w 1885516"/>
                  <a:gd name="connsiteY72" fmla="*/ 1270849 h 2167502"/>
                  <a:gd name="connsiteX73" fmla="*/ 698519 w 1885516"/>
                  <a:gd name="connsiteY73" fmla="*/ 1257786 h 2167502"/>
                  <a:gd name="connsiteX74" fmla="*/ 675659 w 1885516"/>
                  <a:gd name="connsiteY74" fmla="*/ 1261052 h 2167502"/>
                  <a:gd name="connsiteX75" fmla="*/ 682191 w 1885516"/>
                  <a:gd name="connsiteY75" fmla="*/ 1277380 h 2167502"/>
                  <a:gd name="connsiteX76" fmla="*/ 727911 w 1885516"/>
                  <a:gd name="connsiteY76" fmla="*/ 1287178 h 2167502"/>
                  <a:gd name="connsiteX77" fmla="*/ 760568 w 1885516"/>
                  <a:gd name="connsiteY77" fmla="*/ 1270849 h 2167502"/>
                  <a:gd name="connsiteX78" fmla="*/ 861805 w 1885516"/>
                  <a:gd name="connsiteY78" fmla="*/ 1277380 h 2167502"/>
                  <a:gd name="connsiteX79" fmla="*/ 956511 w 1885516"/>
                  <a:gd name="connsiteY79" fmla="*/ 1267583 h 2167502"/>
                  <a:gd name="connsiteX80" fmla="*/ 1031622 w 1885516"/>
                  <a:gd name="connsiteY80" fmla="*/ 1261052 h 2167502"/>
                  <a:gd name="connsiteX81" fmla="*/ 1093671 w 1885516"/>
                  <a:gd name="connsiteY81" fmla="*/ 1234926 h 2167502"/>
                  <a:gd name="connsiteX82" fmla="*/ 1149188 w 1885516"/>
                  <a:gd name="connsiteY82" fmla="*/ 1195738 h 2167502"/>
                  <a:gd name="connsiteX83" fmla="*/ 1188377 w 1885516"/>
                  <a:gd name="connsiteY83" fmla="*/ 1169612 h 2167502"/>
                  <a:gd name="connsiteX84" fmla="*/ 1240628 w 1885516"/>
                  <a:gd name="connsiteY84" fmla="*/ 1166346 h 2167502"/>
                  <a:gd name="connsiteX85" fmla="*/ 1338599 w 1885516"/>
                  <a:gd name="connsiteY85" fmla="*/ 1212066 h 2167502"/>
                  <a:gd name="connsiteX86" fmla="*/ 1400648 w 1885516"/>
                  <a:gd name="connsiteY86" fmla="*/ 1290443 h 2167502"/>
                  <a:gd name="connsiteX87" fmla="*/ 1403914 w 1885516"/>
                  <a:gd name="connsiteY87" fmla="*/ 1443932 h 2167502"/>
                  <a:gd name="connsiteX88" fmla="*/ 1302677 w 1885516"/>
                  <a:gd name="connsiteY88" fmla="*/ 1571295 h 2167502"/>
                  <a:gd name="connsiteX89" fmla="*/ 1214502 w 1885516"/>
                  <a:gd name="connsiteY89" fmla="*/ 1617015 h 2167502"/>
                  <a:gd name="connsiteX90" fmla="*/ 1034888 w 1885516"/>
                  <a:gd name="connsiteY90" fmla="*/ 1617015 h 2167502"/>
                  <a:gd name="connsiteX91" fmla="*/ 936917 w 1885516"/>
                  <a:gd name="connsiteY91" fmla="*/ 1617015 h 2167502"/>
                  <a:gd name="connsiteX92" fmla="*/ 874868 w 1885516"/>
                  <a:gd name="connsiteY92" fmla="*/ 1617015 h 2167502"/>
                  <a:gd name="connsiteX93" fmla="*/ 871602 w 1885516"/>
                  <a:gd name="connsiteY93" fmla="*/ 1639875 h 2167502"/>
                  <a:gd name="connsiteX94" fmla="*/ 884665 w 1885516"/>
                  <a:gd name="connsiteY94" fmla="*/ 1662735 h 2167502"/>
                  <a:gd name="connsiteX95" fmla="*/ 953245 w 1885516"/>
                  <a:gd name="connsiteY95" fmla="*/ 1639875 h 2167502"/>
                  <a:gd name="connsiteX96" fmla="*/ 989168 w 1885516"/>
                  <a:gd name="connsiteY96" fmla="*/ 1610483 h 2167502"/>
                  <a:gd name="connsiteX97" fmla="*/ 1149188 w 1885516"/>
                  <a:gd name="connsiteY97" fmla="*/ 1623546 h 2167502"/>
                  <a:gd name="connsiteX98" fmla="*/ 1240628 w 1885516"/>
                  <a:gd name="connsiteY98" fmla="*/ 1610483 h 2167502"/>
                  <a:gd name="connsiteX99" fmla="*/ 1374522 w 1885516"/>
                  <a:gd name="connsiteY99" fmla="*/ 1499449 h 2167502"/>
                  <a:gd name="connsiteX100" fmla="*/ 1472494 w 1885516"/>
                  <a:gd name="connsiteY100" fmla="*/ 1499449 h 2167502"/>
                  <a:gd name="connsiteX101" fmla="*/ 1560668 w 1885516"/>
                  <a:gd name="connsiteY101" fmla="*/ 1554966 h 2167502"/>
                  <a:gd name="connsiteX102" fmla="*/ 1645577 w 1885516"/>
                  <a:gd name="connsiteY102" fmla="*/ 1692126 h 2167502"/>
                  <a:gd name="connsiteX103" fmla="*/ 1648842 w 1885516"/>
                  <a:gd name="connsiteY103" fmla="*/ 1832552 h 2167502"/>
                  <a:gd name="connsiteX104" fmla="*/ 1547605 w 1885516"/>
                  <a:gd name="connsiteY104" fmla="*/ 1946852 h 2167502"/>
                  <a:gd name="connsiteX105" fmla="*/ 1354928 w 1885516"/>
                  <a:gd name="connsiteY105" fmla="*/ 2021963 h 2167502"/>
                  <a:gd name="connsiteX106" fmla="*/ 1253691 w 1885516"/>
                  <a:gd name="connsiteY106" fmla="*/ 2008900 h 2167502"/>
                  <a:gd name="connsiteX107" fmla="*/ 1152454 w 1885516"/>
                  <a:gd name="connsiteY107" fmla="*/ 1963180 h 2167502"/>
                  <a:gd name="connsiteX108" fmla="*/ 1844785 w 1885516"/>
                  <a:gd name="connsiteY108" fmla="*/ 1718252 h 2167502"/>
                  <a:gd name="connsiteX109" fmla="*/ 1766408 w 1885516"/>
                  <a:gd name="connsiteY109" fmla="*/ 1989306 h 2167502"/>
                  <a:gd name="connsiteX110" fmla="*/ 1449634 w 1885516"/>
                  <a:gd name="connsiteY110" fmla="*/ 2012166 h 2167502"/>
                  <a:gd name="connsiteX111" fmla="*/ 1534542 w 1885516"/>
                  <a:gd name="connsiteY111" fmla="*/ 2051355 h 2167502"/>
                  <a:gd name="connsiteX112" fmla="*/ 1567199 w 1885516"/>
                  <a:gd name="connsiteY112" fmla="*/ 2123200 h 2167502"/>
                  <a:gd name="connsiteX113" fmla="*/ 1168782 w 1885516"/>
                  <a:gd name="connsiteY113" fmla="*/ 2159123 h 2167502"/>
                  <a:gd name="connsiteX114" fmla="*/ 1008762 w 1885516"/>
                  <a:gd name="connsiteY114" fmla="*/ 2165655 h 2167502"/>
                  <a:gd name="connsiteX115" fmla="*/ 946714 w 1885516"/>
                  <a:gd name="connsiteY115" fmla="*/ 2132998 h 2167502"/>
                  <a:gd name="connsiteX116" fmla="*/ 891197 w 1885516"/>
                  <a:gd name="connsiteY116" fmla="*/ 2061152 h 2167502"/>
                  <a:gd name="connsiteX117" fmla="*/ 897728 w 1885516"/>
                  <a:gd name="connsiteY117" fmla="*/ 1972978 h 2167502"/>
                  <a:gd name="connsiteX118" fmla="*/ 914057 w 1885516"/>
                  <a:gd name="connsiteY118" fmla="*/ 1878272 h 2167502"/>
                  <a:gd name="connsiteX119" fmla="*/ 982637 w 1885516"/>
                  <a:gd name="connsiteY119" fmla="*/ 1829286 h 2167502"/>
                  <a:gd name="connsiteX120" fmla="*/ 1136125 w 1885516"/>
                  <a:gd name="connsiteY120" fmla="*/ 1780300 h 2167502"/>
                  <a:gd name="connsiteX121" fmla="*/ 1247159 w 1885516"/>
                  <a:gd name="connsiteY121" fmla="*/ 1796629 h 2167502"/>
                  <a:gd name="connsiteX122" fmla="*/ 1377788 w 1885516"/>
                  <a:gd name="connsiteY122" fmla="*/ 1826020 h 2167502"/>
                  <a:gd name="connsiteX123" fmla="*/ 1416977 w 1885516"/>
                  <a:gd name="connsiteY123" fmla="*/ 1803160 h 2167502"/>
                  <a:gd name="connsiteX124" fmla="*/ 1403914 w 1885516"/>
                  <a:gd name="connsiteY124" fmla="*/ 1747643 h 2167502"/>
                  <a:gd name="connsiteX125" fmla="*/ 1315739 w 1885516"/>
                  <a:gd name="connsiteY125" fmla="*/ 1734580 h 2167502"/>
                  <a:gd name="connsiteX126" fmla="*/ 1234097 w 1885516"/>
                  <a:gd name="connsiteY126" fmla="*/ 1734580 h 2167502"/>
                  <a:gd name="connsiteX127" fmla="*/ 1152454 w 1885516"/>
                  <a:gd name="connsiteY127" fmla="*/ 1767238 h 2167502"/>
                  <a:gd name="connsiteX128" fmla="*/ 1041419 w 1885516"/>
                  <a:gd name="connsiteY128" fmla="*/ 1806426 h 2167502"/>
                  <a:gd name="connsiteX129" fmla="*/ 914057 w 1885516"/>
                  <a:gd name="connsiteY129" fmla="*/ 1839083 h 2167502"/>
                  <a:gd name="connsiteX130" fmla="*/ 783428 w 1885516"/>
                  <a:gd name="connsiteY130" fmla="*/ 1848880 h 2167502"/>
                  <a:gd name="connsiteX131" fmla="*/ 695254 w 1885516"/>
                  <a:gd name="connsiteY131" fmla="*/ 1819489 h 2167502"/>
                  <a:gd name="connsiteX132" fmla="*/ 643002 w 1885516"/>
                  <a:gd name="connsiteY132" fmla="*/ 1760706 h 2167502"/>
                  <a:gd name="connsiteX133" fmla="*/ 620142 w 1885516"/>
                  <a:gd name="connsiteY133" fmla="*/ 1682329 h 2167502"/>
                  <a:gd name="connsiteX134" fmla="*/ 633205 w 1885516"/>
                  <a:gd name="connsiteY134" fmla="*/ 1610483 h 2167502"/>
                  <a:gd name="connsiteX135" fmla="*/ 669128 w 1885516"/>
                  <a:gd name="connsiteY135" fmla="*/ 1525575 h 2167502"/>
                  <a:gd name="connsiteX136" fmla="*/ 718114 w 1885516"/>
                  <a:gd name="connsiteY136" fmla="*/ 1470058 h 2167502"/>
                  <a:gd name="connsiteX137" fmla="*/ 832414 w 1885516"/>
                  <a:gd name="connsiteY137" fmla="*/ 1463526 h 2167502"/>
                  <a:gd name="connsiteX138" fmla="*/ 897728 w 1885516"/>
                  <a:gd name="connsiteY138" fmla="*/ 1440666 h 2167502"/>
                  <a:gd name="connsiteX139" fmla="*/ 1008762 w 1885516"/>
                  <a:gd name="connsiteY139" fmla="*/ 1456995 h 2167502"/>
                  <a:gd name="connsiteX140" fmla="*/ 1126328 w 1885516"/>
                  <a:gd name="connsiteY140" fmla="*/ 1456995 h 2167502"/>
                  <a:gd name="connsiteX141" fmla="*/ 1198174 w 1885516"/>
                  <a:gd name="connsiteY141" fmla="*/ 1414540 h 2167502"/>
                  <a:gd name="connsiteX142" fmla="*/ 1178579 w 1885516"/>
                  <a:gd name="connsiteY142" fmla="*/ 1375352 h 2167502"/>
                  <a:gd name="connsiteX143" fmla="*/ 1083874 w 1885516"/>
                  <a:gd name="connsiteY143" fmla="*/ 1391680 h 2167502"/>
                  <a:gd name="connsiteX144" fmla="*/ 989168 w 1885516"/>
                  <a:gd name="connsiteY144" fmla="*/ 1414540 h 2167502"/>
                  <a:gd name="connsiteX145" fmla="*/ 917322 w 1885516"/>
                  <a:gd name="connsiteY145" fmla="*/ 1443932 h 2167502"/>
                  <a:gd name="connsiteX146" fmla="*/ 819351 w 1885516"/>
                  <a:gd name="connsiteY146" fmla="*/ 1447198 h 2167502"/>
                  <a:gd name="connsiteX147" fmla="*/ 705051 w 1885516"/>
                  <a:gd name="connsiteY147" fmla="*/ 1463526 h 2167502"/>
                  <a:gd name="connsiteX148" fmla="*/ 590751 w 1885516"/>
                  <a:gd name="connsiteY148" fmla="*/ 1463526 h 2167502"/>
                  <a:gd name="connsiteX149" fmla="*/ 502577 w 1885516"/>
                  <a:gd name="connsiteY149" fmla="*/ 1427603 h 2167502"/>
                  <a:gd name="connsiteX150" fmla="*/ 456857 w 1885516"/>
                  <a:gd name="connsiteY150" fmla="*/ 1355758 h 2167502"/>
                  <a:gd name="connsiteX151" fmla="*/ 430731 w 1885516"/>
                  <a:gd name="connsiteY151" fmla="*/ 1274115 h 2167502"/>
                  <a:gd name="connsiteX152" fmla="*/ 456857 w 1885516"/>
                  <a:gd name="connsiteY152" fmla="*/ 1159815 h 2167502"/>
                  <a:gd name="connsiteX153" fmla="*/ 479717 w 1885516"/>
                  <a:gd name="connsiteY153" fmla="*/ 1120626 h 2167502"/>
                  <a:gd name="connsiteX154" fmla="*/ 597282 w 1885516"/>
                  <a:gd name="connsiteY154" fmla="*/ 1107563 h 2167502"/>
                  <a:gd name="connsiteX155" fmla="*/ 691988 w 1885516"/>
                  <a:gd name="connsiteY155" fmla="*/ 1065109 h 2167502"/>
                  <a:gd name="connsiteX156" fmla="*/ 760568 w 1885516"/>
                  <a:gd name="connsiteY156" fmla="*/ 1084703 h 2167502"/>
                  <a:gd name="connsiteX157" fmla="*/ 887931 w 1885516"/>
                  <a:gd name="connsiteY157" fmla="*/ 1094500 h 2167502"/>
                  <a:gd name="connsiteX158" fmla="*/ 982637 w 1885516"/>
                  <a:gd name="connsiteY158" fmla="*/ 1091235 h 2167502"/>
                  <a:gd name="connsiteX159" fmla="*/ 1002231 w 1885516"/>
                  <a:gd name="connsiteY159" fmla="*/ 1045515 h 2167502"/>
                  <a:gd name="connsiteX160" fmla="*/ 966308 w 1885516"/>
                  <a:gd name="connsiteY160" fmla="*/ 1025920 h 2167502"/>
                  <a:gd name="connsiteX161" fmla="*/ 852008 w 1885516"/>
                  <a:gd name="connsiteY161" fmla="*/ 1012858 h 2167502"/>
                  <a:gd name="connsiteX162" fmla="*/ 767099 w 1885516"/>
                  <a:gd name="connsiteY162" fmla="*/ 1048780 h 2167502"/>
                  <a:gd name="connsiteX163" fmla="*/ 688722 w 1885516"/>
                  <a:gd name="connsiteY163" fmla="*/ 1065109 h 2167502"/>
                  <a:gd name="connsiteX164" fmla="*/ 574422 w 1885516"/>
                  <a:gd name="connsiteY164" fmla="*/ 1117360 h 2167502"/>
                  <a:gd name="connsiteX165" fmla="*/ 440528 w 1885516"/>
                  <a:gd name="connsiteY165" fmla="*/ 1127158 h 2167502"/>
                  <a:gd name="connsiteX166" fmla="*/ 322962 w 1885516"/>
                  <a:gd name="connsiteY166" fmla="*/ 1117360 h 2167502"/>
                  <a:gd name="connsiteX167" fmla="*/ 257648 w 1885516"/>
                  <a:gd name="connsiteY167" fmla="*/ 1058578 h 2167502"/>
                  <a:gd name="connsiteX168" fmla="*/ 218459 w 1885516"/>
                  <a:gd name="connsiteY168" fmla="*/ 980200 h 2167502"/>
                  <a:gd name="connsiteX169" fmla="*/ 211928 w 1885516"/>
                  <a:gd name="connsiteY169" fmla="*/ 865900 h 2167502"/>
                  <a:gd name="connsiteX170" fmla="*/ 231522 w 1885516"/>
                  <a:gd name="connsiteY170" fmla="*/ 777726 h 2167502"/>
                  <a:gd name="connsiteX171" fmla="*/ 290305 w 1885516"/>
                  <a:gd name="connsiteY171" fmla="*/ 722209 h 2167502"/>
                  <a:gd name="connsiteX172" fmla="*/ 407871 w 1885516"/>
                  <a:gd name="connsiteY172" fmla="*/ 709146 h 2167502"/>
                  <a:gd name="connsiteX173" fmla="*/ 518905 w 1885516"/>
                  <a:gd name="connsiteY173" fmla="*/ 696083 h 2167502"/>
                  <a:gd name="connsiteX174" fmla="*/ 646268 w 1885516"/>
                  <a:gd name="connsiteY174" fmla="*/ 660160 h 2167502"/>
                  <a:gd name="connsiteX175" fmla="*/ 776897 w 1885516"/>
                  <a:gd name="connsiteY175" fmla="*/ 663426 h 2167502"/>
                  <a:gd name="connsiteX176" fmla="*/ 646268 w 1885516"/>
                  <a:gd name="connsiteY176" fmla="*/ 653629 h 2167502"/>
                  <a:gd name="connsiteX177" fmla="*/ 525437 w 1885516"/>
                  <a:gd name="connsiteY177" fmla="*/ 696083 h 2167502"/>
                  <a:gd name="connsiteX178" fmla="*/ 339291 w 1885516"/>
                  <a:gd name="connsiteY178" fmla="*/ 712412 h 2167502"/>
                  <a:gd name="connsiteX179" fmla="*/ 192334 w 1885516"/>
                  <a:gd name="connsiteY179" fmla="*/ 699349 h 2167502"/>
                  <a:gd name="connsiteX180" fmla="*/ 91097 w 1885516"/>
                  <a:gd name="connsiteY180" fmla="*/ 650363 h 2167502"/>
                  <a:gd name="connsiteX181" fmla="*/ 48642 w 1885516"/>
                  <a:gd name="connsiteY181" fmla="*/ 594846 h 2167502"/>
                  <a:gd name="connsiteX182" fmla="*/ 25782 w 1885516"/>
                  <a:gd name="connsiteY182" fmla="*/ 516469 h 2167502"/>
                  <a:gd name="connsiteX183" fmla="*/ 97628 w 1885516"/>
                  <a:gd name="connsiteY183" fmla="*/ 418498 h 2167502"/>
                  <a:gd name="connsiteX184" fmla="*/ 251117 w 1885516"/>
                  <a:gd name="connsiteY184" fmla="*/ 340120 h 2167502"/>
                  <a:gd name="connsiteX185" fmla="*/ 440528 w 1885516"/>
                  <a:gd name="connsiteY185" fmla="*/ 317260 h 2167502"/>
                  <a:gd name="connsiteX186" fmla="*/ 636471 w 1885516"/>
                  <a:gd name="connsiteY186" fmla="*/ 346652 h 2167502"/>
                  <a:gd name="connsiteX187" fmla="*/ 744239 w 1885516"/>
                  <a:gd name="connsiteY187" fmla="*/ 327058 h 2167502"/>
                  <a:gd name="connsiteX188" fmla="*/ 789959 w 1885516"/>
                  <a:gd name="connsiteY188" fmla="*/ 258478 h 2167502"/>
                  <a:gd name="connsiteX189" fmla="*/ 718114 w 1885516"/>
                  <a:gd name="connsiteY189" fmla="*/ 216023 h 2167502"/>
                  <a:gd name="connsiteX190" fmla="*/ 548297 w 1885516"/>
                  <a:gd name="connsiteY190" fmla="*/ 245415 h 2167502"/>
                  <a:gd name="connsiteX191" fmla="*/ 381745 w 1885516"/>
                  <a:gd name="connsiteY191" fmla="*/ 291135 h 2167502"/>
                  <a:gd name="connsiteX192" fmla="*/ 179271 w 1885516"/>
                  <a:gd name="connsiteY192" fmla="*/ 300932 h 2167502"/>
                  <a:gd name="connsiteX193" fmla="*/ 58439 w 1885516"/>
                  <a:gd name="connsiteY193" fmla="*/ 251946 h 2167502"/>
                  <a:gd name="connsiteX194" fmla="*/ 12719 w 1885516"/>
                  <a:gd name="connsiteY194" fmla="*/ 137646 h 2167502"/>
                  <a:gd name="connsiteX195" fmla="*/ 2922 w 1885516"/>
                  <a:gd name="connsiteY195" fmla="*/ 69066 h 2167502"/>
                  <a:gd name="connsiteX0" fmla="*/ 2922 w 1881475"/>
                  <a:gd name="connsiteY0" fmla="*/ 69066 h 2167502"/>
                  <a:gd name="connsiteX1" fmla="*/ 58439 w 1881475"/>
                  <a:gd name="connsiteY1" fmla="*/ 42940 h 2167502"/>
                  <a:gd name="connsiteX2" fmla="*/ 136817 w 1881475"/>
                  <a:gd name="connsiteY2" fmla="*/ 16815 h 2167502"/>
                  <a:gd name="connsiteX3" fmla="*/ 182537 w 1881475"/>
                  <a:gd name="connsiteY3" fmla="*/ 7018 h 2167502"/>
                  <a:gd name="connsiteX4" fmla="*/ 221725 w 1881475"/>
                  <a:gd name="connsiteY4" fmla="*/ 3752 h 2167502"/>
                  <a:gd name="connsiteX5" fmla="*/ 234788 w 1881475"/>
                  <a:gd name="connsiteY5" fmla="*/ 3752 h 2167502"/>
                  <a:gd name="connsiteX6" fmla="*/ 218459 w 1881475"/>
                  <a:gd name="connsiteY6" fmla="*/ 52738 h 2167502"/>
                  <a:gd name="connsiteX7" fmla="*/ 218459 w 1881475"/>
                  <a:gd name="connsiteY7" fmla="*/ 78863 h 2167502"/>
                  <a:gd name="connsiteX8" fmla="*/ 247851 w 1881475"/>
                  <a:gd name="connsiteY8" fmla="*/ 98458 h 2167502"/>
                  <a:gd name="connsiteX9" fmla="*/ 283774 w 1881475"/>
                  <a:gd name="connsiteY9" fmla="*/ 104989 h 2167502"/>
                  <a:gd name="connsiteX10" fmla="*/ 371948 w 1881475"/>
                  <a:gd name="connsiteY10" fmla="*/ 85395 h 2167502"/>
                  <a:gd name="connsiteX11" fmla="*/ 466654 w 1881475"/>
                  <a:gd name="connsiteY11" fmla="*/ 62535 h 2167502"/>
                  <a:gd name="connsiteX12" fmla="*/ 587485 w 1881475"/>
                  <a:gd name="connsiteY12" fmla="*/ 56003 h 2167502"/>
                  <a:gd name="connsiteX13" fmla="*/ 669128 w 1881475"/>
                  <a:gd name="connsiteY13" fmla="*/ 42940 h 2167502"/>
                  <a:gd name="connsiteX14" fmla="*/ 793225 w 1881475"/>
                  <a:gd name="connsiteY14" fmla="*/ 39675 h 2167502"/>
                  <a:gd name="connsiteX15" fmla="*/ 858539 w 1881475"/>
                  <a:gd name="connsiteY15" fmla="*/ 62535 h 2167502"/>
                  <a:gd name="connsiteX16" fmla="*/ 927119 w 1881475"/>
                  <a:gd name="connsiteY16" fmla="*/ 98458 h 2167502"/>
                  <a:gd name="connsiteX17" fmla="*/ 963042 w 1881475"/>
                  <a:gd name="connsiteY17" fmla="*/ 173569 h 2167502"/>
                  <a:gd name="connsiteX18" fmla="*/ 985902 w 1881475"/>
                  <a:gd name="connsiteY18" fmla="*/ 278072 h 2167502"/>
                  <a:gd name="connsiteX19" fmla="*/ 953245 w 1881475"/>
                  <a:gd name="connsiteY19" fmla="*/ 398903 h 2167502"/>
                  <a:gd name="connsiteX20" fmla="*/ 900994 w 1881475"/>
                  <a:gd name="connsiteY20" fmla="*/ 474015 h 2167502"/>
                  <a:gd name="connsiteX21" fmla="*/ 845477 w 1881475"/>
                  <a:gd name="connsiteY21" fmla="*/ 503406 h 2167502"/>
                  <a:gd name="connsiteX22" fmla="*/ 737708 w 1881475"/>
                  <a:gd name="connsiteY22" fmla="*/ 526266 h 2167502"/>
                  <a:gd name="connsiteX23" fmla="*/ 603814 w 1881475"/>
                  <a:gd name="connsiteY23" fmla="*/ 513203 h 2167502"/>
                  <a:gd name="connsiteX24" fmla="*/ 509108 w 1881475"/>
                  <a:gd name="connsiteY24" fmla="*/ 500140 h 2167502"/>
                  <a:gd name="connsiteX25" fmla="*/ 447059 w 1881475"/>
                  <a:gd name="connsiteY25" fmla="*/ 483812 h 2167502"/>
                  <a:gd name="connsiteX26" fmla="*/ 371948 w 1881475"/>
                  <a:gd name="connsiteY26" fmla="*/ 480546 h 2167502"/>
                  <a:gd name="connsiteX27" fmla="*/ 339291 w 1881475"/>
                  <a:gd name="connsiteY27" fmla="*/ 487078 h 2167502"/>
                  <a:gd name="connsiteX28" fmla="*/ 300102 w 1881475"/>
                  <a:gd name="connsiteY28" fmla="*/ 503406 h 2167502"/>
                  <a:gd name="connsiteX29" fmla="*/ 290305 w 1881475"/>
                  <a:gd name="connsiteY29" fmla="*/ 529532 h 2167502"/>
                  <a:gd name="connsiteX30" fmla="*/ 349088 w 1881475"/>
                  <a:gd name="connsiteY30" fmla="*/ 519735 h 2167502"/>
                  <a:gd name="connsiteX31" fmla="*/ 420934 w 1881475"/>
                  <a:gd name="connsiteY31" fmla="*/ 493609 h 2167502"/>
                  <a:gd name="connsiteX32" fmla="*/ 453591 w 1881475"/>
                  <a:gd name="connsiteY32" fmla="*/ 487078 h 2167502"/>
                  <a:gd name="connsiteX33" fmla="*/ 492779 w 1881475"/>
                  <a:gd name="connsiteY33" fmla="*/ 493609 h 2167502"/>
                  <a:gd name="connsiteX34" fmla="*/ 551562 w 1881475"/>
                  <a:gd name="connsiteY34" fmla="*/ 503406 h 2167502"/>
                  <a:gd name="connsiteX35" fmla="*/ 649534 w 1881475"/>
                  <a:gd name="connsiteY35" fmla="*/ 519735 h 2167502"/>
                  <a:gd name="connsiteX36" fmla="*/ 734442 w 1881475"/>
                  <a:gd name="connsiteY36" fmla="*/ 523000 h 2167502"/>
                  <a:gd name="connsiteX37" fmla="*/ 816085 w 1881475"/>
                  <a:gd name="connsiteY37" fmla="*/ 519735 h 2167502"/>
                  <a:gd name="connsiteX38" fmla="*/ 881399 w 1881475"/>
                  <a:gd name="connsiteY38" fmla="*/ 480546 h 2167502"/>
                  <a:gd name="connsiteX39" fmla="*/ 943448 w 1881475"/>
                  <a:gd name="connsiteY39" fmla="*/ 509938 h 2167502"/>
                  <a:gd name="connsiteX40" fmla="*/ 1012028 w 1881475"/>
                  <a:gd name="connsiteY40" fmla="*/ 558923 h 2167502"/>
                  <a:gd name="connsiteX41" fmla="*/ 1051217 w 1881475"/>
                  <a:gd name="connsiteY41" fmla="*/ 591580 h 2167502"/>
                  <a:gd name="connsiteX42" fmla="*/ 1067545 w 1881475"/>
                  <a:gd name="connsiteY42" fmla="*/ 663426 h 2167502"/>
                  <a:gd name="connsiteX43" fmla="*/ 1057748 w 1881475"/>
                  <a:gd name="connsiteY43" fmla="*/ 732006 h 2167502"/>
                  <a:gd name="connsiteX44" fmla="*/ 1018559 w 1881475"/>
                  <a:gd name="connsiteY44" fmla="*/ 800586 h 2167502"/>
                  <a:gd name="connsiteX45" fmla="*/ 976105 w 1881475"/>
                  <a:gd name="connsiteY45" fmla="*/ 836509 h 2167502"/>
                  <a:gd name="connsiteX46" fmla="*/ 907525 w 1881475"/>
                  <a:gd name="connsiteY46" fmla="*/ 865900 h 2167502"/>
                  <a:gd name="connsiteX47" fmla="*/ 731177 w 1881475"/>
                  <a:gd name="connsiteY47" fmla="*/ 865900 h 2167502"/>
                  <a:gd name="connsiteX48" fmla="*/ 584219 w 1881475"/>
                  <a:gd name="connsiteY48" fmla="*/ 862635 h 2167502"/>
                  <a:gd name="connsiteX49" fmla="*/ 518905 w 1881475"/>
                  <a:gd name="connsiteY49" fmla="*/ 856103 h 2167502"/>
                  <a:gd name="connsiteX50" fmla="*/ 443794 w 1881475"/>
                  <a:gd name="connsiteY50" fmla="*/ 892026 h 2167502"/>
                  <a:gd name="connsiteX51" fmla="*/ 420934 w 1881475"/>
                  <a:gd name="connsiteY51" fmla="*/ 918152 h 2167502"/>
                  <a:gd name="connsiteX52" fmla="*/ 453591 w 1881475"/>
                  <a:gd name="connsiteY52" fmla="*/ 941012 h 2167502"/>
                  <a:gd name="connsiteX53" fmla="*/ 525437 w 1881475"/>
                  <a:gd name="connsiteY53" fmla="*/ 911620 h 2167502"/>
                  <a:gd name="connsiteX54" fmla="*/ 574422 w 1881475"/>
                  <a:gd name="connsiteY54" fmla="*/ 898558 h 2167502"/>
                  <a:gd name="connsiteX55" fmla="*/ 610345 w 1881475"/>
                  <a:gd name="connsiteY55" fmla="*/ 888760 h 2167502"/>
                  <a:gd name="connsiteX56" fmla="*/ 656065 w 1881475"/>
                  <a:gd name="connsiteY56" fmla="*/ 865900 h 2167502"/>
                  <a:gd name="connsiteX57" fmla="*/ 767099 w 1881475"/>
                  <a:gd name="connsiteY57" fmla="*/ 862635 h 2167502"/>
                  <a:gd name="connsiteX58" fmla="*/ 881399 w 1881475"/>
                  <a:gd name="connsiteY58" fmla="*/ 865900 h 2167502"/>
                  <a:gd name="connsiteX59" fmla="*/ 949979 w 1881475"/>
                  <a:gd name="connsiteY59" fmla="*/ 852838 h 2167502"/>
                  <a:gd name="connsiteX60" fmla="*/ 979371 w 1881475"/>
                  <a:gd name="connsiteY60" fmla="*/ 833243 h 2167502"/>
                  <a:gd name="connsiteX61" fmla="*/ 1047951 w 1881475"/>
                  <a:gd name="connsiteY61" fmla="*/ 843040 h 2167502"/>
                  <a:gd name="connsiteX62" fmla="*/ 1123062 w 1881475"/>
                  <a:gd name="connsiteY62" fmla="*/ 872432 h 2167502"/>
                  <a:gd name="connsiteX63" fmla="*/ 1194908 w 1881475"/>
                  <a:gd name="connsiteY63" fmla="*/ 931215 h 2167502"/>
                  <a:gd name="connsiteX64" fmla="*/ 1230831 w 1881475"/>
                  <a:gd name="connsiteY64" fmla="*/ 983466 h 2167502"/>
                  <a:gd name="connsiteX65" fmla="*/ 1240628 w 1881475"/>
                  <a:gd name="connsiteY65" fmla="*/ 1035718 h 2167502"/>
                  <a:gd name="connsiteX66" fmla="*/ 1198174 w 1881475"/>
                  <a:gd name="connsiteY66" fmla="*/ 1150018 h 2167502"/>
                  <a:gd name="connsiteX67" fmla="*/ 1191642 w 1881475"/>
                  <a:gd name="connsiteY67" fmla="*/ 1176143 h 2167502"/>
                  <a:gd name="connsiteX68" fmla="*/ 1136125 w 1881475"/>
                  <a:gd name="connsiteY68" fmla="*/ 1202269 h 2167502"/>
                  <a:gd name="connsiteX69" fmla="*/ 1061014 w 1881475"/>
                  <a:gd name="connsiteY69" fmla="*/ 1247989 h 2167502"/>
                  <a:gd name="connsiteX70" fmla="*/ 992434 w 1881475"/>
                  <a:gd name="connsiteY70" fmla="*/ 1264318 h 2167502"/>
                  <a:gd name="connsiteX71" fmla="*/ 881399 w 1881475"/>
                  <a:gd name="connsiteY71" fmla="*/ 1274115 h 2167502"/>
                  <a:gd name="connsiteX72" fmla="*/ 760568 w 1881475"/>
                  <a:gd name="connsiteY72" fmla="*/ 1270849 h 2167502"/>
                  <a:gd name="connsiteX73" fmla="*/ 698519 w 1881475"/>
                  <a:gd name="connsiteY73" fmla="*/ 1257786 h 2167502"/>
                  <a:gd name="connsiteX74" fmla="*/ 675659 w 1881475"/>
                  <a:gd name="connsiteY74" fmla="*/ 1261052 h 2167502"/>
                  <a:gd name="connsiteX75" fmla="*/ 682191 w 1881475"/>
                  <a:gd name="connsiteY75" fmla="*/ 1277380 h 2167502"/>
                  <a:gd name="connsiteX76" fmla="*/ 727911 w 1881475"/>
                  <a:gd name="connsiteY76" fmla="*/ 1287178 h 2167502"/>
                  <a:gd name="connsiteX77" fmla="*/ 760568 w 1881475"/>
                  <a:gd name="connsiteY77" fmla="*/ 1270849 h 2167502"/>
                  <a:gd name="connsiteX78" fmla="*/ 861805 w 1881475"/>
                  <a:gd name="connsiteY78" fmla="*/ 1277380 h 2167502"/>
                  <a:gd name="connsiteX79" fmla="*/ 956511 w 1881475"/>
                  <a:gd name="connsiteY79" fmla="*/ 1267583 h 2167502"/>
                  <a:gd name="connsiteX80" fmla="*/ 1031622 w 1881475"/>
                  <a:gd name="connsiteY80" fmla="*/ 1261052 h 2167502"/>
                  <a:gd name="connsiteX81" fmla="*/ 1093671 w 1881475"/>
                  <a:gd name="connsiteY81" fmla="*/ 1234926 h 2167502"/>
                  <a:gd name="connsiteX82" fmla="*/ 1149188 w 1881475"/>
                  <a:gd name="connsiteY82" fmla="*/ 1195738 h 2167502"/>
                  <a:gd name="connsiteX83" fmla="*/ 1188377 w 1881475"/>
                  <a:gd name="connsiteY83" fmla="*/ 1169612 h 2167502"/>
                  <a:gd name="connsiteX84" fmla="*/ 1240628 w 1881475"/>
                  <a:gd name="connsiteY84" fmla="*/ 1166346 h 2167502"/>
                  <a:gd name="connsiteX85" fmla="*/ 1338599 w 1881475"/>
                  <a:gd name="connsiteY85" fmla="*/ 1212066 h 2167502"/>
                  <a:gd name="connsiteX86" fmla="*/ 1400648 w 1881475"/>
                  <a:gd name="connsiteY86" fmla="*/ 1290443 h 2167502"/>
                  <a:gd name="connsiteX87" fmla="*/ 1403914 w 1881475"/>
                  <a:gd name="connsiteY87" fmla="*/ 1443932 h 2167502"/>
                  <a:gd name="connsiteX88" fmla="*/ 1302677 w 1881475"/>
                  <a:gd name="connsiteY88" fmla="*/ 1571295 h 2167502"/>
                  <a:gd name="connsiteX89" fmla="*/ 1214502 w 1881475"/>
                  <a:gd name="connsiteY89" fmla="*/ 1617015 h 2167502"/>
                  <a:gd name="connsiteX90" fmla="*/ 1034888 w 1881475"/>
                  <a:gd name="connsiteY90" fmla="*/ 1617015 h 2167502"/>
                  <a:gd name="connsiteX91" fmla="*/ 936917 w 1881475"/>
                  <a:gd name="connsiteY91" fmla="*/ 1617015 h 2167502"/>
                  <a:gd name="connsiteX92" fmla="*/ 874868 w 1881475"/>
                  <a:gd name="connsiteY92" fmla="*/ 1617015 h 2167502"/>
                  <a:gd name="connsiteX93" fmla="*/ 871602 w 1881475"/>
                  <a:gd name="connsiteY93" fmla="*/ 1639875 h 2167502"/>
                  <a:gd name="connsiteX94" fmla="*/ 884665 w 1881475"/>
                  <a:gd name="connsiteY94" fmla="*/ 1662735 h 2167502"/>
                  <a:gd name="connsiteX95" fmla="*/ 953245 w 1881475"/>
                  <a:gd name="connsiteY95" fmla="*/ 1639875 h 2167502"/>
                  <a:gd name="connsiteX96" fmla="*/ 989168 w 1881475"/>
                  <a:gd name="connsiteY96" fmla="*/ 1610483 h 2167502"/>
                  <a:gd name="connsiteX97" fmla="*/ 1149188 w 1881475"/>
                  <a:gd name="connsiteY97" fmla="*/ 1623546 h 2167502"/>
                  <a:gd name="connsiteX98" fmla="*/ 1240628 w 1881475"/>
                  <a:gd name="connsiteY98" fmla="*/ 1610483 h 2167502"/>
                  <a:gd name="connsiteX99" fmla="*/ 1374522 w 1881475"/>
                  <a:gd name="connsiteY99" fmla="*/ 1499449 h 2167502"/>
                  <a:gd name="connsiteX100" fmla="*/ 1472494 w 1881475"/>
                  <a:gd name="connsiteY100" fmla="*/ 1499449 h 2167502"/>
                  <a:gd name="connsiteX101" fmla="*/ 1560668 w 1881475"/>
                  <a:gd name="connsiteY101" fmla="*/ 1554966 h 2167502"/>
                  <a:gd name="connsiteX102" fmla="*/ 1645577 w 1881475"/>
                  <a:gd name="connsiteY102" fmla="*/ 1692126 h 2167502"/>
                  <a:gd name="connsiteX103" fmla="*/ 1648842 w 1881475"/>
                  <a:gd name="connsiteY103" fmla="*/ 1832552 h 2167502"/>
                  <a:gd name="connsiteX104" fmla="*/ 1547605 w 1881475"/>
                  <a:gd name="connsiteY104" fmla="*/ 1946852 h 2167502"/>
                  <a:gd name="connsiteX105" fmla="*/ 1354928 w 1881475"/>
                  <a:gd name="connsiteY105" fmla="*/ 2021963 h 2167502"/>
                  <a:gd name="connsiteX106" fmla="*/ 1253691 w 1881475"/>
                  <a:gd name="connsiteY106" fmla="*/ 2008900 h 2167502"/>
                  <a:gd name="connsiteX107" fmla="*/ 1207971 w 1881475"/>
                  <a:gd name="connsiteY107" fmla="*/ 1930523 h 2167502"/>
                  <a:gd name="connsiteX108" fmla="*/ 1844785 w 1881475"/>
                  <a:gd name="connsiteY108" fmla="*/ 1718252 h 2167502"/>
                  <a:gd name="connsiteX109" fmla="*/ 1766408 w 1881475"/>
                  <a:gd name="connsiteY109" fmla="*/ 1989306 h 2167502"/>
                  <a:gd name="connsiteX110" fmla="*/ 1449634 w 1881475"/>
                  <a:gd name="connsiteY110" fmla="*/ 2012166 h 2167502"/>
                  <a:gd name="connsiteX111" fmla="*/ 1534542 w 1881475"/>
                  <a:gd name="connsiteY111" fmla="*/ 2051355 h 2167502"/>
                  <a:gd name="connsiteX112" fmla="*/ 1567199 w 1881475"/>
                  <a:gd name="connsiteY112" fmla="*/ 2123200 h 2167502"/>
                  <a:gd name="connsiteX113" fmla="*/ 1168782 w 1881475"/>
                  <a:gd name="connsiteY113" fmla="*/ 2159123 h 2167502"/>
                  <a:gd name="connsiteX114" fmla="*/ 1008762 w 1881475"/>
                  <a:gd name="connsiteY114" fmla="*/ 2165655 h 2167502"/>
                  <a:gd name="connsiteX115" fmla="*/ 946714 w 1881475"/>
                  <a:gd name="connsiteY115" fmla="*/ 2132998 h 2167502"/>
                  <a:gd name="connsiteX116" fmla="*/ 891197 w 1881475"/>
                  <a:gd name="connsiteY116" fmla="*/ 2061152 h 2167502"/>
                  <a:gd name="connsiteX117" fmla="*/ 897728 w 1881475"/>
                  <a:gd name="connsiteY117" fmla="*/ 1972978 h 2167502"/>
                  <a:gd name="connsiteX118" fmla="*/ 914057 w 1881475"/>
                  <a:gd name="connsiteY118" fmla="*/ 1878272 h 2167502"/>
                  <a:gd name="connsiteX119" fmla="*/ 982637 w 1881475"/>
                  <a:gd name="connsiteY119" fmla="*/ 1829286 h 2167502"/>
                  <a:gd name="connsiteX120" fmla="*/ 1136125 w 1881475"/>
                  <a:gd name="connsiteY120" fmla="*/ 1780300 h 2167502"/>
                  <a:gd name="connsiteX121" fmla="*/ 1247159 w 1881475"/>
                  <a:gd name="connsiteY121" fmla="*/ 1796629 h 2167502"/>
                  <a:gd name="connsiteX122" fmla="*/ 1377788 w 1881475"/>
                  <a:gd name="connsiteY122" fmla="*/ 1826020 h 2167502"/>
                  <a:gd name="connsiteX123" fmla="*/ 1416977 w 1881475"/>
                  <a:gd name="connsiteY123" fmla="*/ 1803160 h 2167502"/>
                  <a:gd name="connsiteX124" fmla="*/ 1403914 w 1881475"/>
                  <a:gd name="connsiteY124" fmla="*/ 1747643 h 2167502"/>
                  <a:gd name="connsiteX125" fmla="*/ 1315739 w 1881475"/>
                  <a:gd name="connsiteY125" fmla="*/ 1734580 h 2167502"/>
                  <a:gd name="connsiteX126" fmla="*/ 1234097 w 1881475"/>
                  <a:gd name="connsiteY126" fmla="*/ 1734580 h 2167502"/>
                  <a:gd name="connsiteX127" fmla="*/ 1152454 w 1881475"/>
                  <a:gd name="connsiteY127" fmla="*/ 1767238 h 2167502"/>
                  <a:gd name="connsiteX128" fmla="*/ 1041419 w 1881475"/>
                  <a:gd name="connsiteY128" fmla="*/ 1806426 h 2167502"/>
                  <a:gd name="connsiteX129" fmla="*/ 914057 w 1881475"/>
                  <a:gd name="connsiteY129" fmla="*/ 1839083 h 2167502"/>
                  <a:gd name="connsiteX130" fmla="*/ 783428 w 1881475"/>
                  <a:gd name="connsiteY130" fmla="*/ 1848880 h 2167502"/>
                  <a:gd name="connsiteX131" fmla="*/ 695254 w 1881475"/>
                  <a:gd name="connsiteY131" fmla="*/ 1819489 h 2167502"/>
                  <a:gd name="connsiteX132" fmla="*/ 643002 w 1881475"/>
                  <a:gd name="connsiteY132" fmla="*/ 1760706 h 2167502"/>
                  <a:gd name="connsiteX133" fmla="*/ 620142 w 1881475"/>
                  <a:gd name="connsiteY133" fmla="*/ 1682329 h 2167502"/>
                  <a:gd name="connsiteX134" fmla="*/ 633205 w 1881475"/>
                  <a:gd name="connsiteY134" fmla="*/ 1610483 h 2167502"/>
                  <a:gd name="connsiteX135" fmla="*/ 669128 w 1881475"/>
                  <a:gd name="connsiteY135" fmla="*/ 1525575 h 2167502"/>
                  <a:gd name="connsiteX136" fmla="*/ 718114 w 1881475"/>
                  <a:gd name="connsiteY136" fmla="*/ 1470058 h 2167502"/>
                  <a:gd name="connsiteX137" fmla="*/ 832414 w 1881475"/>
                  <a:gd name="connsiteY137" fmla="*/ 1463526 h 2167502"/>
                  <a:gd name="connsiteX138" fmla="*/ 897728 w 1881475"/>
                  <a:gd name="connsiteY138" fmla="*/ 1440666 h 2167502"/>
                  <a:gd name="connsiteX139" fmla="*/ 1008762 w 1881475"/>
                  <a:gd name="connsiteY139" fmla="*/ 1456995 h 2167502"/>
                  <a:gd name="connsiteX140" fmla="*/ 1126328 w 1881475"/>
                  <a:gd name="connsiteY140" fmla="*/ 1456995 h 2167502"/>
                  <a:gd name="connsiteX141" fmla="*/ 1198174 w 1881475"/>
                  <a:gd name="connsiteY141" fmla="*/ 1414540 h 2167502"/>
                  <a:gd name="connsiteX142" fmla="*/ 1178579 w 1881475"/>
                  <a:gd name="connsiteY142" fmla="*/ 1375352 h 2167502"/>
                  <a:gd name="connsiteX143" fmla="*/ 1083874 w 1881475"/>
                  <a:gd name="connsiteY143" fmla="*/ 1391680 h 2167502"/>
                  <a:gd name="connsiteX144" fmla="*/ 989168 w 1881475"/>
                  <a:gd name="connsiteY144" fmla="*/ 1414540 h 2167502"/>
                  <a:gd name="connsiteX145" fmla="*/ 917322 w 1881475"/>
                  <a:gd name="connsiteY145" fmla="*/ 1443932 h 2167502"/>
                  <a:gd name="connsiteX146" fmla="*/ 819351 w 1881475"/>
                  <a:gd name="connsiteY146" fmla="*/ 1447198 h 2167502"/>
                  <a:gd name="connsiteX147" fmla="*/ 705051 w 1881475"/>
                  <a:gd name="connsiteY147" fmla="*/ 1463526 h 2167502"/>
                  <a:gd name="connsiteX148" fmla="*/ 590751 w 1881475"/>
                  <a:gd name="connsiteY148" fmla="*/ 1463526 h 2167502"/>
                  <a:gd name="connsiteX149" fmla="*/ 502577 w 1881475"/>
                  <a:gd name="connsiteY149" fmla="*/ 1427603 h 2167502"/>
                  <a:gd name="connsiteX150" fmla="*/ 456857 w 1881475"/>
                  <a:gd name="connsiteY150" fmla="*/ 1355758 h 2167502"/>
                  <a:gd name="connsiteX151" fmla="*/ 430731 w 1881475"/>
                  <a:gd name="connsiteY151" fmla="*/ 1274115 h 2167502"/>
                  <a:gd name="connsiteX152" fmla="*/ 456857 w 1881475"/>
                  <a:gd name="connsiteY152" fmla="*/ 1159815 h 2167502"/>
                  <a:gd name="connsiteX153" fmla="*/ 479717 w 1881475"/>
                  <a:gd name="connsiteY153" fmla="*/ 1120626 h 2167502"/>
                  <a:gd name="connsiteX154" fmla="*/ 597282 w 1881475"/>
                  <a:gd name="connsiteY154" fmla="*/ 1107563 h 2167502"/>
                  <a:gd name="connsiteX155" fmla="*/ 691988 w 1881475"/>
                  <a:gd name="connsiteY155" fmla="*/ 1065109 h 2167502"/>
                  <a:gd name="connsiteX156" fmla="*/ 760568 w 1881475"/>
                  <a:gd name="connsiteY156" fmla="*/ 1084703 h 2167502"/>
                  <a:gd name="connsiteX157" fmla="*/ 887931 w 1881475"/>
                  <a:gd name="connsiteY157" fmla="*/ 1094500 h 2167502"/>
                  <a:gd name="connsiteX158" fmla="*/ 982637 w 1881475"/>
                  <a:gd name="connsiteY158" fmla="*/ 1091235 h 2167502"/>
                  <a:gd name="connsiteX159" fmla="*/ 1002231 w 1881475"/>
                  <a:gd name="connsiteY159" fmla="*/ 1045515 h 2167502"/>
                  <a:gd name="connsiteX160" fmla="*/ 966308 w 1881475"/>
                  <a:gd name="connsiteY160" fmla="*/ 1025920 h 2167502"/>
                  <a:gd name="connsiteX161" fmla="*/ 852008 w 1881475"/>
                  <a:gd name="connsiteY161" fmla="*/ 1012858 h 2167502"/>
                  <a:gd name="connsiteX162" fmla="*/ 767099 w 1881475"/>
                  <a:gd name="connsiteY162" fmla="*/ 1048780 h 2167502"/>
                  <a:gd name="connsiteX163" fmla="*/ 688722 w 1881475"/>
                  <a:gd name="connsiteY163" fmla="*/ 1065109 h 2167502"/>
                  <a:gd name="connsiteX164" fmla="*/ 574422 w 1881475"/>
                  <a:gd name="connsiteY164" fmla="*/ 1117360 h 2167502"/>
                  <a:gd name="connsiteX165" fmla="*/ 440528 w 1881475"/>
                  <a:gd name="connsiteY165" fmla="*/ 1127158 h 2167502"/>
                  <a:gd name="connsiteX166" fmla="*/ 322962 w 1881475"/>
                  <a:gd name="connsiteY166" fmla="*/ 1117360 h 2167502"/>
                  <a:gd name="connsiteX167" fmla="*/ 257648 w 1881475"/>
                  <a:gd name="connsiteY167" fmla="*/ 1058578 h 2167502"/>
                  <a:gd name="connsiteX168" fmla="*/ 218459 w 1881475"/>
                  <a:gd name="connsiteY168" fmla="*/ 980200 h 2167502"/>
                  <a:gd name="connsiteX169" fmla="*/ 211928 w 1881475"/>
                  <a:gd name="connsiteY169" fmla="*/ 865900 h 2167502"/>
                  <a:gd name="connsiteX170" fmla="*/ 231522 w 1881475"/>
                  <a:gd name="connsiteY170" fmla="*/ 777726 h 2167502"/>
                  <a:gd name="connsiteX171" fmla="*/ 290305 w 1881475"/>
                  <a:gd name="connsiteY171" fmla="*/ 722209 h 2167502"/>
                  <a:gd name="connsiteX172" fmla="*/ 407871 w 1881475"/>
                  <a:gd name="connsiteY172" fmla="*/ 709146 h 2167502"/>
                  <a:gd name="connsiteX173" fmla="*/ 518905 w 1881475"/>
                  <a:gd name="connsiteY173" fmla="*/ 696083 h 2167502"/>
                  <a:gd name="connsiteX174" fmla="*/ 646268 w 1881475"/>
                  <a:gd name="connsiteY174" fmla="*/ 660160 h 2167502"/>
                  <a:gd name="connsiteX175" fmla="*/ 776897 w 1881475"/>
                  <a:gd name="connsiteY175" fmla="*/ 663426 h 2167502"/>
                  <a:gd name="connsiteX176" fmla="*/ 646268 w 1881475"/>
                  <a:gd name="connsiteY176" fmla="*/ 653629 h 2167502"/>
                  <a:gd name="connsiteX177" fmla="*/ 525437 w 1881475"/>
                  <a:gd name="connsiteY177" fmla="*/ 696083 h 2167502"/>
                  <a:gd name="connsiteX178" fmla="*/ 339291 w 1881475"/>
                  <a:gd name="connsiteY178" fmla="*/ 712412 h 2167502"/>
                  <a:gd name="connsiteX179" fmla="*/ 192334 w 1881475"/>
                  <a:gd name="connsiteY179" fmla="*/ 699349 h 2167502"/>
                  <a:gd name="connsiteX180" fmla="*/ 91097 w 1881475"/>
                  <a:gd name="connsiteY180" fmla="*/ 650363 h 2167502"/>
                  <a:gd name="connsiteX181" fmla="*/ 48642 w 1881475"/>
                  <a:gd name="connsiteY181" fmla="*/ 594846 h 2167502"/>
                  <a:gd name="connsiteX182" fmla="*/ 25782 w 1881475"/>
                  <a:gd name="connsiteY182" fmla="*/ 516469 h 2167502"/>
                  <a:gd name="connsiteX183" fmla="*/ 97628 w 1881475"/>
                  <a:gd name="connsiteY183" fmla="*/ 418498 h 2167502"/>
                  <a:gd name="connsiteX184" fmla="*/ 251117 w 1881475"/>
                  <a:gd name="connsiteY184" fmla="*/ 340120 h 2167502"/>
                  <a:gd name="connsiteX185" fmla="*/ 440528 w 1881475"/>
                  <a:gd name="connsiteY185" fmla="*/ 317260 h 2167502"/>
                  <a:gd name="connsiteX186" fmla="*/ 636471 w 1881475"/>
                  <a:gd name="connsiteY186" fmla="*/ 346652 h 2167502"/>
                  <a:gd name="connsiteX187" fmla="*/ 744239 w 1881475"/>
                  <a:gd name="connsiteY187" fmla="*/ 327058 h 2167502"/>
                  <a:gd name="connsiteX188" fmla="*/ 789959 w 1881475"/>
                  <a:gd name="connsiteY188" fmla="*/ 258478 h 2167502"/>
                  <a:gd name="connsiteX189" fmla="*/ 718114 w 1881475"/>
                  <a:gd name="connsiteY189" fmla="*/ 216023 h 2167502"/>
                  <a:gd name="connsiteX190" fmla="*/ 548297 w 1881475"/>
                  <a:gd name="connsiteY190" fmla="*/ 245415 h 2167502"/>
                  <a:gd name="connsiteX191" fmla="*/ 381745 w 1881475"/>
                  <a:gd name="connsiteY191" fmla="*/ 291135 h 2167502"/>
                  <a:gd name="connsiteX192" fmla="*/ 179271 w 1881475"/>
                  <a:gd name="connsiteY192" fmla="*/ 300932 h 2167502"/>
                  <a:gd name="connsiteX193" fmla="*/ 58439 w 1881475"/>
                  <a:gd name="connsiteY193" fmla="*/ 251946 h 2167502"/>
                  <a:gd name="connsiteX194" fmla="*/ 12719 w 1881475"/>
                  <a:gd name="connsiteY194" fmla="*/ 137646 h 2167502"/>
                  <a:gd name="connsiteX195" fmla="*/ 2922 w 1881475"/>
                  <a:gd name="connsiteY195" fmla="*/ 69066 h 2167502"/>
                  <a:gd name="connsiteX0" fmla="*/ 2922 w 1828659"/>
                  <a:gd name="connsiteY0" fmla="*/ 69066 h 2167502"/>
                  <a:gd name="connsiteX1" fmla="*/ 58439 w 1828659"/>
                  <a:gd name="connsiteY1" fmla="*/ 42940 h 2167502"/>
                  <a:gd name="connsiteX2" fmla="*/ 136817 w 1828659"/>
                  <a:gd name="connsiteY2" fmla="*/ 16815 h 2167502"/>
                  <a:gd name="connsiteX3" fmla="*/ 182537 w 1828659"/>
                  <a:gd name="connsiteY3" fmla="*/ 7018 h 2167502"/>
                  <a:gd name="connsiteX4" fmla="*/ 221725 w 1828659"/>
                  <a:gd name="connsiteY4" fmla="*/ 3752 h 2167502"/>
                  <a:gd name="connsiteX5" fmla="*/ 234788 w 1828659"/>
                  <a:gd name="connsiteY5" fmla="*/ 3752 h 2167502"/>
                  <a:gd name="connsiteX6" fmla="*/ 218459 w 1828659"/>
                  <a:gd name="connsiteY6" fmla="*/ 52738 h 2167502"/>
                  <a:gd name="connsiteX7" fmla="*/ 218459 w 1828659"/>
                  <a:gd name="connsiteY7" fmla="*/ 78863 h 2167502"/>
                  <a:gd name="connsiteX8" fmla="*/ 247851 w 1828659"/>
                  <a:gd name="connsiteY8" fmla="*/ 98458 h 2167502"/>
                  <a:gd name="connsiteX9" fmla="*/ 283774 w 1828659"/>
                  <a:gd name="connsiteY9" fmla="*/ 104989 h 2167502"/>
                  <a:gd name="connsiteX10" fmla="*/ 371948 w 1828659"/>
                  <a:gd name="connsiteY10" fmla="*/ 85395 h 2167502"/>
                  <a:gd name="connsiteX11" fmla="*/ 466654 w 1828659"/>
                  <a:gd name="connsiteY11" fmla="*/ 62535 h 2167502"/>
                  <a:gd name="connsiteX12" fmla="*/ 587485 w 1828659"/>
                  <a:gd name="connsiteY12" fmla="*/ 56003 h 2167502"/>
                  <a:gd name="connsiteX13" fmla="*/ 669128 w 1828659"/>
                  <a:gd name="connsiteY13" fmla="*/ 42940 h 2167502"/>
                  <a:gd name="connsiteX14" fmla="*/ 793225 w 1828659"/>
                  <a:gd name="connsiteY14" fmla="*/ 39675 h 2167502"/>
                  <a:gd name="connsiteX15" fmla="*/ 858539 w 1828659"/>
                  <a:gd name="connsiteY15" fmla="*/ 62535 h 2167502"/>
                  <a:gd name="connsiteX16" fmla="*/ 927119 w 1828659"/>
                  <a:gd name="connsiteY16" fmla="*/ 98458 h 2167502"/>
                  <a:gd name="connsiteX17" fmla="*/ 963042 w 1828659"/>
                  <a:gd name="connsiteY17" fmla="*/ 173569 h 2167502"/>
                  <a:gd name="connsiteX18" fmla="*/ 985902 w 1828659"/>
                  <a:gd name="connsiteY18" fmla="*/ 278072 h 2167502"/>
                  <a:gd name="connsiteX19" fmla="*/ 953245 w 1828659"/>
                  <a:gd name="connsiteY19" fmla="*/ 398903 h 2167502"/>
                  <a:gd name="connsiteX20" fmla="*/ 900994 w 1828659"/>
                  <a:gd name="connsiteY20" fmla="*/ 474015 h 2167502"/>
                  <a:gd name="connsiteX21" fmla="*/ 845477 w 1828659"/>
                  <a:gd name="connsiteY21" fmla="*/ 503406 h 2167502"/>
                  <a:gd name="connsiteX22" fmla="*/ 737708 w 1828659"/>
                  <a:gd name="connsiteY22" fmla="*/ 526266 h 2167502"/>
                  <a:gd name="connsiteX23" fmla="*/ 603814 w 1828659"/>
                  <a:gd name="connsiteY23" fmla="*/ 513203 h 2167502"/>
                  <a:gd name="connsiteX24" fmla="*/ 509108 w 1828659"/>
                  <a:gd name="connsiteY24" fmla="*/ 500140 h 2167502"/>
                  <a:gd name="connsiteX25" fmla="*/ 447059 w 1828659"/>
                  <a:gd name="connsiteY25" fmla="*/ 483812 h 2167502"/>
                  <a:gd name="connsiteX26" fmla="*/ 371948 w 1828659"/>
                  <a:gd name="connsiteY26" fmla="*/ 480546 h 2167502"/>
                  <a:gd name="connsiteX27" fmla="*/ 339291 w 1828659"/>
                  <a:gd name="connsiteY27" fmla="*/ 487078 h 2167502"/>
                  <a:gd name="connsiteX28" fmla="*/ 300102 w 1828659"/>
                  <a:gd name="connsiteY28" fmla="*/ 503406 h 2167502"/>
                  <a:gd name="connsiteX29" fmla="*/ 290305 w 1828659"/>
                  <a:gd name="connsiteY29" fmla="*/ 529532 h 2167502"/>
                  <a:gd name="connsiteX30" fmla="*/ 349088 w 1828659"/>
                  <a:gd name="connsiteY30" fmla="*/ 519735 h 2167502"/>
                  <a:gd name="connsiteX31" fmla="*/ 420934 w 1828659"/>
                  <a:gd name="connsiteY31" fmla="*/ 493609 h 2167502"/>
                  <a:gd name="connsiteX32" fmla="*/ 453591 w 1828659"/>
                  <a:gd name="connsiteY32" fmla="*/ 487078 h 2167502"/>
                  <a:gd name="connsiteX33" fmla="*/ 492779 w 1828659"/>
                  <a:gd name="connsiteY33" fmla="*/ 493609 h 2167502"/>
                  <a:gd name="connsiteX34" fmla="*/ 551562 w 1828659"/>
                  <a:gd name="connsiteY34" fmla="*/ 503406 h 2167502"/>
                  <a:gd name="connsiteX35" fmla="*/ 649534 w 1828659"/>
                  <a:gd name="connsiteY35" fmla="*/ 519735 h 2167502"/>
                  <a:gd name="connsiteX36" fmla="*/ 734442 w 1828659"/>
                  <a:gd name="connsiteY36" fmla="*/ 523000 h 2167502"/>
                  <a:gd name="connsiteX37" fmla="*/ 816085 w 1828659"/>
                  <a:gd name="connsiteY37" fmla="*/ 519735 h 2167502"/>
                  <a:gd name="connsiteX38" fmla="*/ 881399 w 1828659"/>
                  <a:gd name="connsiteY38" fmla="*/ 480546 h 2167502"/>
                  <a:gd name="connsiteX39" fmla="*/ 943448 w 1828659"/>
                  <a:gd name="connsiteY39" fmla="*/ 509938 h 2167502"/>
                  <a:gd name="connsiteX40" fmla="*/ 1012028 w 1828659"/>
                  <a:gd name="connsiteY40" fmla="*/ 558923 h 2167502"/>
                  <a:gd name="connsiteX41" fmla="*/ 1051217 w 1828659"/>
                  <a:gd name="connsiteY41" fmla="*/ 591580 h 2167502"/>
                  <a:gd name="connsiteX42" fmla="*/ 1067545 w 1828659"/>
                  <a:gd name="connsiteY42" fmla="*/ 663426 h 2167502"/>
                  <a:gd name="connsiteX43" fmla="*/ 1057748 w 1828659"/>
                  <a:gd name="connsiteY43" fmla="*/ 732006 h 2167502"/>
                  <a:gd name="connsiteX44" fmla="*/ 1018559 w 1828659"/>
                  <a:gd name="connsiteY44" fmla="*/ 800586 h 2167502"/>
                  <a:gd name="connsiteX45" fmla="*/ 976105 w 1828659"/>
                  <a:gd name="connsiteY45" fmla="*/ 836509 h 2167502"/>
                  <a:gd name="connsiteX46" fmla="*/ 907525 w 1828659"/>
                  <a:gd name="connsiteY46" fmla="*/ 865900 h 2167502"/>
                  <a:gd name="connsiteX47" fmla="*/ 731177 w 1828659"/>
                  <a:gd name="connsiteY47" fmla="*/ 865900 h 2167502"/>
                  <a:gd name="connsiteX48" fmla="*/ 584219 w 1828659"/>
                  <a:gd name="connsiteY48" fmla="*/ 862635 h 2167502"/>
                  <a:gd name="connsiteX49" fmla="*/ 518905 w 1828659"/>
                  <a:gd name="connsiteY49" fmla="*/ 856103 h 2167502"/>
                  <a:gd name="connsiteX50" fmla="*/ 443794 w 1828659"/>
                  <a:gd name="connsiteY50" fmla="*/ 892026 h 2167502"/>
                  <a:gd name="connsiteX51" fmla="*/ 420934 w 1828659"/>
                  <a:gd name="connsiteY51" fmla="*/ 918152 h 2167502"/>
                  <a:gd name="connsiteX52" fmla="*/ 453591 w 1828659"/>
                  <a:gd name="connsiteY52" fmla="*/ 941012 h 2167502"/>
                  <a:gd name="connsiteX53" fmla="*/ 525437 w 1828659"/>
                  <a:gd name="connsiteY53" fmla="*/ 911620 h 2167502"/>
                  <a:gd name="connsiteX54" fmla="*/ 574422 w 1828659"/>
                  <a:gd name="connsiteY54" fmla="*/ 898558 h 2167502"/>
                  <a:gd name="connsiteX55" fmla="*/ 610345 w 1828659"/>
                  <a:gd name="connsiteY55" fmla="*/ 888760 h 2167502"/>
                  <a:gd name="connsiteX56" fmla="*/ 656065 w 1828659"/>
                  <a:gd name="connsiteY56" fmla="*/ 865900 h 2167502"/>
                  <a:gd name="connsiteX57" fmla="*/ 767099 w 1828659"/>
                  <a:gd name="connsiteY57" fmla="*/ 862635 h 2167502"/>
                  <a:gd name="connsiteX58" fmla="*/ 881399 w 1828659"/>
                  <a:gd name="connsiteY58" fmla="*/ 865900 h 2167502"/>
                  <a:gd name="connsiteX59" fmla="*/ 949979 w 1828659"/>
                  <a:gd name="connsiteY59" fmla="*/ 852838 h 2167502"/>
                  <a:gd name="connsiteX60" fmla="*/ 979371 w 1828659"/>
                  <a:gd name="connsiteY60" fmla="*/ 833243 h 2167502"/>
                  <a:gd name="connsiteX61" fmla="*/ 1047951 w 1828659"/>
                  <a:gd name="connsiteY61" fmla="*/ 843040 h 2167502"/>
                  <a:gd name="connsiteX62" fmla="*/ 1123062 w 1828659"/>
                  <a:gd name="connsiteY62" fmla="*/ 872432 h 2167502"/>
                  <a:gd name="connsiteX63" fmla="*/ 1194908 w 1828659"/>
                  <a:gd name="connsiteY63" fmla="*/ 931215 h 2167502"/>
                  <a:gd name="connsiteX64" fmla="*/ 1230831 w 1828659"/>
                  <a:gd name="connsiteY64" fmla="*/ 983466 h 2167502"/>
                  <a:gd name="connsiteX65" fmla="*/ 1240628 w 1828659"/>
                  <a:gd name="connsiteY65" fmla="*/ 1035718 h 2167502"/>
                  <a:gd name="connsiteX66" fmla="*/ 1198174 w 1828659"/>
                  <a:gd name="connsiteY66" fmla="*/ 1150018 h 2167502"/>
                  <a:gd name="connsiteX67" fmla="*/ 1191642 w 1828659"/>
                  <a:gd name="connsiteY67" fmla="*/ 1176143 h 2167502"/>
                  <a:gd name="connsiteX68" fmla="*/ 1136125 w 1828659"/>
                  <a:gd name="connsiteY68" fmla="*/ 1202269 h 2167502"/>
                  <a:gd name="connsiteX69" fmla="*/ 1061014 w 1828659"/>
                  <a:gd name="connsiteY69" fmla="*/ 1247989 h 2167502"/>
                  <a:gd name="connsiteX70" fmla="*/ 992434 w 1828659"/>
                  <a:gd name="connsiteY70" fmla="*/ 1264318 h 2167502"/>
                  <a:gd name="connsiteX71" fmla="*/ 881399 w 1828659"/>
                  <a:gd name="connsiteY71" fmla="*/ 1274115 h 2167502"/>
                  <a:gd name="connsiteX72" fmla="*/ 760568 w 1828659"/>
                  <a:gd name="connsiteY72" fmla="*/ 1270849 h 2167502"/>
                  <a:gd name="connsiteX73" fmla="*/ 698519 w 1828659"/>
                  <a:gd name="connsiteY73" fmla="*/ 1257786 h 2167502"/>
                  <a:gd name="connsiteX74" fmla="*/ 675659 w 1828659"/>
                  <a:gd name="connsiteY74" fmla="*/ 1261052 h 2167502"/>
                  <a:gd name="connsiteX75" fmla="*/ 682191 w 1828659"/>
                  <a:gd name="connsiteY75" fmla="*/ 1277380 h 2167502"/>
                  <a:gd name="connsiteX76" fmla="*/ 727911 w 1828659"/>
                  <a:gd name="connsiteY76" fmla="*/ 1287178 h 2167502"/>
                  <a:gd name="connsiteX77" fmla="*/ 760568 w 1828659"/>
                  <a:gd name="connsiteY77" fmla="*/ 1270849 h 2167502"/>
                  <a:gd name="connsiteX78" fmla="*/ 861805 w 1828659"/>
                  <a:gd name="connsiteY78" fmla="*/ 1277380 h 2167502"/>
                  <a:gd name="connsiteX79" fmla="*/ 956511 w 1828659"/>
                  <a:gd name="connsiteY79" fmla="*/ 1267583 h 2167502"/>
                  <a:gd name="connsiteX80" fmla="*/ 1031622 w 1828659"/>
                  <a:gd name="connsiteY80" fmla="*/ 1261052 h 2167502"/>
                  <a:gd name="connsiteX81" fmla="*/ 1093671 w 1828659"/>
                  <a:gd name="connsiteY81" fmla="*/ 1234926 h 2167502"/>
                  <a:gd name="connsiteX82" fmla="*/ 1149188 w 1828659"/>
                  <a:gd name="connsiteY82" fmla="*/ 1195738 h 2167502"/>
                  <a:gd name="connsiteX83" fmla="*/ 1188377 w 1828659"/>
                  <a:gd name="connsiteY83" fmla="*/ 1169612 h 2167502"/>
                  <a:gd name="connsiteX84" fmla="*/ 1240628 w 1828659"/>
                  <a:gd name="connsiteY84" fmla="*/ 1166346 h 2167502"/>
                  <a:gd name="connsiteX85" fmla="*/ 1338599 w 1828659"/>
                  <a:gd name="connsiteY85" fmla="*/ 1212066 h 2167502"/>
                  <a:gd name="connsiteX86" fmla="*/ 1400648 w 1828659"/>
                  <a:gd name="connsiteY86" fmla="*/ 1290443 h 2167502"/>
                  <a:gd name="connsiteX87" fmla="*/ 1403914 w 1828659"/>
                  <a:gd name="connsiteY87" fmla="*/ 1443932 h 2167502"/>
                  <a:gd name="connsiteX88" fmla="*/ 1302677 w 1828659"/>
                  <a:gd name="connsiteY88" fmla="*/ 1571295 h 2167502"/>
                  <a:gd name="connsiteX89" fmla="*/ 1214502 w 1828659"/>
                  <a:gd name="connsiteY89" fmla="*/ 1617015 h 2167502"/>
                  <a:gd name="connsiteX90" fmla="*/ 1034888 w 1828659"/>
                  <a:gd name="connsiteY90" fmla="*/ 1617015 h 2167502"/>
                  <a:gd name="connsiteX91" fmla="*/ 936917 w 1828659"/>
                  <a:gd name="connsiteY91" fmla="*/ 1617015 h 2167502"/>
                  <a:gd name="connsiteX92" fmla="*/ 874868 w 1828659"/>
                  <a:gd name="connsiteY92" fmla="*/ 1617015 h 2167502"/>
                  <a:gd name="connsiteX93" fmla="*/ 871602 w 1828659"/>
                  <a:gd name="connsiteY93" fmla="*/ 1639875 h 2167502"/>
                  <a:gd name="connsiteX94" fmla="*/ 884665 w 1828659"/>
                  <a:gd name="connsiteY94" fmla="*/ 1662735 h 2167502"/>
                  <a:gd name="connsiteX95" fmla="*/ 953245 w 1828659"/>
                  <a:gd name="connsiteY95" fmla="*/ 1639875 h 2167502"/>
                  <a:gd name="connsiteX96" fmla="*/ 989168 w 1828659"/>
                  <a:gd name="connsiteY96" fmla="*/ 1610483 h 2167502"/>
                  <a:gd name="connsiteX97" fmla="*/ 1149188 w 1828659"/>
                  <a:gd name="connsiteY97" fmla="*/ 1623546 h 2167502"/>
                  <a:gd name="connsiteX98" fmla="*/ 1240628 w 1828659"/>
                  <a:gd name="connsiteY98" fmla="*/ 1610483 h 2167502"/>
                  <a:gd name="connsiteX99" fmla="*/ 1374522 w 1828659"/>
                  <a:gd name="connsiteY99" fmla="*/ 1499449 h 2167502"/>
                  <a:gd name="connsiteX100" fmla="*/ 1472494 w 1828659"/>
                  <a:gd name="connsiteY100" fmla="*/ 1499449 h 2167502"/>
                  <a:gd name="connsiteX101" fmla="*/ 1560668 w 1828659"/>
                  <a:gd name="connsiteY101" fmla="*/ 1554966 h 2167502"/>
                  <a:gd name="connsiteX102" fmla="*/ 1645577 w 1828659"/>
                  <a:gd name="connsiteY102" fmla="*/ 1692126 h 2167502"/>
                  <a:gd name="connsiteX103" fmla="*/ 1648842 w 1828659"/>
                  <a:gd name="connsiteY103" fmla="*/ 1832552 h 2167502"/>
                  <a:gd name="connsiteX104" fmla="*/ 1547605 w 1828659"/>
                  <a:gd name="connsiteY104" fmla="*/ 1946852 h 2167502"/>
                  <a:gd name="connsiteX105" fmla="*/ 1354928 w 1828659"/>
                  <a:gd name="connsiteY105" fmla="*/ 2021963 h 2167502"/>
                  <a:gd name="connsiteX106" fmla="*/ 1253691 w 1828659"/>
                  <a:gd name="connsiteY106" fmla="*/ 2008900 h 2167502"/>
                  <a:gd name="connsiteX107" fmla="*/ 1207971 w 1828659"/>
                  <a:gd name="connsiteY107" fmla="*/ 1930523 h 2167502"/>
                  <a:gd name="connsiteX108" fmla="*/ 1776205 w 1828659"/>
                  <a:gd name="connsiteY108" fmla="*/ 1848880 h 2167502"/>
                  <a:gd name="connsiteX109" fmla="*/ 1766408 w 1828659"/>
                  <a:gd name="connsiteY109" fmla="*/ 1989306 h 2167502"/>
                  <a:gd name="connsiteX110" fmla="*/ 1449634 w 1828659"/>
                  <a:gd name="connsiteY110" fmla="*/ 2012166 h 2167502"/>
                  <a:gd name="connsiteX111" fmla="*/ 1534542 w 1828659"/>
                  <a:gd name="connsiteY111" fmla="*/ 2051355 h 2167502"/>
                  <a:gd name="connsiteX112" fmla="*/ 1567199 w 1828659"/>
                  <a:gd name="connsiteY112" fmla="*/ 2123200 h 2167502"/>
                  <a:gd name="connsiteX113" fmla="*/ 1168782 w 1828659"/>
                  <a:gd name="connsiteY113" fmla="*/ 2159123 h 2167502"/>
                  <a:gd name="connsiteX114" fmla="*/ 1008762 w 1828659"/>
                  <a:gd name="connsiteY114" fmla="*/ 2165655 h 2167502"/>
                  <a:gd name="connsiteX115" fmla="*/ 946714 w 1828659"/>
                  <a:gd name="connsiteY115" fmla="*/ 2132998 h 2167502"/>
                  <a:gd name="connsiteX116" fmla="*/ 891197 w 1828659"/>
                  <a:gd name="connsiteY116" fmla="*/ 2061152 h 2167502"/>
                  <a:gd name="connsiteX117" fmla="*/ 897728 w 1828659"/>
                  <a:gd name="connsiteY117" fmla="*/ 1972978 h 2167502"/>
                  <a:gd name="connsiteX118" fmla="*/ 914057 w 1828659"/>
                  <a:gd name="connsiteY118" fmla="*/ 1878272 h 2167502"/>
                  <a:gd name="connsiteX119" fmla="*/ 982637 w 1828659"/>
                  <a:gd name="connsiteY119" fmla="*/ 1829286 h 2167502"/>
                  <a:gd name="connsiteX120" fmla="*/ 1136125 w 1828659"/>
                  <a:gd name="connsiteY120" fmla="*/ 1780300 h 2167502"/>
                  <a:gd name="connsiteX121" fmla="*/ 1247159 w 1828659"/>
                  <a:gd name="connsiteY121" fmla="*/ 1796629 h 2167502"/>
                  <a:gd name="connsiteX122" fmla="*/ 1377788 w 1828659"/>
                  <a:gd name="connsiteY122" fmla="*/ 1826020 h 2167502"/>
                  <a:gd name="connsiteX123" fmla="*/ 1416977 w 1828659"/>
                  <a:gd name="connsiteY123" fmla="*/ 1803160 h 2167502"/>
                  <a:gd name="connsiteX124" fmla="*/ 1403914 w 1828659"/>
                  <a:gd name="connsiteY124" fmla="*/ 1747643 h 2167502"/>
                  <a:gd name="connsiteX125" fmla="*/ 1315739 w 1828659"/>
                  <a:gd name="connsiteY125" fmla="*/ 1734580 h 2167502"/>
                  <a:gd name="connsiteX126" fmla="*/ 1234097 w 1828659"/>
                  <a:gd name="connsiteY126" fmla="*/ 1734580 h 2167502"/>
                  <a:gd name="connsiteX127" fmla="*/ 1152454 w 1828659"/>
                  <a:gd name="connsiteY127" fmla="*/ 1767238 h 2167502"/>
                  <a:gd name="connsiteX128" fmla="*/ 1041419 w 1828659"/>
                  <a:gd name="connsiteY128" fmla="*/ 1806426 h 2167502"/>
                  <a:gd name="connsiteX129" fmla="*/ 914057 w 1828659"/>
                  <a:gd name="connsiteY129" fmla="*/ 1839083 h 2167502"/>
                  <a:gd name="connsiteX130" fmla="*/ 783428 w 1828659"/>
                  <a:gd name="connsiteY130" fmla="*/ 1848880 h 2167502"/>
                  <a:gd name="connsiteX131" fmla="*/ 695254 w 1828659"/>
                  <a:gd name="connsiteY131" fmla="*/ 1819489 h 2167502"/>
                  <a:gd name="connsiteX132" fmla="*/ 643002 w 1828659"/>
                  <a:gd name="connsiteY132" fmla="*/ 1760706 h 2167502"/>
                  <a:gd name="connsiteX133" fmla="*/ 620142 w 1828659"/>
                  <a:gd name="connsiteY133" fmla="*/ 1682329 h 2167502"/>
                  <a:gd name="connsiteX134" fmla="*/ 633205 w 1828659"/>
                  <a:gd name="connsiteY134" fmla="*/ 1610483 h 2167502"/>
                  <a:gd name="connsiteX135" fmla="*/ 669128 w 1828659"/>
                  <a:gd name="connsiteY135" fmla="*/ 1525575 h 2167502"/>
                  <a:gd name="connsiteX136" fmla="*/ 718114 w 1828659"/>
                  <a:gd name="connsiteY136" fmla="*/ 1470058 h 2167502"/>
                  <a:gd name="connsiteX137" fmla="*/ 832414 w 1828659"/>
                  <a:gd name="connsiteY137" fmla="*/ 1463526 h 2167502"/>
                  <a:gd name="connsiteX138" fmla="*/ 897728 w 1828659"/>
                  <a:gd name="connsiteY138" fmla="*/ 1440666 h 2167502"/>
                  <a:gd name="connsiteX139" fmla="*/ 1008762 w 1828659"/>
                  <a:gd name="connsiteY139" fmla="*/ 1456995 h 2167502"/>
                  <a:gd name="connsiteX140" fmla="*/ 1126328 w 1828659"/>
                  <a:gd name="connsiteY140" fmla="*/ 1456995 h 2167502"/>
                  <a:gd name="connsiteX141" fmla="*/ 1198174 w 1828659"/>
                  <a:gd name="connsiteY141" fmla="*/ 1414540 h 2167502"/>
                  <a:gd name="connsiteX142" fmla="*/ 1178579 w 1828659"/>
                  <a:gd name="connsiteY142" fmla="*/ 1375352 h 2167502"/>
                  <a:gd name="connsiteX143" fmla="*/ 1083874 w 1828659"/>
                  <a:gd name="connsiteY143" fmla="*/ 1391680 h 2167502"/>
                  <a:gd name="connsiteX144" fmla="*/ 989168 w 1828659"/>
                  <a:gd name="connsiteY144" fmla="*/ 1414540 h 2167502"/>
                  <a:gd name="connsiteX145" fmla="*/ 917322 w 1828659"/>
                  <a:gd name="connsiteY145" fmla="*/ 1443932 h 2167502"/>
                  <a:gd name="connsiteX146" fmla="*/ 819351 w 1828659"/>
                  <a:gd name="connsiteY146" fmla="*/ 1447198 h 2167502"/>
                  <a:gd name="connsiteX147" fmla="*/ 705051 w 1828659"/>
                  <a:gd name="connsiteY147" fmla="*/ 1463526 h 2167502"/>
                  <a:gd name="connsiteX148" fmla="*/ 590751 w 1828659"/>
                  <a:gd name="connsiteY148" fmla="*/ 1463526 h 2167502"/>
                  <a:gd name="connsiteX149" fmla="*/ 502577 w 1828659"/>
                  <a:gd name="connsiteY149" fmla="*/ 1427603 h 2167502"/>
                  <a:gd name="connsiteX150" fmla="*/ 456857 w 1828659"/>
                  <a:gd name="connsiteY150" fmla="*/ 1355758 h 2167502"/>
                  <a:gd name="connsiteX151" fmla="*/ 430731 w 1828659"/>
                  <a:gd name="connsiteY151" fmla="*/ 1274115 h 2167502"/>
                  <a:gd name="connsiteX152" fmla="*/ 456857 w 1828659"/>
                  <a:gd name="connsiteY152" fmla="*/ 1159815 h 2167502"/>
                  <a:gd name="connsiteX153" fmla="*/ 479717 w 1828659"/>
                  <a:gd name="connsiteY153" fmla="*/ 1120626 h 2167502"/>
                  <a:gd name="connsiteX154" fmla="*/ 597282 w 1828659"/>
                  <a:gd name="connsiteY154" fmla="*/ 1107563 h 2167502"/>
                  <a:gd name="connsiteX155" fmla="*/ 691988 w 1828659"/>
                  <a:gd name="connsiteY155" fmla="*/ 1065109 h 2167502"/>
                  <a:gd name="connsiteX156" fmla="*/ 760568 w 1828659"/>
                  <a:gd name="connsiteY156" fmla="*/ 1084703 h 2167502"/>
                  <a:gd name="connsiteX157" fmla="*/ 887931 w 1828659"/>
                  <a:gd name="connsiteY157" fmla="*/ 1094500 h 2167502"/>
                  <a:gd name="connsiteX158" fmla="*/ 982637 w 1828659"/>
                  <a:gd name="connsiteY158" fmla="*/ 1091235 h 2167502"/>
                  <a:gd name="connsiteX159" fmla="*/ 1002231 w 1828659"/>
                  <a:gd name="connsiteY159" fmla="*/ 1045515 h 2167502"/>
                  <a:gd name="connsiteX160" fmla="*/ 966308 w 1828659"/>
                  <a:gd name="connsiteY160" fmla="*/ 1025920 h 2167502"/>
                  <a:gd name="connsiteX161" fmla="*/ 852008 w 1828659"/>
                  <a:gd name="connsiteY161" fmla="*/ 1012858 h 2167502"/>
                  <a:gd name="connsiteX162" fmla="*/ 767099 w 1828659"/>
                  <a:gd name="connsiteY162" fmla="*/ 1048780 h 2167502"/>
                  <a:gd name="connsiteX163" fmla="*/ 688722 w 1828659"/>
                  <a:gd name="connsiteY163" fmla="*/ 1065109 h 2167502"/>
                  <a:gd name="connsiteX164" fmla="*/ 574422 w 1828659"/>
                  <a:gd name="connsiteY164" fmla="*/ 1117360 h 2167502"/>
                  <a:gd name="connsiteX165" fmla="*/ 440528 w 1828659"/>
                  <a:gd name="connsiteY165" fmla="*/ 1127158 h 2167502"/>
                  <a:gd name="connsiteX166" fmla="*/ 322962 w 1828659"/>
                  <a:gd name="connsiteY166" fmla="*/ 1117360 h 2167502"/>
                  <a:gd name="connsiteX167" fmla="*/ 257648 w 1828659"/>
                  <a:gd name="connsiteY167" fmla="*/ 1058578 h 2167502"/>
                  <a:gd name="connsiteX168" fmla="*/ 218459 w 1828659"/>
                  <a:gd name="connsiteY168" fmla="*/ 980200 h 2167502"/>
                  <a:gd name="connsiteX169" fmla="*/ 211928 w 1828659"/>
                  <a:gd name="connsiteY169" fmla="*/ 865900 h 2167502"/>
                  <a:gd name="connsiteX170" fmla="*/ 231522 w 1828659"/>
                  <a:gd name="connsiteY170" fmla="*/ 777726 h 2167502"/>
                  <a:gd name="connsiteX171" fmla="*/ 290305 w 1828659"/>
                  <a:gd name="connsiteY171" fmla="*/ 722209 h 2167502"/>
                  <a:gd name="connsiteX172" fmla="*/ 407871 w 1828659"/>
                  <a:gd name="connsiteY172" fmla="*/ 709146 h 2167502"/>
                  <a:gd name="connsiteX173" fmla="*/ 518905 w 1828659"/>
                  <a:gd name="connsiteY173" fmla="*/ 696083 h 2167502"/>
                  <a:gd name="connsiteX174" fmla="*/ 646268 w 1828659"/>
                  <a:gd name="connsiteY174" fmla="*/ 660160 h 2167502"/>
                  <a:gd name="connsiteX175" fmla="*/ 776897 w 1828659"/>
                  <a:gd name="connsiteY175" fmla="*/ 663426 h 2167502"/>
                  <a:gd name="connsiteX176" fmla="*/ 646268 w 1828659"/>
                  <a:gd name="connsiteY176" fmla="*/ 653629 h 2167502"/>
                  <a:gd name="connsiteX177" fmla="*/ 525437 w 1828659"/>
                  <a:gd name="connsiteY177" fmla="*/ 696083 h 2167502"/>
                  <a:gd name="connsiteX178" fmla="*/ 339291 w 1828659"/>
                  <a:gd name="connsiteY178" fmla="*/ 712412 h 2167502"/>
                  <a:gd name="connsiteX179" fmla="*/ 192334 w 1828659"/>
                  <a:gd name="connsiteY179" fmla="*/ 699349 h 2167502"/>
                  <a:gd name="connsiteX180" fmla="*/ 91097 w 1828659"/>
                  <a:gd name="connsiteY180" fmla="*/ 650363 h 2167502"/>
                  <a:gd name="connsiteX181" fmla="*/ 48642 w 1828659"/>
                  <a:gd name="connsiteY181" fmla="*/ 594846 h 2167502"/>
                  <a:gd name="connsiteX182" fmla="*/ 25782 w 1828659"/>
                  <a:gd name="connsiteY182" fmla="*/ 516469 h 2167502"/>
                  <a:gd name="connsiteX183" fmla="*/ 97628 w 1828659"/>
                  <a:gd name="connsiteY183" fmla="*/ 418498 h 2167502"/>
                  <a:gd name="connsiteX184" fmla="*/ 251117 w 1828659"/>
                  <a:gd name="connsiteY184" fmla="*/ 340120 h 2167502"/>
                  <a:gd name="connsiteX185" fmla="*/ 440528 w 1828659"/>
                  <a:gd name="connsiteY185" fmla="*/ 317260 h 2167502"/>
                  <a:gd name="connsiteX186" fmla="*/ 636471 w 1828659"/>
                  <a:gd name="connsiteY186" fmla="*/ 346652 h 2167502"/>
                  <a:gd name="connsiteX187" fmla="*/ 744239 w 1828659"/>
                  <a:gd name="connsiteY187" fmla="*/ 327058 h 2167502"/>
                  <a:gd name="connsiteX188" fmla="*/ 789959 w 1828659"/>
                  <a:gd name="connsiteY188" fmla="*/ 258478 h 2167502"/>
                  <a:gd name="connsiteX189" fmla="*/ 718114 w 1828659"/>
                  <a:gd name="connsiteY189" fmla="*/ 216023 h 2167502"/>
                  <a:gd name="connsiteX190" fmla="*/ 548297 w 1828659"/>
                  <a:gd name="connsiteY190" fmla="*/ 245415 h 2167502"/>
                  <a:gd name="connsiteX191" fmla="*/ 381745 w 1828659"/>
                  <a:gd name="connsiteY191" fmla="*/ 291135 h 2167502"/>
                  <a:gd name="connsiteX192" fmla="*/ 179271 w 1828659"/>
                  <a:gd name="connsiteY192" fmla="*/ 300932 h 2167502"/>
                  <a:gd name="connsiteX193" fmla="*/ 58439 w 1828659"/>
                  <a:gd name="connsiteY193" fmla="*/ 251946 h 2167502"/>
                  <a:gd name="connsiteX194" fmla="*/ 12719 w 1828659"/>
                  <a:gd name="connsiteY194" fmla="*/ 137646 h 2167502"/>
                  <a:gd name="connsiteX195" fmla="*/ 2922 w 1828659"/>
                  <a:gd name="connsiteY195" fmla="*/ 69066 h 2167502"/>
                  <a:gd name="connsiteX0" fmla="*/ 2922 w 1769922"/>
                  <a:gd name="connsiteY0" fmla="*/ 69066 h 2167502"/>
                  <a:gd name="connsiteX1" fmla="*/ 58439 w 1769922"/>
                  <a:gd name="connsiteY1" fmla="*/ 42940 h 2167502"/>
                  <a:gd name="connsiteX2" fmla="*/ 136817 w 1769922"/>
                  <a:gd name="connsiteY2" fmla="*/ 16815 h 2167502"/>
                  <a:gd name="connsiteX3" fmla="*/ 182537 w 1769922"/>
                  <a:gd name="connsiteY3" fmla="*/ 7018 h 2167502"/>
                  <a:gd name="connsiteX4" fmla="*/ 221725 w 1769922"/>
                  <a:gd name="connsiteY4" fmla="*/ 3752 h 2167502"/>
                  <a:gd name="connsiteX5" fmla="*/ 234788 w 1769922"/>
                  <a:gd name="connsiteY5" fmla="*/ 3752 h 2167502"/>
                  <a:gd name="connsiteX6" fmla="*/ 218459 w 1769922"/>
                  <a:gd name="connsiteY6" fmla="*/ 52738 h 2167502"/>
                  <a:gd name="connsiteX7" fmla="*/ 218459 w 1769922"/>
                  <a:gd name="connsiteY7" fmla="*/ 78863 h 2167502"/>
                  <a:gd name="connsiteX8" fmla="*/ 247851 w 1769922"/>
                  <a:gd name="connsiteY8" fmla="*/ 98458 h 2167502"/>
                  <a:gd name="connsiteX9" fmla="*/ 283774 w 1769922"/>
                  <a:gd name="connsiteY9" fmla="*/ 104989 h 2167502"/>
                  <a:gd name="connsiteX10" fmla="*/ 371948 w 1769922"/>
                  <a:gd name="connsiteY10" fmla="*/ 85395 h 2167502"/>
                  <a:gd name="connsiteX11" fmla="*/ 466654 w 1769922"/>
                  <a:gd name="connsiteY11" fmla="*/ 62535 h 2167502"/>
                  <a:gd name="connsiteX12" fmla="*/ 587485 w 1769922"/>
                  <a:gd name="connsiteY12" fmla="*/ 56003 h 2167502"/>
                  <a:gd name="connsiteX13" fmla="*/ 669128 w 1769922"/>
                  <a:gd name="connsiteY13" fmla="*/ 42940 h 2167502"/>
                  <a:gd name="connsiteX14" fmla="*/ 793225 w 1769922"/>
                  <a:gd name="connsiteY14" fmla="*/ 39675 h 2167502"/>
                  <a:gd name="connsiteX15" fmla="*/ 858539 w 1769922"/>
                  <a:gd name="connsiteY15" fmla="*/ 62535 h 2167502"/>
                  <a:gd name="connsiteX16" fmla="*/ 927119 w 1769922"/>
                  <a:gd name="connsiteY16" fmla="*/ 98458 h 2167502"/>
                  <a:gd name="connsiteX17" fmla="*/ 963042 w 1769922"/>
                  <a:gd name="connsiteY17" fmla="*/ 173569 h 2167502"/>
                  <a:gd name="connsiteX18" fmla="*/ 985902 w 1769922"/>
                  <a:gd name="connsiteY18" fmla="*/ 278072 h 2167502"/>
                  <a:gd name="connsiteX19" fmla="*/ 953245 w 1769922"/>
                  <a:gd name="connsiteY19" fmla="*/ 398903 h 2167502"/>
                  <a:gd name="connsiteX20" fmla="*/ 900994 w 1769922"/>
                  <a:gd name="connsiteY20" fmla="*/ 474015 h 2167502"/>
                  <a:gd name="connsiteX21" fmla="*/ 845477 w 1769922"/>
                  <a:gd name="connsiteY21" fmla="*/ 503406 h 2167502"/>
                  <a:gd name="connsiteX22" fmla="*/ 737708 w 1769922"/>
                  <a:gd name="connsiteY22" fmla="*/ 526266 h 2167502"/>
                  <a:gd name="connsiteX23" fmla="*/ 603814 w 1769922"/>
                  <a:gd name="connsiteY23" fmla="*/ 513203 h 2167502"/>
                  <a:gd name="connsiteX24" fmla="*/ 509108 w 1769922"/>
                  <a:gd name="connsiteY24" fmla="*/ 500140 h 2167502"/>
                  <a:gd name="connsiteX25" fmla="*/ 447059 w 1769922"/>
                  <a:gd name="connsiteY25" fmla="*/ 483812 h 2167502"/>
                  <a:gd name="connsiteX26" fmla="*/ 371948 w 1769922"/>
                  <a:gd name="connsiteY26" fmla="*/ 480546 h 2167502"/>
                  <a:gd name="connsiteX27" fmla="*/ 339291 w 1769922"/>
                  <a:gd name="connsiteY27" fmla="*/ 487078 h 2167502"/>
                  <a:gd name="connsiteX28" fmla="*/ 300102 w 1769922"/>
                  <a:gd name="connsiteY28" fmla="*/ 503406 h 2167502"/>
                  <a:gd name="connsiteX29" fmla="*/ 290305 w 1769922"/>
                  <a:gd name="connsiteY29" fmla="*/ 529532 h 2167502"/>
                  <a:gd name="connsiteX30" fmla="*/ 349088 w 1769922"/>
                  <a:gd name="connsiteY30" fmla="*/ 519735 h 2167502"/>
                  <a:gd name="connsiteX31" fmla="*/ 420934 w 1769922"/>
                  <a:gd name="connsiteY31" fmla="*/ 493609 h 2167502"/>
                  <a:gd name="connsiteX32" fmla="*/ 453591 w 1769922"/>
                  <a:gd name="connsiteY32" fmla="*/ 487078 h 2167502"/>
                  <a:gd name="connsiteX33" fmla="*/ 492779 w 1769922"/>
                  <a:gd name="connsiteY33" fmla="*/ 493609 h 2167502"/>
                  <a:gd name="connsiteX34" fmla="*/ 551562 w 1769922"/>
                  <a:gd name="connsiteY34" fmla="*/ 503406 h 2167502"/>
                  <a:gd name="connsiteX35" fmla="*/ 649534 w 1769922"/>
                  <a:gd name="connsiteY35" fmla="*/ 519735 h 2167502"/>
                  <a:gd name="connsiteX36" fmla="*/ 734442 w 1769922"/>
                  <a:gd name="connsiteY36" fmla="*/ 523000 h 2167502"/>
                  <a:gd name="connsiteX37" fmla="*/ 816085 w 1769922"/>
                  <a:gd name="connsiteY37" fmla="*/ 519735 h 2167502"/>
                  <a:gd name="connsiteX38" fmla="*/ 881399 w 1769922"/>
                  <a:gd name="connsiteY38" fmla="*/ 480546 h 2167502"/>
                  <a:gd name="connsiteX39" fmla="*/ 943448 w 1769922"/>
                  <a:gd name="connsiteY39" fmla="*/ 509938 h 2167502"/>
                  <a:gd name="connsiteX40" fmla="*/ 1012028 w 1769922"/>
                  <a:gd name="connsiteY40" fmla="*/ 558923 h 2167502"/>
                  <a:gd name="connsiteX41" fmla="*/ 1051217 w 1769922"/>
                  <a:gd name="connsiteY41" fmla="*/ 591580 h 2167502"/>
                  <a:gd name="connsiteX42" fmla="*/ 1067545 w 1769922"/>
                  <a:gd name="connsiteY42" fmla="*/ 663426 h 2167502"/>
                  <a:gd name="connsiteX43" fmla="*/ 1057748 w 1769922"/>
                  <a:gd name="connsiteY43" fmla="*/ 732006 h 2167502"/>
                  <a:gd name="connsiteX44" fmla="*/ 1018559 w 1769922"/>
                  <a:gd name="connsiteY44" fmla="*/ 800586 h 2167502"/>
                  <a:gd name="connsiteX45" fmla="*/ 976105 w 1769922"/>
                  <a:gd name="connsiteY45" fmla="*/ 836509 h 2167502"/>
                  <a:gd name="connsiteX46" fmla="*/ 907525 w 1769922"/>
                  <a:gd name="connsiteY46" fmla="*/ 865900 h 2167502"/>
                  <a:gd name="connsiteX47" fmla="*/ 731177 w 1769922"/>
                  <a:gd name="connsiteY47" fmla="*/ 865900 h 2167502"/>
                  <a:gd name="connsiteX48" fmla="*/ 584219 w 1769922"/>
                  <a:gd name="connsiteY48" fmla="*/ 862635 h 2167502"/>
                  <a:gd name="connsiteX49" fmla="*/ 518905 w 1769922"/>
                  <a:gd name="connsiteY49" fmla="*/ 856103 h 2167502"/>
                  <a:gd name="connsiteX50" fmla="*/ 443794 w 1769922"/>
                  <a:gd name="connsiteY50" fmla="*/ 892026 h 2167502"/>
                  <a:gd name="connsiteX51" fmla="*/ 420934 w 1769922"/>
                  <a:gd name="connsiteY51" fmla="*/ 918152 h 2167502"/>
                  <a:gd name="connsiteX52" fmla="*/ 453591 w 1769922"/>
                  <a:gd name="connsiteY52" fmla="*/ 941012 h 2167502"/>
                  <a:gd name="connsiteX53" fmla="*/ 525437 w 1769922"/>
                  <a:gd name="connsiteY53" fmla="*/ 911620 h 2167502"/>
                  <a:gd name="connsiteX54" fmla="*/ 574422 w 1769922"/>
                  <a:gd name="connsiteY54" fmla="*/ 898558 h 2167502"/>
                  <a:gd name="connsiteX55" fmla="*/ 610345 w 1769922"/>
                  <a:gd name="connsiteY55" fmla="*/ 888760 h 2167502"/>
                  <a:gd name="connsiteX56" fmla="*/ 656065 w 1769922"/>
                  <a:gd name="connsiteY56" fmla="*/ 865900 h 2167502"/>
                  <a:gd name="connsiteX57" fmla="*/ 767099 w 1769922"/>
                  <a:gd name="connsiteY57" fmla="*/ 862635 h 2167502"/>
                  <a:gd name="connsiteX58" fmla="*/ 881399 w 1769922"/>
                  <a:gd name="connsiteY58" fmla="*/ 865900 h 2167502"/>
                  <a:gd name="connsiteX59" fmla="*/ 949979 w 1769922"/>
                  <a:gd name="connsiteY59" fmla="*/ 852838 h 2167502"/>
                  <a:gd name="connsiteX60" fmla="*/ 979371 w 1769922"/>
                  <a:gd name="connsiteY60" fmla="*/ 833243 h 2167502"/>
                  <a:gd name="connsiteX61" fmla="*/ 1047951 w 1769922"/>
                  <a:gd name="connsiteY61" fmla="*/ 843040 h 2167502"/>
                  <a:gd name="connsiteX62" fmla="*/ 1123062 w 1769922"/>
                  <a:gd name="connsiteY62" fmla="*/ 872432 h 2167502"/>
                  <a:gd name="connsiteX63" fmla="*/ 1194908 w 1769922"/>
                  <a:gd name="connsiteY63" fmla="*/ 931215 h 2167502"/>
                  <a:gd name="connsiteX64" fmla="*/ 1230831 w 1769922"/>
                  <a:gd name="connsiteY64" fmla="*/ 983466 h 2167502"/>
                  <a:gd name="connsiteX65" fmla="*/ 1240628 w 1769922"/>
                  <a:gd name="connsiteY65" fmla="*/ 1035718 h 2167502"/>
                  <a:gd name="connsiteX66" fmla="*/ 1198174 w 1769922"/>
                  <a:gd name="connsiteY66" fmla="*/ 1150018 h 2167502"/>
                  <a:gd name="connsiteX67" fmla="*/ 1191642 w 1769922"/>
                  <a:gd name="connsiteY67" fmla="*/ 1176143 h 2167502"/>
                  <a:gd name="connsiteX68" fmla="*/ 1136125 w 1769922"/>
                  <a:gd name="connsiteY68" fmla="*/ 1202269 h 2167502"/>
                  <a:gd name="connsiteX69" fmla="*/ 1061014 w 1769922"/>
                  <a:gd name="connsiteY69" fmla="*/ 1247989 h 2167502"/>
                  <a:gd name="connsiteX70" fmla="*/ 992434 w 1769922"/>
                  <a:gd name="connsiteY70" fmla="*/ 1264318 h 2167502"/>
                  <a:gd name="connsiteX71" fmla="*/ 881399 w 1769922"/>
                  <a:gd name="connsiteY71" fmla="*/ 1274115 h 2167502"/>
                  <a:gd name="connsiteX72" fmla="*/ 760568 w 1769922"/>
                  <a:gd name="connsiteY72" fmla="*/ 1270849 h 2167502"/>
                  <a:gd name="connsiteX73" fmla="*/ 698519 w 1769922"/>
                  <a:gd name="connsiteY73" fmla="*/ 1257786 h 2167502"/>
                  <a:gd name="connsiteX74" fmla="*/ 675659 w 1769922"/>
                  <a:gd name="connsiteY74" fmla="*/ 1261052 h 2167502"/>
                  <a:gd name="connsiteX75" fmla="*/ 682191 w 1769922"/>
                  <a:gd name="connsiteY75" fmla="*/ 1277380 h 2167502"/>
                  <a:gd name="connsiteX76" fmla="*/ 727911 w 1769922"/>
                  <a:gd name="connsiteY76" fmla="*/ 1287178 h 2167502"/>
                  <a:gd name="connsiteX77" fmla="*/ 760568 w 1769922"/>
                  <a:gd name="connsiteY77" fmla="*/ 1270849 h 2167502"/>
                  <a:gd name="connsiteX78" fmla="*/ 861805 w 1769922"/>
                  <a:gd name="connsiteY78" fmla="*/ 1277380 h 2167502"/>
                  <a:gd name="connsiteX79" fmla="*/ 956511 w 1769922"/>
                  <a:gd name="connsiteY79" fmla="*/ 1267583 h 2167502"/>
                  <a:gd name="connsiteX80" fmla="*/ 1031622 w 1769922"/>
                  <a:gd name="connsiteY80" fmla="*/ 1261052 h 2167502"/>
                  <a:gd name="connsiteX81" fmla="*/ 1093671 w 1769922"/>
                  <a:gd name="connsiteY81" fmla="*/ 1234926 h 2167502"/>
                  <a:gd name="connsiteX82" fmla="*/ 1149188 w 1769922"/>
                  <a:gd name="connsiteY82" fmla="*/ 1195738 h 2167502"/>
                  <a:gd name="connsiteX83" fmla="*/ 1188377 w 1769922"/>
                  <a:gd name="connsiteY83" fmla="*/ 1169612 h 2167502"/>
                  <a:gd name="connsiteX84" fmla="*/ 1240628 w 1769922"/>
                  <a:gd name="connsiteY84" fmla="*/ 1166346 h 2167502"/>
                  <a:gd name="connsiteX85" fmla="*/ 1338599 w 1769922"/>
                  <a:gd name="connsiteY85" fmla="*/ 1212066 h 2167502"/>
                  <a:gd name="connsiteX86" fmla="*/ 1400648 w 1769922"/>
                  <a:gd name="connsiteY86" fmla="*/ 1290443 h 2167502"/>
                  <a:gd name="connsiteX87" fmla="*/ 1403914 w 1769922"/>
                  <a:gd name="connsiteY87" fmla="*/ 1443932 h 2167502"/>
                  <a:gd name="connsiteX88" fmla="*/ 1302677 w 1769922"/>
                  <a:gd name="connsiteY88" fmla="*/ 1571295 h 2167502"/>
                  <a:gd name="connsiteX89" fmla="*/ 1214502 w 1769922"/>
                  <a:gd name="connsiteY89" fmla="*/ 1617015 h 2167502"/>
                  <a:gd name="connsiteX90" fmla="*/ 1034888 w 1769922"/>
                  <a:gd name="connsiteY90" fmla="*/ 1617015 h 2167502"/>
                  <a:gd name="connsiteX91" fmla="*/ 936917 w 1769922"/>
                  <a:gd name="connsiteY91" fmla="*/ 1617015 h 2167502"/>
                  <a:gd name="connsiteX92" fmla="*/ 874868 w 1769922"/>
                  <a:gd name="connsiteY92" fmla="*/ 1617015 h 2167502"/>
                  <a:gd name="connsiteX93" fmla="*/ 871602 w 1769922"/>
                  <a:gd name="connsiteY93" fmla="*/ 1639875 h 2167502"/>
                  <a:gd name="connsiteX94" fmla="*/ 884665 w 1769922"/>
                  <a:gd name="connsiteY94" fmla="*/ 1662735 h 2167502"/>
                  <a:gd name="connsiteX95" fmla="*/ 953245 w 1769922"/>
                  <a:gd name="connsiteY95" fmla="*/ 1639875 h 2167502"/>
                  <a:gd name="connsiteX96" fmla="*/ 989168 w 1769922"/>
                  <a:gd name="connsiteY96" fmla="*/ 1610483 h 2167502"/>
                  <a:gd name="connsiteX97" fmla="*/ 1149188 w 1769922"/>
                  <a:gd name="connsiteY97" fmla="*/ 1623546 h 2167502"/>
                  <a:gd name="connsiteX98" fmla="*/ 1240628 w 1769922"/>
                  <a:gd name="connsiteY98" fmla="*/ 1610483 h 2167502"/>
                  <a:gd name="connsiteX99" fmla="*/ 1374522 w 1769922"/>
                  <a:gd name="connsiteY99" fmla="*/ 1499449 h 2167502"/>
                  <a:gd name="connsiteX100" fmla="*/ 1472494 w 1769922"/>
                  <a:gd name="connsiteY100" fmla="*/ 1499449 h 2167502"/>
                  <a:gd name="connsiteX101" fmla="*/ 1560668 w 1769922"/>
                  <a:gd name="connsiteY101" fmla="*/ 1554966 h 2167502"/>
                  <a:gd name="connsiteX102" fmla="*/ 1645577 w 1769922"/>
                  <a:gd name="connsiteY102" fmla="*/ 1692126 h 2167502"/>
                  <a:gd name="connsiteX103" fmla="*/ 1648842 w 1769922"/>
                  <a:gd name="connsiteY103" fmla="*/ 1832552 h 2167502"/>
                  <a:gd name="connsiteX104" fmla="*/ 1547605 w 1769922"/>
                  <a:gd name="connsiteY104" fmla="*/ 1946852 h 2167502"/>
                  <a:gd name="connsiteX105" fmla="*/ 1354928 w 1769922"/>
                  <a:gd name="connsiteY105" fmla="*/ 2021963 h 2167502"/>
                  <a:gd name="connsiteX106" fmla="*/ 1253691 w 1769922"/>
                  <a:gd name="connsiteY106" fmla="*/ 2008900 h 2167502"/>
                  <a:gd name="connsiteX107" fmla="*/ 1207971 w 1769922"/>
                  <a:gd name="connsiteY107" fmla="*/ 1930523 h 2167502"/>
                  <a:gd name="connsiteX108" fmla="*/ 1766408 w 1769922"/>
                  <a:gd name="connsiteY108" fmla="*/ 1989306 h 2167502"/>
                  <a:gd name="connsiteX109" fmla="*/ 1449634 w 1769922"/>
                  <a:gd name="connsiteY109" fmla="*/ 2012166 h 2167502"/>
                  <a:gd name="connsiteX110" fmla="*/ 1534542 w 1769922"/>
                  <a:gd name="connsiteY110" fmla="*/ 2051355 h 2167502"/>
                  <a:gd name="connsiteX111" fmla="*/ 1567199 w 1769922"/>
                  <a:gd name="connsiteY111" fmla="*/ 2123200 h 2167502"/>
                  <a:gd name="connsiteX112" fmla="*/ 1168782 w 1769922"/>
                  <a:gd name="connsiteY112" fmla="*/ 2159123 h 2167502"/>
                  <a:gd name="connsiteX113" fmla="*/ 1008762 w 1769922"/>
                  <a:gd name="connsiteY113" fmla="*/ 2165655 h 2167502"/>
                  <a:gd name="connsiteX114" fmla="*/ 946714 w 1769922"/>
                  <a:gd name="connsiteY114" fmla="*/ 2132998 h 2167502"/>
                  <a:gd name="connsiteX115" fmla="*/ 891197 w 1769922"/>
                  <a:gd name="connsiteY115" fmla="*/ 2061152 h 2167502"/>
                  <a:gd name="connsiteX116" fmla="*/ 897728 w 1769922"/>
                  <a:gd name="connsiteY116" fmla="*/ 1972978 h 2167502"/>
                  <a:gd name="connsiteX117" fmla="*/ 914057 w 1769922"/>
                  <a:gd name="connsiteY117" fmla="*/ 1878272 h 2167502"/>
                  <a:gd name="connsiteX118" fmla="*/ 982637 w 1769922"/>
                  <a:gd name="connsiteY118" fmla="*/ 1829286 h 2167502"/>
                  <a:gd name="connsiteX119" fmla="*/ 1136125 w 1769922"/>
                  <a:gd name="connsiteY119" fmla="*/ 1780300 h 2167502"/>
                  <a:gd name="connsiteX120" fmla="*/ 1247159 w 1769922"/>
                  <a:gd name="connsiteY120" fmla="*/ 1796629 h 2167502"/>
                  <a:gd name="connsiteX121" fmla="*/ 1377788 w 1769922"/>
                  <a:gd name="connsiteY121" fmla="*/ 1826020 h 2167502"/>
                  <a:gd name="connsiteX122" fmla="*/ 1416977 w 1769922"/>
                  <a:gd name="connsiteY122" fmla="*/ 1803160 h 2167502"/>
                  <a:gd name="connsiteX123" fmla="*/ 1403914 w 1769922"/>
                  <a:gd name="connsiteY123" fmla="*/ 1747643 h 2167502"/>
                  <a:gd name="connsiteX124" fmla="*/ 1315739 w 1769922"/>
                  <a:gd name="connsiteY124" fmla="*/ 1734580 h 2167502"/>
                  <a:gd name="connsiteX125" fmla="*/ 1234097 w 1769922"/>
                  <a:gd name="connsiteY125" fmla="*/ 1734580 h 2167502"/>
                  <a:gd name="connsiteX126" fmla="*/ 1152454 w 1769922"/>
                  <a:gd name="connsiteY126" fmla="*/ 1767238 h 2167502"/>
                  <a:gd name="connsiteX127" fmla="*/ 1041419 w 1769922"/>
                  <a:gd name="connsiteY127" fmla="*/ 1806426 h 2167502"/>
                  <a:gd name="connsiteX128" fmla="*/ 914057 w 1769922"/>
                  <a:gd name="connsiteY128" fmla="*/ 1839083 h 2167502"/>
                  <a:gd name="connsiteX129" fmla="*/ 783428 w 1769922"/>
                  <a:gd name="connsiteY129" fmla="*/ 1848880 h 2167502"/>
                  <a:gd name="connsiteX130" fmla="*/ 695254 w 1769922"/>
                  <a:gd name="connsiteY130" fmla="*/ 1819489 h 2167502"/>
                  <a:gd name="connsiteX131" fmla="*/ 643002 w 1769922"/>
                  <a:gd name="connsiteY131" fmla="*/ 1760706 h 2167502"/>
                  <a:gd name="connsiteX132" fmla="*/ 620142 w 1769922"/>
                  <a:gd name="connsiteY132" fmla="*/ 1682329 h 2167502"/>
                  <a:gd name="connsiteX133" fmla="*/ 633205 w 1769922"/>
                  <a:gd name="connsiteY133" fmla="*/ 1610483 h 2167502"/>
                  <a:gd name="connsiteX134" fmla="*/ 669128 w 1769922"/>
                  <a:gd name="connsiteY134" fmla="*/ 1525575 h 2167502"/>
                  <a:gd name="connsiteX135" fmla="*/ 718114 w 1769922"/>
                  <a:gd name="connsiteY135" fmla="*/ 1470058 h 2167502"/>
                  <a:gd name="connsiteX136" fmla="*/ 832414 w 1769922"/>
                  <a:gd name="connsiteY136" fmla="*/ 1463526 h 2167502"/>
                  <a:gd name="connsiteX137" fmla="*/ 897728 w 1769922"/>
                  <a:gd name="connsiteY137" fmla="*/ 1440666 h 2167502"/>
                  <a:gd name="connsiteX138" fmla="*/ 1008762 w 1769922"/>
                  <a:gd name="connsiteY138" fmla="*/ 1456995 h 2167502"/>
                  <a:gd name="connsiteX139" fmla="*/ 1126328 w 1769922"/>
                  <a:gd name="connsiteY139" fmla="*/ 1456995 h 2167502"/>
                  <a:gd name="connsiteX140" fmla="*/ 1198174 w 1769922"/>
                  <a:gd name="connsiteY140" fmla="*/ 1414540 h 2167502"/>
                  <a:gd name="connsiteX141" fmla="*/ 1178579 w 1769922"/>
                  <a:gd name="connsiteY141" fmla="*/ 1375352 h 2167502"/>
                  <a:gd name="connsiteX142" fmla="*/ 1083874 w 1769922"/>
                  <a:gd name="connsiteY142" fmla="*/ 1391680 h 2167502"/>
                  <a:gd name="connsiteX143" fmla="*/ 989168 w 1769922"/>
                  <a:gd name="connsiteY143" fmla="*/ 1414540 h 2167502"/>
                  <a:gd name="connsiteX144" fmla="*/ 917322 w 1769922"/>
                  <a:gd name="connsiteY144" fmla="*/ 1443932 h 2167502"/>
                  <a:gd name="connsiteX145" fmla="*/ 819351 w 1769922"/>
                  <a:gd name="connsiteY145" fmla="*/ 1447198 h 2167502"/>
                  <a:gd name="connsiteX146" fmla="*/ 705051 w 1769922"/>
                  <a:gd name="connsiteY146" fmla="*/ 1463526 h 2167502"/>
                  <a:gd name="connsiteX147" fmla="*/ 590751 w 1769922"/>
                  <a:gd name="connsiteY147" fmla="*/ 1463526 h 2167502"/>
                  <a:gd name="connsiteX148" fmla="*/ 502577 w 1769922"/>
                  <a:gd name="connsiteY148" fmla="*/ 1427603 h 2167502"/>
                  <a:gd name="connsiteX149" fmla="*/ 456857 w 1769922"/>
                  <a:gd name="connsiteY149" fmla="*/ 1355758 h 2167502"/>
                  <a:gd name="connsiteX150" fmla="*/ 430731 w 1769922"/>
                  <a:gd name="connsiteY150" fmla="*/ 1274115 h 2167502"/>
                  <a:gd name="connsiteX151" fmla="*/ 456857 w 1769922"/>
                  <a:gd name="connsiteY151" fmla="*/ 1159815 h 2167502"/>
                  <a:gd name="connsiteX152" fmla="*/ 479717 w 1769922"/>
                  <a:gd name="connsiteY152" fmla="*/ 1120626 h 2167502"/>
                  <a:gd name="connsiteX153" fmla="*/ 597282 w 1769922"/>
                  <a:gd name="connsiteY153" fmla="*/ 1107563 h 2167502"/>
                  <a:gd name="connsiteX154" fmla="*/ 691988 w 1769922"/>
                  <a:gd name="connsiteY154" fmla="*/ 1065109 h 2167502"/>
                  <a:gd name="connsiteX155" fmla="*/ 760568 w 1769922"/>
                  <a:gd name="connsiteY155" fmla="*/ 1084703 h 2167502"/>
                  <a:gd name="connsiteX156" fmla="*/ 887931 w 1769922"/>
                  <a:gd name="connsiteY156" fmla="*/ 1094500 h 2167502"/>
                  <a:gd name="connsiteX157" fmla="*/ 982637 w 1769922"/>
                  <a:gd name="connsiteY157" fmla="*/ 1091235 h 2167502"/>
                  <a:gd name="connsiteX158" fmla="*/ 1002231 w 1769922"/>
                  <a:gd name="connsiteY158" fmla="*/ 1045515 h 2167502"/>
                  <a:gd name="connsiteX159" fmla="*/ 966308 w 1769922"/>
                  <a:gd name="connsiteY159" fmla="*/ 1025920 h 2167502"/>
                  <a:gd name="connsiteX160" fmla="*/ 852008 w 1769922"/>
                  <a:gd name="connsiteY160" fmla="*/ 1012858 h 2167502"/>
                  <a:gd name="connsiteX161" fmla="*/ 767099 w 1769922"/>
                  <a:gd name="connsiteY161" fmla="*/ 1048780 h 2167502"/>
                  <a:gd name="connsiteX162" fmla="*/ 688722 w 1769922"/>
                  <a:gd name="connsiteY162" fmla="*/ 1065109 h 2167502"/>
                  <a:gd name="connsiteX163" fmla="*/ 574422 w 1769922"/>
                  <a:gd name="connsiteY163" fmla="*/ 1117360 h 2167502"/>
                  <a:gd name="connsiteX164" fmla="*/ 440528 w 1769922"/>
                  <a:gd name="connsiteY164" fmla="*/ 1127158 h 2167502"/>
                  <a:gd name="connsiteX165" fmla="*/ 322962 w 1769922"/>
                  <a:gd name="connsiteY165" fmla="*/ 1117360 h 2167502"/>
                  <a:gd name="connsiteX166" fmla="*/ 257648 w 1769922"/>
                  <a:gd name="connsiteY166" fmla="*/ 1058578 h 2167502"/>
                  <a:gd name="connsiteX167" fmla="*/ 218459 w 1769922"/>
                  <a:gd name="connsiteY167" fmla="*/ 980200 h 2167502"/>
                  <a:gd name="connsiteX168" fmla="*/ 211928 w 1769922"/>
                  <a:gd name="connsiteY168" fmla="*/ 865900 h 2167502"/>
                  <a:gd name="connsiteX169" fmla="*/ 231522 w 1769922"/>
                  <a:gd name="connsiteY169" fmla="*/ 777726 h 2167502"/>
                  <a:gd name="connsiteX170" fmla="*/ 290305 w 1769922"/>
                  <a:gd name="connsiteY170" fmla="*/ 722209 h 2167502"/>
                  <a:gd name="connsiteX171" fmla="*/ 407871 w 1769922"/>
                  <a:gd name="connsiteY171" fmla="*/ 709146 h 2167502"/>
                  <a:gd name="connsiteX172" fmla="*/ 518905 w 1769922"/>
                  <a:gd name="connsiteY172" fmla="*/ 696083 h 2167502"/>
                  <a:gd name="connsiteX173" fmla="*/ 646268 w 1769922"/>
                  <a:gd name="connsiteY173" fmla="*/ 660160 h 2167502"/>
                  <a:gd name="connsiteX174" fmla="*/ 776897 w 1769922"/>
                  <a:gd name="connsiteY174" fmla="*/ 663426 h 2167502"/>
                  <a:gd name="connsiteX175" fmla="*/ 646268 w 1769922"/>
                  <a:gd name="connsiteY175" fmla="*/ 653629 h 2167502"/>
                  <a:gd name="connsiteX176" fmla="*/ 525437 w 1769922"/>
                  <a:gd name="connsiteY176" fmla="*/ 696083 h 2167502"/>
                  <a:gd name="connsiteX177" fmla="*/ 339291 w 1769922"/>
                  <a:gd name="connsiteY177" fmla="*/ 712412 h 2167502"/>
                  <a:gd name="connsiteX178" fmla="*/ 192334 w 1769922"/>
                  <a:gd name="connsiteY178" fmla="*/ 699349 h 2167502"/>
                  <a:gd name="connsiteX179" fmla="*/ 91097 w 1769922"/>
                  <a:gd name="connsiteY179" fmla="*/ 650363 h 2167502"/>
                  <a:gd name="connsiteX180" fmla="*/ 48642 w 1769922"/>
                  <a:gd name="connsiteY180" fmla="*/ 594846 h 2167502"/>
                  <a:gd name="connsiteX181" fmla="*/ 25782 w 1769922"/>
                  <a:gd name="connsiteY181" fmla="*/ 516469 h 2167502"/>
                  <a:gd name="connsiteX182" fmla="*/ 97628 w 1769922"/>
                  <a:gd name="connsiteY182" fmla="*/ 418498 h 2167502"/>
                  <a:gd name="connsiteX183" fmla="*/ 251117 w 1769922"/>
                  <a:gd name="connsiteY183" fmla="*/ 340120 h 2167502"/>
                  <a:gd name="connsiteX184" fmla="*/ 440528 w 1769922"/>
                  <a:gd name="connsiteY184" fmla="*/ 317260 h 2167502"/>
                  <a:gd name="connsiteX185" fmla="*/ 636471 w 1769922"/>
                  <a:gd name="connsiteY185" fmla="*/ 346652 h 2167502"/>
                  <a:gd name="connsiteX186" fmla="*/ 744239 w 1769922"/>
                  <a:gd name="connsiteY186" fmla="*/ 327058 h 2167502"/>
                  <a:gd name="connsiteX187" fmla="*/ 789959 w 1769922"/>
                  <a:gd name="connsiteY187" fmla="*/ 258478 h 2167502"/>
                  <a:gd name="connsiteX188" fmla="*/ 718114 w 1769922"/>
                  <a:gd name="connsiteY188" fmla="*/ 216023 h 2167502"/>
                  <a:gd name="connsiteX189" fmla="*/ 548297 w 1769922"/>
                  <a:gd name="connsiteY189" fmla="*/ 245415 h 2167502"/>
                  <a:gd name="connsiteX190" fmla="*/ 381745 w 1769922"/>
                  <a:gd name="connsiteY190" fmla="*/ 291135 h 2167502"/>
                  <a:gd name="connsiteX191" fmla="*/ 179271 w 1769922"/>
                  <a:gd name="connsiteY191" fmla="*/ 300932 h 2167502"/>
                  <a:gd name="connsiteX192" fmla="*/ 58439 w 1769922"/>
                  <a:gd name="connsiteY192" fmla="*/ 251946 h 2167502"/>
                  <a:gd name="connsiteX193" fmla="*/ 12719 w 1769922"/>
                  <a:gd name="connsiteY193" fmla="*/ 137646 h 2167502"/>
                  <a:gd name="connsiteX194" fmla="*/ 2922 w 1769922"/>
                  <a:gd name="connsiteY194" fmla="*/ 69066 h 2167502"/>
                  <a:gd name="connsiteX0" fmla="*/ 2922 w 1659042"/>
                  <a:gd name="connsiteY0" fmla="*/ 69066 h 2167502"/>
                  <a:gd name="connsiteX1" fmla="*/ 58439 w 1659042"/>
                  <a:gd name="connsiteY1" fmla="*/ 42940 h 2167502"/>
                  <a:gd name="connsiteX2" fmla="*/ 136817 w 1659042"/>
                  <a:gd name="connsiteY2" fmla="*/ 16815 h 2167502"/>
                  <a:gd name="connsiteX3" fmla="*/ 182537 w 1659042"/>
                  <a:gd name="connsiteY3" fmla="*/ 7018 h 2167502"/>
                  <a:gd name="connsiteX4" fmla="*/ 221725 w 1659042"/>
                  <a:gd name="connsiteY4" fmla="*/ 3752 h 2167502"/>
                  <a:gd name="connsiteX5" fmla="*/ 234788 w 1659042"/>
                  <a:gd name="connsiteY5" fmla="*/ 3752 h 2167502"/>
                  <a:gd name="connsiteX6" fmla="*/ 218459 w 1659042"/>
                  <a:gd name="connsiteY6" fmla="*/ 52738 h 2167502"/>
                  <a:gd name="connsiteX7" fmla="*/ 218459 w 1659042"/>
                  <a:gd name="connsiteY7" fmla="*/ 78863 h 2167502"/>
                  <a:gd name="connsiteX8" fmla="*/ 247851 w 1659042"/>
                  <a:gd name="connsiteY8" fmla="*/ 98458 h 2167502"/>
                  <a:gd name="connsiteX9" fmla="*/ 283774 w 1659042"/>
                  <a:gd name="connsiteY9" fmla="*/ 104989 h 2167502"/>
                  <a:gd name="connsiteX10" fmla="*/ 371948 w 1659042"/>
                  <a:gd name="connsiteY10" fmla="*/ 85395 h 2167502"/>
                  <a:gd name="connsiteX11" fmla="*/ 466654 w 1659042"/>
                  <a:gd name="connsiteY11" fmla="*/ 62535 h 2167502"/>
                  <a:gd name="connsiteX12" fmla="*/ 587485 w 1659042"/>
                  <a:gd name="connsiteY12" fmla="*/ 56003 h 2167502"/>
                  <a:gd name="connsiteX13" fmla="*/ 669128 w 1659042"/>
                  <a:gd name="connsiteY13" fmla="*/ 42940 h 2167502"/>
                  <a:gd name="connsiteX14" fmla="*/ 793225 w 1659042"/>
                  <a:gd name="connsiteY14" fmla="*/ 39675 h 2167502"/>
                  <a:gd name="connsiteX15" fmla="*/ 858539 w 1659042"/>
                  <a:gd name="connsiteY15" fmla="*/ 62535 h 2167502"/>
                  <a:gd name="connsiteX16" fmla="*/ 927119 w 1659042"/>
                  <a:gd name="connsiteY16" fmla="*/ 98458 h 2167502"/>
                  <a:gd name="connsiteX17" fmla="*/ 963042 w 1659042"/>
                  <a:gd name="connsiteY17" fmla="*/ 173569 h 2167502"/>
                  <a:gd name="connsiteX18" fmla="*/ 985902 w 1659042"/>
                  <a:gd name="connsiteY18" fmla="*/ 278072 h 2167502"/>
                  <a:gd name="connsiteX19" fmla="*/ 953245 w 1659042"/>
                  <a:gd name="connsiteY19" fmla="*/ 398903 h 2167502"/>
                  <a:gd name="connsiteX20" fmla="*/ 900994 w 1659042"/>
                  <a:gd name="connsiteY20" fmla="*/ 474015 h 2167502"/>
                  <a:gd name="connsiteX21" fmla="*/ 845477 w 1659042"/>
                  <a:gd name="connsiteY21" fmla="*/ 503406 h 2167502"/>
                  <a:gd name="connsiteX22" fmla="*/ 737708 w 1659042"/>
                  <a:gd name="connsiteY22" fmla="*/ 526266 h 2167502"/>
                  <a:gd name="connsiteX23" fmla="*/ 603814 w 1659042"/>
                  <a:gd name="connsiteY23" fmla="*/ 513203 h 2167502"/>
                  <a:gd name="connsiteX24" fmla="*/ 509108 w 1659042"/>
                  <a:gd name="connsiteY24" fmla="*/ 500140 h 2167502"/>
                  <a:gd name="connsiteX25" fmla="*/ 447059 w 1659042"/>
                  <a:gd name="connsiteY25" fmla="*/ 483812 h 2167502"/>
                  <a:gd name="connsiteX26" fmla="*/ 371948 w 1659042"/>
                  <a:gd name="connsiteY26" fmla="*/ 480546 h 2167502"/>
                  <a:gd name="connsiteX27" fmla="*/ 339291 w 1659042"/>
                  <a:gd name="connsiteY27" fmla="*/ 487078 h 2167502"/>
                  <a:gd name="connsiteX28" fmla="*/ 300102 w 1659042"/>
                  <a:gd name="connsiteY28" fmla="*/ 503406 h 2167502"/>
                  <a:gd name="connsiteX29" fmla="*/ 290305 w 1659042"/>
                  <a:gd name="connsiteY29" fmla="*/ 529532 h 2167502"/>
                  <a:gd name="connsiteX30" fmla="*/ 349088 w 1659042"/>
                  <a:gd name="connsiteY30" fmla="*/ 519735 h 2167502"/>
                  <a:gd name="connsiteX31" fmla="*/ 420934 w 1659042"/>
                  <a:gd name="connsiteY31" fmla="*/ 493609 h 2167502"/>
                  <a:gd name="connsiteX32" fmla="*/ 453591 w 1659042"/>
                  <a:gd name="connsiteY32" fmla="*/ 487078 h 2167502"/>
                  <a:gd name="connsiteX33" fmla="*/ 492779 w 1659042"/>
                  <a:gd name="connsiteY33" fmla="*/ 493609 h 2167502"/>
                  <a:gd name="connsiteX34" fmla="*/ 551562 w 1659042"/>
                  <a:gd name="connsiteY34" fmla="*/ 503406 h 2167502"/>
                  <a:gd name="connsiteX35" fmla="*/ 649534 w 1659042"/>
                  <a:gd name="connsiteY35" fmla="*/ 519735 h 2167502"/>
                  <a:gd name="connsiteX36" fmla="*/ 734442 w 1659042"/>
                  <a:gd name="connsiteY36" fmla="*/ 523000 h 2167502"/>
                  <a:gd name="connsiteX37" fmla="*/ 816085 w 1659042"/>
                  <a:gd name="connsiteY37" fmla="*/ 519735 h 2167502"/>
                  <a:gd name="connsiteX38" fmla="*/ 881399 w 1659042"/>
                  <a:gd name="connsiteY38" fmla="*/ 480546 h 2167502"/>
                  <a:gd name="connsiteX39" fmla="*/ 943448 w 1659042"/>
                  <a:gd name="connsiteY39" fmla="*/ 509938 h 2167502"/>
                  <a:gd name="connsiteX40" fmla="*/ 1012028 w 1659042"/>
                  <a:gd name="connsiteY40" fmla="*/ 558923 h 2167502"/>
                  <a:gd name="connsiteX41" fmla="*/ 1051217 w 1659042"/>
                  <a:gd name="connsiteY41" fmla="*/ 591580 h 2167502"/>
                  <a:gd name="connsiteX42" fmla="*/ 1067545 w 1659042"/>
                  <a:gd name="connsiteY42" fmla="*/ 663426 h 2167502"/>
                  <a:gd name="connsiteX43" fmla="*/ 1057748 w 1659042"/>
                  <a:gd name="connsiteY43" fmla="*/ 732006 h 2167502"/>
                  <a:gd name="connsiteX44" fmla="*/ 1018559 w 1659042"/>
                  <a:gd name="connsiteY44" fmla="*/ 800586 h 2167502"/>
                  <a:gd name="connsiteX45" fmla="*/ 976105 w 1659042"/>
                  <a:gd name="connsiteY45" fmla="*/ 836509 h 2167502"/>
                  <a:gd name="connsiteX46" fmla="*/ 907525 w 1659042"/>
                  <a:gd name="connsiteY46" fmla="*/ 865900 h 2167502"/>
                  <a:gd name="connsiteX47" fmla="*/ 731177 w 1659042"/>
                  <a:gd name="connsiteY47" fmla="*/ 865900 h 2167502"/>
                  <a:gd name="connsiteX48" fmla="*/ 584219 w 1659042"/>
                  <a:gd name="connsiteY48" fmla="*/ 862635 h 2167502"/>
                  <a:gd name="connsiteX49" fmla="*/ 518905 w 1659042"/>
                  <a:gd name="connsiteY49" fmla="*/ 856103 h 2167502"/>
                  <a:gd name="connsiteX50" fmla="*/ 443794 w 1659042"/>
                  <a:gd name="connsiteY50" fmla="*/ 892026 h 2167502"/>
                  <a:gd name="connsiteX51" fmla="*/ 420934 w 1659042"/>
                  <a:gd name="connsiteY51" fmla="*/ 918152 h 2167502"/>
                  <a:gd name="connsiteX52" fmla="*/ 453591 w 1659042"/>
                  <a:gd name="connsiteY52" fmla="*/ 941012 h 2167502"/>
                  <a:gd name="connsiteX53" fmla="*/ 525437 w 1659042"/>
                  <a:gd name="connsiteY53" fmla="*/ 911620 h 2167502"/>
                  <a:gd name="connsiteX54" fmla="*/ 574422 w 1659042"/>
                  <a:gd name="connsiteY54" fmla="*/ 898558 h 2167502"/>
                  <a:gd name="connsiteX55" fmla="*/ 610345 w 1659042"/>
                  <a:gd name="connsiteY55" fmla="*/ 888760 h 2167502"/>
                  <a:gd name="connsiteX56" fmla="*/ 656065 w 1659042"/>
                  <a:gd name="connsiteY56" fmla="*/ 865900 h 2167502"/>
                  <a:gd name="connsiteX57" fmla="*/ 767099 w 1659042"/>
                  <a:gd name="connsiteY57" fmla="*/ 862635 h 2167502"/>
                  <a:gd name="connsiteX58" fmla="*/ 881399 w 1659042"/>
                  <a:gd name="connsiteY58" fmla="*/ 865900 h 2167502"/>
                  <a:gd name="connsiteX59" fmla="*/ 949979 w 1659042"/>
                  <a:gd name="connsiteY59" fmla="*/ 852838 h 2167502"/>
                  <a:gd name="connsiteX60" fmla="*/ 979371 w 1659042"/>
                  <a:gd name="connsiteY60" fmla="*/ 833243 h 2167502"/>
                  <a:gd name="connsiteX61" fmla="*/ 1047951 w 1659042"/>
                  <a:gd name="connsiteY61" fmla="*/ 843040 h 2167502"/>
                  <a:gd name="connsiteX62" fmla="*/ 1123062 w 1659042"/>
                  <a:gd name="connsiteY62" fmla="*/ 872432 h 2167502"/>
                  <a:gd name="connsiteX63" fmla="*/ 1194908 w 1659042"/>
                  <a:gd name="connsiteY63" fmla="*/ 931215 h 2167502"/>
                  <a:gd name="connsiteX64" fmla="*/ 1230831 w 1659042"/>
                  <a:gd name="connsiteY64" fmla="*/ 983466 h 2167502"/>
                  <a:gd name="connsiteX65" fmla="*/ 1240628 w 1659042"/>
                  <a:gd name="connsiteY65" fmla="*/ 1035718 h 2167502"/>
                  <a:gd name="connsiteX66" fmla="*/ 1198174 w 1659042"/>
                  <a:gd name="connsiteY66" fmla="*/ 1150018 h 2167502"/>
                  <a:gd name="connsiteX67" fmla="*/ 1191642 w 1659042"/>
                  <a:gd name="connsiteY67" fmla="*/ 1176143 h 2167502"/>
                  <a:gd name="connsiteX68" fmla="*/ 1136125 w 1659042"/>
                  <a:gd name="connsiteY68" fmla="*/ 1202269 h 2167502"/>
                  <a:gd name="connsiteX69" fmla="*/ 1061014 w 1659042"/>
                  <a:gd name="connsiteY69" fmla="*/ 1247989 h 2167502"/>
                  <a:gd name="connsiteX70" fmla="*/ 992434 w 1659042"/>
                  <a:gd name="connsiteY70" fmla="*/ 1264318 h 2167502"/>
                  <a:gd name="connsiteX71" fmla="*/ 881399 w 1659042"/>
                  <a:gd name="connsiteY71" fmla="*/ 1274115 h 2167502"/>
                  <a:gd name="connsiteX72" fmla="*/ 760568 w 1659042"/>
                  <a:gd name="connsiteY72" fmla="*/ 1270849 h 2167502"/>
                  <a:gd name="connsiteX73" fmla="*/ 698519 w 1659042"/>
                  <a:gd name="connsiteY73" fmla="*/ 1257786 h 2167502"/>
                  <a:gd name="connsiteX74" fmla="*/ 675659 w 1659042"/>
                  <a:gd name="connsiteY74" fmla="*/ 1261052 h 2167502"/>
                  <a:gd name="connsiteX75" fmla="*/ 682191 w 1659042"/>
                  <a:gd name="connsiteY75" fmla="*/ 1277380 h 2167502"/>
                  <a:gd name="connsiteX76" fmla="*/ 727911 w 1659042"/>
                  <a:gd name="connsiteY76" fmla="*/ 1287178 h 2167502"/>
                  <a:gd name="connsiteX77" fmla="*/ 760568 w 1659042"/>
                  <a:gd name="connsiteY77" fmla="*/ 1270849 h 2167502"/>
                  <a:gd name="connsiteX78" fmla="*/ 861805 w 1659042"/>
                  <a:gd name="connsiteY78" fmla="*/ 1277380 h 2167502"/>
                  <a:gd name="connsiteX79" fmla="*/ 956511 w 1659042"/>
                  <a:gd name="connsiteY79" fmla="*/ 1267583 h 2167502"/>
                  <a:gd name="connsiteX80" fmla="*/ 1031622 w 1659042"/>
                  <a:gd name="connsiteY80" fmla="*/ 1261052 h 2167502"/>
                  <a:gd name="connsiteX81" fmla="*/ 1093671 w 1659042"/>
                  <a:gd name="connsiteY81" fmla="*/ 1234926 h 2167502"/>
                  <a:gd name="connsiteX82" fmla="*/ 1149188 w 1659042"/>
                  <a:gd name="connsiteY82" fmla="*/ 1195738 h 2167502"/>
                  <a:gd name="connsiteX83" fmla="*/ 1188377 w 1659042"/>
                  <a:gd name="connsiteY83" fmla="*/ 1169612 h 2167502"/>
                  <a:gd name="connsiteX84" fmla="*/ 1240628 w 1659042"/>
                  <a:gd name="connsiteY84" fmla="*/ 1166346 h 2167502"/>
                  <a:gd name="connsiteX85" fmla="*/ 1338599 w 1659042"/>
                  <a:gd name="connsiteY85" fmla="*/ 1212066 h 2167502"/>
                  <a:gd name="connsiteX86" fmla="*/ 1400648 w 1659042"/>
                  <a:gd name="connsiteY86" fmla="*/ 1290443 h 2167502"/>
                  <a:gd name="connsiteX87" fmla="*/ 1403914 w 1659042"/>
                  <a:gd name="connsiteY87" fmla="*/ 1443932 h 2167502"/>
                  <a:gd name="connsiteX88" fmla="*/ 1302677 w 1659042"/>
                  <a:gd name="connsiteY88" fmla="*/ 1571295 h 2167502"/>
                  <a:gd name="connsiteX89" fmla="*/ 1214502 w 1659042"/>
                  <a:gd name="connsiteY89" fmla="*/ 1617015 h 2167502"/>
                  <a:gd name="connsiteX90" fmla="*/ 1034888 w 1659042"/>
                  <a:gd name="connsiteY90" fmla="*/ 1617015 h 2167502"/>
                  <a:gd name="connsiteX91" fmla="*/ 936917 w 1659042"/>
                  <a:gd name="connsiteY91" fmla="*/ 1617015 h 2167502"/>
                  <a:gd name="connsiteX92" fmla="*/ 874868 w 1659042"/>
                  <a:gd name="connsiteY92" fmla="*/ 1617015 h 2167502"/>
                  <a:gd name="connsiteX93" fmla="*/ 871602 w 1659042"/>
                  <a:gd name="connsiteY93" fmla="*/ 1639875 h 2167502"/>
                  <a:gd name="connsiteX94" fmla="*/ 884665 w 1659042"/>
                  <a:gd name="connsiteY94" fmla="*/ 1662735 h 2167502"/>
                  <a:gd name="connsiteX95" fmla="*/ 953245 w 1659042"/>
                  <a:gd name="connsiteY95" fmla="*/ 1639875 h 2167502"/>
                  <a:gd name="connsiteX96" fmla="*/ 989168 w 1659042"/>
                  <a:gd name="connsiteY96" fmla="*/ 1610483 h 2167502"/>
                  <a:gd name="connsiteX97" fmla="*/ 1149188 w 1659042"/>
                  <a:gd name="connsiteY97" fmla="*/ 1623546 h 2167502"/>
                  <a:gd name="connsiteX98" fmla="*/ 1240628 w 1659042"/>
                  <a:gd name="connsiteY98" fmla="*/ 1610483 h 2167502"/>
                  <a:gd name="connsiteX99" fmla="*/ 1374522 w 1659042"/>
                  <a:gd name="connsiteY99" fmla="*/ 1499449 h 2167502"/>
                  <a:gd name="connsiteX100" fmla="*/ 1472494 w 1659042"/>
                  <a:gd name="connsiteY100" fmla="*/ 1499449 h 2167502"/>
                  <a:gd name="connsiteX101" fmla="*/ 1560668 w 1659042"/>
                  <a:gd name="connsiteY101" fmla="*/ 1554966 h 2167502"/>
                  <a:gd name="connsiteX102" fmla="*/ 1645577 w 1659042"/>
                  <a:gd name="connsiteY102" fmla="*/ 1692126 h 2167502"/>
                  <a:gd name="connsiteX103" fmla="*/ 1648842 w 1659042"/>
                  <a:gd name="connsiteY103" fmla="*/ 1832552 h 2167502"/>
                  <a:gd name="connsiteX104" fmla="*/ 1547605 w 1659042"/>
                  <a:gd name="connsiteY104" fmla="*/ 1946852 h 2167502"/>
                  <a:gd name="connsiteX105" fmla="*/ 1354928 w 1659042"/>
                  <a:gd name="connsiteY105" fmla="*/ 2021963 h 2167502"/>
                  <a:gd name="connsiteX106" fmla="*/ 1253691 w 1659042"/>
                  <a:gd name="connsiteY106" fmla="*/ 2008900 h 2167502"/>
                  <a:gd name="connsiteX107" fmla="*/ 1207971 w 1659042"/>
                  <a:gd name="connsiteY107" fmla="*/ 1930523 h 2167502"/>
                  <a:gd name="connsiteX108" fmla="*/ 1178579 w 1659042"/>
                  <a:gd name="connsiteY108" fmla="*/ 1956649 h 2167502"/>
                  <a:gd name="connsiteX109" fmla="*/ 1449634 w 1659042"/>
                  <a:gd name="connsiteY109" fmla="*/ 2012166 h 2167502"/>
                  <a:gd name="connsiteX110" fmla="*/ 1534542 w 1659042"/>
                  <a:gd name="connsiteY110" fmla="*/ 2051355 h 2167502"/>
                  <a:gd name="connsiteX111" fmla="*/ 1567199 w 1659042"/>
                  <a:gd name="connsiteY111" fmla="*/ 2123200 h 2167502"/>
                  <a:gd name="connsiteX112" fmla="*/ 1168782 w 1659042"/>
                  <a:gd name="connsiteY112" fmla="*/ 2159123 h 2167502"/>
                  <a:gd name="connsiteX113" fmla="*/ 1008762 w 1659042"/>
                  <a:gd name="connsiteY113" fmla="*/ 2165655 h 2167502"/>
                  <a:gd name="connsiteX114" fmla="*/ 946714 w 1659042"/>
                  <a:gd name="connsiteY114" fmla="*/ 2132998 h 2167502"/>
                  <a:gd name="connsiteX115" fmla="*/ 891197 w 1659042"/>
                  <a:gd name="connsiteY115" fmla="*/ 2061152 h 2167502"/>
                  <a:gd name="connsiteX116" fmla="*/ 897728 w 1659042"/>
                  <a:gd name="connsiteY116" fmla="*/ 1972978 h 2167502"/>
                  <a:gd name="connsiteX117" fmla="*/ 914057 w 1659042"/>
                  <a:gd name="connsiteY117" fmla="*/ 1878272 h 2167502"/>
                  <a:gd name="connsiteX118" fmla="*/ 982637 w 1659042"/>
                  <a:gd name="connsiteY118" fmla="*/ 1829286 h 2167502"/>
                  <a:gd name="connsiteX119" fmla="*/ 1136125 w 1659042"/>
                  <a:gd name="connsiteY119" fmla="*/ 1780300 h 2167502"/>
                  <a:gd name="connsiteX120" fmla="*/ 1247159 w 1659042"/>
                  <a:gd name="connsiteY120" fmla="*/ 1796629 h 2167502"/>
                  <a:gd name="connsiteX121" fmla="*/ 1377788 w 1659042"/>
                  <a:gd name="connsiteY121" fmla="*/ 1826020 h 2167502"/>
                  <a:gd name="connsiteX122" fmla="*/ 1416977 w 1659042"/>
                  <a:gd name="connsiteY122" fmla="*/ 1803160 h 2167502"/>
                  <a:gd name="connsiteX123" fmla="*/ 1403914 w 1659042"/>
                  <a:gd name="connsiteY123" fmla="*/ 1747643 h 2167502"/>
                  <a:gd name="connsiteX124" fmla="*/ 1315739 w 1659042"/>
                  <a:gd name="connsiteY124" fmla="*/ 1734580 h 2167502"/>
                  <a:gd name="connsiteX125" fmla="*/ 1234097 w 1659042"/>
                  <a:gd name="connsiteY125" fmla="*/ 1734580 h 2167502"/>
                  <a:gd name="connsiteX126" fmla="*/ 1152454 w 1659042"/>
                  <a:gd name="connsiteY126" fmla="*/ 1767238 h 2167502"/>
                  <a:gd name="connsiteX127" fmla="*/ 1041419 w 1659042"/>
                  <a:gd name="connsiteY127" fmla="*/ 1806426 h 2167502"/>
                  <a:gd name="connsiteX128" fmla="*/ 914057 w 1659042"/>
                  <a:gd name="connsiteY128" fmla="*/ 1839083 h 2167502"/>
                  <a:gd name="connsiteX129" fmla="*/ 783428 w 1659042"/>
                  <a:gd name="connsiteY129" fmla="*/ 1848880 h 2167502"/>
                  <a:gd name="connsiteX130" fmla="*/ 695254 w 1659042"/>
                  <a:gd name="connsiteY130" fmla="*/ 1819489 h 2167502"/>
                  <a:gd name="connsiteX131" fmla="*/ 643002 w 1659042"/>
                  <a:gd name="connsiteY131" fmla="*/ 1760706 h 2167502"/>
                  <a:gd name="connsiteX132" fmla="*/ 620142 w 1659042"/>
                  <a:gd name="connsiteY132" fmla="*/ 1682329 h 2167502"/>
                  <a:gd name="connsiteX133" fmla="*/ 633205 w 1659042"/>
                  <a:gd name="connsiteY133" fmla="*/ 1610483 h 2167502"/>
                  <a:gd name="connsiteX134" fmla="*/ 669128 w 1659042"/>
                  <a:gd name="connsiteY134" fmla="*/ 1525575 h 2167502"/>
                  <a:gd name="connsiteX135" fmla="*/ 718114 w 1659042"/>
                  <a:gd name="connsiteY135" fmla="*/ 1470058 h 2167502"/>
                  <a:gd name="connsiteX136" fmla="*/ 832414 w 1659042"/>
                  <a:gd name="connsiteY136" fmla="*/ 1463526 h 2167502"/>
                  <a:gd name="connsiteX137" fmla="*/ 897728 w 1659042"/>
                  <a:gd name="connsiteY137" fmla="*/ 1440666 h 2167502"/>
                  <a:gd name="connsiteX138" fmla="*/ 1008762 w 1659042"/>
                  <a:gd name="connsiteY138" fmla="*/ 1456995 h 2167502"/>
                  <a:gd name="connsiteX139" fmla="*/ 1126328 w 1659042"/>
                  <a:gd name="connsiteY139" fmla="*/ 1456995 h 2167502"/>
                  <a:gd name="connsiteX140" fmla="*/ 1198174 w 1659042"/>
                  <a:gd name="connsiteY140" fmla="*/ 1414540 h 2167502"/>
                  <a:gd name="connsiteX141" fmla="*/ 1178579 w 1659042"/>
                  <a:gd name="connsiteY141" fmla="*/ 1375352 h 2167502"/>
                  <a:gd name="connsiteX142" fmla="*/ 1083874 w 1659042"/>
                  <a:gd name="connsiteY142" fmla="*/ 1391680 h 2167502"/>
                  <a:gd name="connsiteX143" fmla="*/ 989168 w 1659042"/>
                  <a:gd name="connsiteY143" fmla="*/ 1414540 h 2167502"/>
                  <a:gd name="connsiteX144" fmla="*/ 917322 w 1659042"/>
                  <a:gd name="connsiteY144" fmla="*/ 1443932 h 2167502"/>
                  <a:gd name="connsiteX145" fmla="*/ 819351 w 1659042"/>
                  <a:gd name="connsiteY145" fmla="*/ 1447198 h 2167502"/>
                  <a:gd name="connsiteX146" fmla="*/ 705051 w 1659042"/>
                  <a:gd name="connsiteY146" fmla="*/ 1463526 h 2167502"/>
                  <a:gd name="connsiteX147" fmla="*/ 590751 w 1659042"/>
                  <a:gd name="connsiteY147" fmla="*/ 1463526 h 2167502"/>
                  <a:gd name="connsiteX148" fmla="*/ 502577 w 1659042"/>
                  <a:gd name="connsiteY148" fmla="*/ 1427603 h 2167502"/>
                  <a:gd name="connsiteX149" fmla="*/ 456857 w 1659042"/>
                  <a:gd name="connsiteY149" fmla="*/ 1355758 h 2167502"/>
                  <a:gd name="connsiteX150" fmla="*/ 430731 w 1659042"/>
                  <a:gd name="connsiteY150" fmla="*/ 1274115 h 2167502"/>
                  <a:gd name="connsiteX151" fmla="*/ 456857 w 1659042"/>
                  <a:gd name="connsiteY151" fmla="*/ 1159815 h 2167502"/>
                  <a:gd name="connsiteX152" fmla="*/ 479717 w 1659042"/>
                  <a:gd name="connsiteY152" fmla="*/ 1120626 h 2167502"/>
                  <a:gd name="connsiteX153" fmla="*/ 597282 w 1659042"/>
                  <a:gd name="connsiteY153" fmla="*/ 1107563 h 2167502"/>
                  <a:gd name="connsiteX154" fmla="*/ 691988 w 1659042"/>
                  <a:gd name="connsiteY154" fmla="*/ 1065109 h 2167502"/>
                  <a:gd name="connsiteX155" fmla="*/ 760568 w 1659042"/>
                  <a:gd name="connsiteY155" fmla="*/ 1084703 h 2167502"/>
                  <a:gd name="connsiteX156" fmla="*/ 887931 w 1659042"/>
                  <a:gd name="connsiteY156" fmla="*/ 1094500 h 2167502"/>
                  <a:gd name="connsiteX157" fmla="*/ 982637 w 1659042"/>
                  <a:gd name="connsiteY157" fmla="*/ 1091235 h 2167502"/>
                  <a:gd name="connsiteX158" fmla="*/ 1002231 w 1659042"/>
                  <a:gd name="connsiteY158" fmla="*/ 1045515 h 2167502"/>
                  <a:gd name="connsiteX159" fmla="*/ 966308 w 1659042"/>
                  <a:gd name="connsiteY159" fmla="*/ 1025920 h 2167502"/>
                  <a:gd name="connsiteX160" fmla="*/ 852008 w 1659042"/>
                  <a:gd name="connsiteY160" fmla="*/ 1012858 h 2167502"/>
                  <a:gd name="connsiteX161" fmla="*/ 767099 w 1659042"/>
                  <a:gd name="connsiteY161" fmla="*/ 1048780 h 2167502"/>
                  <a:gd name="connsiteX162" fmla="*/ 688722 w 1659042"/>
                  <a:gd name="connsiteY162" fmla="*/ 1065109 h 2167502"/>
                  <a:gd name="connsiteX163" fmla="*/ 574422 w 1659042"/>
                  <a:gd name="connsiteY163" fmla="*/ 1117360 h 2167502"/>
                  <a:gd name="connsiteX164" fmla="*/ 440528 w 1659042"/>
                  <a:gd name="connsiteY164" fmla="*/ 1127158 h 2167502"/>
                  <a:gd name="connsiteX165" fmla="*/ 322962 w 1659042"/>
                  <a:gd name="connsiteY165" fmla="*/ 1117360 h 2167502"/>
                  <a:gd name="connsiteX166" fmla="*/ 257648 w 1659042"/>
                  <a:gd name="connsiteY166" fmla="*/ 1058578 h 2167502"/>
                  <a:gd name="connsiteX167" fmla="*/ 218459 w 1659042"/>
                  <a:gd name="connsiteY167" fmla="*/ 980200 h 2167502"/>
                  <a:gd name="connsiteX168" fmla="*/ 211928 w 1659042"/>
                  <a:gd name="connsiteY168" fmla="*/ 865900 h 2167502"/>
                  <a:gd name="connsiteX169" fmla="*/ 231522 w 1659042"/>
                  <a:gd name="connsiteY169" fmla="*/ 777726 h 2167502"/>
                  <a:gd name="connsiteX170" fmla="*/ 290305 w 1659042"/>
                  <a:gd name="connsiteY170" fmla="*/ 722209 h 2167502"/>
                  <a:gd name="connsiteX171" fmla="*/ 407871 w 1659042"/>
                  <a:gd name="connsiteY171" fmla="*/ 709146 h 2167502"/>
                  <a:gd name="connsiteX172" fmla="*/ 518905 w 1659042"/>
                  <a:gd name="connsiteY172" fmla="*/ 696083 h 2167502"/>
                  <a:gd name="connsiteX173" fmla="*/ 646268 w 1659042"/>
                  <a:gd name="connsiteY173" fmla="*/ 660160 h 2167502"/>
                  <a:gd name="connsiteX174" fmla="*/ 776897 w 1659042"/>
                  <a:gd name="connsiteY174" fmla="*/ 663426 h 2167502"/>
                  <a:gd name="connsiteX175" fmla="*/ 646268 w 1659042"/>
                  <a:gd name="connsiteY175" fmla="*/ 653629 h 2167502"/>
                  <a:gd name="connsiteX176" fmla="*/ 525437 w 1659042"/>
                  <a:gd name="connsiteY176" fmla="*/ 696083 h 2167502"/>
                  <a:gd name="connsiteX177" fmla="*/ 339291 w 1659042"/>
                  <a:gd name="connsiteY177" fmla="*/ 712412 h 2167502"/>
                  <a:gd name="connsiteX178" fmla="*/ 192334 w 1659042"/>
                  <a:gd name="connsiteY178" fmla="*/ 699349 h 2167502"/>
                  <a:gd name="connsiteX179" fmla="*/ 91097 w 1659042"/>
                  <a:gd name="connsiteY179" fmla="*/ 650363 h 2167502"/>
                  <a:gd name="connsiteX180" fmla="*/ 48642 w 1659042"/>
                  <a:gd name="connsiteY180" fmla="*/ 594846 h 2167502"/>
                  <a:gd name="connsiteX181" fmla="*/ 25782 w 1659042"/>
                  <a:gd name="connsiteY181" fmla="*/ 516469 h 2167502"/>
                  <a:gd name="connsiteX182" fmla="*/ 97628 w 1659042"/>
                  <a:gd name="connsiteY182" fmla="*/ 418498 h 2167502"/>
                  <a:gd name="connsiteX183" fmla="*/ 251117 w 1659042"/>
                  <a:gd name="connsiteY183" fmla="*/ 340120 h 2167502"/>
                  <a:gd name="connsiteX184" fmla="*/ 440528 w 1659042"/>
                  <a:gd name="connsiteY184" fmla="*/ 317260 h 2167502"/>
                  <a:gd name="connsiteX185" fmla="*/ 636471 w 1659042"/>
                  <a:gd name="connsiteY185" fmla="*/ 346652 h 2167502"/>
                  <a:gd name="connsiteX186" fmla="*/ 744239 w 1659042"/>
                  <a:gd name="connsiteY186" fmla="*/ 327058 h 2167502"/>
                  <a:gd name="connsiteX187" fmla="*/ 789959 w 1659042"/>
                  <a:gd name="connsiteY187" fmla="*/ 258478 h 2167502"/>
                  <a:gd name="connsiteX188" fmla="*/ 718114 w 1659042"/>
                  <a:gd name="connsiteY188" fmla="*/ 216023 h 2167502"/>
                  <a:gd name="connsiteX189" fmla="*/ 548297 w 1659042"/>
                  <a:gd name="connsiteY189" fmla="*/ 245415 h 2167502"/>
                  <a:gd name="connsiteX190" fmla="*/ 381745 w 1659042"/>
                  <a:gd name="connsiteY190" fmla="*/ 291135 h 2167502"/>
                  <a:gd name="connsiteX191" fmla="*/ 179271 w 1659042"/>
                  <a:gd name="connsiteY191" fmla="*/ 300932 h 2167502"/>
                  <a:gd name="connsiteX192" fmla="*/ 58439 w 1659042"/>
                  <a:gd name="connsiteY192" fmla="*/ 251946 h 2167502"/>
                  <a:gd name="connsiteX193" fmla="*/ 12719 w 1659042"/>
                  <a:gd name="connsiteY193" fmla="*/ 137646 h 2167502"/>
                  <a:gd name="connsiteX194" fmla="*/ 2922 w 1659042"/>
                  <a:gd name="connsiteY194" fmla="*/ 69066 h 2167502"/>
                  <a:gd name="connsiteX0" fmla="*/ 2922 w 1659042"/>
                  <a:gd name="connsiteY0" fmla="*/ 69066 h 2167502"/>
                  <a:gd name="connsiteX1" fmla="*/ 58439 w 1659042"/>
                  <a:gd name="connsiteY1" fmla="*/ 42940 h 2167502"/>
                  <a:gd name="connsiteX2" fmla="*/ 136817 w 1659042"/>
                  <a:gd name="connsiteY2" fmla="*/ 16815 h 2167502"/>
                  <a:gd name="connsiteX3" fmla="*/ 182537 w 1659042"/>
                  <a:gd name="connsiteY3" fmla="*/ 7018 h 2167502"/>
                  <a:gd name="connsiteX4" fmla="*/ 221725 w 1659042"/>
                  <a:gd name="connsiteY4" fmla="*/ 3752 h 2167502"/>
                  <a:gd name="connsiteX5" fmla="*/ 234788 w 1659042"/>
                  <a:gd name="connsiteY5" fmla="*/ 3752 h 2167502"/>
                  <a:gd name="connsiteX6" fmla="*/ 218459 w 1659042"/>
                  <a:gd name="connsiteY6" fmla="*/ 52738 h 2167502"/>
                  <a:gd name="connsiteX7" fmla="*/ 218459 w 1659042"/>
                  <a:gd name="connsiteY7" fmla="*/ 78863 h 2167502"/>
                  <a:gd name="connsiteX8" fmla="*/ 247851 w 1659042"/>
                  <a:gd name="connsiteY8" fmla="*/ 98458 h 2167502"/>
                  <a:gd name="connsiteX9" fmla="*/ 283774 w 1659042"/>
                  <a:gd name="connsiteY9" fmla="*/ 104989 h 2167502"/>
                  <a:gd name="connsiteX10" fmla="*/ 371948 w 1659042"/>
                  <a:gd name="connsiteY10" fmla="*/ 85395 h 2167502"/>
                  <a:gd name="connsiteX11" fmla="*/ 466654 w 1659042"/>
                  <a:gd name="connsiteY11" fmla="*/ 62535 h 2167502"/>
                  <a:gd name="connsiteX12" fmla="*/ 587485 w 1659042"/>
                  <a:gd name="connsiteY12" fmla="*/ 56003 h 2167502"/>
                  <a:gd name="connsiteX13" fmla="*/ 669128 w 1659042"/>
                  <a:gd name="connsiteY13" fmla="*/ 42940 h 2167502"/>
                  <a:gd name="connsiteX14" fmla="*/ 793225 w 1659042"/>
                  <a:gd name="connsiteY14" fmla="*/ 39675 h 2167502"/>
                  <a:gd name="connsiteX15" fmla="*/ 858539 w 1659042"/>
                  <a:gd name="connsiteY15" fmla="*/ 62535 h 2167502"/>
                  <a:gd name="connsiteX16" fmla="*/ 927119 w 1659042"/>
                  <a:gd name="connsiteY16" fmla="*/ 98458 h 2167502"/>
                  <a:gd name="connsiteX17" fmla="*/ 963042 w 1659042"/>
                  <a:gd name="connsiteY17" fmla="*/ 173569 h 2167502"/>
                  <a:gd name="connsiteX18" fmla="*/ 985902 w 1659042"/>
                  <a:gd name="connsiteY18" fmla="*/ 278072 h 2167502"/>
                  <a:gd name="connsiteX19" fmla="*/ 953245 w 1659042"/>
                  <a:gd name="connsiteY19" fmla="*/ 398903 h 2167502"/>
                  <a:gd name="connsiteX20" fmla="*/ 900994 w 1659042"/>
                  <a:gd name="connsiteY20" fmla="*/ 474015 h 2167502"/>
                  <a:gd name="connsiteX21" fmla="*/ 845477 w 1659042"/>
                  <a:gd name="connsiteY21" fmla="*/ 503406 h 2167502"/>
                  <a:gd name="connsiteX22" fmla="*/ 737708 w 1659042"/>
                  <a:gd name="connsiteY22" fmla="*/ 526266 h 2167502"/>
                  <a:gd name="connsiteX23" fmla="*/ 603814 w 1659042"/>
                  <a:gd name="connsiteY23" fmla="*/ 513203 h 2167502"/>
                  <a:gd name="connsiteX24" fmla="*/ 509108 w 1659042"/>
                  <a:gd name="connsiteY24" fmla="*/ 500140 h 2167502"/>
                  <a:gd name="connsiteX25" fmla="*/ 447059 w 1659042"/>
                  <a:gd name="connsiteY25" fmla="*/ 483812 h 2167502"/>
                  <a:gd name="connsiteX26" fmla="*/ 371948 w 1659042"/>
                  <a:gd name="connsiteY26" fmla="*/ 480546 h 2167502"/>
                  <a:gd name="connsiteX27" fmla="*/ 339291 w 1659042"/>
                  <a:gd name="connsiteY27" fmla="*/ 487078 h 2167502"/>
                  <a:gd name="connsiteX28" fmla="*/ 300102 w 1659042"/>
                  <a:gd name="connsiteY28" fmla="*/ 503406 h 2167502"/>
                  <a:gd name="connsiteX29" fmla="*/ 290305 w 1659042"/>
                  <a:gd name="connsiteY29" fmla="*/ 529532 h 2167502"/>
                  <a:gd name="connsiteX30" fmla="*/ 349088 w 1659042"/>
                  <a:gd name="connsiteY30" fmla="*/ 519735 h 2167502"/>
                  <a:gd name="connsiteX31" fmla="*/ 420934 w 1659042"/>
                  <a:gd name="connsiteY31" fmla="*/ 493609 h 2167502"/>
                  <a:gd name="connsiteX32" fmla="*/ 453591 w 1659042"/>
                  <a:gd name="connsiteY32" fmla="*/ 487078 h 2167502"/>
                  <a:gd name="connsiteX33" fmla="*/ 492779 w 1659042"/>
                  <a:gd name="connsiteY33" fmla="*/ 493609 h 2167502"/>
                  <a:gd name="connsiteX34" fmla="*/ 551562 w 1659042"/>
                  <a:gd name="connsiteY34" fmla="*/ 503406 h 2167502"/>
                  <a:gd name="connsiteX35" fmla="*/ 649534 w 1659042"/>
                  <a:gd name="connsiteY35" fmla="*/ 519735 h 2167502"/>
                  <a:gd name="connsiteX36" fmla="*/ 734442 w 1659042"/>
                  <a:gd name="connsiteY36" fmla="*/ 523000 h 2167502"/>
                  <a:gd name="connsiteX37" fmla="*/ 816085 w 1659042"/>
                  <a:gd name="connsiteY37" fmla="*/ 519735 h 2167502"/>
                  <a:gd name="connsiteX38" fmla="*/ 881399 w 1659042"/>
                  <a:gd name="connsiteY38" fmla="*/ 480546 h 2167502"/>
                  <a:gd name="connsiteX39" fmla="*/ 943448 w 1659042"/>
                  <a:gd name="connsiteY39" fmla="*/ 509938 h 2167502"/>
                  <a:gd name="connsiteX40" fmla="*/ 1012028 w 1659042"/>
                  <a:gd name="connsiteY40" fmla="*/ 558923 h 2167502"/>
                  <a:gd name="connsiteX41" fmla="*/ 1051217 w 1659042"/>
                  <a:gd name="connsiteY41" fmla="*/ 591580 h 2167502"/>
                  <a:gd name="connsiteX42" fmla="*/ 1067545 w 1659042"/>
                  <a:gd name="connsiteY42" fmla="*/ 663426 h 2167502"/>
                  <a:gd name="connsiteX43" fmla="*/ 1057748 w 1659042"/>
                  <a:gd name="connsiteY43" fmla="*/ 732006 h 2167502"/>
                  <a:gd name="connsiteX44" fmla="*/ 1018559 w 1659042"/>
                  <a:gd name="connsiteY44" fmla="*/ 800586 h 2167502"/>
                  <a:gd name="connsiteX45" fmla="*/ 976105 w 1659042"/>
                  <a:gd name="connsiteY45" fmla="*/ 836509 h 2167502"/>
                  <a:gd name="connsiteX46" fmla="*/ 907525 w 1659042"/>
                  <a:gd name="connsiteY46" fmla="*/ 865900 h 2167502"/>
                  <a:gd name="connsiteX47" fmla="*/ 731177 w 1659042"/>
                  <a:gd name="connsiteY47" fmla="*/ 865900 h 2167502"/>
                  <a:gd name="connsiteX48" fmla="*/ 584219 w 1659042"/>
                  <a:gd name="connsiteY48" fmla="*/ 862635 h 2167502"/>
                  <a:gd name="connsiteX49" fmla="*/ 518905 w 1659042"/>
                  <a:gd name="connsiteY49" fmla="*/ 856103 h 2167502"/>
                  <a:gd name="connsiteX50" fmla="*/ 443794 w 1659042"/>
                  <a:gd name="connsiteY50" fmla="*/ 892026 h 2167502"/>
                  <a:gd name="connsiteX51" fmla="*/ 420934 w 1659042"/>
                  <a:gd name="connsiteY51" fmla="*/ 918152 h 2167502"/>
                  <a:gd name="connsiteX52" fmla="*/ 453591 w 1659042"/>
                  <a:gd name="connsiteY52" fmla="*/ 941012 h 2167502"/>
                  <a:gd name="connsiteX53" fmla="*/ 525437 w 1659042"/>
                  <a:gd name="connsiteY53" fmla="*/ 911620 h 2167502"/>
                  <a:gd name="connsiteX54" fmla="*/ 574422 w 1659042"/>
                  <a:gd name="connsiteY54" fmla="*/ 898558 h 2167502"/>
                  <a:gd name="connsiteX55" fmla="*/ 610345 w 1659042"/>
                  <a:gd name="connsiteY55" fmla="*/ 888760 h 2167502"/>
                  <a:gd name="connsiteX56" fmla="*/ 656065 w 1659042"/>
                  <a:gd name="connsiteY56" fmla="*/ 865900 h 2167502"/>
                  <a:gd name="connsiteX57" fmla="*/ 767099 w 1659042"/>
                  <a:gd name="connsiteY57" fmla="*/ 862635 h 2167502"/>
                  <a:gd name="connsiteX58" fmla="*/ 881399 w 1659042"/>
                  <a:gd name="connsiteY58" fmla="*/ 865900 h 2167502"/>
                  <a:gd name="connsiteX59" fmla="*/ 949979 w 1659042"/>
                  <a:gd name="connsiteY59" fmla="*/ 852838 h 2167502"/>
                  <a:gd name="connsiteX60" fmla="*/ 979371 w 1659042"/>
                  <a:gd name="connsiteY60" fmla="*/ 833243 h 2167502"/>
                  <a:gd name="connsiteX61" fmla="*/ 1047951 w 1659042"/>
                  <a:gd name="connsiteY61" fmla="*/ 843040 h 2167502"/>
                  <a:gd name="connsiteX62" fmla="*/ 1123062 w 1659042"/>
                  <a:gd name="connsiteY62" fmla="*/ 872432 h 2167502"/>
                  <a:gd name="connsiteX63" fmla="*/ 1194908 w 1659042"/>
                  <a:gd name="connsiteY63" fmla="*/ 931215 h 2167502"/>
                  <a:gd name="connsiteX64" fmla="*/ 1230831 w 1659042"/>
                  <a:gd name="connsiteY64" fmla="*/ 983466 h 2167502"/>
                  <a:gd name="connsiteX65" fmla="*/ 1240628 w 1659042"/>
                  <a:gd name="connsiteY65" fmla="*/ 1035718 h 2167502"/>
                  <a:gd name="connsiteX66" fmla="*/ 1198174 w 1659042"/>
                  <a:gd name="connsiteY66" fmla="*/ 1150018 h 2167502"/>
                  <a:gd name="connsiteX67" fmla="*/ 1191642 w 1659042"/>
                  <a:gd name="connsiteY67" fmla="*/ 1176143 h 2167502"/>
                  <a:gd name="connsiteX68" fmla="*/ 1136125 w 1659042"/>
                  <a:gd name="connsiteY68" fmla="*/ 1202269 h 2167502"/>
                  <a:gd name="connsiteX69" fmla="*/ 1061014 w 1659042"/>
                  <a:gd name="connsiteY69" fmla="*/ 1247989 h 2167502"/>
                  <a:gd name="connsiteX70" fmla="*/ 992434 w 1659042"/>
                  <a:gd name="connsiteY70" fmla="*/ 1264318 h 2167502"/>
                  <a:gd name="connsiteX71" fmla="*/ 881399 w 1659042"/>
                  <a:gd name="connsiteY71" fmla="*/ 1274115 h 2167502"/>
                  <a:gd name="connsiteX72" fmla="*/ 760568 w 1659042"/>
                  <a:gd name="connsiteY72" fmla="*/ 1270849 h 2167502"/>
                  <a:gd name="connsiteX73" fmla="*/ 698519 w 1659042"/>
                  <a:gd name="connsiteY73" fmla="*/ 1257786 h 2167502"/>
                  <a:gd name="connsiteX74" fmla="*/ 675659 w 1659042"/>
                  <a:gd name="connsiteY74" fmla="*/ 1261052 h 2167502"/>
                  <a:gd name="connsiteX75" fmla="*/ 682191 w 1659042"/>
                  <a:gd name="connsiteY75" fmla="*/ 1277380 h 2167502"/>
                  <a:gd name="connsiteX76" fmla="*/ 727911 w 1659042"/>
                  <a:gd name="connsiteY76" fmla="*/ 1287178 h 2167502"/>
                  <a:gd name="connsiteX77" fmla="*/ 760568 w 1659042"/>
                  <a:gd name="connsiteY77" fmla="*/ 1270849 h 2167502"/>
                  <a:gd name="connsiteX78" fmla="*/ 861805 w 1659042"/>
                  <a:gd name="connsiteY78" fmla="*/ 1277380 h 2167502"/>
                  <a:gd name="connsiteX79" fmla="*/ 956511 w 1659042"/>
                  <a:gd name="connsiteY79" fmla="*/ 1267583 h 2167502"/>
                  <a:gd name="connsiteX80" fmla="*/ 1031622 w 1659042"/>
                  <a:gd name="connsiteY80" fmla="*/ 1261052 h 2167502"/>
                  <a:gd name="connsiteX81" fmla="*/ 1093671 w 1659042"/>
                  <a:gd name="connsiteY81" fmla="*/ 1234926 h 2167502"/>
                  <a:gd name="connsiteX82" fmla="*/ 1149188 w 1659042"/>
                  <a:gd name="connsiteY82" fmla="*/ 1195738 h 2167502"/>
                  <a:gd name="connsiteX83" fmla="*/ 1188377 w 1659042"/>
                  <a:gd name="connsiteY83" fmla="*/ 1169612 h 2167502"/>
                  <a:gd name="connsiteX84" fmla="*/ 1240628 w 1659042"/>
                  <a:gd name="connsiteY84" fmla="*/ 1166346 h 2167502"/>
                  <a:gd name="connsiteX85" fmla="*/ 1338599 w 1659042"/>
                  <a:gd name="connsiteY85" fmla="*/ 1212066 h 2167502"/>
                  <a:gd name="connsiteX86" fmla="*/ 1400648 w 1659042"/>
                  <a:gd name="connsiteY86" fmla="*/ 1290443 h 2167502"/>
                  <a:gd name="connsiteX87" fmla="*/ 1403914 w 1659042"/>
                  <a:gd name="connsiteY87" fmla="*/ 1443932 h 2167502"/>
                  <a:gd name="connsiteX88" fmla="*/ 1302677 w 1659042"/>
                  <a:gd name="connsiteY88" fmla="*/ 1571295 h 2167502"/>
                  <a:gd name="connsiteX89" fmla="*/ 1214502 w 1659042"/>
                  <a:gd name="connsiteY89" fmla="*/ 1617015 h 2167502"/>
                  <a:gd name="connsiteX90" fmla="*/ 1034888 w 1659042"/>
                  <a:gd name="connsiteY90" fmla="*/ 1617015 h 2167502"/>
                  <a:gd name="connsiteX91" fmla="*/ 936917 w 1659042"/>
                  <a:gd name="connsiteY91" fmla="*/ 1617015 h 2167502"/>
                  <a:gd name="connsiteX92" fmla="*/ 874868 w 1659042"/>
                  <a:gd name="connsiteY92" fmla="*/ 1617015 h 2167502"/>
                  <a:gd name="connsiteX93" fmla="*/ 871602 w 1659042"/>
                  <a:gd name="connsiteY93" fmla="*/ 1639875 h 2167502"/>
                  <a:gd name="connsiteX94" fmla="*/ 884665 w 1659042"/>
                  <a:gd name="connsiteY94" fmla="*/ 1662735 h 2167502"/>
                  <a:gd name="connsiteX95" fmla="*/ 953245 w 1659042"/>
                  <a:gd name="connsiteY95" fmla="*/ 1639875 h 2167502"/>
                  <a:gd name="connsiteX96" fmla="*/ 989168 w 1659042"/>
                  <a:gd name="connsiteY96" fmla="*/ 1610483 h 2167502"/>
                  <a:gd name="connsiteX97" fmla="*/ 1149188 w 1659042"/>
                  <a:gd name="connsiteY97" fmla="*/ 1623546 h 2167502"/>
                  <a:gd name="connsiteX98" fmla="*/ 1240628 w 1659042"/>
                  <a:gd name="connsiteY98" fmla="*/ 1610483 h 2167502"/>
                  <a:gd name="connsiteX99" fmla="*/ 1374522 w 1659042"/>
                  <a:gd name="connsiteY99" fmla="*/ 1499449 h 2167502"/>
                  <a:gd name="connsiteX100" fmla="*/ 1472494 w 1659042"/>
                  <a:gd name="connsiteY100" fmla="*/ 1499449 h 2167502"/>
                  <a:gd name="connsiteX101" fmla="*/ 1560668 w 1659042"/>
                  <a:gd name="connsiteY101" fmla="*/ 1554966 h 2167502"/>
                  <a:gd name="connsiteX102" fmla="*/ 1645577 w 1659042"/>
                  <a:gd name="connsiteY102" fmla="*/ 1692126 h 2167502"/>
                  <a:gd name="connsiteX103" fmla="*/ 1648842 w 1659042"/>
                  <a:gd name="connsiteY103" fmla="*/ 1832552 h 2167502"/>
                  <a:gd name="connsiteX104" fmla="*/ 1547605 w 1659042"/>
                  <a:gd name="connsiteY104" fmla="*/ 1946852 h 2167502"/>
                  <a:gd name="connsiteX105" fmla="*/ 1354928 w 1659042"/>
                  <a:gd name="connsiteY105" fmla="*/ 2021963 h 2167502"/>
                  <a:gd name="connsiteX106" fmla="*/ 1253691 w 1659042"/>
                  <a:gd name="connsiteY106" fmla="*/ 2008900 h 2167502"/>
                  <a:gd name="connsiteX107" fmla="*/ 1207971 w 1659042"/>
                  <a:gd name="connsiteY107" fmla="*/ 1930523 h 2167502"/>
                  <a:gd name="connsiteX108" fmla="*/ 1178579 w 1659042"/>
                  <a:gd name="connsiteY108" fmla="*/ 1956649 h 2167502"/>
                  <a:gd name="connsiteX109" fmla="*/ 1296145 w 1659042"/>
                  <a:gd name="connsiteY109" fmla="*/ 2021963 h 2167502"/>
                  <a:gd name="connsiteX110" fmla="*/ 1534542 w 1659042"/>
                  <a:gd name="connsiteY110" fmla="*/ 2051355 h 2167502"/>
                  <a:gd name="connsiteX111" fmla="*/ 1567199 w 1659042"/>
                  <a:gd name="connsiteY111" fmla="*/ 2123200 h 2167502"/>
                  <a:gd name="connsiteX112" fmla="*/ 1168782 w 1659042"/>
                  <a:gd name="connsiteY112" fmla="*/ 2159123 h 2167502"/>
                  <a:gd name="connsiteX113" fmla="*/ 1008762 w 1659042"/>
                  <a:gd name="connsiteY113" fmla="*/ 2165655 h 2167502"/>
                  <a:gd name="connsiteX114" fmla="*/ 946714 w 1659042"/>
                  <a:gd name="connsiteY114" fmla="*/ 2132998 h 2167502"/>
                  <a:gd name="connsiteX115" fmla="*/ 891197 w 1659042"/>
                  <a:gd name="connsiteY115" fmla="*/ 2061152 h 2167502"/>
                  <a:gd name="connsiteX116" fmla="*/ 897728 w 1659042"/>
                  <a:gd name="connsiteY116" fmla="*/ 1972978 h 2167502"/>
                  <a:gd name="connsiteX117" fmla="*/ 914057 w 1659042"/>
                  <a:gd name="connsiteY117" fmla="*/ 1878272 h 2167502"/>
                  <a:gd name="connsiteX118" fmla="*/ 982637 w 1659042"/>
                  <a:gd name="connsiteY118" fmla="*/ 1829286 h 2167502"/>
                  <a:gd name="connsiteX119" fmla="*/ 1136125 w 1659042"/>
                  <a:gd name="connsiteY119" fmla="*/ 1780300 h 2167502"/>
                  <a:gd name="connsiteX120" fmla="*/ 1247159 w 1659042"/>
                  <a:gd name="connsiteY120" fmla="*/ 1796629 h 2167502"/>
                  <a:gd name="connsiteX121" fmla="*/ 1377788 w 1659042"/>
                  <a:gd name="connsiteY121" fmla="*/ 1826020 h 2167502"/>
                  <a:gd name="connsiteX122" fmla="*/ 1416977 w 1659042"/>
                  <a:gd name="connsiteY122" fmla="*/ 1803160 h 2167502"/>
                  <a:gd name="connsiteX123" fmla="*/ 1403914 w 1659042"/>
                  <a:gd name="connsiteY123" fmla="*/ 1747643 h 2167502"/>
                  <a:gd name="connsiteX124" fmla="*/ 1315739 w 1659042"/>
                  <a:gd name="connsiteY124" fmla="*/ 1734580 h 2167502"/>
                  <a:gd name="connsiteX125" fmla="*/ 1234097 w 1659042"/>
                  <a:gd name="connsiteY125" fmla="*/ 1734580 h 2167502"/>
                  <a:gd name="connsiteX126" fmla="*/ 1152454 w 1659042"/>
                  <a:gd name="connsiteY126" fmla="*/ 1767238 h 2167502"/>
                  <a:gd name="connsiteX127" fmla="*/ 1041419 w 1659042"/>
                  <a:gd name="connsiteY127" fmla="*/ 1806426 h 2167502"/>
                  <a:gd name="connsiteX128" fmla="*/ 914057 w 1659042"/>
                  <a:gd name="connsiteY128" fmla="*/ 1839083 h 2167502"/>
                  <a:gd name="connsiteX129" fmla="*/ 783428 w 1659042"/>
                  <a:gd name="connsiteY129" fmla="*/ 1848880 h 2167502"/>
                  <a:gd name="connsiteX130" fmla="*/ 695254 w 1659042"/>
                  <a:gd name="connsiteY130" fmla="*/ 1819489 h 2167502"/>
                  <a:gd name="connsiteX131" fmla="*/ 643002 w 1659042"/>
                  <a:gd name="connsiteY131" fmla="*/ 1760706 h 2167502"/>
                  <a:gd name="connsiteX132" fmla="*/ 620142 w 1659042"/>
                  <a:gd name="connsiteY132" fmla="*/ 1682329 h 2167502"/>
                  <a:gd name="connsiteX133" fmla="*/ 633205 w 1659042"/>
                  <a:gd name="connsiteY133" fmla="*/ 1610483 h 2167502"/>
                  <a:gd name="connsiteX134" fmla="*/ 669128 w 1659042"/>
                  <a:gd name="connsiteY134" fmla="*/ 1525575 h 2167502"/>
                  <a:gd name="connsiteX135" fmla="*/ 718114 w 1659042"/>
                  <a:gd name="connsiteY135" fmla="*/ 1470058 h 2167502"/>
                  <a:gd name="connsiteX136" fmla="*/ 832414 w 1659042"/>
                  <a:gd name="connsiteY136" fmla="*/ 1463526 h 2167502"/>
                  <a:gd name="connsiteX137" fmla="*/ 897728 w 1659042"/>
                  <a:gd name="connsiteY137" fmla="*/ 1440666 h 2167502"/>
                  <a:gd name="connsiteX138" fmla="*/ 1008762 w 1659042"/>
                  <a:gd name="connsiteY138" fmla="*/ 1456995 h 2167502"/>
                  <a:gd name="connsiteX139" fmla="*/ 1126328 w 1659042"/>
                  <a:gd name="connsiteY139" fmla="*/ 1456995 h 2167502"/>
                  <a:gd name="connsiteX140" fmla="*/ 1198174 w 1659042"/>
                  <a:gd name="connsiteY140" fmla="*/ 1414540 h 2167502"/>
                  <a:gd name="connsiteX141" fmla="*/ 1178579 w 1659042"/>
                  <a:gd name="connsiteY141" fmla="*/ 1375352 h 2167502"/>
                  <a:gd name="connsiteX142" fmla="*/ 1083874 w 1659042"/>
                  <a:gd name="connsiteY142" fmla="*/ 1391680 h 2167502"/>
                  <a:gd name="connsiteX143" fmla="*/ 989168 w 1659042"/>
                  <a:gd name="connsiteY143" fmla="*/ 1414540 h 2167502"/>
                  <a:gd name="connsiteX144" fmla="*/ 917322 w 1659042"/>
                  <a:gd name="connsiteY144" fmla="*/ 1443932 h 2167502"/>
                  <a:gd name="connsiteX145" fmla="*/ 819351 w 1659042"/>
                  <a:gd name="connsiteY145" fmla="*/ 1447198 h 2167502"/>
                  <a:gd name="connsiteX146" fmla="*/ 705051 w 1659042"/>
                  <a:gd name="connsiteY146" fmla="*/ 1463526 h 2167502"/>
                  <a:gd name="connsiteX147" fmla="*/ 590751 w 1659042"/>
                  <a:gd name="connsiteY147" fmla="*/ 1463526 h 2167502"/>
                  <a:gd name="connsiteX148" fmla="*/ 502577 w 1659042"/>
                  <a:gd name="connsiteY148" fmla="*/ 1427603 h 2167502"/>
                  <a:gd name="connsiteX149" fmla="*/ 456857 w 1659042"/>
                  <a:gd name="connsiteY149" fmla="*/ 1355758 h 2167502"/>
                  <a:gd name="connsiteX150" fmla="*/ 430731 w 1659042"/>
                  <a:gd name="connsiteY150" fmla="*/ 1274115 h 2167502"/>
                  <a:gd name="connsiteX151" fmla="*/ 456857 w 1659042"/>
                  <a:gd name="connsiteY151" fmla="*/ 1159815 h 2167502"/>
                  <a:gd name="connsiteX152" fmla="*/ 479717 w 1659042"/>
                  <a:gd name="connsiteY152" fmla="*/ 1120626 h 2167502"/>
                  <a:gd name="connsiteX153" fmla="*/ 597282 w 1659042"/>
                  <a:gd name="connsiteY153" fmla="*/ 1107563 h 2167502"/>
                  <a:gd name="connsiteX154" fmla="*/ 691988 w 1659042"/>
                  <a:gd name="connsiteY154" fmla="*/ 1065109 h 2167502"/>
                  <a:gd name="connsiteX155" fmla="*/ 760568 w 1659042"/>
                  <a:gd name="connsiteY155" fmla="*/ 1084703 h 2167502"/>
                  <a:gd name="connsiteX156" fmla="*/ 887931 w 1659042"/>
                  <a:gd name="connsiteY156" fmla="*/ 1094500 h 2167502"/>
                  <a:gd name="connsiteX157" fmla="*/ 982637 w 1659042"/>
                  <a:gd name="connsiteY157" fmla="*/ 1091235 h 2167502"/>
                  <a:gd name="connsiteX158" fmla="*/ 1002231 w 1659042"/>
                  <a:gd name="connsiteY158" fmla="*/ 1045515 h 2167502"/>
                  <a:gd name="connsiteX159" fmla="*/ 966308 w 1659042"/>
                  <a:gd name="connsiteY159" fmla="*/ 1025920 h 2167502"/>
                  <a:gd name="connsiteX160" fmla="*/ 852008 w 1659042"/>
                  <a:gd name="connsiteY160" fmla="*/ 1012858 h 2167502"/>
                  <a:gd name="connsiteX161" fmla="*/ 767099 w 1659042"/>
                  <a:gd name="connsiteY161" fmla="*/ 1048780 h 2167502"/>
                  <a:gd name="connsiteX162" fmla="*/ 688722 w 1659042"/>
                  <a:gd name="connsiteY162" fmla="*/ 1065109 h 2167502"/>
                  <a:gd name="connsiteX163" fmla="*/ 574422 w 1659042"/>
                  <a:gd name="connsiteY163" fmla="*/ 1117360 h 2167502"/>
                  <a:gd name="connsiteX164" fmla="*/ 440528 w 1659042"/>
                  <a:gd name="connsiteY164" fmla="*/ 1127158 h 2167502"/>
                  <a:gd name="connsiteX165" fmla="*/ 322962 w 1659042"/>
                  <a:gd name="connsiteY165" fmla="*/ 1117360 h 2167502"/>
                  <a:gd name="connsiteX166" fmla="*/ 257648 w 1659042"/>
                  <a:gd name="connsiteY166" fmla="*/ 1058578 h 2167502"/>
                  <a:gd name="connsiteX167" fmla="*/ 218459 w 1659042"/>
                  <a:gd name="connsiteY167" fmla="*/ 980200 h 2167502"/>
                  <a:gd name="connsiteX168" fmla="*/ 211928 w 1659042"/>
                  <a:gd name="connsiteY168" fmla="*/ 865900 h 2167502"/>
                  <a:gd name="connsiteX169" fmla="*/ 231522 w 1659042"/>
                  <a:gd name="connsiteY169" fmla="*/ 777726 h 2167502"/>
                  <a:gd name="connsiteX170" fmla="*/ 290305 w 1659042"/>
                  <a:gd name="connsiteY170" fmla="*/ 722209 h 2167502"/>
                  <a:gd name="connsiteX171" fmla="*/ 407871 w 1659042"/>
                  <a:gd name="connsiteY171" fmla="*/ 709146 h 2167502"/>
                  <a:gd name="connsiteX172" fmla="*/ 518905 w 1659042"/>
                  <a:gd name="connsiteY172" fmla="*/ 696083 h 2167502"/>
                  <a:gd name="connsiteX173" fmla="*/ 646268 w 1659042"/>
                  <a:gd name="connsiteY173" fmla="*/ 660160 h 2167502"/>
                  <a:gd name="connsiteX174" fmla="*/ 776897 w 1659042"/>
                  <a:gd name="connsiteY174" fmla="*/ 663426 h 2167502"/>
                  <a:gd name="connsiteX175" fmla="*/ 646268 w 1659042"/>
                  <a:gd name="connsiteY175" fmla="*/ 653629 h 2167502"/>
                  <a:gd name="connsiteX176" fmla="*/ 525437 w 1659042"/>
                  <a:gd name="connsiteY176" fmla="*/ 696083 h 2167502"/>
                  <a:gd name="connsiteX177" fmla="*/ 339291 w 1659042"/>
                  <a:gd name="connsiteY177" fmla="*/ 712412 h 2167502"/>
                  <a:gd name="connsiteX178" fmla="*/ 192334 w 1659042"/>
                  <a:gd name="connsiteY178" fmla="*/ 699349 h 2167502"/>
                  <a:gd name="connsiteX179" fmla="*/ 91097 w 1659042"/>
                  <a:gd name="connsiteY179" fmla="*/ 650363 h 2167502"/>
                  <a:gd name="connsiteX180" fmla="*/ 48642 w 1659042"/>
                  <a:gd name="connsiteY180" fmla="*/ 594846 h 2167502"/>
                  <a:gd name="connsiteX181" fmla="*/ 25782 w 1659042"/>
                  <a:gd name="connsiteY181" fmla="*/ 516469 h 2167502"/>
                  <a:gd name="connsiteX182" fmla="*/ 97628 w 1659042"/>
                  <a:gd name="connsiteY182" fmla="*/ 418498 h 2167502"/>
                  <a:gd name="connsiteX183" fmla="*/ 251117 w 1659042"/>
                  <a:gd name="connsiteY183" fmla="*/ 340120 h 2167502"/>
                  <a:gd name="connsiteX184" fmla="*/ 440528 w 1659042"/>
                  <a:gd name="connsiteY184" fmla="*/ 317260 h 2167502"/>
                  <a:gd name="connsiteX185" fmla="*/ 636471 w 1659042"/>
                  <a:gd name="connsiteY185" fmla="*/ 346652 h 2167502"/>
                  <a:gd name="connsiteX186" fmla="*/ 744239 w 1659042"/>
                  <a:gd name="connsiteY186" fmla="*/ 327058 h 2167502"/>
                  <a:gd name="connsiteX187" fmla="*/ 789959 w 1659042"/>
                  <a:gd name="connsiteY187" fmla="*/ 258478 h 2167502"/>
                  <a:gd name="connsiteX188" fmla="*/ 718114 w 1659042"/>
                  <a:gd name="connsiteY188" fmla="*/ 216023 h 2167502"/>
                  <a:gd name="connsiteX189" fmla="*/ 548297 w 1659042"/>
                  <a:gd name="connsiteY189" fmla="*/ 245415 h 2167502"/>
                  <a:gd name="connsiteX190" fmla="*/ 381745 w 1659042"/>
                  <a:gd name="connsiteY190" fmla="*/ 291135 h 2167502"/>
                  <a:gd name="connsiteX191" fmla="*/ 179271 w 1659042"/>
                  <a:gd name="connsiteY191" fmla="*/ 300932 h 2167502"/>
                  <a:gd name="connsiteX192" fmla="*/ 58439 w 1659042"/>
                  <a:gd name="connsiteY192" fmla="*/ 251946 h 2167502"/>
                  <a:gd name="connsiteX193" fmla="*/ 12719 w 1659042"/>
                  <a:gd name="connsiteY193" fmla="*/ 137646 h 2167502"/>
                  <a:gd name="connsiteX194" fmla="*/ 2922 w 1659042"/>
                  <a:gd name="connsiteY194" fmla="*/ 69066 h 2167502"/>
                  <a:gd name="connsiteX0" fmla="*/ 2922 w 1659042"/>
                  <a:gd name="connsiteY0" fmla="*/ 69066 h 2167502"/>
                  <a:gd name="connsiteX1" fmla="*/ 58439 w 1659042"/>
                  <a:gd name="connsiteY1" fmla="*/ 42940 h 2167502"/>
                  <a:gd name="connsiteX2" fmla="*/ 136817 w 1659042"/>
                  <a:gd name="connsiteY2" fmla="*/ 16815 h 2167502"/>
                  <a:gd name="connsiteX3" fmla="*/ 182537 w 1659042"/>
                  <a:gd name="connsiteY3" fmla="*/ 7018 h 2167502"/>
                  <a:gd name="connsiteX4" fmla="*/ 221725 w 1659042"/>
                  <a:gd name="connsiteY4" fmla="*/ 3752 h 2167502"/>
                  <a:gd name="connsiteX5" fmla="*/ 234788 w 1659042"/>
                  <a:gd name="connsiteY5" fmla="*/ 3752 h 2167502"/>
                  <a:gd name="connsiteX6" fmla="*/ 218459 w 1659042"/>
                  <a:gd name="connsiteY6" fmla="*/ 52738 h 2167502"/>
                  <a:gd name="connsiteX7" fmla="*/ 218459 w 1659042"/>
                  <a:gd name="connsiteY7" fmla="*/ 78863 h 2167502"/>
                  <a:gd name="connsiteX8" fmla="*/ 247851 w 1659042"/>
                  <a:gd name="connsiteY8" fmla="*/ 98458 h 2167502"/>
                  <a:gd name="connsiteX9" fmla="*/ 283774 w 1659042"/>
                  <a:gd name="connsiteY9" fmla="*/ 104989 h 2167502"/>
                  <a:gd name="connsiteX10" fmla="*/ 371948 w 1659042"/>
                  <a:gd name="connsiteY10" fmla="*/ 85395 h 2167502"/>
                  <a:gd name="connsiteX11" fmla="*/ 466654 w 1659042"/>
                  <a:gd name="connsiteY11" fmla="*/ 62535 h 2167502"/>
                  <a:gd name="connsiteX12" fmla="*/ 587485 w 1659042"/>
                  <a:gd name="connsiteY12" fmla="*/ 56003 h 2167502"/>
                  <a:gd name="connsiteX13" fmla="*/ 669128 w 1659042"/>
                  <a:gd name="connsiteY13" fmla="*/ 42940 h 2167502"/>
                  <a:gd name="connsiteX14" fmla="*/ 793225 w 1659042"/>
                  <a:gd name="connsiteY14" fmla="*/ 39675 h 2167502"/>
                  <a:gd name="connsiteX15" fmla="*/ 858539 w 1659042"/>
                  <a:gd name="connsiteY15" fmla="*/ 62535 h 2167502"/>
                  <a:gd name="connsiteX16" fmla="*/ 927119 w 1659042"/>
                  <a:gd name="connsiteY16" fmla="*/ 98458 h 2167502"/>
                  <a:gd name="connsiteX17" fmla="*/ 963042 w 1659042"/>
                  <a:gd name="connsiteY17" fmla="*/ 173569 h 2167502"/>
                  <a:gd name="connsiteX18" fmla="*/ 985902 w 1659042"/>
                  <a:gd name="connsiteY18" fmla="*/ 278072 h 2167502"/>
                  <a:gd name="connsiteX19" fmla="*/ 953245 w 1659042"/>
                  <a:gd name="connsiteY19" fmla="*/ 398903 h 2167502"/>
                  <a:gd name="connsiteX20" fmla="*/ 900994 w 1659042"/>
                  <a:gd name="connsiteY20" fmla="*/ 474015 h 2167502"/>
                  <a:gd name="connsiteX21" fmla="*/ 845477 w 1659042"/>
                  <a:gd name="connsiteY21" fmla="*/ 503406 h 2167502"/>
                  <a:gd name="connsiteX22" fmla="*/ 737708 w 1659042"/>
                  <a:gd name="connsiteY22" fmla="*/ 526266 h 2167502"/>
                  <a:gd name="connsiteX23" fmla="*/ 603814 w 1659042"/>
                  <a:gd name="connsiteY23" fmla="*/ 513203 h 2167502"/>
                  <a:gd name="connsiteX24" fmla="*/ 509108 w 1659042"/>
                  <a:gd name="connsiteY24" fmla="*/ 500140 h 2167502"/>
                  <a:gd name="connsiteX25" fmla="*/ 447059 w 1659042"/>
                  <a:gd name="connsiteY25" fmla="*/ 483812 h 2167502"/>
                  <a:gd name="connsiteX26" fmla="*/ 371948 w 1659042"/>
                  <a:gd name="connsiteY26" fmla="*/ 480546 h 2167502"/>
                  <a:gd name="connsiteX27" fmla="*/ 339291 w 1659042"/>
                  <a:gd name="connsiteY27" fmla="*/ 487078 h 2167502"/>
                  <a:gd name="connsiteX28" fmla="*/ 300102 w 1659042"/>
                  <a:gd name="connsiteY28" fmla="*/ 503406 h 2167502"/>
                  <a:gd name="connsiteX29" fmla="*/ 290305 w 1659042"/>
                  <a:gd name="connsiteY29" fmla="*/ 529532 h 2167502"/>
                  <a:gd name="connsiteX30" fmla="*/ 349088 w 1659042"/>
                  <a:gd name="connsiteY30" fmla="*/ 519735 h 2167502"/>
                  <a:gd name="connsiteX31" fmla="*/ 420934 w 1659042"/>
                  <a:gd name="connsiteY31" fmla="*/ 493609 h 2167502"/>
                  <a:gd name="connsiteX32" fmla="*/ 453591 w 1659042"/>
                  <a:gd name="connsiteY32" fmla="*/ 487078 h 2167502"/>
                  <a:gd name="connsiteX33" fmla="*/ 492779 w 1659042"/>
                  <a:gd name="connsiteY33" fmla="*/ 493609 h 2167502"/>
                  <a:gd name="connsiteX34" fmla="*/ 551562 w 1659042"/>
                  <a:gd name="connsiteY34" fmla="*/ 503406 h 2167502"/>
                  <a:gd name="connsiteX35" fmla="*/ 649534 w 1659042"/>
                  <a:gd name="connsiteY35" fmla="*/ 519735 h 2167502"/>
                  <a:gd name="connsiteX36" fmla="*/ 734442 w 1659042"/>
                  <a:gd name="connsiteY36" fmla="*/ 523000 h 2167502"/>
                  <a:gd name="connsiteX37" fmla="*/ 816085 w 1659042"/>
                  <a:gd name="connsiteY37" fmla="*/ 519735 h 2167502"/>
                  <a:gd name="connsiteX38" fmla="*/ 881399 w 1659042"/>
                  <a:gd name="connsiteY38" fmla="*/ 480546 h 2167502"/>
                  <a:gd name="connsiteX39" fmla="*/ 943448 w 1659042"/>
                  <a:gd name="connsiteY39" fmla="*/ 509938 h 2167502"/>
                  <a:gd name="connsiteX40" fmla="*/ 1012028 w 1659042"/>
                  <a:gd name="connsiteY40" fmla="*/ 558923 h 2167502"/>
                  <a:gd name="connsiteX41" fmla="*/ 1051217 w 1659042"/>
                  <a:gd name="connsiteY41" fmla="*/ 591580 h 2167502"/>
                  <a:gd name="connsiteX42" fmla="*/ 1067545 w 1659042"/>
                  <a:gd name="connsiteY42" fmla="*/ 663426 h 2167502"/>
                  <a:gd name="connsiteX43" fmla="*/ 1057748 w 1659042"/>
                  <a:gd name="connsiteY43" fmla="*/ 732006 h 2167502"/>
                  <a:gd name="connsiteX44" fmla="*/ 1018559 w 1659042"/>
                  <a:gd name="connsiteY44" fmla="*/ 800586 h 2167502"/>
                  <a:gd name="connsiteX45" fmla="*/ 976105 w 1659042"/>
                  <a:gd name="connsiteY45" fmla="*/ 836509 h 2167502"/>
                  <a:gd name="connsiteX46" fmla="*/ 907525 w 1659042"/>
                  <a:gd name="connsiteY46" fmla="*/ 865900 h 2167502"/>
                  <a:gd name="connsiteX47" fmla="*/ 731177 w 1659042"/>
                  <a:gd name="connsiteY47" fmla="*/ 865900 h 2167502"/>
                  <a:gd name="connsiteX48" fmla="*/ 584219 w 1659042"/>
                  <a:gd name="connsiteY48" fmla="*/ 862635 h 2167502"/>
                  <a:gd name="connsiteX49" fmla="*/ 518905 w 1659042"/>
                  <a:gd name="connsiteY49" fmla="*/ 856103 h 2167502"/>
                  <a:gd name="connsiteX50" fmla="*/ 443794 w 1659042"/>
                  <a:gd name="connsiteY50" fmla="*/ 892026 h 2167502"/>
                  <a:gd name="connsiteX51" fmla="*/ 420934 w 1659042"/>
                  <a:gd name="connsiteY51" fmla="*/ 918152 h 2167502"/>
                  <a:gd name="connsiteX52" fmla="*/ 453591 w 1659042"/>
                  <a:gd name="connsiteY52" fmla="*/ 941012 h 2167502"/>
                  <a:gd name="connsiteX53" fmla="*/ 525437 w 1659042"/>
                  <a:gd name="connsiteY53" fmla="*/ 911620 h 2167502"/>
                  <a:gd name="connsiteX54" fmla="*/ 574422 w 1659042"/>
                  <a:gd name="connsiteY54" fmla="*/ 898558 h 2167502"/>
                  <a:gd name="connsiteX55" fmla="*/ 610345 w 1659042"/>
                  <a:gd name="connsiteY55" fmla="*/ 888760 h 2167502"/>
                  <a:gd name="connsiteX56" fmla="*/ 656065 w 1659042"/>
                  <a:gd name="connsiteY56" fmla="*/ 865900 h 2167502"/>
                  <a:gd name="connsiteX57" fmla="*/ 767099 w 1659042"/>
                  <a:gd name="connsiteY57" fmla="*/ 862635 h 2167502"/>
                  <a:gd name="connsiteX58" fmla="*/ 881399 w 1659042"/>
                  <a:gd name="connsiteY58" fmla="*/ 865900 h 2167502"/>
                  <a:gd name="connsiteX59" fmla="*/ 949979 w 1659042"/>
                  <a:gd name="connsiteY59" fmla="*/ 852838 h 2167502"/>
                  <a:gd name="connsiteX60" fmla="*/ 979371 w 1659042"/>
                  <a:gd name="connsiteY60" fmla="*/ 833243 h 2167502"/>
                  <a:gd name="connsiteX61" fmla="*/ 1047951 w 1659042"/>
                  <a:gd name="connsiteY61" fmla="*/ 843040 h 2167502"/>
                  <a:gd name="connsiteX62" fmla="*/ 1123062 w 1659042"/>
                  <a:gd name="connsiteY62" fmla="*/ 872432 h 2167502"/>
                  <a:gd name="connsiteX63" fmla="*/ 1194908 w 1659042"/>
                  <a:gd name="connsiteY63" fmla="*/ 931215 h 2167502"/>
                  <a:gd name="connsiteX64" fmla="*/ 1230831 w 1659042"/>
                  <a:gd name="connsiteY64" fmla="*/ 983466 h 2167502"/>
                  <a:gd name="connsiteX65" fmla="*/ 1240628 w 1659042"/>
                  <a:gd name="connsiteY65" fmla="*/ 1035718 h 2167502"/>
                  <a:gd name="connsiteX66" fmla="*/ 1198174 w 1659042"/>
                  <a:gd name="connsiteY66" fmla="*/ 1150018 h 2167502"/>
                  <a:gd name="connsiteX67" fmla="*/ 1191642 w 1659042"/>
                  <a:gd name="connsiteY67" fmla="*/ 1176143 h 2167502"/>
                  <a:gd name="connsiteX68" fmla="*/ 1136125 w 1659042"/>
                  <a:gd name="connsiteY68" fmla="*/ 1202269 h 2167502"/>
                  <a:gd name="connsiteX69" fmla="*/ 1061014 w 1659042"/>
                  <a:gd name="connsiteY69" fmla="*/ 1247989 h 2167502"/>
                  <a:gd name="connsiteX70" fmla="*/ 992434 w 1659042"/>
                  <a:gd name="connsiteY70" fmla="*/ 1264318 h 2167502"/>
                  <a:gd name="connsiteX71" fmla="*/ 881399 w 1659042"/>
                  <a:gd name="connsiteY71" fmla="*/ 1274115 h 2167502"/>
                  <a:gd name="connsiteX72" fmla="*/ 760568 w 1659042"/>
                  <a:gd name="connsiteY72" fmla="*/ 1270849 h 2167502"/>
                  <a:gd name="connsiteX73" fmla="*/ 698519 w 1659042"/>
                  <a:gd name="connsiteY73" fmla="*/ 1257786 h 2167502"/>
                  <a:gd name="connsiteX74" fmla="*/ 675659 w 1659042"/>
                  <a:gd name="connsiteY74" fmla="*/ 1261052 h 2167502"/>
                  <a:gd name="connsiteX75" fmla="*/ 682191 w 1659042"/>
                  <a:gd name="connsiteY75" fmla="*/ 1277380 h 2167502"/>
                  <a:gd name="connsiteX76" fmla="*/ 727911 w 1659042"/>
                  <a:gd name="connsiteY76" fmla="*/ 1287178 h 2167502"/>
                  <a:gd name="connsiteX77" fmla="*/ 760568 w 1659042"/>
                  <a:gd name="connsiteY77" fmla="*/ 1270849 h 2167502"/>
                  <a:gd name="connsiteX78" fmla="*/ 861805 w 1659042"/>
                  <a:gd name="connsiteY78" fmla="*/ 1277380 h 2167502"/>
                  <a:gd name="connsiteX79" fmla="*/ 956511 w 1659042"/>
                  <a:gd name="connsiteY79" fmla="*/ 1267583 h 2167502"/>
                  <a:gd name="connsiteX80" fmla="*/ 1031622 w 1659042"/>
                  <a:gd name="connsiteY80" fmla="*/ 1261052 h 2167502"/>
                  <a:gd name="connsiteX81" fmla="*/ 1093671 w 1659042"/>
                  <a:gd name="connsiteY81" fmla="*/ 1234926 h 2167502"/>
                  <a:gd name="connsiteX82" fmla="*/ 1149188 w 1659042"/>
                  <a:gd name="connsiteY82" fmla="*/ 1195738 h 2167502"/>
                  <a:gd name="connsiteX83" fmla="*/ 1188377 w 1659042"/>
                  <a:gd name="connsiteY83" fmla="*/ 1169612 h 2167502"/>
                  <a:gd name="connsiteX84" fmla="*/ 1240628 w 1659042"/>
                  <a:gd name="connsiteY84" fmla="*/ 1166346 h 2167502"/>
                  <a:gd name="connsiteX85" fmla="*/ 1338599 w 1659042"/>
                  <a:gd name="connsiteY85" fmla="*/ 1212066 h 2167502"/>
                  <a:gd name="connsiteX86" fmla="*/ 1400648 w 1659042"/>
                  <a:gd name="connsiteY86" fmla="*/ 1290443 h 2167502"/>
                  <a:gd name="connsiteX87" fmla="*/ 1403914 w 1659042"/>
                  <a:gd name="connsiteY87" fmla="*/ 1443932 h 2167502"/>
                  <a:gd name="connsiteX88" fmla="*/ 1302677 w 1659042"/>
                  <a:gd name="connsiteY88" fmla="*/ 1571295 h 2167502"/>
                  <a:gd name="connsiteX89" fmla="*/ 1214502 w 1659042"/>
                  <a:gd name="connsiteY89" fmla="*/ 1617015 h 2167502"/>
                  <a:gd name="connsiteX90" fmla="*/ 1034888 w 1659042"/>
                  <a:gd name="connsiteY90" fmla="*/ 1617015 h 2167502"/>
                  <a:gd name="connsiteX91" fmla="*/ 936917 w 1659042"/>
                  <a:gd name="connsiteY91" fmla="*/ 1617015 h 2167502"/>
                  <a:gd name="connsiteX92" fmla="*/ 874868 w 1659042"/>
                  <a:gd name="connsiteY92" fmla="*/ 1617015 h 2167502"/>
                  <a:gd name="connsiteX93" fmla="*/ 871602 w 1659042"/>
                  <a:gd name="connsiteY93" fmla="*/ 1639875 h 2167502"/>
                  <a:gd name="connsiteX94" fmla="*/ 884665 w 1659042"/>
                  <a:gd name="connsiteY94" fmla="*/ 1662735 h 2167502"/>
                  <a:gd name="connsiteX95" fmla="*/ 953245 w 1659042"/>
                  <a:gd name="connsiteY95" fmla="*/ 1639875 h 2167502"/>
                  <a:gd name="connsiteX96" fmla="*/ 989168 w 1659042"/>
                  <a:gd name="connsiteY96" fmla="*/ 1610483 h 2167502"/>
                  <a:gd name="connsiteX97" fmla="*/ 1149188 w 1659042"/>
                  <a:gd name="connsiteY97" fmla="*/ 1623546 h 2167502"/>
                  <a:gd name="connsiteX98" fmla="*/ 1240628 w 1659042"/>
                  <a:gd name="connsiteY98" fmla="*/ 1610483 h 2167502"/>
                  <a:gd name="connsiteX99" fmla="*/ 1374522 w 1659042"/>
                  <a:gd name="connsiteY99" fmla="*/ 1499449 h 2167502"/>
                  <a:gd name="connsiteX100" fmla="*/ 1472494 w 1659042"/>
                  <a:gd name="connsiteY100" fmla="*/ 1499449 h 2167502"/>
                  <a:gd name="connsiteX101" fmla="*/ 1560668 w 1659042"/>
                  <a:gd name="connsiteY101" fmla="*/ 1554966 h 2167502"/>
                  <a:gd name="connsiteX102" fmla="*/ 1645577 w 1659042"/>
                  <a:gd name="connsiteY102" fmla="*/ 1692126 h 2167502"/>
                  <a:gd name="connsiteX103" fmla="*/ 1648842 w 1659042"/>
                  <a:gd name="connsiteY103" fmla="*/ 1832552 h 2167502"/>
                  <a:gd name="connsiteX104" fmla="*/ 1547605 w 1659042"/>
                  <a:gd name="connsiteY104" fmla="*/ 1946852 h 2167502"/>
                  <a:gd name="connsiteX105" fmla="*/ 1354928 w 1659042"/>
                  <a:gd name="connsiteY105" fmla="*/ 2021963 h 2167502"/>
                  <a:gd name="connsiteX106" fmla="*/ 1253691 w 1659042"/>
                  <a:gd name="connsiteY106" fmla="*/ 2008900 h 2167502"/>
                  <a:gd name="connsiteX107" fmla="*/ 1207971 w 1659042"/>
                  <a:gd name="connsiteY107" fmla="*/ 1930523 h 2167502"/>
                  <a:gd name="connsiteX108" fmla="*/ 1178579 w 1659042"/>
                  <a:gd name="connsiteY108" fmla="*/ 1956649 h 2167502"/>
                  <a:gd name="connsiteX109" fmla="*/ 1296145 w 1659042"/>
                  <a:gd name="connsiteY109" fmla="*/ 2021963 h 2167502"/>
                  <a:gd name="connsiteX110" fmla="*/ 1462696 w 1659042"/>
                  <a:gd name="connsiteY110" fmla="*/ 1992572 h 2167502"/>
                  <a:gd name="connsiteX111" fmla="*/ 1567199 w 1659042"/>
                  <a:gd name="connsiteY111" fmla="*/ 2123200 h 2167502"/>
                  <a:gd name="connsiteX112" fmla="*/ 1168782 w 1659042"/>
                  <a:gd name="connsiteY112" fmla="*/ 2159123 h 2167502"/>
                  <a:gd name="connsiteX113" fmla="*/ 1008762 w 1659042"/>
                  <a:gd name="connsiteY113" fmla="*/ 2165655 h 2167502"/>
                  <a:gd name="connsiteX114" fmla="*/ 946714 w 1659042"/>
                  <a:gd name="connsiteY114" fmla="*/ 2132998 h 2167502"/>
                  <a:gd name="connsiteX115" fmla="*/ 891197 w 1659042"/>
                  <a:gd name="connsiteY115" fmla="*/ 2061152 h 2167502"/>
                  <a:gd name="connsiteX116" fmla="*/ 897728 w 1659042"/>
                  <a:gd name="connsiteY116" fmla="*/ 1972978 h 2167502"/>
                  <a:gd name="connsiteX117" fmla="*/ 914057 w 1659042"/>
                  <a:gd name="connsiteY117" fmla="*/ 1878272 h 2167502"/>
                  <a:gd name="connsiteX118" fmla="*/ 982637 w 1659042"/>
                  <a:gd name="connsiteY118" fmla="*/ 1829286 h 2167502"/>
                  <a:gd name="connsiteX119" fmla="*/ 1136125 w 1659042"/>
                  <a:gd name="connsiteY119" fmla="*/ 1780300 h 2167502"/>
                  <a:gd name="connsiteX120" fmla="*/ 1247159 w 1659042"/>
                  <a:gd name="connsiteY120" fmla="*/ 1796629 h 2167502"/>
                  <a:gd name="connsiteX121" fmla="*/ 1377788 w 1659042"/>
                  <a:gd name="connsiteY121" fmla="*/ 1826020 h 2167502"/>
                  <a:gd name="connsiteX122" fmla="*/ 1416977 w 1659042"/>
                  <a:gd name="connsiteY122" fmla="*/ 1803160 h 2167502"/>
                  <a:gd name="connsiteX123" fmla="*/ 1403914 w 1659042"/>
                  <a:gd name="connsiteY123" fmla="*/ 1747643 h 2167502"/>
                  <a:gd name="connsiteX124" fmla="*/ 1315739 w 1659042"/>
                  <a:gd name="connsiteY124" fmla="*/ 1734580 h 2167502"/>
                  <a:gd name="connsiteX125" fmla="*/ 1234097 w 1659042"/>
                  <a:gd name="connsiteY125" fmla="*/ 1734580 h 2167502"/>
                  <a:gd name="connsiteX126" fmla="*/ 1152454 w 1659042"/>
                  <a:gd name="connsiteY126" fmla="*/ 1767238 h 2167502"/>
                  <a:gd name="connsiteX127" fmla="*/ 1041419 w 1659042"/>
                  <a:gd name="connsiteY127" fmla="*/ 1806426 h 2167502"/>
                  <a:gd name="connsiteX128" fmla="*/ 914057 w 1659042"/>
                  <a:gd name="connsiteY128" fmla="*/ 1839083 h 2167502"/>
                  <a:gd name="connsiteX129" fmla="*/ 783428 w 1659042"/>
                  <a:gd name="connsiteY129" fmla="*/ 1848880 h 2167502"/>
                  <a:gd name="connsiteX130" fmla="*/ 695254 w 1659042"/>
                  <a:gd name="connsiteY130" fmla="*/ 1819489 h 2167502"/>
                  <a:gd name="connsiteX131" fmla="*/ 643002 w 1659042"/>
                  <a:gd name="connsiteY131" fmla="*/ 1760706 h 2167502"/>
                  <a:gd name="connsiteX132" fmla="*/ 620142 w 1659042"/>
                  <a:gd name="connsiteY132" fmla="*/ 1682329 h 2167502"/>
                  <a:gd name="connsiteX133" fmla="*/ 633205 w 1659042"/>
                  <a:gd name="connsiteY133" fmla="*/ 1610483 h 2167502"/>
                  <a:gd name="connsiteX134" fmla="*/ 669128 w 1659042"/>
                  <a:gd name="connsiteY134" fmla="*/ 1525575 h 2167502"/>
                  <a:gd name="connsiteX135" fmla="*/ 718114 w 1659042"/>
                  <a:gd name="connsiteY135" fmla="*/ 1470058 h 2167502"/>
                  <a:gd name="connsiteX136" fmla="*/ 832414 w 1659042"/>
                  <a:gd name="connsiteY136" fmla="*/ 1463526 h 2167502"/>
                  <a:gd name="connsiteX137" fmla="*/ 897728 w 1659042"/>
                  <a:gd name="connsiteY137" fmla="*/ 1440666 h 2167502"/>
                  <a:gd name="connsiteX138" fmla="*/ 1008762 w 1659042"/>
                  <a:gd name="connsiteY138" fmla="*/ 1456995 h 2167502"/>
                  <a:gd name="connsiteX139" fmla="*/ 1126328 w 1659042"/>
                  <a:gd name="connsiteY139" fmla="*/ 1456995 h 2167502"/>
                  <a:gd name="connsiteX140" fmla="*/ 1198174 w 1659042"/>
                  <a:gd name="connsiteY140" fmla="*/ 1414540 h 2167502"/>
                  <a:gd name="connsiteX141" fmla="*/ 1178579 w 1659042"/>
                  <a:gd name="connsiteY141" fmla="*/ 1375352 h 2167502"/>
                  <a:gd name="connsiteX142" fmla="*/ 1083874 w 1659042"/>
                  <a:gd name="connsiteY142" fmla="*/ 1391680 h 2167502"/>
                  <a:gd name="connsiteX143" fmla="*/ 989168 w 1659042"/>
                  <a:gd name="connsiteY143" fmla="*/ 1414540 h 2167502"/>
                  <a:gd name="connsiteX144" fmla="*/ 917322 w 1659042"/>
                  <a:gd name="connsiteY144" fmla="*/ 1443932 h 2167502"/>
                  <a:gd name="connsiteX145" fmla="*/ 819351 w 1659042"/>
                  <a:gd name="connsiteY145" fmla="*/ 1447198 h 2167502"/>
                  <a:gd name="connsiteX146" fmla="*/ 705051 w 1659042"/>
                  <a:gd name="connsiteY146" fmla="*/ 1463526 h 2167502"/>
                  <a:gd name="connsiteX147" fmla="*/ 590751 w 1659042"/>
                  <a:gd name="connsiteY147" fmla="*/ 1463526 h 2167502"/>
                  <a:gd name="connsiteX148" fmla="*/ 502577 w 1659042"/>
                  <a:gd name="connsiteY148" fmla="*/ 1427603 h 2167502"/>
                  <a:gd name="connsiteX149" fmla="*/ 456857 w 1659042"/>
                  <a:gd name="connsiteY149" fmla="*/ 1355758 h 2167502"/>
                  <a:gd name="connsiteX150" fmla="*/ 430731 w 1659042"/>
                  <a:gd name="connsiteY150" fmla="*/ 1274115 h 2167502"/>
                  <a:gd name="connsiteX151" fmla="*/ 456857 w 1659042"/>
                  <a:gd name="connsiteY151" fmla="*/ 1159815 h 2167502"/>
                  <a:gd name="connsiteX152" fmla="*/ 479717 w 1659042"/>
                  <a:gd name="connsiteY152" fmla="*/ 1120626 h 2167502"/>
                  <a:gd name="connsiteX153" fmla="*/ 597282 w 1659042"/>
                  <a:gd name="connsiteY153" fmla="*/ 1107563 h 2167502"/>
                  <a:gd name="connsiteX154" fmla="*/ 691988 w 1659042"/>
                  <a:gd name="connsiteY154" fmla="*/ 1065109 h 2167502"/>
                  <a:gd name="connsiteX155" fmla="*/ 760568 w 1659042"/>
                  <a:gd name="connsiteY155" fmla="*/ 1084703 h 2167502"/>
                  <a:gd name="connsiteX156" fmla="*/ 887931 w 1659042"/>
                  <a:gd name="connsiteY156" fmla="*/ 1094500 h 2167502"/>
                  <a:gd name="connsiteX157" fmla="*/ 982637 w 1659042"/>
                  <a:gd name="connsiteY157" fmla="*/ 1091235 h 2167502"/>
                  <a:gd name="connsiteX158" fmla="*/ 1002231 w 1659042"/>
                  <a:gd name="connsiteY158" fmla="*/ 1045515 h 2167502"/>
                  <a:gd name="connsiteX159" fmla="*/ 966308 w 1659042"/>
                  <a:gd name="connsiteY159" fmla="*/ 1025920 h 2167502"/>
                  <a:gd name="connsiteX160" fmla="*/ 852008 w 1659042"/>
                  <a:gd name="connsiteY160" fmla="*/ 1012858 h 2167502"/>
                  <a:gd name="connsiteX161" fmla="*/ 767099 w 1659042"/>
                  <a:gd name="connsiteY161" fmla="*/ 1048780 h 2167502"/>
                  <a:gd name="connsiteX162" fmla="*/ 688722 w 1659042"/>
                  <a:gd name="connsiteY162" fmla="*/ 1065109 h 2167502"/>
                  <a:gd name="connsiteX163" fmla="*/ 574422 w 1659042"/>
                  <a:gd name="connsiteY163" fmla="*/ 1117360 h 2167502"/>
                  <a:gd name="connsiteX164" fmla="*/ 440528 w 1659042"/>
                  <a:gd name="connsiteY164" fmla="*/ 1127158 h 2167502"/>
                  <a:gd name="connsiteX165" fmla="*/ 322962 w 1659042"/>
                  <a:gd name="connsiteY165" fmla="*/ 1117360 h 2167502"/>
                  <a:gd name="connsiteX166" fmla="*/ 257648 w 1659042"/>
                  <a:gd name="connsiteY166" fmla="*/ 1058578 h 2167502"/>
                  <a:gd name="connsiteX167" fmla="*/ 218459 w 1659042"/>
                  <a:gd name="connsiteY167" fmla="*/ 980200 h 2167502"/>
                  <a:gd name="connsiteX168" fmla="*/ 211928 w 1659042"/>
                  <a:gd name="connsiteY168" fmla="*/ 865900 h 2167502"/>
                  <a:gd name="connsiteX169" fmla="*/ 231522 w 1659042"/>
                  <a:gd name="connsiteY169" fmla="*/ 777726 h 2167502"/>
                  <a:gd name="connsiteX170" fmla="*/ 290305 w 1659042"/>
                  <a:gd name="connsiteY170" fmla="*/ 722209 h 2167502"/>
                  <a:gd name="connsiteX171" fmla="*/ 407871 w 1659042"/>
                  <a:gd name="connsiteY171" fmla="*/ 709146 h 2167502"/>
                  <a:gd name="connsiteX172" fmla="*/ 518905 w 1659042"/>
                  <a:gd name="connsiteY172" fmla="*/ 696083 h 2167502"/>
                  <a:gd name="connsiteX173" fmla="*/ 646268 w 1659042"/>
                  <a:gd name="connsiteY173" fmla="*/ 660160 h 2167502"/>
                  <a:gd name="connsiteX174" fmla="*/ 776897 w 1659042"/>
                  <a:gd name="connsiteY174" fmla="*/ 663426 h 2167502"/>
                  <a:gd name="connsiteX175" fmla="*/ 646268 w 1659042"/>
                  <a:gd name="connsiteY175" fmla="*/ 653629 h 2167502"/>
                  <a:gd name="connsiteX176" fmla="*/ 525437 w 1659042"/>
                  <a:gd name="connsiteY176" fmla="*/ 696083 h 2167502"/>
                  <a:gd name="connsiteX177" fmla="*/ 339291 w 1659042"/>
                  <a:gd name="connsiteY177" fmla="*/ 712412 h 2167502"/>
                  <a:gd name="connsiteX178" fmla="*/ 192334 w 1659042"/>
                  <a:gd name="connsiteY178" fmla="*/ 699349 h 2167502"/>
                  <a:gd name="connsiteX179" fmla="*/ 91097 w 1659042"/>
                  <a:gd name="connsiteY179" fmla="*/ 650363 h 2167502"/>
                  <a:gd name="connsiteX180" fmla="*/ 48642 w 1659042"/>
                  <a:gd name="connsiteY180" fmla="*/ 594846 h 2167502"/>
                  <a:gd name="connsiteX181" fmla="*/ 25782 w 1659042"/>
                  <a:gd name="connsiteY181" fmla="*/ 516469 h 2167502"/>
                  <a:gd name="connsiteX182" fmla="*/ 97628 w 1659042"/>
                  <a:gd name="connsiteY182" fmla="*/ 418498 h 2167502"/>
                  <a:gd name="connsiteX183" fmla="*/ 251117 w 1659042"/>
                  <a:gd name="connsiteY183" fmla="*/ 340120 h 2167502"/>
                  <a:gd name="connsiteX184" fmla="*/ 440528 w 1659042"/>
                  <a:gd name="connsiteY184" fmla="*/ 317260 h 2167502"/>
                  <a:gd name="connsiteX185" fmla="*/ 636471 w 1659042"/>
                  <a:gd name="connsiteY185" fmla="*/ 346652 h 2167502"/>
                  <a:gd name="connsiteX186" fmla="*/ 744239 w 1659042"/>
                  <a:gd name="connsiteY186" fmla="*/ 327058 h 2167502"/>
                  <a:gd name="connsiteX187" fmla="*/ 789959 w 1659042"/>
                  <a:gd name="connsiteY187" fmla="*/ 258478 h 2167502"/>
                  <a:gd name="connsiteX188" fmla="*/ 718114 w 1659042"/>
                  <a:gd name="connsiteY188" fmla="*/ 216023 h 2167502"/>
                  <a:gd name="connsiteX189" fmla="*/ 548297 w 1659042"/>
                  <a:gd name="connsiteY189" fmla="*/ 245415 h 2167502"/>
                  <a:gd name="connsiteX190" fmla="*/ 381745 w 1659042"/>
                  <a:gd name="connsiteY190" fmla="*/ 291135 h 2167502"/>
                  <a:gd name="connsiteX191" fmla="*/ 179271 w 1659042"/>
                  <a:gd name="connsiteY191" fmla="*/ 300932 h 2167502"/>
                  <a:gd name="connsiteX192" fmla="*/ 58439 w 1659042"/>
                  <a:gd name="connsiteY192" fmla="*/ 251946 h 2167502"/>
                  <a:gd name="connsiteX193" fmla="*/ 12719 w 1659042"/>
                  <a:gd name="connsiteY193" fmla="*/ 137646 h 2167502"/>
                  <a:gd name="connsiteX194" fmla="*/ 2922 w 1659042"/>
                  <a:gd name="connsiteY194" fmla="*/ 69066 h 2167502"/>
                  <a:gd name="connsiteX0" fmla="*/ 2922 w 1659042"/>
                  <a:gd name="connsiteY0" fmla="*/ 69066 h 2167502"/>
                  <a:gd name="connsiteX1" fmla="*/ 58439 w 1659042"/>
                  <a:gd name="connsiteY1" fmla="*/ 42940 h 2167502"/>
                  <a:gd name="connsiteX2" fmla="*/ 136817 w 1659042"/>
                  <a:gd name="connsiteY2" fmla="*/ 16815 h 2167502"/>
                  <a:gd name="connsiteX3" fmla="*/ 182537 w 1659042"/>
                  <a:gd name="connsiteY3" fmla="*/ 7018 h 2167502"/>
                  <a:gd name="connsiteX4" fmla="*/ 221725 w 1659042"/>
                  <a:gd name="connsiteY4" fmla="*/ 3752 h 2167502"/>
                  <a:gd name="connsiteX5" fmla="*/ 234788 w 1659042"/>
                  <a:gd name="connsiteY5" fmla="*/ 3752 h 2167502"/>
                  <a:gd name="connsiteX6" fmla="*/ 218459 w 1659042"/>
                  <a:gd name="connsiteY6" fmla="*/ 52738 h 2167502"/>
                  <a:gd name="connsiteX7" fmla="*/ 218459 w 1659042"/>
                  <a:gd name="connsiteY7" fmla="*/ 78863 h 2167502"/>
                  <a:gd name="connsiteX8" fmla="*/ 247851 w 1659042"/>
                  <a:gd name="connsiteY8" fmla="*/ 98458 h 2167502"/>
                  <a:gd name="connsiteX9" fmla="*/ 283774 w 1659042"/>
                  <a:gd name="connsiteY9" fmla="*/ 104989 h 2167502"/>
                  <a:gd name="connsiteX10" fmla="*/ 371948 w 1659042"/>
                  <a:gd name="connsiteY10" fmla="*/ 85395 h 2167502"/>
                  <a:gd name="connsiteX11" fmla="*/ 466654 w 1659042"/>
                  <a:gd name="connsiteY11" fmla="*/ 62535 h 2167502"/>
                  <a:gd name="connsiteX12" fmla="*/ 587485 w 1659042"/>
                  <a:gd name="connsiteY12" fmla="*/ 56003 h 2167502"/>
                  <a:gd name="connsiteX13" fmla="*/ 669128 w 1659042"/>
                  <a:gd name="connsiteY13" fmla="*/ 42940 h 2167502"/>
                  <a:gd name="connsiteX14" fmla="*/ 793225 w 1659042"/>
                  <a:gd name="connsiteY14" fmla="*/ 39675 h 2167502"/>
                  <a:gd name="connsiteX15" fmla="*/ 858539 w 1659042"/>
                  <a:gd name="connsiteY15" fmla="*/ 62535 h 2167502"/>
                  <a:gd name="connsiteX16" fmla="*/ 927119 w 1659042"/>
                  <a:gd name="connsiteY16" fmla="*/ 98458 h 2167502"/>
                  <a:gd name="connsiteX17" fmla="*/ 963042 w 1659042"/>
                  <a:gd name="connsiteY17" fmla="*/ 173569 h 2167502"/>
                  <a:gd name="connsiteX18" fmla="*/ 985902 w 1659042"/>
                  <a:gd name="connsiteY18" fmla="*/ 278072 h 2167502"/>
                  <a:gd name="connsiteX19" fmla="*/ 953245 w 1659042"/>
                  <a:gd name="connsiteY19" fmla="*/ 398903 h 2167502"/>
                  <a:gd name="connsiteX20" fmla="*/ 900994 w 1659042"/>
                  <a:gd name="connsiteY20" fmla="*/ 474015 h 2167502"/>
                  <a:gd name="connsiteX21" fmla="*/ 845477 w 1659042"/>
                  <a:gd name="connsiteY21" fmla="*/ 503406 h 2167502"/>
                  <a:gd name="connsiteX22" fmla="*/ 737708 w 1659042"/>
                  <a:gd name="connsiteY22" fmla="*/ 526266 h 2167502"/>
                  <a:gd name="connsiteX23" fmla="*/ 603814 w 1659042"/>
                  <a:gd name="connsiteY23" fmla="*/ 513203 h 2167502"/>
                  <a:gd name="connsiteX24" fmla="*/ 509108 w 1659042"/>
                  <a:gd name="connsiteY24" fmla="*/ 500140 h 2167502"/>
                  <a:gd name="connsiteX25" fmla="*/ 447059 w 1659042"/>
                  <a:gd name="connsiteY25" fmla="*/ 483812 h 2167502"/>
                  <a:gd name="connsiteX26" fmla="*/ 371948 w 1659042"/>
                  <a:gd name="connsiteY26" fmla="*/ 480546 h 2167502"/>
                  <a:gd name="connsiteX27" fmla="*/ 339291 w 1659042"/>
                  <a:gd name="connsiteY27" fmla="*/ 487078 h 2167502"/>
                  <a:gd name="connsiteX28" fmla="*/ 300102 w 1659042"/>
                  <a:gd name="connsiteY28" fmla="*/ 503406 h 2167502"/>
                  <a:gd name="connsiteX29" fmla="*/ 290305 w 1659042"/>
                  <a:gd name="connsiteY29" fmla="*/ 529532 h 2167502"/>
                  <a:gd name="connsiteX30" fmla="*/ 349088 w 1659042"/>
                  <a:gd name="connsiteY30" fmla="*/ 519735 h 2167502"/>
                  <a:gd name="connsiteX31" fmla="*/ 420934 w 1659042"/>
                  <a:gd name="connsiteY31" fmla="*/ 493609 h 2167502"/>
                  <a:gd name="connsiteX32" fmla="*/ 453591 w 1659042"/>
                  <a:gd name="connsiteY32" fmla="*/ 487078 h 2167502"/>
                  <a:gd name="connsiteX33" fmla="*/ 492779 w 1659042"/>
                  <a:gd name="connsiteY33" fmla="*/ 493609 h 2167502"/>
                  <a:gd name="connsiteX34" fmla="*/ 551562 w 1659042"/>
                  <a:gd name="connsiteY34" fmla="*/ 503406 h 2167502"/>
                  <a:gd name="connsiteX35" fmla="*/ 649534 w 1659042"/>
                  <a:gd name="connsiteY35" fmla="*/ 519735 h 2167502"/>
                  <a:gd name="connsiteX36" fmla="*/ 734442 w 1659042"/>
                  <a:gd name="connsiteY36" fmla="*/ 523000 h 2167502"/>
                  <a:gd name="connsiteX37" fmla="*/ 816085 w 1659042"/>
                  <a:gd name="connsiteY37" fmla="*/ 519735 h 2167502"/>
                  <a:gd name="connsiteX38" fmla="*/ 881399 w 1659042"/>
                  <a:gd name="connsiteY38" fmla="*/ 480546 h 2167502"/>
                  <a:gd name="connsiteX39" fmla="*/ 943448 w 1659042"/>
                  <a:gd name="connsiteY39" fmla="*/ 509938 h 2167502"/>
                  <a:gd name="connsiteX40" fmla="*/ 1012028 w 1659042"/>
                  <a:gd name="connsiteY40" fmla="*/ 558923 h 2167502"/>
                  <a:gd name="connsiteX41" fmla="*/ 1051217 w 1659042"/>
                  <a:gd name="connsiteY41" fmla="*/ 591580 h 2167502"/>
                  <a:gd name="connsiteX42" fmla="*/ 1067545 w 1659042"/>
                  <a:gd name="connsiteY42" fmla="*/ 663426 h 2167502"/>
                  <a:gd name="connsiteX43" fmla="*/ 1057748 w 1659042"/>
                  <a:gd name="connsiteY43" fmla="*/ 732006 h 2167502"/>
                  <a:gd name="connsiteX44" fmla="*/ 1018559 w 1659042"/>
                  <a:gd name="connsiteY44" fmla="*/ 800586 h 2167502"/>
                  <a:gd name="connsiteX45" fmla="*/ 976105 w 1659042"/>
                  <a:gd name="connsiteY45" fmla="*/ 836509 h 2167502"/>
                  <a:gd name="connsiteX46" fmla="*/ 907525 w 1659042"/>
                  <a:gd name="connsiteY46" fmla="*/ 865900 h 2167502"/>
                  <a:gd name="connsiteX47" fmla="*/ 731177 w 1659042"/>
                  <a:gd name="connsiteY47" fmla="*/ 865900 h 2167502"/>
                  <a:gd name="connsiteX48" fmla="*/ 584219 w 1659042"/>
                  <a:gd name="connsiteY48" fmla="*/ 862635 h 2167502"/>
                  <a:gd name="connsiteX49" fmla="*/ 518905 w 1659042"/>
                  <a:gd name="connsiteY49" fmla="*/ 856103 h 2167502"/>
                  <a:gd name="connsiteX50" fmla="*/ 443794 w 1659042"/>
                  <a:gd name="connsiteY50" fmla="*/ 892026 h 2167502"/>
                  <a:gd name="connsiteX51" fmla="*/ 420934 w 1659042"/>
                  <a:gd name="connsiteY51" fmla="*/ 918152 h 2167502"/>
                  <a:gd name="connsiteX52" fmla="*/ 453591 w 1659042"/>
                  <a:gd name="connsiteY52" fmla="*/ 941012 h 2167502"/>
                  <a:gd name="connsiteX53" fmla="*/ 525437 w 1659042"/>
                  <a:gd name="connsiteY53" fmla="*/ 911620 h 2167502"/>
                  <a:gd name="connsiteX54" fmla="*/ 574422 w 1659042"/>
                  <a:gd name="connsiteY54" fmla="*/ 898558 h 2167502"/>
                  <a:gd name="connsiteX55" fmla="*/ 610345 w 1659042"/>
                  <a:gd name="connsiteY55" fmla="*/ 888760 h 2167502"/>
                  <a:gd name="connsiteX56" fmla="*/ 656065 w 1659042"/>
                  <a:gd name="connsiteY56" fmla="*/ 865900 h 2167502"/>
                  <a:gd name="connsiteX57" fmla="*/ 767099 w 1659042"/>
                  <a:gd name="connsiteY57" fmla="*/ 862635 h 2167502"/>
                  <a:gd name="connsiteX58" fmla="*/ 881399 w 1659042"/>
                  <a:gd name="connsiteY58" fmla="*/ 865900 h 2167502"/>
                  <a:gd name="connsiteX59" fmla="*/ 949979 w 1659042"/>
                  <a:gd name="connsiteY59" fmla="*/ 852838 h 2167502"/>
                  <a:gd name="connsiteX60" fmla="*/ 979371 w 1659042"/>
                  <a:gd name="connsiteY60" fmla="*/ 833243 h 2167502"/>
                  <a:gd name="connsiteX61" fmla="*/ 1047951 w 1659042"/>
                  <a:gd name="connsiteY61" fmla="*/ 843040 h 2167502"/>
                  <a:gd name="connsiteX62" fmla="*/ 1123062 w 1659042"/>
                  <a:gd name="connsiteY62" fmla="*/ 872432 h 2167502"/>
                  <a:gd name="connsiteX63" fmla="*/ 1194908 w 1659042"/>
                  <a:gd name="connsiteY63" fmla="*/ 931215 h 2167502"/>
                  <a:gd name="connsiteX64" fmla="*/ 1230831 w 1659042"/>
                  <a:gd name="connsiteY64" fmla="*/ 983466 h 2167502"/>
                  <a:gd name="connsiteX65" fmla="*/ 1240628 w 1659042"/>
                  <a:gd name="connsiteY65" fmla="*/ 1035718 h 2167502"/>
                  <a:gd name="connsiteX66" fmla="*/ 1198174 w 1659042"/>
                  <a:gd name="connsiteY66" fmla="*/ 1150018 h 2167502"/>
                  <a:gd name="connsiteX67" fmla="*/ 1191642 w 1659042"/>
                  <a:gd name="connsiteY67" fmla="*/ 1176143 h 2167502"/>
                  <a:gd name="connsiteX68" fmla="*/ 1136125 w 1659042"/>
                  <a:gd name="connsiteY68" fmla="*/ 1202269 h 2167502"/>
                  <a:gd name="connsiteX69" fmla="*/ 1061014 w 1659042"/>
                  <a:gd name="connsiteY69" fmla="*/ 1247989 h 2167502"/>
                  <a:gd name="connsiteX70" fmla="*/ 992434 w 1659042"/>
                  <a:gd name="connsiteY70" fmla="*/ 1264318 h 2167502"/>
                  <a:gd name="connsiteX71" fmla="*/ 881399 w 1659042"/>
                  <a:gd name="connsiteY71" fmla="*/ 1274115 h 2167502"/>
                  <a:gd name="connsiteX72" fmla="*/ 760568 w 1659042"/>
                  <a:gd name="connsiteY72" fmla="*/ 1270849 h 2167502"/>
                  <a:gd name="connsiteX73" fmla="*/ 698519 w 1659042"/>
                  <a:gd name="connsiteY73" fmla="*/ 1257786 h 2167502"/>
                  <a:gd name="connsiteX74" fmla="*/ 675659 w 1659042"/>
                  <a:gd name="connsiteY74" fmla="*/ 1261052 h 2167502"/>
                  <a:gd name="connsiteX75" fmla="*/ 682191 w 1659042"/>
                  <a:gd name="connsiteY75" fmla="*/ 1277380 h 2167502"/>
                  <a:gd name="connsiteX76" fmla="*/ 727911 w 1659042"/>
                  <a:gd name="connsiteY76" fmla="*/ 1287178 h 2167502"/>
                  <a:gd name="connsiteX77" fmla="*/ 760568 w 1659042"/>
                  <a:gd name="connsiteY77" fmla="*/ 1270849 h 2167502"/>
                  <a:gd name="connsiteX78" fmla="*/ 861805 w 1659042"/>
                  <a:gd name="connsiteY78" fmla="*/ 1277380 h 2167502"/>
                  <a:gd name="connsiteX79" fmla="*/ 956511 w 1659042"/>
                  <a:gd name="connsiteY79" fmla="*/ 1267583 h 2167502"/>
                  <a:gd name="connsiteX80" fmla="*/ 1031622 w 1659042"/>
                  <a:gd name="connsiteY80" fmla="*/ 1261052 h 2167502"/>
                  <a:gd name="connsiteX81" fmla="*/ 1093671 w 1659042"/>
                  <a:gd name="connsiteY81" fmla="*/ 1234926 h 2167502"/>
                  <a:gd name="connsiteX82" fmla="*/ 1149188 w 1659042"/>
                  <a:gd name="connsiteY82" fmla="*/ 1195738 h 2167502"/>
                  <a:gd name="connsiteX83" fmla="*/ 1188377 w 1659042"/>
                  <a:gd name="connsiteY83" fmla="*/ 1169612 h 2167502"/>
                  <a:gd name="connsiteX84" fmla="*/ 1240628 w 1659042"/>
                  <a:gd name="connsiteY84" fmla="*/ 1166346 h 2167502"/>
                  <a:gd name="connsiteX85" fmla="*/ 1338599 w 1659042"/>
                  <a:gd name="connsiteY85" fmla="*/ 1212066 h 2167502"/>
                  <a:gd name="connsiteX86" fmla="*/ 1400648 w 1659042"/>
                  <a:gd name="connsiteY86" fmla="*/ 1290443 h 2167502"/>
                  <a:gd name="connsiteX87" fmla="*/ 1403914 w 1659042"/>
                  <a:gd name="connsiteY87" fmla="*/ 1443932 h 2167502"/>
                  <a:gd name="connsiteX88" fmla="*/ 1302677 w 1659042"/>
                  <a:gd name="connsiteY88" fmla="*/ 1571295 h 2167502"/>
                  <a:gd name="connsiteX89" fmla="*/ 1214502 w 1659042"/>
                  <a:gd name="connsiteY89" fmla="*/ 1617015 h 2167502"/>
                  <a:gd name="connsiteX90" fmla="*/ 1034888 w 1659042"/>
                  <a:gd name="connsiteY90" fmla="*/ 1617015 h 2167502"/>
                  <a:gd name="connsiteX91" fmla="*/ 936917 w 1659042"/>
                  <a:gd name="connsiteY91" fmla="*/ 1617015 h 2167502"/>
                  <a:gd name="connsiteX92" fmla="*/ 874868 w 1659042"/>
                  <a:gd name="connsiteY92" fmla="*/ 1617015 h 2167502"/>
                  <a:gd name="connsiteX93" fmla="*/ 871602 w 1659042"/>
                  <a:gd name="connsiteY93" fmla="*/ 1639875 h 2167502"/>
                  <a:gd name="connsiteX94" fmla="*/ 884665 w 1659042"/>
                  <a:gd name="connsiteY94" fmla="*/ 1662735 h 2167502"/>
                  <a:gd name="connsiteX95" fmla="*/ 953245 w 1659042"/>
                  <a:gd name="connsiteY95" fmla="*/ 1639875 h 2167502"/>
                  <a:gd name="connsiteX96" fmla="*/ 989168 w 1659042"/>
                  <a:gd name="connsiteY96" fmla="*/ 1610483 h 2167502"/>
                  <a:gd name="connsiteX97" fmla="*/ 1149188 w 1659042"/>
                  <a:gd name="connsiteY97" fmla="*/ 1623546 h 2167502"/>
                  <a:gd name="connsiteX98" fmla="*/ 1240628 w 1659042"/>
                  <a:gd name="connsiteY98" fmla="*/ 1610483 h 2167502"/>
                  <a:gd name="connsiteX99" fmla="*/ 1374522 w 1659042"/>
                  <a:gd name="connsiteY99" fmla="*/ 1499449 h 2167502"/>
                  <a:gd name="connsiteX100" fmla="*/ 1472494 w 1659042"/>
                  <a:gd name="connsiteY100" fmla="*/ 1499449 h 2167502"/>
                  <a:gd name="connsiteX101" fmla="*/ 1560668 w 1659042"/>
                  <a:gd name="connsiteY101" fmla="*/ 1554966 h 2167502"/>
                  <a:gd name="connsiteX102" fmla="*/ 1645577 w 1659042"/>
                  <a:gd name="connsiteY102" fmla="*/ 1692126 h 2167502"/>
                  <a:gd name="connsiteX103" fmla="*/ 1648842 w 1659042"/>
                  <a:gd name="connsiteY103" fmla="*/ 1832552 h 2167502"/>
                  <a:gd name="connsiteX104" fmla="*/ 1547605 w 1659042"/>
                  <a:gd name="connsiteY104" fmla="*/ 1946852 h 2167502"/>
                  <a:gd name="connsiteX105" fmla="*/ 1354928 w 1659042"/>
                  <a:gd name="connsiteY105" fmla="*/ 2021963 h 2167502"/>
                  <a:gd name="connsiteX106" fmla="*/ 1253691 w 1659042"/>
                  <a:gd name="connsiteY106" fmla="*/ 2008900 h 2167502"/>
                  <a:gd name="connsiteX107" fmla="*/ 1207971 w 1659042"/>
                  <a:gd name="connsiteY107" fmla="*/ 1930523 h 2167502"/>
                  <a:gd name="connsiteX108" fmla="*/ 1178579 w 1659042"/>
                  <a:gd name="connsiteY108" fmla="*/ 1956649 h 2167502"/>
                  <a:gd name="connsiteX109" fmla="*/ 1296145 w 1659042"/>
                  <a:gd name="connsiteY109" fmla="*/ 2021963 h 2167502"/>
                  <a:gd name="connsiteX110" fmla="*/ 1462696 w 1659042"/>
                  <a:gd name="connsiteY110" fmla="*/ 1992572 h 2167502"/>
                  <a:gd name="connsiteX111" fmla="*/ 1567199 w 1659042"/>
                  <a:gd name="connsiteY111" fmla="*/ 2123200 h 2167502"/>
                  <a:gd name="connsiteX112" fmla="*/ 1168782 w 1659042"/>
                  <a:gd name="connsiteY112" fmla="*/ 2159123 h 2167502"/>
                  <a:gd name="connsiteX113" fmla="*/ 1008762 w 1659042"/>
                  <a:gd name="connsiteY113" fmla="*/ 2165655 h 2167502"/>
                  <a:gd name="connsiteX114" fmla="*/ 946714 w 1659042"/>
                  <a:gd name="connsiteY114" fmla="*/ 2132998 h 2167502"/>
                  <a:gd name="connsiteX115" fmla="*/ 891197 w 1659042"/>
                  <a:gd name="connsiteY115" fmla="*/ 2061152 h 2167502"/>
                  <a:gd name="connsiteX116" fmla="*/ 897728 w 1659042"/>
                  <a:gd name="connsiteY116" fmla="*/ 1972978 h 2167502"/>
                  <a:gd name="connsiteX117" fmla="*/ 914057 w 1659042"/>
                  <a:gd name="connsiteY117" fmla="*/ 1878272 h 2167502"/>
                  <a:gd name="connsiteX118" fmla="*/ 982637 w 1659042"/>
                  <a:gd name="connsiteY118" fmla="*/ 1829286 h 2167502"/>
                  <a:gd name="connsiteX119" fmla="*/ 1136125 w 1659042"/>
                  <a:gd name="connsiteY119" fmla="*/ 1780300 h 2167502"/>
                  <a:gd name="connsiteX120" fmla="*/ 1247159 w 1659042"/>
                  <a:gd name="connsiteY120" fmla="*/ 1796629 h 2167502"/>
                  <a:gd name="connsiteX121" fmla="*/ 1377788 w 1659042"/>
                  <a:gd name="connsiteY121" fmla="*/ 1826020 h 2167502"/>
                  <a:gd name="connsiteX122" fmla="*/ 1416977 w 1659042"/>
                  <a:gd name="connsiteY122" fmla="*/ 1803160 h 2167502"/>
                  <a:gd name="connsiteX123" fmla="*/ 1403914 w 1659042"/>
                  <a:gd name="connsiteY123" fmla="*/ 1747643 h 2167502"/>
                  <a:gd name="connsiteX124" fmla="*/ 1315739 w 1659042"/>
                  <a:gd name="connsiteY124" fmla="*/ 1734580 h 2167502"/>
                  <a:gd name="connsiteX125" fmla="*/ 1234097 w 1659042"/>
                  <a:gd name="connsiteY125" fmla="*/ 1734580 h 2167502"/>
                  <a:gd name="connsiteX126" fmla="*/ 1152454 w 1659042"/>
                  <a:gd name="connsiteY126" fmla="*/ 1767238 h 2167502"/>
                  <a:gd name="connsiteX127" fmla="*/ 1041419 w 1659042"/>
                  <a:gd name="connsiteY127" fmla="*/ 1806426 h 2167502"/>
                  <a:gd name="connsiteX128" fmla="*/ 914057 w 1659042"/>
                  <a:gd name="connsiteY128" fmla="*/ 1839083 h 2167502"/>
                  <a:gd name="connsiteX129" fmla="*/ 783428 w 1659042"/>
                  <a:gd name="connsiteY129" fmla="*/ 1848880 h 2167502"/>
                  <a:gd name="connsiteX130" fmla="*/ 695254 w 1659042"/>
                  <a:gd name="connsiteY130" fmla="*/ 1819489 h 2167502"/>
                  <a:gd name="connsiteX131" fmla="*/ 643002 w 1659042"/>
                  <a:gd name="connsiteY131" fmla="*/ 1760706 h 2167502"/>
                  <a:gd name="connsiteX132" fmla="*/ 620142 w 1659042"/>
                  <a:gd name="connsiteY132" fmla="*/ 1682329 h 2167502"/>
                  <a:gd name="connsiteX133" fmla="*/ 633205 w 1659042"/>
                  <a:gd name="connsiteY133" fmla="*/ 1610483 h 2167502"/>
                  <a:gd name="connsiteX134" fmla="*/ 669128 w 1659042"/>
                  <a:gd name="connsiteY134" fmla="*/ 1525575 h 2167502"/>
                  <a:gd name="connsiteX135" fmla="*/ 718114 w 1659042"/>
                  <a:gd name="connsiteY135" fmla="*/ 1470058 h 2167502"/>
                  <a:gd name="connsiteX136" fmla="*/ 832414 w 1659042"/>
                  <a:gd name="connsiteY136" fmla="*/ 1463526 h 2167502"/>
                  <a:gd name="connsiteX137" fmla="*/ 897728 w 1659042"/>
                  <a:gd name="connsiteY137" fmla="*/ 1440666 h 2167502"/>
                  <a:gd name="connsiteX138" fmla="*/ 1008762 w 1659042"/>
                  <a:gd name="connsiteY138" fmla="*/ 1456995 h 2167502"/>
                  <a:gd name="connsiteX139" fmla="*/ 1126328 w 1659042"/>
                  <a:gd name="connsiteY139" fmla="*/ 1456995 h 2167502"/>
                  <a:gd name="connsiteX140" fmla="*/ 1198174 w 1659042"/>
                  <a:gd name="connsiteY140" fmla="*/ 1414540 h 2167502"/>
                  <a:gd name="connsiteX141" fmla="*/ 1178579 w 1659042"/>
                  <a:gd name="connsiteY141" fmla="*/ 1375352 h 2167502"/>
                  <a:gd name="connsiteX142" fmla="*/ 1083874 w 1659042"/>
                  <a:gd name="connsiteY142" fmla="*/ 1391680 h 2167502"/>
                  <a:gd name="connsiteX143" fmla="*/ 989168 w 1659042"/>
                  <a:gd name="connsiteY143" fmla="*/ 1414540 h 2167502"/>
                  <a:gd name="connsiteX144" fmla="*/ 917322 w 1659042"/>
                  <a:gd name="connsiteY144" fmla="*/ 1443932 h 2167502"/>
                  <a:gd name="connsiteX145" fmla="*/ 819351 w 1659042"/>
                  <a:gd name="connsiteY145" fmla="*/ 1447198 h 2167502"/>
                  <a:gd name="connsiteX146" fmla="*/ 705051 w 1659042"/>
                  <a:gd name="connsiteY146" fmla="*/ 1463526 h 2167502"/>
                  <a:gd name="connsiteX147" fmla="*/ 590751 w 1659042"/>
                  <a:gd name="connsiteY147" fmla="*/ 1463526 h 2167502"/>
                  <a:gd name="connsiteX148" fmla="*/ 502577 w 1659042"/>
                  <a:gd name="connsiteY148" fmla="*/ 1427603 h 2167502"/>
                  <a:gd name="connsiteX149" fmla="*/ 456857 w 1659042"/>
                  <a:gd name="connsiteY149" fmla="*/ 1355758 h 2167502"/>
                  <a:gd name="connsiteX150" fmla="*/ 430731 w 1659042"/>
                  <a:gd name="connsiteY150" fmla="*/ 1274115 h 2167502"/>
                  <a:gd name="connsiteX151" fmla="*/ 456857 w 1659042"/>
                  <a:gd name="connsiteY151" fmla="*/ 1159815 h 2167502"/>
                  <a:gd name="connsiteX152" fmla="*/ 479717 w 1659042"/>
                  <a:gd name="connsiteY152" fmla="*/ 1120626 h 2167502"/>
                  <a:gd name="connsiteX153" fmla="*/ 597282 w 1659042"/>
                  <a:gd name="connsiteY153" fmla="*/ 1107563 h 2167502"/>
                  <a:gd name="connsiteX154" fmla="*/ 691988 w 1659042"/>
                  <a:gd name="connsiteY154" fmla="*/ 1065109 h 2167502"/>
                  <a:gd name="connsiteX155" fmla="*/ 760568 w 1659042"/>
                  <a:gd name="connsiteY155" fmla="*/ 1084703 h 2167502"/>
                  <a:gd name="connsiteX156" fmla="*/ 887931 w 1659042"/>
                  <a:gd name="connsiteY156" fmla="*/ 1094500 h 2167502"/>
                  <a:gd name="connsiteX157" fmla="*/ 982637 w 1659042"/>
                  <a:gd name="connsiteY157" fmla="*/ 1091235 h 2167502"/>
                  <a:gd name="connsiteX158" fmla="*/ 1002231 w 1659042"/>
                  <a:gd name="connsiteY158" fmla="*/ 1045515 h 2167502"/>
                  <a:gd name="connsiteX159" fmla="*/ 966308 w 1659042"/>
                  <a:gd name="connsiteY159" fmla="*/ 1025920 h 2167502"/>
                  <a:gd name="connsiteX160" fmla="*/ 852008 w 1659042"/>
                  <a:gd name="connsiteY160" fmla="*/ 1012858 h 2167502"/>
                  <a:gd name="connsiteX161" fmla="*/ 767099 w 1659042"/>
                  <a:gd name="connsiteY161" fmla="*/ 1048780 h 2167502"/>
                  <a:gd name="connsiteX162" fmla="*/ 688722 w 1659042"/>
                  <a:gd name="connsiteY162" fmla="*/ 1065109 h 2167502"/>
                  <a:gd name="connsiteX163" fmla="*/ 574422 w 1659042"/>
                  <a:gd name="connsiteY163" fmla="*/ 1117360 h 2167502"/>
                  <a:gd name="connsiteX164" fmla="*/ 440528 w 1659042"/>
                  <a:gd name="connsiteY164" fmla="*/ 1127158 h 2167502"/>
                  <a:gd name="connsiteX165" fmla="*/ 322962 w 1659042"/>
                  <a:gd name="connsiteY165" fmla="*/ 1117360 h 2167502"/>
                  <a:gd name="connsiteX166" fmla="*/ 257648 w 1659042"/>
                  <a:gd name="connsiteY166" fmla="*/ 1058578 h 2167502"/>
                  <a:gd name="connsiteX167" fmla="*/ 218459 w 1659042"/>
                  <a:gd name="connsiteY167" fmla="*/ 980200 h 2167502"/>
                  <a:gd name="connsiteX168" fmla="*/ 211928 w 1659042"/>
                  <a:gd name="connsiteY168" fmla="*/ 865900 h 2167502"/>
                  <a:gd name="connsiteX169" fmla="*/ 231522 w 1659042"/>
                  <a:gd name="connsiteY169" fmla="*/ 777726 h 2167502"/>
                  <a:gd name="connsiteX170" fmla="*/ 290305 w 1659042"/>
                  <a:gd name="connsiteY170" fmla="*/ 722209 h 2167502"/>
                  <a:gd name="connsiteX171" fmla="*/ 407871 w 1659042"/>
                  <a:gd name="connsiteY171" fmla="*/ 709146 h 2167502"/>
                  <a:gd name="connsiteX172" fmla="*/ 518905 w 1659042"/>
                  <a:gd name="connsiteY172" fmla="*/ 696083 h 2167502"/>
                  <a:gd name="connsiteX173" fmla="*/ 646268 w 1659042"/>
                  <a:gd name="connsiteY173" fmla="*/ 660160 h 2167502"/>
                  <a:gd name="connsiteX174" fmla="*/ 776897 w 1659042"/>
                  <a:gd name="connsiteY174" fmla="*/ 663426 h 2167502"/>
                  <a:gd name="connsiteX175" fmla="*/ 646268 w 1659042"/>
                  <a:gd name="connsiteY175" fmla="*/ 653629 h 2167502"/>
                  <a:gd name="connsiteX176" fmla="*/ 525437 w 1659042"/>
                  <a:gd name="connsiteY176" fmla="*/ 696083 h 2167502"/>
                  <a:gd name="connsiteX177" fmla="*/ 339291 w 1659042"/>
                  <a:gd name="connsiteY177" fmla="*/ 712412 h 2167502"/>
                  <a:gd name="connsiteX178" fmla="*/ 192334 w 1659042"/>
                  <a:gd name="connsiteY178" fmla="*/ 699349 h 2167502"/>
                  <a:gd name="connsiteX179" fmla="*/ 91097 w 1659042"/>
                  <a:gd name="connsiteY179" fmla="*/ 650363 h 2167502"/>
                  <a:gd name="connsiteX180" fmla="*/ 48642 w 1659042"/>
                  <a:gd name="connsiteY180" fmla="*/ 594846 h 2167502"/>
                  <a:gd name="connsiteX181" fmla="*/ 25782 w 1659042"/>
                  <a:gd name="connsiteY181" fmla="*/ 516469 h 2167502"/>
                  <a:gd name="connsiteX182" fmla="*/ 97628 w 1659042"/>
                  <a:gd name="connsiteY182" fmla="*/ 418498 h 2167502"/>
                  <a:gd name="connsiteX183" fmla="*/ 251117 w 1659042"/>
                  <a:gd name="connsiteY183" fmla="*/ 340120 h 2167502"/>
                  <a:gd name="connsiteX184" fmla="*/ 440528 w 1659042"/>
                  <a:gd name="connsiteY184" fmla="*/ 317260 h 2167502"/>
                  <a:gd name="connsiteX185" fmla="*/ 636471 w 1659042"/>
                  <a:gd name="connsiteY185" fmla="*/ 346652 h 2167502"/>
                  <a:gd name="connsiteX186" fmla="*/ 744239 w 1659042"/>
                  <a:gd name="connsiteY186" fmla="*/ 327058 h 2167502"/>
                  <a:gd name="connsiteX187" fmla="*/ 789959 w 1659042"/>
                  <a:gd name="connsiteY187" fmla="*/ 258478 h 2167502"/>
                  <a:gd name="connsiteX188" fmla="*/ 718114 w 1659042"/>
                  <a:gd name="connsiteY188" fmla="*/ 216023 h 2167502"/>
                  <a:gd name="connsiteX189" fmla="*/ 548297 w 1659042"/>
                  <a:gd name="connsiteY189" fmla="*/ 245415 h 2167502"/>
                  <a:gd name="connsiteX190" fmla="*/ 381745 w 1659042"/>
                  <a:gd name="connsiteY190" fmla="*/ 291135 h 2167502"/>
                  <a:gd name="connsiteX191" fmla="*/ 179271 w 1659042"/>
                  <a:gd name="connsiteY191" fmla="*/ 300932 h 2167502"/>
                  <a:gd name="connsiteX192" fmla="*/ 58439 w 1659042"/>
                  <a:gd name="connsiteY192" fmla="*/ 251946 h 2167502"/>
                  <a:gd name="connsiteX193" fmla="*/ 12719 w 1659042"/>
                  <a:gd name="connsiteY193" fmla="*/ 137646 h 2167502"/>
                  <a:gd name="connsiteX194" fmla="*/ 2922 w 1659042"/>
                  <a:gd name="connsiteY194" fmla="*/ 69066 h 2167502"/>
                  <a:gd name="connsiteX0" fmla="*/ 2922 w 1659042"/>
                  <a:gd name="connsiteY0" fmla="*/ 69066 h 2183806"/>
                  <a:gd name="connsiteX1" fmla="*/ 58439 w 1659042"/>
                  <a:gd name="connsiteY1" fmla="*/ 42940 h 2183806"/>
                  <a:gd name="connsiteX2" fmla="*/ 136817 w 1659042"/>
                  <a:gd name="connsiteY2" fmla="*/ 16815 h 2183806"/>
                  <a:gd name="connsiteX3" fmla="*/ 182537 w 1659042"/>
                  <a:gd name="connsiteY3" fmla="*/ 7018 h 2183806"/>
                  <a:gd name="connsiteX4" fmla="*/ 221725 w 1659042"/>
                  <a:gd name="connsiteY4" fmla="*/ 3752 h 2183806"/>
                  <a:gd name="connsiteX5" fmla="*/ 234788 w 1659042"/>
                  <a:gd name="connsiteY5" fmla="*/ 3752 h 2183806"/>
                  <a:gd name="connsiteX6" fmla="*/ 218459 w 1659042"/>
                  <a:gd name="connsiteY6" fmla="*/ 52738 h 2183806"/>
                  <a:gd name="connsiteX7" fmla="*/ 218459 w 1659042"/>
                  <a:gd name="connsiteY7" fmla="*/ 78863 h 2183806"/>
                  <a:gd name="connsiteX8" fmla="*/ 247851 w 1659042"/>
                  <a:gd name="connsiteY8" fmla="*/ 98458 h 2183806"/>
                  <a:gd name="connsiteX9" fmla="*/ 283774 w 1659042"/>
                  <a:gd name="connsiteY9" fmla="*/ 104989 h 2183806"/>
                  <a:gd name="connsiteX10" fmla="*/ 371948 w 1659042"/>
                  <a:gd name="connsiteY10" fmla="*/ 85395 h 2183806"/>
                  <a:gd name="connsiteX11" fmla="*/ 466654 w 1659042"/>
                  <a:gd name="connsiteY11" fmla="*/ 62535 h 2183806"/>
                  <a:gd name="connsiteX12" fmla="*/ 587485 w 1659042"/>
                  <a:gd name="connsiteY12" fmla="*/ 56003 h 2183806"/>
                  <a:gd name="connsiteX13" fmla="*/ 669128 w 1659042"/>
                  <a:gd name="connsiteY13" fmla="*/ 42940 h 2183806"/>
                  <a:gd name="connsiteX14" fmla="*/ 793225 w 1659042"/>
                  <a:gd name="connsiteY14" fmla="*/ 39675 h 2183806"/>
                  <a:gd name="connsiteX15" fmla="*/ 858539 w 1659042"/>
                  <a:gd name="connsiteY15" fmla="*/ 62535 h 2183806"/>
                  <a:gd name="connsiteX16" fmla="*/ 927119 w 1659042"/>
                  <a:gd name="connsiteY16" fmla="*/ 98458 h 2183806"/>
                  <a:gd name="connsiteX17" fmla="*/ 963042 w 1659042"/>
                  <a:gd name="connsiteY17" fmla="*/ 173569 h 2183806"/>
                  <a:gd name="connsiteX18" fmla="*/ 985902 w 1659042"/>
                  <a:gd name="connsiteY18" fmla="*/ 278072 h 2183806"/>
                  <a:gd name="connsiteX19" fmla="*/ 953245 w 1659042"/>
                  <a:gd name="connsiteY19" fmla="*/ 398903 h 2183806"/>
                  <a:gd name="connsiteX20" fmla="*/ 900994 w 1659042"/>
                  <a:gd name="connsiteY20" fmla="*/ 474015 h 2183806"/>
                  <a:gd name="connsiteX21" fmla="*/ 845477 w 1659042"/>
                  <a:gd name="connsiteY21" fmla="*/ 503406 h 2183806"/>
                  <a:gd name="connsiteX22" fmla="*/ 737708 w 1659042"/>
                  <a:gd name="connsiteY22" fmla="*/ 526266 h 2183806"/>
                  <a:gd name="connsiteX23" fmla="*/ 603814 w 1659042"/>
                  <a:gd name="connsiteY23" fmla="*/ 513203 h 2183806"/>
                  <a:gd name="connsiteX24" fmla="*/ 509108 w 1659042"/>
                  <a:gd name="connsiteY24" fmla="*/ 500140 h 2183806"/>
                  <a:gd name="connsiteX25" fmla="*/ 447059 w 1659042"/>
                  <a:gd name="connsiteY25" fmla="*/ 483812 h 2183806"/>
                  <a:gd name="connsiteX26" fmla="*/ 371948 w 1659042"/>
                  <a:gd name="connsiteY26" fmla="*/ 480546 h 2183806"/>
                  <a:gd name="connsiteX27" fmla="*/ 339291 w 1659042"/>
                  <a:gd name="connsiteY27" fmla="*/ 487078 h 2183806"/>
                  <a:gd name="connsiteX28" fmla="*/ 300102 w 1659042"/>
                  <a:gd name="connsiteY28" fmla="*/ 503406 h 2183806"/>
                  <a:gd name="connsiteX29" fmla="*/ 290305 w 1659042"/>
                  <a:gd name="connsiteY29" fmla="*/ 529532 h 2183806"/>
                  <a:gd name="connsiteX30" fmla="*/ 349088 w 1659042"/>
                  <a:gd name="connsiteY30" fmla="*/ 519735 h 2183806"/>
                  <a:gd name="connsiteX31" fmla="*/ 420934 w 1659042"/>
                  <a:gd name="connsiteY31" fmla="*/ 493609 h 2183806"/>
                  <a:gd name="connsiteX32" fmla="*/ 453591 w 1659042"/>
                  <a:gd name="connsiteY32" fmla="*/ 487078 h 2183806"/>
                  <a:gd name="connsiteX33" fmla="*/ 492779 w 1659042"/>
                  <a:gd name="connsiteY33" fmla="*/ 493609 h 2183806"/>
                  <a:gd name="connsiteX34" fmla="*/ 551562 w 1659042"/>
                  <a:gd name="connsiteY34" fmla="*/ 503406 h 2183806"/>
                  <a:gd name="connsiteX35" fmla="*/ 649534 w 1659042"/>
                  <a:gd name="connsiteY35" fmla="*/ 519735 h 2183806"/>
                  <a:gd name="connsiteX36" fmla="*/ 734442 w 1659042"/>
                  <a:gd name="connsiteY36" fmla="*/ 523000 h 2183806"/>
                  <a:gd name="connsiteX37" fmla="*/ 816085 w 1659042"/>
                  <a:gd name="connsiteY37" fmla="*/ 519735 h 2183806"/>
                  <a:gd name="connsiteX38" fmla="*/ 881399 w 1659042"/>
                  <a:gd name="connsiteY38" fmla="*/ 480546 h 2183806"/>
                  <a:gd name="connsiteX39" fmla="*/ 943448 w 1659042"/>
                  <a:gd name="connsiteY39" fmla="*/ 509938 h 2183806"/>
                  <a:gd name="connsiteX40" fmla="*/ 1012028 w 1659042"/>
                  <a:gd name="connsiteY40" fmla="*/ 558923 h 2183806"/>
                  <a:gd name="connsiteX41" fmla="*/ 1051217 w 1659042"/>
                  <a:gd name="connsiteY41" fmla="*/ 591580 h 2183806"/>
                  <a:gd name="connsiteX42" fmla="*/ 1067545 w 1659042"/>
                  <a:gd name="connsiteY42" fmla="*/ 663426 h 2183806"/>
                  <a:gd name="connsiteX43" fmla="*/ 1057748 w 1659042"/>
                  <a:gd name="connsiteY43" fmla="*/ 732006 h 2183806"/>
                  <a:gd name="connsiteX44" fmla="*/ 1018559 w 1659042"/>
                  <a:gd name="connsiteY44" fmla="*/ 800586 h 2183806"/>
                  <a:gd name="connsiteX45" fmla="*/ 976105 w 1659042"/>
                  <a:gd name="connsiteY45" fmla="*/ 836509 h 2183806"/>
                  <a:gd name="connsiteX46" fmla="*/ 907525 w 1659042"/>
                  <a:gd name="connsiteY46" fmla="*/ 865900 h 2183806"/>
                  <a:gd name="connsiteX47" fmla="*/ 731177 w 1659042"/>
                  <a:gd name="connsiteY47" fmla="*/ 865900 h 2183806"/>
                  <a:gd name="connsiteX48" fmla="*/ 584219 w 1659042"/>
                  <a:gd name="connsiteY48" fmla="*/ 862635 h 2183806"/>
                  <a:gd name="connsiteX49" fmla="*/ 518905 w 1659042"/>
                  <a:gd name="connsiteY49" fmla="*/ 856103 h 2183806"/>
                  <a:gd name="connsiteX50" fmla="*/ 443794 w 1659042"/>
                  <a:gd name="connsiteY50" fmla="*/ 892026 h 2183806"/>
                  <a:gd name="connsiteX51" fmla="*/ 420934 w 1659042"/>
                  <a:gd name="connsiteY51" fmla="*/ 918152 h 2183806"/>
                  <a:gd name="connsiteX52" fmla="*/ 453591 w 1659042"/>
                  <a:gd name="connsiteY52" fmla="*/ 941012 h 2183806"/>
                  <a:gd name="connsiteX53" fmla="*/ 525437 w 1659042"/>
                  <a:gd name="connsiteY53" fmla="*/ 911620 h 2183806"/>
                  <a:gd name="connsiteX54" fmla="*/ 574422 w 1659042"/>
                  <a:gd name="connsiteY54" fmla="*/ 898558 h 2183806"/>
                  <a:gd name="connsiteX55" fmla="*/ 610345 w 1659042"/>
                  <a:gd name="connsiteY55" fmla="*/ 888760 h 2183806"/>
                  <a:gd name="connsiteX56" fmla="*/ 656065 w 1659042"/>
                  <a:gd name="connsiteY56" fmla="*/ 865900 h 2183806"/>
                  <a:gd name="connsiteX57" fmla="*/ 767099 w 1659042"/>
                  <a:gd name="connsiteY57" fmla="*/ 862635 h 2183806"/>
                  <a:gd name="connsiteX58" fmla="*/ 881399 w 1659042"/>
                  <a:gd name="connsiteY58" fmla="*/ 865900 h 2183806"/>
                  <a:gd name="connsiteX59" fmla="*/ 949979 w 1659042"/>
                  <a:gd name="connsiteY59" fmla="*/ 852838 h 2183806"/>
                  <a:gd name="connsiteX60" fmla="*/ 979371 w 1659042"/>
                  <a:gd name="connsiteY60" fmla="*/ 833243 h 2183806"/>
                  <a:gd name="connsiteX61" fmla="*/ 1047951 w 1659042"/>
                  <a:gd name="connsiteY61" fmla="*/ 843040 h 2183806"/>
                  <a:gd name="connsiteX62" fmla="*/ 1123062 w 1659042"/>
                  <a:gd name="connsiteY62" fmla="*/ 872432 h 2183806"/>
                  <a:gd name="connsiteX63" fmla="*/ 1194908 w 1659042"/>
                  <a:gd name="connsiteY63" fmla="*/ 931215 h 2183806"/>
                  <a:gd name="connsiteX64" fmla="*/ 1230831 w 1659042"/>
                  <a:gd name="connsiteY64" fmla="*/ 983466 h 2183806"/>
                  <a:gd name="connsiteX65" fmla="*/ 1240628 w 1659042"/>
                  <a:gd name="connsiteY65" fmla="*/ 1035718 h 2183806"/>
                  <a:gd name="connsiteX66" fmla="*/ 1198174 w 1659042"/>
                  <a:gd name="connsiteY66" fmla="*/ 1150018 h 2183806"/>
                  <a:gd name="connsiteX67" fmla="*/ 1191642 w 1659042"/>
                  <a:gd name="connsiteY67" fmla="*/ 1176143 h 2183806"/>
                  <a:gd name="connsiteX68" fmla="*/ 1136125 w 1659042"/>
                  <a:gd name="connsiteY68" fmla="*/ 1202269 h 2183806"/>
                  <a:gd name="connsiteX69" fmla="*/ 1061014 w 1659042"/>
                  <a:gd name="connsiteY69" fmla="*/ 1247989 h 2183806"/>
                  <a:gd name="connsiteX70" fmla="*/ 992434 w 1659042"/>
                  <a:gd name="connsiteY70" fmla="*/ 1264318 h 2183806"/>
                  <a:gd name="connsiteX71" fmla="*/ 881399 w 1659042"/>
                  <a:gd name="connsiteY71" fmla="*/ 1274115 h 2183806"/>
                  <a:gd name="connsiteX72" fmla="*/ 760568 w 1659042"/>
                  <a:gd name="connsiteY72" fmla="*/ 1270849 h 2183806"/>
                  <a:gd name="connsiteX73" fmla="*/ 698519 w 1659042"/>
                  <a:gd name="connsiteY73" fmla="*/ 1257786 h 2183806"/>
                  <a:gd name="connsiteX74" fmla="*/ 675659 w 1659042"/>
                  <a:gd name="connsiteY74" fmla="*/ 1261052 h 2183806"/>
                  <a:gd name="connsiteX75" fmla="*/ 682191 w 1659042"/>
                  <a:gd name="connsiteY75" fmla="*/ 1277380 h 2183806"/>
                  <a:gd name="connsiteX76" fmla="*/ 727911 w 1659042"/>
                  <a:gd name="connsiteY76" fmla="*/ 1287178 h 2183806"/>
                  <a:gd name="connsiteX77" fmla="*/ 760568 w 1659042"/>
                  <a:gd name="connsiteY77" fmla="*/ 1270849 h 2183806"/>
                  <a:gd name="connsiteX78" fmla="*/ 861805 w 1659042"/>
                  <a:gd name="connsiteY78" fmla="*/ 1277380 h 2183806"/>
                  <a:gd name="connsiteX79" fmla="*/ 956511 w 1659042"/>
                  <a:gd name="connsiteY79" fmla="*/ 1267583 h 2183806"/>
                  <a:gd name="connsiteX80" fmla="*/ 1031622 w 1659042"/>
                  <a:gd name="connsiteY80" fmla="*/ 1261052 h 2183806"/>
                  <a:gd name="connsiteX81" fmla="*/ 1093671 w 1659042"/>
                  <a:gd name="connsiteY81" fmla="*/ 1234926 h 2183806"/>
                  <a:gd name="connsiteX82" fmla="*/ 1149188 w 1659042"/>
                  <a:gd name="connsiteY82" fmla="*/ 1195738 h 2183806"/>
                  <a:gd name="connsiteX83" fmla="*/ 1188377 w 1659042"/>
                  <a:gd name="connsiteY83" fmla="*/ 1169612 h 2183806"/>
                  <a:gd name="connsiteX84" fmla="*/ 1240628 w 1659042"/>
                  <a:gd name="connsiteY84" fmla="*/ 1166346 h 2183806"/>
                  <a:gd name="connsiteX85" fmla="*/ 1338599 w 1659042"/>
                  <a:gd name="connsiteY85" fmla="*/ 1212066 h 2183806"/>
                  <a:gd name="connsiteX86" fmla="*/ 1400648 w 1659042"/>
                  <a:gd name="connsiteY86" fmla="*/ 1290443 h 2183806"/>
                  <a:gd name="connsiteX87" fmla="*/ 1403914 w 1659042"/>
                  <a:gd name="connsiteY87" fmla="*/ 1443932 h 2183806"/>
                  <a:gd name="connsiteX88" fmla="*/ 1302677 w 1659042"/>
                  <a:gd name="connsiteY88" fmla="*/ 1571295 h 2183806"/>
                  <a:gd name="connsiteX89" fmla="*/ 1214502 w 1659042"/>
                  <a:gd name="connsiteY89" fmla="*/ 1617015 h 2183806"/>
                  <a:gd name="connsiteX90" fmla="*/ 1034888 w 1659042"/>
                  <a:gd name="connsiteY90" fmla="*/ 1617015 h 2183806"/>
                  <a:gd name="connsiteX91" fmla="*/ 936917 w 1659042"/>
                  <a:gd name="connsiteY91" fmla="*/ 1617015 h 2183806"/>
                  <a:gd name="connsiteX92" fmla="*/ 874868 w 1659042"/>
                  <a:gd name="connsiteY92" fmla="*/ 1617015 h 2183806"/>
                  <a:gd name="connsiteX93" fmla="*/ 871602 w 1659042"/>
                  <a:gd name="connsiteY93" fmla="*/ 1639875 h 2183806"/>
                  <a:gd name="connsiteX94" fmla="*/ 884665 w 1659042"/>
                  <a:gd name="connsiteY94" fmla="*/ 1662735 h 2183806"/>
                  <a:gd name="connsiteX95" fmla="*/ 953245 w 1659042"/>
                  <a:gd name="connsiteY95" fmla="*/ 1639875 h 2183806"/>
                  <a:gd name="connsiteX96" fmla="*/ 989168 w 1659042"/>
                  <a:gd name="connsiteY96" fmla="*/ 1610483 h 2183806"/>
                  <a:gd name="connsiteX97" fmla="*/ 1149188 w 1659042"/>
                  <a:gd name="connsiteY97" fmla="*/ 1623546 h 2183806"/>
                  <a:gd name="connsiteX98" fmla="*/ 1240628 w 1659042"/>
                  <a:gd name="connsiteY98" fmla="*/ 1610483 h 2183806"/>
                  <a:gd name="connsiteX99" fmla="*/ 1374522 w 1659042"/>
                  <a:gd name="connsiteY99" fmla="*/ 1499449 h 2183806"/>
                  <a:gd name="connsiteX100" fmla="*/ 1472494 w 1659042"/>
                  <a:gd name="connsiteY100" fmla="*/ 1499449 h 2183806"/>
                  <a:gd name="connsiteX101" fmla="*/ 1560668 w 1659042"/>
                  <a:gd name="connsiteY101" fmla="*/ 1554966 h 2183806"/>
                  <a:gd name="connsiteX102" fmla="*/ 1645577 w 1659042"/>
                  <a:gd name="connsiteY102" fmla="*/ 1692126 h 2183806"/>
                  <a:gd name="connsiteX103" fmla="*/ 1648842 w 1659042"/>
                  <a:gd name="connsiteY103" fmla="*/ 1832552 h 2183806"/>
                  <a:gd name="connsiteX104" fmla="*/ 1547605 w 1659042"/>
                  <a:gd name="connsiteY104" fmla="*/ 1946852 h 2183806"/>
                  <a:gd name="connsiteX105" fmla="*/ 1354928 w 1659042"/>
                  <a:gd name="connsiteY105" fmla="*/ 2021963 h 2183806"/>
                  <a:gd name="connsiteX106" fmla="*/ 1253691 w 1659042"/>
                  <a:gd name="connsiteY106" fmla="*/ 2008900 h 2183806"/>
                  <a:gd name="connsiteX107" fmla="*/ 1207971 w 1659042"/>
                  <a:gd name="connsiteY107" fmla="*/ 1930523 h 2183806"/>
                  <a:gd name="connsiteX108" fmla="*/ 1178579 w 1659042"/>
                  <a:gd name="connsiteY108" fmla="*/ 1956649 h 2183806"/>
                  <a:gd name="connsiteX109" fmla="*/ 1296145 w 1659042"/>
                  <a:gd name="connsiteY109" fmla="*/ 2021963 h 2183806"/>
                  <a:gd name="connsiteX110" fmla="*/ 1462696 w 1659042"/>
                  <a:gd name="connsiteY110" fmla="*/ 1992572 h 2183806"/>
                  <a:gd name="connsiteX111" fmla="*/ 1567199 w 1659042"/>
                  <a:gd name="connsiteY111" fmla="*/ 2123200 h 2183806"/>
                  <a:gd name="connsiteX112" fmla="*/ 1371257 w 1659042"/>
                  <a:gd name="connsiteY112" fmla="*/ 2181983 h 2183806"/>
                  <a:gd name="connsiteX113" fmla="*/ 1008762 w 1659042"/>
                  <a:gd name="connsiteY113" fmla="*/ 2165655 h 2183806"/>
                  <a:gd name="connsiteX114" fmla="*/ 946714 w 1659042"/>
                  <a:gd name="connsiteY114" fmla="*/ 2132998 h 2183806"/>
                  <a:gd name="connsiteX115" fmla="*/ 891197 w 1659042"/>
                  <a:gd name="connsiteY115" fmla="*/ 2061152 h 2183806"/>
                  <a:gd name="connsiteX116" fmla="*/ 897728 w 1659042"/>
                  <a:gd name="connsiteY116" fmla="*/ 1972978 h 2183806"/>
                  <a:gd name="connsiteX117" fmla="*/ 914057 w 1659042"/>
                  <a:gd name="connsiteY117" fmla="*/ 1878272 h 2183806"/>
                  <a:gd name="connsiteX118" fmla="*/ 982637 w 1659042"/>
                  <a:gd name="connsiteY118" fmla="*/ 1829286 h 2183806"/>
                  <a:gd name="connsiteX119" fmla="*/ 1136125 w 1659042"/>
                  <a:gd name="connsiteY119" fmla="*/ 1780300 h 2183806"/>
                  <a:gd name="connsiteX120" fmla="*/ 1247159 w 1659042"/>
                  <a:gd name="connsiteY120" fmla="*/ 1796629 h 2183806"/>
                  <a:gd name="connsiteX121" fmla="*/ 1377788 w 1659042"/>
                  <a:gd name="connsiteY121" fmla="*/ 1826020 h 2183806"/>
                  <a:gd name="connsiteX122" fmla="*/ 1416977 w 1659042"/>
                  <a:gd name="connsiteY122" fmla="*/ 1803160 h 2183806"/>
                  <a:gd name="connsiteX123" fmla="*/ 1403914 w 1659042"/>
                  <a:gd name="connsiteY123" fmla="*/ 1747643 h 2183806"/>
                  <a:gd name="connsiteX124" fmla="*/ 1315739 w 1659042"/>
                  <a:gd name="connsiteY124" fmla="*/ 1734580 h 2183806"/>
                  <a:gd name="connsiteX125" fmla="*/ 1234097 w 1659042"/>
                  <a:gd name="connsiteY125" fmla="*/ 1734580 h 2183806"/>
                  <a:gd name="connsiteX126" fmla="*/ 1152454 w 1659042"/>
                  <a:gd name="connsiteY126" fmla="*/ 1767238 h 2183806"/>
                  <a:gd name="connsiteX127" fmla="*/ 1041419 w 1659042"/>
                  <a:gd name="connsiteY127" fmla="*/ 1806426 h 2183806"/>
                  <a:gd name="connsiteX128" fmla="*/ 914057 w 1659042"/>
                  <a:gd name="connsiteY128" fmla="*/ 1839083 h 2183806"/>
                  <a:gd name="connsiteX129" fmla="*/ 783428 w 1659042"/>
                  <a:gd name="connsiteY129" fmla="*/ 1848880 h 2183806"/>
                  <a:gd name="connsiteX130" fmla="*/ 695254 w 1659042"/>
                  <a:gd name="connsiteY130" fmla="*/ 1819489 h 2183806"/>
                  <a:gd name="connsiteX131" fmla="*/ 643002 w 1659042"/>
                  <a:gd name="connsiteY131" fmla="*/ 1760706 h 2183806"/>
                  <a:gd name="connsiteX132" fmla="*/ 620142 w 1659042"/>
                  <a:gd name="connsiteY132" fmla="*/ 1682329 h 2183806"/>
                  <a:gd name="connsiteX133" fmla="*/ 633205 w 1659042"/>
                  <a:gd name="connsiteY133" fmla="*/ 1610483 h 2183806"/>
                  <a:gd name="connsiteX134" fmla="*/ 669128 w 1659042"/>
                  <a:gd name="connsiteY134" fmla="*/ 1525575 h 2183806"/>
                  <a:gd name="connsiteX135" fmla="*/ 718114 w 1659042"/>
                  <a:gd name="connsiteY135" fmla="*/ 1470058 h 2183806"/>
                  <a:gd name="connsiteX136" fmla="*/ 832414 w 1659042"/>
                  <a:gd name="connsiteY136" fmla="*/ 1463526 h 2183806"/>
                  <a:gd name="connsiteX137" fmla="*/ 897728 w 1659042"/>
                  <a:gd name="connsiteY137" fmla="*/ 1440666 h 2183806"/>
                  <a:gd name="connsiteX138" fmla="*/ 1008762 w 1659042"/>
                  <a:gd name="connsiteY138" fmla="*/ 1456995 h 2183806"/>
                  <a:gd name="connsiteX139" fmla="*/ 1126328 w 1659042"/>
                  <a:gd name="connsiteY139" fmla="*/ 1456995 h 2183806"/>
                  <a:gd name="connsiteX140" fmla="*/ 1198174 w 1659042"/>
                  <a:gd name="connsiteY140" fmla="*/ 1414540 h 2183806"/>
                  <a:gd name="connsiteX141" fmla="*/ 1178579 w 1659042"/>
                  <a:gd name="connsiteY141" fmla="*/ 1375352 h 2183806"/>
                  <a:gd name="connsiteX142" fmla="*/ 1083874 w 1659042"/>
                  <a:gd name="connsiteY142" fmla="*/ 1391680 h 2183806"/>
                  <a:gd name="connsiteX143" fmla="*/ 989168 w 1659042"/>
                  <a:gd name="connsiteY143" fmla="*/ 1414540 h 2183806"/>
                  <a:gd name="connsiteX144" fmla="*/ 917322 w 1659042"/>
                  <a:gd name="connsiteY144" fmla="*/ 1443932 h 2183806"/>
                  <a:gd name="connsiteX145" fmla="*/ 819351 w 1659042"/>
                  <a:gd name="connsiteY145" fmla="*/ 1447198 h 2183806"/>
                  <a:gd name="connsiteX146" fmla="*/ 705051 w 1659042"/>
                  <a:gd name="connsiteY146" fmla="*/ 1463526 h 2183806"/>
                  <a:gd name="connsiteX147" fmla="*/ 590751 w 1659042"/>
                  <a:gd name="connsiteY147" fmla="*/ 1463526 h 2183806"/>
                  <a:gd name="connsiteX148" fmla="*/ 502577 w 1659042"/>
                  <a:gd name="connsiteY148" fmla="*/ 1427603 h 2183806"/>
                  <a:gd name="connsiteX149" fmla="*/ 456857 w 1659042"/>
                  <a:gd name="connsiteY149" fmla="*/ 1355758 h 2183806"/>
                  <a:gd name="connsiteX150" fmla="*/ 430731 w 1659042"/>
                  <a:gd name="connsiteY150" fmla="*/ 1274115 h 2183806"/>
                  <a:gd name="connsiteX151" fmla="*/ 456857 w 1659042"/>
                  <a:gd name="connsiteY151" fmla="*/ 1159815 h 2183806"/>
                  <a:gd name="connsiteX152" fmla="*/ 479717 w 1659042"/>
                  <a:gd name="connsiteY152" fmla="*/ 1120626 h 2183806"/>
                  <a:gd name="connsiteX153" fmla="*/ 597282 w 1659042"/>
                  <a:gd name="connsiteY153" fmla="*/ 1107563 h 2183806"/>
                  <a:gd name="connsiteX154" fmla="*/ 691988 w 1659042"/>
                  <a:gd name="connsiteY154" fmla="*/ 1065109 h 2183806"/>
                  <a:gd name="connsiteX155" fmla="*/ 760568 w 1659042"/>
                  <a:gd name="connsiteY155" fmla="*/ 1084703 h 2183806"/>
                  <a:gd name="connsiteX156" fmla="*/ 887931 w 1659042"/>
                  <a:gd name="connsiteY156" fmla="*/ 1094500 h 2183806"/>
                  <a:gd name="connsiteX157" fmla="*/ 982637 w 1659042"/>
                  <a:gd name="connsiteY157" fmla="*/ 1091235 h 2183806"/>
                  <a:gd name="connsiteX158" fmla="*/ 1002231 w 1659042"/>
                  <a:gd name="connsiteY158" fmla="*/ 1045515 h 2183806"/>
                  <a:gd name="connsiteX159" fmla="*/ 966308 w 1659042"/>
                  <a:gd name="connsiteY159" fmla="*/ 1025920 h 2183806"/>
                  <a:gd name="connsiteX160" fmla="*/ 852008 w 1659042"/>
                  <a:gd name="connsiteY160" fmla="*/ 1012858 h 2183806"/>
                  <a:gd name="connsiteX161" fmla="*/ 767099 w 1659042"/>
                  <a:gd name="connsiteY161" fmla="*/ 1048780 h 2183806"/>
                  <a:gd name="connsiteX162" fmla="*/ 688722 w 1659042"/>
                  <a:gd name="connsiteY162" fmla="*/ 1065109 h 2183806"/>
                  <a:gd name="connsiteX163" fmla="*/ 574422 w 1659042"/>
                  <a:gd name="connsiteY163" fmla="*/ 1117360 h 2183806"/>
                  <a:gd name="connsiteX164" fmla="*/ 440528 w 1659042"/>
                  <a:gd name="connsiteY164" fmla="*/ 1127158 h 2183806"/>
                  <a:gd name="connsiteX165" fmla="*/ 322962 w 1659042"/>
                  <a:gd name="connsiteY165" fmla="*/ 1117360 h 2183806"/>
                  <a:gd name="connsiteX166" fmla="*/ 257648 w 1659042"/>
                  <a:gd name="connsiteY166" fmla="*/ 1058578 h 2183806"/>
                  <a:gd name="connsiteX167" fmla="*/ 218459 w 1659042"/>
                  <a:gd name="connsiteY167" fmla="*/ 980200 h 2183806"/>
                  <a:gd name="connsiteX168" fmla="*/ 211928 w 1659042"/>
                  <a:gd name="connsiteY168" fmla="*/ 865900 h 2183806"/>
                  <a:gd name="connsiteX169" fmla="*/ 231522 w 1659042"/>
                  <a:gd name="connsiteY169" fmla="*/ 777726 h 2183806"/>
                  <a:gd name="connsiteX170" fmla="*/ 290305 w 1659042"/>
                  <a:gd name="connsiteY170" fmla="*/ 722209 h 2183806"/>
                  <a:gd name="connsiteX171" fmla="*/ 407871 w 1659042"/>
                  <a:gd name="connsiteY171" fmla="*/ 709146 h 2183806"/>
                  <a:gd name="connsiteX172" fmla="*/ 518905 w 1659042"/>
                  <a:gd name="connsiteY172" fmla="*/ 696083 h 2183806"/>
                  <a:gd name="connsiteX173" fmla="*/ 646268 w 1659042"/>
                  <a:gd name="connsiteY173" fmla="*/ 660160 h 2183806"/>
                  <a:gd name="connsiteX174" fmla="*/ 776897 w 1659042"/>
                  <a:gd name="connsiteY174" fmla="*/ 663426 h 2183806"/>
                  <a:gd name="connsiteX175" fmla="*/ 646268 w 1659042"/>
                  <a:gd name="connsiteY175" fmla="*/ 653629 h 2183806"/>
                  <a:gd name="connsiteX176" fmla="*/ 525437 w 1659042"/>
                  <a:gd name="connsiteY176" fmla="*/ 696083 h 2183806"/>
                  <a:gd name="connsiteX177" fmla="*/ 339291 w 1659042"/>
                  <a:gd name="connsiteY177" fmla="*/ 712412 h 2183806"/>
                  <a:gd name="connsiteX178" fmla="*/ 192334 w 1659042"/>
                  <a:gd name="connsiteY178" fmla="*/ 699349 h 2183806"/>
                  <a:gd name="connsiteX179" fmla="*/ 91097 w 1659042"/>
                  <a:gd name="connsiteY179" fmla="*/ 650363 h 2183806"/>
                  <a:gd name="connsiteX180" fmla="*/ 48642 w 1659042"/>
                  <a:gd name="connsiteY180" fmla="*/ 594846 h 2183806"/>
                  <a:gd name="connsiteX181" fmla="*/ 25782 w 1659042"/>
                  <a:gd name="connsiteY181" fmla="*/ 516469 h 2183806"/>
                  <a:gd name="connsiteX182" fmla="*/ 97628 w 1659042"/>
                  <a:gd name="connsiteY182" fmla="*/ 418498 h 2183806"/>
                  <a:gd name="connsiteX183" fmla="*/ 251117 w 1659042"/>
                  <a:gd name="connsiteY183" fmla="*/ 340120 h 2183806"/>
                  <a:gd name="connsiteX184" fmla="*/ 440528 w 1659042"/>
                  <a:gd name="connsiteY184" fmla="*/ 317260 h 2183806"/>
                  <a:gd name="connsiteX185" fmla="*/ 636471 w 1659042"/>
                  <a:gd name="connsiteY185" fmla="*/ 346652 h 2183806"/>
                  <a:gd name="connsiteX186" fmla="*/ 744239 w 1659042"/>
                  <a:gd name="connsiteY186" fmla="*/ 327058 h 2183806"/>
                  <a:gd name="connsiteX187" fmla="*/ 789959 w 1659042"/>
                  <a:gd name="connsiteY187" fmla="*/ 258478 h 2183806"/>
                  <a:gd name="connsiteX188" fmla="*/ 718114 w 1659042"/>
                  <a:gd name="connsiteY188" fmla="*/ 216023 h 2183806"/>
                  <a:gd name="connsiteX189" fmla="*/ 548297 w 1659042"/>
                  <a:gd name="connsiteY189" fmla="*/ 245415 h 2183806"/>
                  <a:gd name="connsiteX190" fmla="*/ 381745 w 1659042"/>
                  <a:gd name="connsiteY190" fmla="*/ 291135 h 2183806"/>
                  <a:gd name="connsiteX191" fmla="*/ 179271 w 1659042"/>
                  <a:gd name="connsiteY191" fmla="*/ 300932 h 2183806"/>
                  <a:gd name="connsiteX192" fmla="*/ 58439 w 1659042"/>
                  <a:gd name="connsiteY192" fmla="*/ 251946 h 2183806"/>
                  <a:gd name="connsiteX193" fmla="*/ 12719 w 1659042"/>
                  <a:gd name="connsiteY193" fmla="*/ 137646 h 2183806"/>
                  <a:gd name="connsiteX194" fmla="*/ 2922 w 1659042"/>
                  <a:gd name="connsiteY194" fmla="*/ 69066 h 2183806"/>
                  <a:gd name="connsiteX0" fmla="*/ 2922 w 1659042"/>
                  <a:gd name="connsiteY0" fmla="*/ 69066 h 2185874"/>
                  <a:gd name="connsiteX1" fmla="*/ 58439 w 1659042"/>
                  <a:gd name="connsiteY1" fmla="*/ 42940 h 2185874"/>
                  <a:gd name="connsiteX2" fmla="*/ 136817 w 1659042"/>
                  <a:gd name="connsiteY2" fmla="*/ 16815 h 2185874"/>
                  <a:gd name="connsiteX3" fmla="*/ 182537 w 1659042"/>
                  <a:gd name="connsiteY3" fmla="*/ 7018 h 2185874"/>
                  <a:gd name="connsiteX4" fmla="*/ 221725 w 1659042"/>
                  <a:gd name="connsiteY4" fmla="*/ 3752 h 2185874"/>
                  <a:gd name="connsiteX5" fmla="*/ 234788 w 1659042"/>
                  <a:gd name="connsiteY5" fmla="*/ 3752 h 2185874"/>
                  <a:gd name="connsiteX6" fmla="*/ 218459 w 1659042"/>
                  <a:gd name="connsiteY6" fmla="*/ 52738 h 2185874"/>
                  <a:gd name="connsiteX7" fmla="*/ 218459 w 1659042"/>
                  <a:gd name="connsiteY7" fmla="*/ 78863 h 2185874"/>
                  <a:gd name="connsiteX8" fmla="*/ 247851 w 1659042"/>
                  <a:gd name="connsiteY8" fmla="*/ 98458 h 2185874"/>
                  <a:gd name="connsiteX9" fmla="*/ 283774 w 1659042"/>
                  <a:gd name="connsiteY9" fmla="*/ 104989 h 2185874"/>
                  <a:gd name="connsiteX10" fmla="*/ 371948 w 1659042"/>
                  <a:gd name="connsiteY10" fmla="*/ 85395 h 2185874"/>
                  <a:gd name="connsiteX11" fmla="*/ 466654 w 1659042"/>
                  <a:gd name="connsiteY11" fmla="*/ 62535 h 2185874"/>
                  <a:gd name="connsiteX12" fmla="*/ 587485 w 1659042"/>
                  <a:gd name="connsiteY12" fmla="*/ 56003 h 2185874"/>
                  <a:gd name="connsiteX13" fmla="*/ 669128 w 1659042"/>
                  <a:gd name="connsiteY13" fmla="*/ 42940 h 2185874"/>
                  <a:gd name="connsiteX14" fmla="*/ 793225 w 1659042"/>
                  <a:gd name="connsiteY14" fmla="*/ 39675 h 2185874"/>
                  <a:gd name="connsiteX15" fmla="*/ 858539 w 1659042"/>
                  <a:gd name="connsiteY15" fmla="*/ 62535 h 2185874"/>
                  <a:gd name="connsiteX16" fmla="*/ 927119 w 1659042"/>
                  <a:gd name="connsiteY16" fmla="*/ 98458 h 2185874"/>
                  <a:gd name="connsiteX17" fmla="*/ 963042 w 1659042"/>
                  <a:gd name="connsiteY17" fmla="*/ 173569 h 2185874"/>
                  <a:gd name="connsiteX18" fmla="*/ 985902 w 1659042"/>
                  <a:gd name="connsiteY18" fmla="*/ 278072 h 2185874"/>
                  <a:gd name="connsiteX19" fmla="*/ 953245 w 1659042"/>
                  <a:gd name="connsiteY19" fmla="*/ 398903 h 2185874"/>
                  <a:gd name="connsiteX20" fmla="*/ 900994 w 1659042"/>
                  <a:gd name="connsiteY20" fmla="*/ 474015 h 2185874"/>
                  <a:gd name="connsiteX21" fmla="*/ 845477 w 1659042"/>
                  <a:gd name="connsiteY21" fmla="*/ 503406 h 2185874"/>
                  <a:gd name="connsiteX22" fmla="*/ 737708 w 1659042"/>
                  <a:gd name="connsiteY22" fmla="*/ 526266 h 2185874"/>
                  <a:gd name="connsiteX23" fmla="*/ 603814 w 1659042"/>
                  <a:gd name="connsiteY23" fmla="*/ 513203 h 2185874"/>
                  <a:gd name="connsiteX24" fmla="*/ 509108 w 1659042"/>
                  <a:gd name="connsiteY24" fmla="*/ 500140 h 2185874"/>
                  <a:gd name="connsiteX25" fmla="*/ 447059 w 1659042"/>
                  <a:gd name="connsiteY25" fmla="*/ 483812 h 2185874"/>
                  <a:gd name="connsiteX26" fmla="*/ 371948 w 1659042"/>
                  <a:gd name="connsiteY26" fmla="*/ 480546 h 2185874"/>
                  <a:gd name="connsiteX27" fmla="*/ 339291 w 1659042"/>
                  <a:gd name="connsiteY27" fmla="*/ 487078 h 2185874"/>
                  <a:gd name="connsiteX28" fmla="*/ 300102 w 1659042"/>
                  <a:gd name="connsiteY28" fmla="*/ 503406 h 2185874"/>
                  <a:gd name="connsiteX29" fmla="*/ 290305 w 1659042"/>
                  <a:gd name="connsiteY29" fmla="*/ 529532 h 2185874"/>
                  <a:gd name="connsiteX30" fmla="*/ 349088 w 1659042"/>
                  <a:gd name="connsiteY30" fmla="*/ 519735 h 2185874"/>
                  <a:gd name="connsiteX31" fmla="*/ 420934 w 1659042"/>
                  <a:gd name="connsiteY31" fmla="*/ 493609 h 2185874"/>
                  <a:gd name="connsiteX32" fmla="*/ 453591 w 1659042"/>
                  <a:gd name="connsiteY32" fmla="*/ 487078 h 2185874"/>
                  <a:gd name="connsiteX33" fmla="*/ 492779 w 1659042"/>
                  <a:gd name="connsiteY33" fmla="*/ 493609 h 2185874"/>
                  <a:gd name="connsiteX34" fmla="*/ 551562 w 1659042"/>
                  <a:gd name="connsiteY34" fmla="*/ 503406 h 2185874"/>
                  <a:gd name="connsiteX35" fmla="*/ 649534 w 1659042"/>
                  <a:gd name="connsiteY35" fmla="*/ 519735 h 2185874"/>
                  <a:gd name="connsiteX36" fmla="*/ 734442 w 1659042"/>
                  <a:gd name="connsiteY36" fmla="*/ 523000 h 2185874"/>
                  <a:gd name="connsiteX37" fmla="*/ 816085 w 1659042"/>
                  <a:gd name="connsiteY37" fmla="*/ 519735 h 2185874"/>
                  <a:gd name="connsiteX38" fmla="*/ 881399 w 1659042"/>
                  <a:gd name="connsiteY38" fmla="*/ 480546 h 2185874"/>
                  <a:gd name="connsiteX39" fmla="*/ 943448 w 1659042"/>
                  <a:gd name="connsiteY39" fmla="*/ 509938 h 2185874"/>
                  <a:gd name="connsiteX40" fmla="*/ 1012028 w 1659042"/>
                  <a:gd name="connsiteY40" fmla="*/ 558923 h 2185874"/>
                  <a:gd name="connsiteX41" fmla="*/ 1051217 w 1659042"/>
                  <a:gd name="connsiteY41" fmla="*/ 591580 h 2185874"/>
                  <a:gd name="connsiteX42" fmla="*/ 1067545 w 1659042"/>
                  <a:gd name="connsiteY42" fmla="*/ 663426 h 2185874"/>
                  <a:gd name="connsiteX43" fmla="*/ 1057748 w 1659042"/>
                  <a:gd name="connsiteY43" fmla="*/ 732006 h 2185874"/>
                  <a:gd name="connsiteX44" fmla="*/ 1018559 w 1659042"/>
                  <a:gd name="connsiteY44" fmla="*/ 800586 h 2185874"/>
                  <a:gd name="connsiteX45" fmla="*/ 976105 w 1659042"/>
                  <a:gd name="connsiteY45" fmla="*/ 836509 h 2185874"/>
                  <a:gd name="connsiteX46" fmla="*/ 907525 w 1659042"/>
                  <a:gd name="connsiteY46" fmla="*/ 865900 h 2185874"/>
                  <a:gd name="connsiteX47" fmla="*/ 731177 w 1659042"/>
                  <a:gd name="connsiteY47" fmla="*/ 865900 h 2185874"/>
                  <a:gd name="connsiteX48" fmla="*/ 584219 w 1659042"/>
                  <a:gd name="connsiteY48" fmla="*/ 862635 h 2185874"/>
                  <a:gd name="connsiteX49" fmla="*/ 518905 w 1659042"/>
                  <a:gd name="connsiteY49" fmla="*/ 856103 h 2185874"/>
                  <a:gd name="connsiteX50" fmla="*/ 443794 w 1659042"/>
                  <a:gd name="connsiteY50" fmla="*/ 892026 h 2185874"/>
                  <a:gd name="connsiteX51" fmla="*/ 420934 w 1659042"/>
                  <a:gd name="connsiteY51" fmla="*/ 918152 h 2185874"/>
                  <a:gd name="connsiteX52" fmla="*/ 453591 w 1659042"/>
                  <a:gd name="connsiteY52" fmla="*/ 941012 h 2185874"/>
                  <a:gd name="connsiteX53" fmla="*/ 525437 w 1659042"/>
                  <a:gd name="connsiteY53" fmla="*/ 911620 h 2185874"/>
                  <a:gd name="connsiteX54" fmla="*/ 574422 w 1659042"/>
                  <a:gd name="connsiteY54" fmla="*/ 898558 h 2185874"/>
                  <a:gd name="connsiteX55" fmla="*/ 610345 w 1659042"/>
                  <a:gd name="connsiteY55" fmla="*/ 888760 h 2185874"/>
                  <a:gd name="connsiteX56" fmla="*/ 656065 w 1659042"/>
                  <a:gd name="connsiteY56" fmla="*/ 865900 h 2185874"/>
                  <a:gd name="connsiteX57" fmla="*/ 767099 w 1659042"/>
                  <a:gd name="connsiteY57" fmla="*/ 862635 h 2185874"/>
                  <a:gd name="connsiteX58" fmla="*/ 881399 w 1659042"/>
                  <a:gd name="connsiteY58" fmla="*/ 865900 h 2185874"/>
                  <a:gd name="connsiteX59" fmla="*/ 949979 w 1659042"/>
                  <a:gd name="connsiteY59" fmla="*/ 852838 h 2185874"/>
                  <a:gd name="connsiteX60" fmla="*/ 979371 w 1659042"/>
                  <a:gd name="connsiteY60" fmla="*/ 833243 h 2185874"/>
                  <a:gd name="connsiteX61" fmla="*/ 1047951 w 1659042"/>
                  <a:gd name="connsiteY61" fmla="*/ 843040 h 2185874"/>
                  <a:gd name="connsiteX62" fmla="*/ 1123062 w 1659042"/>
                  <a:gd name="connsiteY62" fmla="*/ 872432 h 2185874"/>
                  <a:gd name="connsiteX63" fmla="*/ 1194908 w 1659042"/>
                  <a:gd name="connsiteY63" fmla="*/ 931215 h 2185874"/>
                  <a:gd name="connsiteX64" fmla="*/ 1230831 w 1659042"/>
                  <a:gd name="connsiteY64" fmla="*/ 983466 h 2185874"/>
                  <a:gd name="connsiteX65" fmla="*/ 1240628 w 1659042"/>
                  <a:gd name="connsiteY65" fmla="*/ 1035718 h 2185874"/>
                  <a:gd name="connsiteX66" fmla="*/ 1198174 w 1659042"/>
                  <a:gd name="connsiteY66" fmla="*/ 1150018 h 2185874"/>
                  <a:gd name="connsiteX67" fmla="*/ 1191642 w 1659042"/>
                  <a:gd name="connsiteY67" fmla="*/ 1176143 h 2185874"/>
                  <a:gd name="connsiteX68" fmla="*/ 1136125 w 1659042"/>
                  <a:gd name="connsiteY68" fmla="*/ 1202269 h 2185874"/>
                  <a:gd name="connsiteX69" fmla="*/ 1061014 w 1659042"/>
                  <a:gd name="connsiteY69" fmla="*/ 1247989 h 2185874"/>
                  <a:gd name="connsiteX70" fmla="*/ 992434 w 1659042"/>
                  <a:gd name="connsiteY70" fmla="*/ 1264318 h 2185874"/>
                  <a:gd name="connsiteX71" fmla="*/ 881399 w 1659042"/>
                  <a:gd name="connsiteY71" fmla="*/ 1274115 h 2185874"/>
                  <a:gd name="connsiteX72" fmla="*/ 760568 w 1659042"/>
                  <a:gd name="connsiteY72" fmla="*/ 1270849 h 2185874"/>
                  <a:gd name="connsiteX73" fmla="*/ 698519 w 1659042"/>
                  <a:gd name="connsiteY73" fmla="*/ 1257786 h 2185874"/>
                  <a:gd name="connsiteX74" fmla="*/ 675659 w 1659042"/>
                  <a:gd name="connsiteY74" fmla="*/ 1261052 h 2185874"/>
                  <a:gd name="connsiteX75" fmla="*/ 682191 w 1659042"/>
                  <a:gd name="connsiteY75" fmla="*/ 1277380 h 2185874"/>
                  <a:gd name="connsiteX76" fmla="*/ 727911 w 1659042"/>
                  <a:gd name="connsiteY76" fmla="*/ 1287178 h 2185874"/>
                  <a:gd name="connsiteX77" fmla="*/ 760568 w 1659042"/>
                  <a:gd name="connsiteY77" fmla="*/ 1270849 h 2185874"/>
                  <a:gd name="connsiteX78" fmla="*/ 861805 w 1659042"/>
                  <a:gd name="connsiteY78" fmla="*/ 1277380 h 2185874"/>
                  <a:gd name="connsiteX79" fmla="*/ 956511 w 1659042"/>
                  <a:gd name="connsiteY79" fmla="*/ 1267583 h 2185874"/>
                  <a:gd name="connsiteX80" fmla="*/ 1031622 w 1659042"/>
                  <a:gd name="connsiteY80" fmla="*/ 1261052 h 2185874"/>
                  <a:gd name="connsiteX81" fmla="*/ 1093671 w 1659042"/>
                  <a:gd name="connsiteY81" fmla="*/ 1234926 h 2185874"/>
                  <a:gd name="connsiteX82" fmla="*/ 1149188 w 1659042"/>
                  <a:gd name="connsiteY82" fmla="*/ 1195738 h 2185874"/>
                  <a:gd name="connsiteX83" fmla="*/ 1188377 w 1659042"/>
                  <a:gd name="connsiteY83" fmla="*/ 1169612 h 2185874"/>
                  <a:gd name="connsiteX84" fmla="*/ 1240628 w 1659042"/>
                  <a:gd name="connsiteY84" fmla="*/ 1166346 h 2185874"/>
                  <a:gd name="connsiteX85" fmla="*/ 1338599 w 1659042"/>
                  <a:gd name="connsiteY85" fmla="*/ 1212066 h 2185874"/>
                  <a:gd name="connsiteX86" fmla="*/ 1400648 w 1659042"/>
                  <a:gd name="connsiteY86" fmla="*/ 1290443 h 2185874"/>
                  <a:gd name="connsiteX87" fmla="*/ 1403914 w 1659042"/>
                  <a:gd name="connsiteY87" fmla="*/ 1443932 h 2185874"/>
                  <a:gd name="connsiteX88" fmla="*/ 1302677 w 1659042"/>
                  <a:gd name="connsiteY88" fmla="*/ 1571295 h 2185874"/>
                  <a:gd name="connsiteX89" fmla="*/ 1214502 w 1659042"/>
                  <a:gd name="connsiteY89" fmla="*/ 1617015 h 2185874"/>
                  <a:gd name="connsiteX90" fmla="*/ 1034888 w 1659042"/>
                  <a:gd name="connsiteY90" fmla="*/ 1617015 h 2185874"/>
                  <a:gd name="connsiteX91" fmla="*/ 936917 w 1659042"/>
                  <a:gd name="connsiteY91" fmla="*/ 1617015 h 2185874"/>
                  <a:gd name="connsiteX92" fmla="*/ 874868 w 1659042"/>
                  <a:gd name="connsiteY92" fmla="*/ 1617015 h 2185874"/>
                  <a:gd name="connsiteX93" fmla="*/ 871602 w 1659042"/>
                  <a:gd name="connsiteY93" fmla="*/ 1639875 h 2185874"/>
                  <a:gd name="connsiteX94" fmla="*/ 884665 w 1659042"/>
                  <a:gd name="connsiteY94" fmla="*/ 1662735 h 2185874"/>
                  <a:gd name="connsiteX95" fmla="*/ 953245 w 1659042"/>
                  <a:gd name="connsiteY95" fmla="*/ 1639875 h 2185874"/>
                  <a:gd name="connsiteX96" fmla="*/ 989168 w 1659042"/>
                  <a:gd name="connsiteY96" fmla="*/ 1610483 h 2185874"/>
                  <a:gd name="connsiteX97" fmla="*/ 1149188 w 1659042"/>
                  <a:gd name="connsiteY97" fmla="*/ 1623546 h 2185874"/>
                  <a:gd name="connsiteX98" fmla="*/ 1240628 w 1659042"/>
                  <a:gd name="connsiteY98" fmla="*/ 1610483 h 2185874"/>
                  <a:gd name="connsiteX99" fmla="*/ 1374522 w 1659042"/>
                  <a:gd name="connsiteY99" fmla="*/ 1499449 h 2185874"/>
                  <a:gd name="connsiteX100" fmla="*/ 1472494 w 1659042"/>
                  <a:gd name="connsiteY100" fmla="*/ 1499449 h 2185874"/>
                  <a:gd name="connsiteX101" fmla="*/ 1560668 w 1659042"/>
                  <a:gd name="connsiteY101" fmla="*/ 1554966 h 2185874"/>
                  <a:gd name="connsiteX102" fmla="*/ 1645577 w 1659042"/>
                  <a:gd name="connsiteY102" fmla="*/ 1692126 h 2185874"/>
                  <a:gd name="connsiteX103" fmla="*/ 1648842 w 1659042"/>
                  <a:gd name="connsiteY103" fmla="*/ 1832552 h 2185874"/>
                  <a:gd name="connsiteX104" fmla="*/ 1547605 w 1659042"/>
                  <a:gd name="connsiteY104" fmla="*/ 1946852 h 2185874"/>
                  <a:gd name="connsiteX105" fmla="*/ 1354928 w 1659042"/>
                  <a:gd name="connsiteY105" fmla="*/ 2021963 h 2185874"/>
                  <a:gd name="connsiteX106" fmla="*/ 1253691 w 1659042"/>
                  <a:gd name="connsiteY106" fmla="*/ 2008900 h 2185874"/>
                  <a:gd name="connsiteX107" fmla="*/ 1207971 w 1659042"/>
                  <a:gd name="connsiteY107" fmla="*/ 1930523 h 2185874"/>
                  <a:gd name="connsiteX108" fmla="*/ 1178579 w 1659042"/>
                  <a:gd name="connsiteY108" fmla="*/ 1956649 h 2185874"/>
                  <a:gd name="connsiteX109" fmla="*/ 1296145 w 1659042"/>
                  <a:gd name="connsiteY109" fmla="*/ 2021963 h 2185874"/>
                  <a:gd name="connsiteX110" fmla="*/ 1462696 w 1659042"/>
                  <a:gd name="connsiteY110" fmla="*/ 1992572 h 2185874"/>
                  <a:gd name="connsiteX111" fmla="*/ 1567199 w 1659042"/>
                  <a:gd name="connsiteY111" fmla="*/ 2123200 h 2185874"/>
                  <a:gd name="connsiteX112" fmla="*/ 1371257 w 1659042"/>
                  <a:gd name="connsiteY112" fmla="*/ 2181983 h 2185874"/>
                  <a:gd name="connsiteX113" fmla="*/ 1181846 w 1659042"/>
                  <a:gd name="connsiteY113" fmla="*/ 2178718 h 2185874"/>
                  <a:gd name="connsiteX114" fmla="*/ 1008762 w 1659042"/>
                  <a:gd name="connsiteY114" fmla="*/ 2165655 h 2185874"/>
                  <a:gd name="connsiteX115" fmla="*/ 946714 w 1659042"/>
                  <a:gd name="connsiteY115" fmla="*/ 2132998 h 2185874"/>
                  <a:gd name="connsiteX116" fmla="*/ 891197 w 1659042"/>
                  <a:gd name="connsiteY116" fmla="*/ 2061152 h 2185874"/>
                  <a:gd name="connsiteX117" fmla="*/ 897728 w 1659042"/>
                  <a:gd name="connsiteY117" fmla="*/ 1972978 h 2185874"/>
                  <a:gd name="connsiteX118" fmla="*/ 914057 w 1659042"/>
                  <a:gd name="connsiteY118" fmla="*/ 1878272 h 2185874"/>
                  <a:gd name="connsiteX119" fmla="*/ 982637 w 1659042"/>
                  <a:gd name="connsiteY119" fmla="*/ 1829286 h 2185874"/>
                  <a:gd name="connsiteX120" fmla="*/ 1136125 w 1659042"/>
                  <a:gd name="connsiteY120" fmla="*/ 1780300 h 2185874"/>
                  <a:gd name="connsiteX121" fmla="*/ 1247159 w 1659042"/>
                  <a:gd name="connsiteY121" fmla="*/ 1796629 h 2185874"/>
                  <a:gd name="connsiteX122" fmla="*/ 1377788 w 1659042"/>
                  <a:gd name="connsiteY122" fmla="*/ 1826020 h 2185874"/>
                  <a:gd name="connsiteX123" fmla="*/ 1416977 w 1659042"/>
                  <a:gd name="connsiteY123" fmla="*/ 1803160 h 2185874"/>
                  <a:gd name="connsiteX124" fmla="*/ 1403914 w 1659042"/>
                  <a:gd name="connsiteY124" fmla="*/ 1747643 h 2185874"/>
                  <a:gd name="connsiteX125" fmla="*/ 1315739 w 1659042"/>
                  <a:gd name="connsiteY125" fmla="*/ 1734580 h 2185874"/>
                  <a:gd name="connsiteX126" fmla="*/ 1234097 w 1659042"/>
                  <a:gd name="connsiteY126" fmla="*/ 1734580 h 2185874"/>
                  <a:gd name="connsiteX127" fmla="*/ 1152454 w 1659042"/>
                  <a:gd name="connsiteY127" fmla="*/ 1767238 h 2185874"/>
                  <a:gd name="connsiteX128" fmla="*/ 1041419 w 1659042"/>
                  <a:gd name="connsiteY128" fmla="*/ 1806426 h 2185874"/>
                  <a:gd name="connsiteX129" fmla="*/ 914057 w 1659042"/>
                  <a:gd name="connsiteY129" fmla="*/ 1839083 h 2185874"/>
                  <a:gd name="connsiteX130" fmla="*/ 783428 w 1659042"/>
                  <a:gd name="connsiteY130" fmla="*/ 1848880 h 2185874"/>
                  <a:gd name="connsiteX131" fmla="*/ 695254 w 1659042"/>
                  <a:gd name="connsiteY131" fmla="*/ 1819489 h 2185874"/>
                  <a:gd name="connsiteX132" fmla="*/ 643002 w 1659042"/>
                  <a:gd name="connsiteY132" fmla="*/ 1760706 h 2185874"/>
                  <a:gd name="connsiteX133" fmla="*/ 620142 w 1659042"/>
                  <a:gd name="connsiteY133" fmla="*/ 1682329 h 2185874"/>
                  <a:gd name="connsiteX134" fmla="*/ 633205 w 1659042"/>
                  <a:gd name="connsiteY134" fmla="*/ 1610483 h 2185874"/>
                  <a:gd name="connsiteX135" fmla="*/ 669128 w 1659042"/>
                  <a:gd name="connsiteY135" fmla="*/ 1525575 h 2185874"/>
                  <a:gd name="connsiteX136" fmla="*/ 718114 w 1659042"/>
                  <a:gd name="connsiteY136" fmla="*/ 1470058 h 2185874"/>
                  <a:gd name="connsiteX137" fmla="*/ 832414 w 1659042"/>
                  <a:gd name="connsiteY137" fmla="*/ 1463526 h 2185874"/>
                  <a:gd name="connsiteX138" fmla="*/ 897728 w 1659042"/>
                  <a:gd name="connsiteY138" fmla="*/ 1440666 h 2185874"/>
                  <a:gd name="connsiteX139" fmla="*/ 1008762 w 1659042"/>
                  <a:gd name="connsiteY139" fmla="*/ 1456995 h 2185874"/>
                  <a:gd name="connsiteX140" fmla="*/ 1126328 w 1659042"/>
                  <a:gd name="connsiteY140" fmla="*/ 1456995 h 2185874"/>
                  <a:gd name="connsiteX141" fmla="*/ 1198174 w 1659042"/>
                  <a:gd name="connsiteY141" fmla="*/ 1414540 h 2185874"/>
                  <a:gd name="connsiteX142" fmla="*/ 1178579 w 1659042"/>
                  <a:gd name="connsiteY142" fmla="*/ 1375352 h 2185874"/>
                  <a:gd name="connsiteX143" fmla="*/ 1083874 w 1659042"/>
                  <a:gd name="connsiteY143" fmla="*/ 1391680 h 2185874"/>
                  <a:gd name="connsiteX144" fmla="*/ 989168 w 1659042"/>
                  <a:gd name="connsiteY144" fmla="*/ 1414540 h 2185874"/>
                  <a:gd name="connsiteX145" fmla="*/ 917322 w 1659042"/>
                  <a:gd name="connsiteY145" fmla="*/ 1443932 h 2185874"/>
                  <a:gd name="connsiteX146" fmla="*/ 819351 w 1659042"/>
                  <a:gd name="connsiteY146" fmla="*/ 1447198 h 2185874"/>
                  <a:gd name="connsiteX147" fmla="*/ 705051 w 1659042"/>
                  <a:gd name="connsiteY147" fmla="*/ 1463526 h 2185874"/>
                  <a:gd name="connsiteX148" fmla="*/ 590751 w 1659042"/>
                  <a:gd name="connsiteY148" fmla="*/ 1463526 h 2185874"/>
                  <a:gd name="connsiteX149" fmla="*/ 502577 w 1659042"/>
                  <a:gd name="connsiteY149" fmla="*/ 1427603 h 2185874"/>
                  <a:gd name="connsiteX150" fmla="*/ 456857 w 1659042"/>
                  <a:gd name="connsiteY150" fmla="*/ 1355758 h 2185874"/>
                  <a:gd name="connsiteX151" fmla="*/ 430731 w 1659042"/>
                  <a:gd name="connsiteY151" fmla="*/ 1274115 h 2185874"/>
                  <a:gd name="connsiteX152" fmla="*/ 456857 w 1659042"/>
                  <a:gd name="connsiteY152" fmla="*/ 1159815 h 2185874"/>
                  <a:gd name="connsiteX153" fmla="*/ 479717 w 1659042"/>
                  <a:gd name="connsiteY153" fmla="*/ 1120626 h 2185874"/>
                  <a:gd name="connsiteX154" fmla="*/ 597282 w 1659042"/>
                  <a:gd name="connsiteY154" fmla="*/ 1107563 h 2185874"/>
                  <a:gd name="connsiteX155" fmla="*/ 691988 w 1659042"/>
                  <a:gd name="connsiteY155" fmla="*/ 1065109 h 2185874"/>
                  <a:gd name="connsiteX156" fmla="*/ 760568 w 1659042"/>
                  <a:gd name="connsiteY156" fmla="*/ 1084703 h 2185874"/>
                  <a:gd name="connsiteX157" fmla="*/ 887931 w 1659042"/>
                  <a:gd name="connsiteY157" fmla="*/ 1094500 h 2185874"/>
                  <a:gd name="connsiteX158" fmla="*/ 982637 w 1659042"/>
                  <a:gd name="connsiteY158" fmla="*/ 1091235 h 2185874"/>
                  <a:gd name="connsiteX159" fmla="*/ 1002231 w 1659042"/>
                  <a:gd name="connsiteY159" fmla="*/ 1045515 h 2185874"/>
                  <a:gd name="connsiteX160" fmla="*/ 966308 w 1659042"/>
                  <a:gd name="connsiteY160" fmla="*/ 1025920 h 2185874"/>
                  <a:gd name="connsiteX161" fmla="*/ 852008 w 1659042"/>
                  <a:gd name="connsiteY161" fmla="*/ 1012858 h 2185874"/>
                  <a:gd name="connsiteX162" fmla="*/ 767099 w 1659042"/>
                  <a:gd name="connsiteY162" fmla="*/ 1048780 h 2185874"/>
                  <a:gd name="connsiteX163" fmla="*/ 688722 w 1659042"/>
                  <a:gd name="connsiteY163" fmla="*/ 1065109 h 2185874"/>
                  <a:gd name="connsiteX164" fmla="*/ 574422 w 1659042"/>
                  <a:gd name="connsiteY164" fmla="*/ 1117360 h 2185874"/>
                  <a:gd name="connsiteX165" fmla="*/ 440528 w 1659042"/>
                  <a:gd name="connsiteY165" fmla="*/ 1127158 h 2185874"/>
                  <a:gd name="connsiteX166" fmla="*/ 322962 w 1659042"/>
                  <a:gd name="connsiteY166" fmla="*/ 1117360 h 2185874"/>
                  <a:gd name="connsiteX167" fmla="*/ 257648 w 1659042"/>
                  <a:gd name="connsiteY167" fmla="*/ 1058578 h 2185874"/>
                  <a:gd name="connsiteX168" fmla="*/ 218459 w 1659042"/>
                  <a:gd name="connsiteY168" fmla="*/ 980200 h 2185874"/>
                  <a:gd name="connsiteX169" fmla="*/ 211928 w 1659042"/>
                  <a:gd name="connsiteY169" fmla="*/ 865900 h 2185874"/>
                  <a:gd name="connsiteX170" fmla="*/ 231522 w 1659042"/>
                  <a:gd name="connsiteY170" fmla="*/ 777726 h 2185874"/>
                  <a:gd name="connsiteX171" fmla="*/ 290305 w 1659042"/>
                  <a:gd name="connsiteY171" fmla="*/ 722209 h 2185874"/>
                  <a:gd name="connsiteX172" fmla="*/ 407871 w 1659042"/>
                  <a:gd name="connsiteY172" fmla="*/ 709146 h 2185874"/>
                  <a:gd name="connsiteX173" fmla="*/ 518905 w 1659042"/>
                  <a:gd name="connsiteY173" fmla="*/ 696083 h 2185874"/>
                  <a:gd name="connsiteX174" fmla="*/ 646268 w 1659042"/>
                  <a:gd name="connsiteY174" fmla="*/ 660160 h 2185874"/>
                  <a:gd name="connsiteX175" fmla="*/ 776897 w 1659042"/>
                  <a:gd name="connsiteY175" fmla="*/ 663426 h 2185874"/>
                  <a:gd name="connsiteX176" fmla="*/ 646268 w 1659042"/>
                  <a:gd name="connsiteY176" fmla="*/ 653629 h 2185874"/>
                  <a:gd name="connsiteX177" fmla="*/ 525437 w 1659042"/>
                  <a:gd name="connsiteY177" fmla="*/ 696083 h 2185874"/>
                  <a:gd name="connsiteX178" fmla="*/ 339291 w 1659042"/>
                  <a:gd name="connsiteY178" fmla="*/ 712412 h 2185874"/>
                  <a:gd name="connsiteX179" fmla="*/ 192334 w 1659042"/>
                  <a:gd name="connsiteY179" fmla="*/ 699349 h 2185874"/>
                  <a:gd name="connsiteX180" fmla="*/ 91097 w 1659042"/>
                  <a:gd name="connsiteY180" fmla="*/ 650363 h 2185874"/>
                  <a:gd name="connsiteX181" fmla="*/ 48642 w 1659042"/>
                  <a:gd name="connsiteY181" fmla="*/ 594846 h 2185874"/>
                  <a:gd name="connsiteX182" fmla="*/ 25782 w 1659042"/>
                  <a:gd name="connsiteY182" fmla="*/ 516469 h 2185874"/>
                  <a:gd name="connsiteX183" fmla="*/ 97628 w 1659042"/>
                  <a:gd name="connsiteY183" fmla="*/ 418498 h 2185874"/>
                  <a:gd name="connsiteX184" fmla="*/ 251117 w 1659042"/>
                  <a:gd name="connsiteY184" fmla="*/ 340120 h 2185874"/>
                  <a:gd name="connsiteX185" fmla="*/ 440528 w 1659042"/>
                  <a:gd name="connsiteY185" fmla="*/ 317260 h 2185874"/>
                  <a:gd name="connsiteX186" fmla="*/ 636471 w 1659042"/>
                  <a:gd name="connsiteY186" fmla="*/ 346652 h 2185874"/>
                  <a:gd name="connsiteX187" fmla="*/ 744239 w 1659042"/>
                  <a:gd name="connsiteY187" fmla="*/ 327058 h 2185874"/>
                  <a:gd name="connsiteX188" fmla="*/ 789959 w 1659042"/>
                  <a:gd name="connsiteY188" fmla="*/ 258478 h 2185874"/>
                  <a:gd name="connsiteX189" fmla="*/ 718114 w 1659042"/>
                  <a:gd name="connsiteY189" fmla="*/ 216023 h 2185874"/>
                  <a:gd name="connsiteX190" fmla="*/ 548297 w 1659042"/>
                  <a:gd name="connsiteY190" fmla="*/ 245415 h 2185874"/>
                  <a:gd name="connsiteX191" fmla="*/ 381745 w 1659042"/>
                  <a:gd name="connsiteY191" fmla="*/ 291135 h 2185874"/>
                  <a:gd name="connsiteX192" fmla="*/ 179271 w 1659042"/>
                  <a:gd name="connsiteY192" fmla="*/ 300932 h 2185874"/>
                  <a:gd name="connsiteX193" fmla="*/ 58439 w 1659042"/>
                  <a:gd name="connsiteY193" fmla="*/ 251946 h 2185874"/>
                  <a:gd name="connsiteX194" fmla="*/ 12719 w 1659042"/>
                  <a:gd name="connsiteY194" fmla="*/ 137646 h 2185874"/>
                  <a:gd name="connsiteX195" fmla="*/ 2922 w 1659042"/>
                  <a:gd name="connsiteY195" fmla="*/ 69066 h 2185874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87485 w 1659042"/>
                  <a:gd name="connsiteY12" fmla="*/ 56003 h 2182623"/>
                  <a:gd name="connsiteX13" fmla="*/ 669128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58539 w 1659042"/>
                  <a:gd name="connsiteY15" fmla="*/ 62535 h 2182623"/>
                  <a:gd name="connsiteX16" fmla="*/ 927119 w 1659042"/>
                  <a:gd name="connsiteY16" fmla="*/ 98458 h 2182623"/>
                  <a:gd name="connsiteX17" fmla="*/ 963042 w 1659042"/>
                  <a:gd name="connsiteY17" fmla="*/ 173569 h 2182623"/>
                  <a:gd name="connsiteX18" fmla="*/ 985902 w 1659042"/>
                  <a:gd name="connsiteY18" fmla="*/ 278072 h 2182623"/>
                  <a:gd name="connsiteX19" fmla="*/ 953245 w 1659042"/>
                  <a:gd name="connsiteY19" fmla="*/ 398903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2677 w 1659042"/>
                  <a:gd name="connsiteY88" fmla="*/ 1571295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81846 w 1659042"/>
                  <a:gd name="connsiteY114" fmla="*/ 2178718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97728 w 1659042"/>
                  <a:gd name="connsiteY118" fmla="*/ 1972978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77788 w 1659042"/>
                  <a:gd name="connsiteY123" fmla="*/ 1826020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32414 w 1659042"/>
                  <a:gd name="connsiteY138" fmla="*/ 1463526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989168 w 1659042"/>
                  <a:gd name="connsiteY145" fmla="*/ 1414540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79717 w 1659042"/>
                  <a:gd name="connsiteY154" fmla="*/ 112062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22962 w 1659042"/>
                  <a:gd name="connsiteY167" fmla="*/ 1117360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11928 w 1659042"/>
                  <a:gd name="connsiteY170" fmla="*/ 865900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2334 w 1659042"/>
                  <a:gd name="connsiteY180" fmla="*/ 699349 h 2182623"/>
                  <a:gd name="connsiteX181" fmla="*/ 91097 w 1659042"/>
                  <a:gd name="connsiteY181" fmla="*/ 650363 h 2182623"/>
                  <a:gd name="connsiteX182" fmla="*/ 48642 w 1659042"/>
                  <a:gd name="connsiteY182" fmla="*/ 594846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87485 w 1659042"/>
                  <a:gd name="connsiteY12" fmla="*/ 56003 h 2182623"/>
                  <a:gd name="connsiteX13" fmla="*/ 669128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58539 w 1659042"/>
                  <a:gd name="connsiteY15" fmla="*/ 62535 h 2182623"/>
                  <a:gd name="connsiteX16" fmla="*/ 927119 w 1659042"/>
                  <a:gd name="connsiteY16" fmla="*/ 98458 h 2182623"/>
                  <a:gd name="connsiteX17" fmla="*/ 963042 w 1659042"/>
                  <a:gd name="connsiteY17" fmla="*/ 173569 h 2182623"/>
                  <a:gd name="connsiteX18" fmla="*/ 985902 w 1659042"/>
                  <a:gd name="connsiteY18" fmla="*/ 278072 h 2182623"/>
                  <a:gd name="connsiteX19" fmla="*/ 953245 w 1659042"/>
                  <a:gd name="connsiteY19" fmla="*/ 398903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2677 w 1659042"/>
                  <a:gd name="connsiteY88" fmla="*/ 1571295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97728 w 1659042"/>
                  <a:gd name="connsiteY118" fmla="*/ 1972978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77788 w 1659042"/>
                  <a:gd name="connsiteY123" fmla="*/ 1826020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32414 w 1659042"/>
                  <a:gd name="connsiteY138" fmla="*/ 1463526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989168 w 1659042"/>
                  <a:gd name="connsiteY145" fmla="*/ 1414540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79717 w 1659042"/>
                  <a:gd name="connsiteY154" fmla="*/ 112062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22962 w 1659042"/>
                  <a:gd name="connsiteY167" fmla="*/ 1117360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11928 w 1659042"/>
                  <a:gd name="connsiteY170" fmla="*/ 865900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2334 w 1659042"/>
                  <a:gd name="connsiteY180" fmla="*/ 699349 h 2182623"/>
                  <a:gd name="connsiteX181" fmla="*/ 91097 w 1659042"/>
                  <a:gd name="connsiteY181" fmla="*/ 650363 h 2182623"/>
                  <a:gd name="connsiteX182" fmla="*/ 48642 w 1659042"/>
                  <a:gd name="connsiteY182" fmla="*/ 594846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87485 w 1659042"/>
                  <a:gd name="connsiteY12" fmla="*/ 56003 h 2182623"/>
                  <a:gd name="connsiteX13" fmla="*/ 669128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58539 w 1659042"/>
                  <a:gd name="connsiteY15" fmla="*/ 62535 h 2182623"/>
                  <a:gd name="connsiteX16" fmla="*/ 927119 w 1659042"/>
                  <a:gd name="connsiteY16" fmla="*/ 98458 h 2182623"/>
                  <a:gd name="connsiteX17" fmla="*/ 963042 w 1659042"/>
                  <a:gd name="connsiteY17" fmla="*/ 173569 h 2182623"/>
                  <a:gd name="connsiteX18" fmla="*/ 985902 w 1659042"/>
                  <a:gd name="connsiteY18" fmla="*/ 278072 h 2182623"/>
                  <a:gd name="connsiteX19" fmla="*/ 953245 w 1659042"/>
                  <a:gd name="connsiteY19" fmla="*/ 398903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2677 w 1659042"/>
                  <a:gd name="connsiteY88" fmla="*/ 1571295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77788 w 1659042"/>
                  <a:gd name="connsiteY123" fmla="*/ 1826020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32414 w 1659042"/>
                  <a:gd name="connsiteY138" fmla="*/ 1463526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989168 w 1659042"/>
                  <a:gd name="connsiteY145" fmla="*/ 1414540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79717 w 1659042"/>
                  <a:gd name="connsiteY154" fmla="*/ 112062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22962 w 1659042"/>
                  <a:gd name="connsiteY167" fmla="*/ 1117360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11928 w 1659042"/>
                  <a:gd name="connsiteY170" fmla="*/ 865900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2334 w 1659042"/>
                  <a:gd name="connsiteY180" fmla="*/ 699349 h 2182623"/>
                  <a:gd name="connsiteX181" fmla="*/ 91097 w 1659042"/>
                  <a:gd name="connsiteY181" fmla="*/ 650363 h 2182623"/>
                  <a:gd name="connsiteX182" fmla="*/ 48642 w 1659042"/>
                  <a:gd name="connsiteY182" fmla="*/ 594846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87485 w 1659042"/>
                  <a:gd name="connsiteY12" fmla="*/ 56003 h 2182623"/>
                  <a:gd name="connsiteX13" fmla="*/ 669128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58539 w 1659042"/>
                  <a:gd name="connsiteY15" fmla="*/ 62535 h 2182623"/>
                  <a:gd name="connsiteX16" fmla="*/ 927119 w 1659042"/>
                  <a:gd name="connsiteY16" fmla="*/ 98458 h 2182623"/>
                  <a:gd name="connsiteX17" fmla="*/ 963042 w 1659042"/>
                  <a:gd name="connsiteY17" fmla="*/ 173569 h 2182623"/>
                  <a:gd name="connsiteX18" fmla="*/ 985902 w 1659042"/>
                  <a:gd name="connsiteY18" fmla="*/ 278072 h 2182623"/>
                  <a:gd name="connsiteX19" fmla="*/ 953245 w 1659042"/>
                  <a:gd name="connsiteY19" fmla="*/ 398903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2677 w 1659042"/>
                  <a:gd name="connsiteY88" fmla="*/ 1571295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32414 w 1659042"/>
                  <a:gd name="connsiteY138" fmla="*/ 1463526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989168 w 1659042"/>
                  <a:gd name="connsiteY145" fmla="*/ 1414540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79717 w 1659042"/>
                  <a:gd name="connsiteY154" fmla="*/ 112062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22962 w 1659042"/>
                  <a:gd name="connsiteY167" fmla="*/ 1117360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11928 w 1659042"/>
                  <a:gd name="connsiteY170" fmla="*/ 865900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2334 w 1659042"/>
                  <a:gd name="connsiteY180" fmla="*/ 699349 h 2182623"/>
                  <a:gd name="connsiteX181" fmla="*/ 91097 w 1659042"/>
                  <a:gd name="connsiteY181" fmla="*/ 650363 h 2182623"/>
                  <a:gd name="connsiteX182" fmla="*/ 48642 w 1659042"/>
                  <a:gd name="connsiteY182" fmla="*/ 594846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69128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58539 w 1659042"/>
                  <a:gd name="connsiteY15" fmla="*/ 62535 h 2182623"/>
                  <a:gd name="connsiteX16" fmla="*/ 927119 w 1659042"/>
                  <a:gd name="connsiteY16" fmla="*/ 98458 h 2182623"/>
                  <a:gd name="connsiteX17" fmla="*/ 963042 w 1659042"/>
                  <a:gd name="connsiteY17" fmla="*/ 173569 h 2182623"/>
                  <a:gd name="connsiteX18" fmla="*/ 985902 w 1659042"/>
                  <a:gd name="connsiteY18" fmla="*/ 278072 h 2182623"/>
                  <a:gd name="connsiteX19" fmla="*/ 953245 w 1659042"/>
                  <a:gd name="connsiteY19" fmla="*/ 398903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2677 w 1659042"/>
                  <a:gd name="connsiteY88" fmla="*/ 1571295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32414 w 1659042"/>
                  <a:gd name="connsiteY138" fmla="*/ 1463526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989168 w 1659042"/>
                  <a:gd name="connsiteY145" fmla="*/ 1414540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79717 w 1659042"/>
                  <a:gd name="connsiteY154" fmla="*/ 112062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22962 w 1659042"/>
                  <a:gd name="connsiteY167" fmla="*/ 1117360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11928 w 1659042"/>
                  <a:gd name="connsiteY170" fmla="*/ 865900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2334 w 1659042"/>
                  <a:gd name="connsiteY180" fmla="*/ 699349 h 2182623"/>
                  <a:gd name="connsiteX181" fmla="*/ 91097 w 1659042"/>
                  <a:gd name="connsiteY181" fmla="*/ 650363 h 2182623"/>
                  <a:gd name="connsiteX182" fmla="*/ 48642 w 1659042"/>
                  <a:gd name="connsiteY182" fmla="*/ 594846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58539 w 1659042"/>
                  <a:gd name="connsiteY15" fmla="*/ 62535 h 2182623"/>
                  <a:gd name="connsiteX16" fmla="*/ 927119 w 1659042"/>
                  <a:gd name="connsiteY16" fmla="*/ 98458 h 2182623"/>
                  <a:gd name="connsiteX17" fmla="*/ 963042 w 1659042"/>
                  <a:gd name="connsiteY17" fmla="*/ 173569 h 2182623"/>
                  <a:gd name="connsiteX18" fmla="*/ 985902 w 1659042"/>
                  <a:gd name="connsiteY18" fmla="*/ 278072 h 2182623"/>
                  <a:gd name="connsiteX19" fmla="*/ 953245 w 1659042"/>
                  <a:gd name="connsiteY19" fmla="*/ 398903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2677 w 1659042"/>
                  <a:gd name="connsiteY88" fmla="*/ 1571295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32414 w 1659042"/>
                  <a:gd name="connsiteY138" fmla="*/ 1463526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989168 w 1659042"/>
                  <a:gd name="connsiteY145" fmla="*/ 1414540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79717 w 1659042"/>
                  <a:gd name="connsiteY154" fmla="*/ 112062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22962 w 1659042"/>
                  <a:gd name="connsiteY167" fmla="*/ 1117360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11928 w 1659042"/>
                  <a:gd name="connsiteY170" fmla="*/ 865900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2334 w 1659042"/>
                  <a:gd name="connsiteY180" fmla="*/ 699349 h 2182623"/>
                  <a:gd name="connsiteX181" fmla="*/ 91097 w 1659042"/>
                  <a:gd name="connsiteY181" fmla="*/ 650363 h 2182623"/>
                  <a:gd name="connsiteX182" fmla="*/ 48642 w 1659042"/>
                  <a:gd name="connsiteY182" fmla="*/ 594846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63042 w 1659042"/>
                  <a:gd name="connsiteY17" fmla="*/ 173569 h 2182623"/>
                  <a:gd name="connsiteX18" fmla="*/ 985902 w 1659042"/>
                  <a:gd name="connsiteY18" fmla="*/ 278072 h 2182623"/>
                  <a:gd name="connsiteX19" fmla="*/ 953245 w 1659042"/>
                  <a:gd name="connsiteY19" fmla="*/ 398903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2677 w 1659042"/>
                  <a:gd name="connsiteY88" fmla="*/ 1571295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32414 w 1659042"/>
                  <a:gd name="connsiteY138" fmla="*/ 1463526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989168 w 1659042"/>
                  <a:gd name="connsiteY145" fmla="*/ 1414540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79717 w 1659042"/>
                  <a:gd name="connsiteY154" fmla="*/ 112062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22962 w 1659042"/>
                  <a:gd name="connsiteY167" fmla="*/ 1117360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11928 w 1659042"/>
                  <a:gd name="connsiteY170" fmla="*/ 865900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2334 w 1659042"/>
                  <a:gd name="connsiteY180" fmla="*/ 699349 h 2182623"/>
                  <a:gd name="connsiteX181" fmla="*/ 91097 w 1659042"/>
                  <a:gd name="connsiteY181" fmla="*/ 650363 h 2182623"/>
                  <a:gd name="connsiteX182" fmla="*/ 48642 w 1659042"/>
                  <a:gd name="connsiteY182" fmla="*/ 594846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53245 w 1659042"/>
                  <a:gd name="connsiteY19" fmla="*/ 398903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2677 w 1659042"/>
                  <a:gd name="connsiteY88" fmla="*/ 1571295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32414 w 1659042"/>
                  <a:gd name="connsiteY138" fmla="*/ 1463526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989168 w 1659042"/>
                  <a:gd name="connsiteY145" fmla="*/ 1414540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79717 w 1659042"/>
                  <a:gd name="connsiteY154" fmla="*/ 112062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22962 w 1659042"/>
                  <a:gd name="connsiteY167" fmla="*/ 1117360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11928 w 1659042"/>
                  <a:gd name="connsiteY170" fmla="*/ 865900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2334 w 1659042"/>
                  <a:gd name="connsiteY180" fmla="*/ 699349 h 2182623"/>
                  <a:gd name="connsiteX181" fmla="*/ 91097 w 1659042"/>
                  <a:gd name="connsiteY181" fmla="*/ 650363 h 2182623"/>
                  <a:gd name="connsiteX182" fmla="*/ 48642 w 1659042"/>
                  <a:gd name="connsiteY182" fmla="*/ 594846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2677 w 1659042"/>
                  <a:gd name="connsiteY88" fmla="*/ 1571295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32414 w 1659042"/>
                  <a:gd name="connsiteY138" fmla="*/ 1463526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989168 w 1659042"/>
                  <a:gd name="connsiteY145" fmla="*/ 1414540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79717 w 1659042"/>
                  <a:gd name="connsiteY154" fmla="*/ 112062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22962 w 1659042"/>
                  <a:gd name="connsiteY167" fmla="*/ 1117360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11928 w 1659042"/>
                  <a:gd name="connsiteY170" fmla="*/ 865900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2334 w 1659042"/>
                  <a:gd name="connsiteY180" fmla="*/ 699349 h 2182623"/>
                  <a:gd name="connsiteX181" fmla="*/ 91097 w 1659042"/>
                  <a:gd name="connsiteY181" fmla="*/ 650363 h 2182623"/>
                  <a:gd name="connsiteX182" fmla="*/ 48642 w 1659042"/>
                  <a:gd name="connsiteY182" fmla="*/ 594846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2677 w 1659042"/>
                  <a:gd name="connsiteY88" fmla="*/ 1571295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32414 w 1659042"/>
                  <a:gd name="connsiteY138" fmla="*/ 1463526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989168 w 1659042"/>
                  <a:gd name="connsiteY145" fmla="*/ 1414540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79717 w 1659042"/>
                  <a:gd name="connsiteY154" fmla="*/ 112062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22962 w 1659042"/>
                  <a:gd name="connsiteY167" fmla="*/ 1117360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11928 w 1659042"/>
                  <a:gd name="connsiteY170" fmla="*/ 865900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2334 w 1659042"/>
                  <a:gd name="connsiteY180" fmla="*/ 699349 h 2182623"/>
                  <a:gd name="connsiteX181" fmla="*/ 91097 w 1659042"/>
                  <a:gd name="connsiteY181" fmla="*/ 650363 h 2182623"/>
                  <a:gd name="connsiteX182" fmla="*/ 35579 w 1659042"/>
                  <a:gd name="connsiteY182" fmla="*/ 591580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2677 w 1659042"/>
                  <a:gd name="connsiteY88" fmla="*/ 1571295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32414 w 1659042"/>
                  <a:gd name="connsiteY138" fmla="*/ 1463526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989168 w 1659042"/>
                  <a:gd name="connsiteY145" fmla="*/ 1414540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79717 w 1659042"/>
                  <a:gd name="connsiteY154" fmla="*/ 112062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22962 w 1659042"/>
                  <a:gd name="connsiteY167" fmla="*/ 1117360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11928 w 1659042"/>
                  <a:gd name="connsiteY170" fmla="*/ 865900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5600 w 1659042"/>
                  <a:gd name="connsiteY180" fmla="*/ 702615 h 2182623"/>
                  <a:gd name="connsiteX181" fmla="*/ 91097 w 1659042"/>
                  <a:gd name="connsiteY181" fmla="*/ 650363 h 2182623"/>
                  <a:gd name="connsiteX182" fmla="*/ 35579 w 1659042"/>
                  <a:gd name="connsiteY182" fmla="*/ 591580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2677 w 1659042"/>
                  <a:gd name="connsiteY88" fmla="*/ 1571295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32414 w 1659042"/>
                  <a:gd name="connsiteY138" fmla="*/ 1463526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989168 w 1659042"/>
                  <a:gd name="connsiteY145" fmla="*/ 1414540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79717 w 1659042"/>
                  <a:gd name="connsiteY154" fmla="*/ 112062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22962 w 1659042"/>
                  <a:gd name="connsiteY167" fmla="*/ 1117360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08662 w 1659042"/>
                  <a:gd name="connsiteY170" fmla="*/ 875697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5600 w 1659042"/>
                  <a:gd name="connsiteY180" fmla="*/ 702615 h 2182623"/>
                  <a:gd name="connsiteX181" fmla="*/ 91097 w 1659042"/>
                  <a:gd name="connsiteY181" fmla="*/ 650363 h 2182623"/>
                  <a:gd name="connsiteX182" fmla="*/ 35579 w 1659042"/>
                  <a:gd name="connsiteY182" fmla="*/ 591580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2677 w 1659042"/>
                  <a:gd name="connsiteY88" fmla="*/ 1571295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32414 w 1659042"/>
                  <a:gd name="connsiteY138" fmla="*/ 1463526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989168 w 1659042"/>
                  <a:gd name="connsiteY145" fmla="*/ 1414540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79717 w 1659042"/>
                  <a:gd name="connsiteY154" fmla="*/ 112062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36024 w 1659042"/>
                  <a:gd name="connsiteY167" fmla="*/ 1120626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08662 w 1659042"/>
                  <a:gd name="connsiteY170" fmla="*/ 875697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5600 w 1659042"/>
                  <a:gd name="connsiteY180" fmla="*/ 702615 h 2182623"/>
                  <a:gd name="connsiteX181" fmla="*/ 91097 w 1659042"/>
                  <a:gd name="connsiteY181" fmla="*/ 650363 h 2182623"/>
                  <a:gd name="connsiteX182" fmla="*/ 35579 w 1659042"/>
                  <a:gd name="connsiteY182" fmla="*/ 591580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32414 w 1659042"/>
                  <a:gd name="connsiteY138" fmla="*/ 1463526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989168 w 1659042"/>
                  <a:gd name="connsiteY145" fmla="*/ 1414540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79717 w 1659042"/>
                  <a:gd name="connsiteY154" fmla="*/ 112062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36024 w 1659042"/>
                  <a:gd name="connsiteY167" fmla="*/ 1120626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08662 w 1659042"/>
                  <a:gd name="connsiteY170" fmla="*/ 875697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5600 w 1659042"/>
                  <a:gd name="connsiteY180" fmla="*/ 702615 h 2182623"/>
                  <a:gd name="connsiteX181" fmla="*/ 91097 w 1659042"/>
                  <a:gd name="connsiteY181" fmla="*/ 650363 h 2182623"/>
                  <a:gd name="connsiteX182" fmla="*/ 35579 w 1659042"/>
                  <a:gd name="connsiteY182" fmla="*/ 591580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989168 w 1659042"/>
                  <a:gd name="connsiteY145" fmla="*/ 1414540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79717 w 1659042"/>
                  <a:gd name="connsiteY154" fmla="*/ 112062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36024 w 1659042"/>
                  <a:gd name="connsiteY167" fmla="*/ 1120626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08662 w 1659042"/>
                  <a:gd name="connsiteY170" fmla="*/ 875697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5600 w 1659042"/>
                  <a:gd name="connsiteY180" fmla="*/ 702615 h 2182623"/>
                  <a:gd name="connsiteX181" fmla="*/ 91097 w 1659042"/>
                  <a:gd name="connsiteY181" fmla="*/ 650363 h 2182623"/>
                  <a:gd name="connsiteX182" fmla="*/ 35579 w 1659042"/>
                  <a:gd name="connsiteY182" fmla="*/ 591580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79717 w 1659042"/>
                  <a:gd name="connsiteY154" fmla="*/ 112062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36024 w 1659042"/>
                  <a:gd name="connsiteY167" fmla="*/ 1120626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08662 w 1659042"/>
                  <a:gd name="connsiteY170" fmla="*/ 875697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5600 w 1659042"/>
                  <a:gd name="connsiteY180" fmla="*/ 702615 h 2182623"/>
                  <a:gd name="connsiteX181" fmla="*/ 91097 w 1659042"/>
                  <a:gd name="connsiteY181" fmla="*/ 650363 h 2182623"/>
                  <a:gd name="connsiteX182" fmla="*/ 35579 w 1659042"/>
                  <a:gd name="connsiteY182" fmla="*/ 591580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36024 w 1659042"/>
                  <a:gd name="connsiteY167" fmla="*/ 1120626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08662 w 1659042"/>
                  <a:gd name="connsiteY170" fmla="*/ 875697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5600 w 1659042"/>
                  <a:gd name="connsiteY180" fmla="*/ 702615 h 2182623"/>
                  <a:gd name="connsiteX181" fmla="*/ 91097 w 1659042"/>
                  <a:gd name="connsiteY181" fmla="*/ 650363 h 2182623"/>
                  <a:gd name="connsiteX182" fmla="*/ 35579 w 1659042"/>
                  <a:gd name="connsiteY182" fmla="*/ 591580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6414 w 1659042"/>
                  <a:gd name="connsiteY155" fmla="*/ 111972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65109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35579 w 1659042"/>
                  <a:gd name="connsiteY183" fmla="*/ 591580 h 2182623"/>
                  <a:gd name="connsiteX184" fmla="*/ 257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65109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35579 w 1659042"/>
                  <a:gd name="connsiteY183" fmla="*/ 591580 h 2182623"/>
                  <a:gd name="connsiteX184" fmla="*/ 257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65109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35579 w 1659042"/>
                  <a:gd name="connsiteY183" fmla="*/ 591580 h 2182623"/>
                  <a:gd name="connsiteX184" fmla="*/ 257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65109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35579 w 1659042"/>
                  <a:gd name="connsiteY183" fmla="*/ 591580 h 2182623"/>
                  <a:gd name="connsiteX184" fmla="*/ 257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65109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35579 w 1659042"/>
                  <a:gd name="connsiteY183" fmla="*/ 591580 h 2182623"/>
                  <a:gd name="connsiteX184" fmla="*/ 257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65283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65109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35579 w 1659042"/>
                  <a:gd name="connsiteY183" fmla="*/ 591580 h 2182623"/>
                  <a:gd name="connsiteX184" fmla="*/ 257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2262 w 1659042"/>
                  <a:gd name="connsiteY53" fmla="*/ 927495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65283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65109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35579 w 1659042"/>
                  <a:gd name="connsiteY183" fmla="*/ 591580 h 2182623"/>
                  <a:gd name="connsiteX184" fmla="*/ 257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2262 w 1659042"/>
                  <a:gd name="connsiteY53" fmla="*/ 927495 h 2182623"/>
                  <a:gd name="connsiteX54" fmla="*/ 574422 w 1659042"/>
                  <a:gd name="connsiteY54" fmla="*/ 908083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65283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65109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35579 w 1659042"/>
                  <a:gd name="connsiteY183" fmla="*/ 591580 h 2182623"/>
                  <a:gd name="connsiteX184" fmla="*/ 257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09380 w 1659042"/>
                  <a:gd name="connsiteY49" fmla="*/ 865628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2262 w 1659042"/>
                  <a:gd name="connsiteY53" fmla="*/ 927495 h 2182623"/>
                  <a:gd name="connsiteX54" fmla="*/ 574422 w 1659042"/>
                  <a:gd name="connsiteY54" fmla="*/ 908083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65283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65109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35579 w 1659042"/>
                  <a:gd name="connsiteY183" fmla="*/ 591580 h 2182623"/>
                  <a:gd name="connsiteX184" fmla="*/ 257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09380 w 1659042"/>
                  <a:gd name="connsiteY49" fmla="*/ 865628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2262 w 1659042"/>
                  <a:gd name="connsiteY53" fmla="*/ 927495 h 2182623"/>
                  <a:gd name="connsiteX54" fmla="*/ 574422 w 1659042"/>
                  <a:gd name="connsiteY54" fmla="*/ 908083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85721 w 1659042"/>
                  <a:gd name="connsiteY60" fmla="*/ 836418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65283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65109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35579 w 1659042"/>
                  <a:gd name="connsiteY183" fmla="*/ 591580 h 2182623"/>
                  <a:gd name="connsiteX184" fmla="*/ 257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09380 w 1659042"/>
                  <a:gd name="connsiteY49" fmla="*/ 865628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2262 w 1659042"/>
                  <a:gd name="connsiteY53" fmla="*/ 927495 h 2182623"/>
                  <a:gd name="connsiteX54" fmla="*/ 574422 w 1659042"/>
                  <a:gd name="connsiteY54" fmla="*/ 908083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802024 w 1659042"/>
                  <a:gd name="connsiteY57" fmla="*/ 86898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85721 w 1659042"/>
                  <a:gd name="connsiteY60" fmla="*/ 836418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65283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65109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35579 w 1659042"/>
                  <a:gd name="connsiteY183" fmla="*/ 591580 h 2182623"/>
                  <a:gd name="connsiteX184" fmla="*/ 257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793860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09380 w 1659042"/>
                  <a:gd name="connsiteY49" fmla="*/ 865628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2262 w 1659042"/>
                  <a:gd name="connsiteY53" fmla="*/ 927495 h 2182623"/>
                  <a:gd name="connsiteX54" fmla="*/ 574422 w 1659042"/>
                  <a:gd name="connsiteY54" fmla="*/ 908083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802024 w 1659042"/>
                  <a:gd name="connsiteY57" fmla="*/ 86898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85721 w 1659042"/>
                  <a:gd name="connsiteY60" fmla="*/ 836418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65283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65109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35579 w 1659042"/>
                  <a:gd name="connsiteY183" fmla="*/ 591580 h 2182623"/>
                  <a:gd name="connsiteX184" fmla="*/ 257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793860 w 1659042"/>
                  <a:gd name="connsiteY37" fmla="*/ 519735 h 2182623"/>
                  <a:gd name="connsiteX38" fmla="*/ 884574 w 1659042"/>
                  <a:gd name="connsiteY38" fmla="*/ 496421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09380 w 1659042"/>
                  <a:gd name="connsiteY49" fmla="*/ 865628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2262 w 1659042"/>
                  <a:gd name="connsiteY53" fmla="*/ 927495 h 2182623"/>
                  <a:gd name="connsiteX54" fmla="*/ 574422 w 1659042"/>
                  <a:gd name="connsiteY54" fmla="*/ 908083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802024 w 1659042"/>
                  <a:gd name="connsiteY57" fmla="*/ 86898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85721 w 1659042"/>
                  <a:gd name="connsiteY60" fmla="*/ 836418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65283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65109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35579 w 1659042"/>
                  <a:gd name="connsiteY183" fmla="*/ 591580 h 2182623"/>
                  <a:gd name="connsiteX184" fmla="*/ 257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8652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793860 w 1659042"/>
                  <a:gd name="connsiteY37" fmla="*/ 519735 h 2182623"/>
                  <a:gd name="connsiteX38" fmla="*/ 884574 w 1659042"/>
                  <a:gd name="connsiteY38" fmla="*/ 496421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09380 w 1659042"/>
                  <a:gd name="connsiteY49" fmla="*/ 865628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2262 w 1659042"/>
                  <a:gd name="connsiteY53" fmla="*/ 927495 h 2182623"/>
                  <a:gd name="connsiteX54" fmla="*/ 574422 w 1659042"/>
                  <a:gd name="connsiteY54" fmla="*/ 908083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802024 w 1659042"/>
                  <a:gd name="connsiteY57" fmla="*/ 86898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85721 w 1659042"/>
                  <a:gd name="connsiteY60" fmla="*/ 836418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65283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65109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35579 w 1659042"/>
                  <a:gd name="connsiteY183" fmla="*/ 591580 h 2182623"/>
                  <a:gd name="connsiteX184" fmla="*/ 257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8652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793860 w 1659042"/>
                  <a:gd name="connsiteY37" fmla="*/ 519735 h 2182623"/>
                  <a:gd name="connsiteX38" fmla="*/ 884574 w 1659042"/>
                  <a:gd name="connsiteY38" fmla="*/ 496421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09380 w 1659042"/>
                  <a:gd name="connsiteY49" fmla="*/ 865628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2262 w 1659042"/>
                  <a:gd name="connsiteY53" fmla="*/ 927495 h 2182623"/>
                  <a:gd name="connsiteX54" fmla="*/ 574422 w 1659042"/>
                  <a:gd name="connsiteY54" fmla="*/ 908083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802024 w 1659042"/>
                  <a:gd name="connsiteY57" fmla="*/ 86898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85721 w 1659042"/>
                  <a:gd name="connsiteY60" fmla="*/ 836418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65283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65109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35579 w 1659042"/>
                  <a:gd name="connsiteY183" fmla="*/ 591580 h 2182623"/>
                  <a:gd name="connsiteX184" fmla="*/ 384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8652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793860 w 1659042"/>
                  <a:gd name="connsiteY37" fmla="*/ 519735 h 2182623"/>
                  <a:gd name="connsiteX38" fmla="*/ 884574 w 1659042"/>
                  <a:gd name="connsiteY38" fmla="*/ 496421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09380 w 1659042"/>
                  <a:gd name="connsiteY49" fmla="*/ 865628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2262 w 1659042"/>
                  <a:gd name="connsiteY53" fmla="*/ 927495 h 2182623"/>
                  <a:gd name="connsiteX54" fmla="*/ 574422 w 1659042"/>
                  <a:gd name="connsiteY54" fmla="*/ 908083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802024 w 1659042"/>
                  <a:gd name="connsiteY57" fmla="*/ 86898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85721 w 1659042"/>
                  <a:gd name="connsiteY60" fmla="*/ 836418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65283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65109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48279 w 1659042"/>
                  <a:gd name="connsiteY183" fmla="*/ 601105 h 2182623"/>
                  <a:gd name="connsiteX184" fmla="*/ 384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8652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793860 w 1659042"/>
                  <a:gd name="connsiteY37" fmla="*/ 519735 h 2182623"/>
                  <a:gd name="connsiteX38" fmla="*/ 884574 w 1659042"/>
                  <a:gd name="connsiteY38" fmla="*/ 496421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09380 w 1659042"/>
                  <a:gd name="connsiteY49" fmla="*/ 865628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2262 w 1659042"/>
                  <a:gd name="connsiteY53" fmla="*/ 927495 h 2182623"/>
                  <a:gd name="connsiteX54" fmla="*/ 574422 w 1659042"/>
                  <a:gd name="connsiteY54" fmla="*/ 908083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802024 w 1659042"/>
                  <a:gd name="connsiteY57" fmla="*/ 86898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85721 w 1659042"/>
                  <a:gd name="connsiteY60" fmla="*/ 836418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65283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77141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48279 w 1659042"/>
                  <a:gd name="connsiteY183" fmla="*/ 601105 h 2182623"/>
                  <a:gd name="connsiteX184" fmla="*/ 384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8652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793860 w 1659042"/>
                  <a:gd name="connsiteY37" fmla="*/ 519735 h 2182623"/>
                  <a:gd name="connsiteX38" fmla="*/ 884574 w 1659042"/>
                  <a:gd name="connsiteY38" fmla="*/ 496421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09380 w 1659042"/>
                  <a:gd name="connsiteY49" fmla="*/ 865628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2262 w 1659042"/>
                  <a:gd name="connsiteY53" fmla="*/ 927495 h 2182623"/>
                  <a:gd name="connsiteX54" fmla="*/ 574422 w 1659042"/>
                  <a:gd name="connsiteY54" fmla="*/ 908083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802024 w 1659042"/>
                  <a:gd name="connsiteY57" fmla="*/ 86898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85721 w 1659042"/>
                  <a:gd name="connsiteY60" fmla="*/ 836418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65283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88699 w 1659042"/>
                  <a:gd name="connsiteY157" fmla="*/ 1078266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77141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48279 w 1659042"/>
                  <a:gd name="connsiteY183" fmla="*/ 601105 h 2182623"/>
                  <a:gd name="connsiteX184" fmla="*/ 384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8652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793860 w 1659042"/>
                  <a:gd name="connsiteY37" fmla="*/ 519735 h 2182623"/>
                  <a:gd name="connsiteX38" fmla="*/ 884574 w 1659042"/>
                  <a:gd name="connsiteY38" fmla="*/ 496421 h 2182623"/>
                  <a:gd name="connsiteX39" fmla="*/ 943448 w 1659042"/>
                  <a:gd name="connsiteY39" fmla="*/ 509938 h 2182623"/>
                  <a:gd name="connsiteX40" fmla="*/ 1002160 w 1659042"/>
                  <a:gd name="connsiteY40" fmla="*/ 539187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09380 w 1659042"/>
                  <a:gd name="connsiteY49" fmla="*/ 865628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2262 w 1659042"/>
                  <a:gd name="connsiteY53" fmla="*/ 927495 h 2182623"/>
                  <a:gd name="connsiteX54" fmla="*/ 574422 w 1659042"/>
                  <a:gd name="connsiteY54" fmla="*/ 908083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802024 w 1659042"/>
                  <a:gd name="connsiteY57" fmla="*/ 86898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85721 w 1659042"/>
                  <a:gd name="connsiteY60" fmla="*/ 836418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65283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88699 w 1659042"/>
                  <a:gd name="connsiteY157" fmla="*/ 1078266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77141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48279 w 1659042"/>
                  <a:gd name="connsiteY183" fmla="*/ 601105 h 2182623"/>
                  <a:gd name="connsiteX184" fmla="*/ 384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8652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793860 w 1659042"/>
                  <a:gd name="connsiteY37" fmla="*/ 519735 h 2182623"/>
                  <a:gd name="connsiteX38" fmla="*/ 884574 w 1659042"/>
                  <a:gd name="connsiteY38" fmla="*/ 496421 h 2182623"/>
                  <a:gd name="connsiteX39" fmla="*/ 943448 w 1659042"/>
                  <a:gd name="connsiteY39" fmla="*/ 509938 h 2182623"/>
                  <a:gd name="connsiteX40" fmla="*/ 1002160 w 1659042"/>
                  <a:gd name="connsiteY40" fmla="*/ 539187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09380 w 1659042"/>
                  <a:gd name="connsiteY49" fmla="*/ 865628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2262 w 1659042"/>
                  <a:gd name="connsiteY53" fmla="*/ 927495 h 2182623"/>
                  <a:gd name="connsiteX54" fmla="*/ 574422 w 1659042"/>
                  <a:gd name="connsiteY54" fmla="*/ 908083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802024 w 1659042"/>
                  <a:gd name="connsiteY57" fmla="*/ 86898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85721 w 1659042"/>
                  <a:gd name="connsiteY60" fmla="*/ 836418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30761 w 1659042"/>
                  <a:gd name="connsiteY65" fmla="*/ 1068610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65283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88699 w 1659042"/>
                  <a:gd name="connsiteY157" fmla="*/ 1078266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77141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48279 w 1659042"/>
                  <a:gd name="connsiteY183" fmla="*/ 601105 h 2182623"/>
                  <a:gd name="connsiteX184" fmla="*/ 384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8652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793860 w 1659042"/>
                  <a:gd name="connsiteY37" fmla="*/ 519735 h 2182623"/>
                  <a:gd name="connsiteX38" fmla="*/ 884574 w 1659042"/>
                  <a:gd name="connsiteY38" fmla="*/ 496421 h 2182623"/>
                  <a:gd name="connsiteX39" fmla="*/ 943448 w 1659042"/>
                  <a:gd name="connsiteY39" fmla="*/ 509938 h 2182623"/>
                  <a:gd name="connsiteX40" fmla="*/ 1002160 w 1659042"/>
                  <a:gd name="connsiteY40" fmla="*/ 539187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09380 w 1659042"/>
                  <a:gd name="connsiteY49" fmla="*/ 865628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2262 w 1659042"/>
                  <a:gd name="connsiteY53" fmla="*/ 927495 h 2182623"/>
                  <a:gd name="connsiteX54" fmla="*/ 574422 w 1659042"/>
                  <a:gd name="connsiteY54" fmla="*/ 908083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802024 w 1659042"/>
                  <a:gd name="connsiteY57" fmla="*/ 86898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85721 w 1659042"/>
                  <a:gd name="connsiteY60" fmla="*/ 836418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30761 w 1659042"/>
                  <a:gd name="connsiteY65" fmla="*/ 1068610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5088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65283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88699 w 1659042"/>
                  <a:gd name="connsiteY157" fmla="*/ 1078266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77141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48279 w 1659042"/>
                  <a:gd name="connsiteY183" fmla="*/ 601105 h 2182623"/>
                  <a:gd name="connsiteX184" fmla="*/ 384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</a:cxnLst>
                <a:rect l="l" t="t" r="r" b="b"/>
                <a:pathLst>
                  <a:path w="1659042" h="2182623">
                    <a:moveTo>
                      <a:pt x="2922" y="69066"/>
                    </a:moveTo>
                    <a:cubicBezTo>
                      <a:pt x="10542" y="53282"/>
                      <a:pt x="36123" y="51648"/>
                      <a:pt x="58439" y="42940"/>
                    </a:cubicBezTo>
                    <a:cubicBezTo>
                      <a:pt x="80755" y="34231"/>
                      <a:pt x="116134" y="22802"/>
                      <a:pt x="136817" y="16815"/>
                    </a:cubicBezTo>
                    <a:cubicBezTo>
                      <a:pt x="157500" y="10828"/>
                      <a:pt x="168386" y="9195"/>
                      <a:pt x="182537" y="7018"/>
                    </a:cubicBezTo>
                    <a:cubicBezTo>
                      <a:pt x="196688" y="4841"/>
                      <a:pt x="221725" y="3752"/>
                      <a:pt x="221725" y="3752"/>
                    </a:cubicBezTo>
                    <a:cubicBezTo>
                      <a:pt x="230433" y="3208"/>
                      <a:pt x="235332" y="-4412"/>
                      <a:pt x="234788" y="3752"/>
                    </a:cubicBezTo>
                    <a:cubicBezTo>
                      <a:pt x="234244" y="11916"/>
                      <a:pt x="221180" y="40220"/>
                      <a:pt x="218459" y="52738"/>
                    </a:cubicBezTo>
                    <a:cubicBezTo>
                      <a:pt x="215738" y="65256"/>
                      <a:pt x="213560" y="71243"/>
                      <a:pt x="218459" y="78863"/>
                    </a:cubicBezTo>
                    <a:cubicBezTo>
                      <a:pt x="223358" y="86483"/>
                      <a:pt x="236965" y="94104"/>
                      <a:pt x="247851" y="98458"/>
                    </a:cubicBezTo>
                    <a:cubicBezTo>
                      <a:pt x="258737" y="102812"/>
                      <a:pt x="263091" y="107166"/>
                      <a:pt x="283774" y="104989"/>
                    </a:cubicBezTo>
                    <a:cubicBezTo>
                      <a:pt x="304457" y="102812"/>
                      <a:pt x="371948" y="85395"/>
                      <a:pt x="371948" y="85395"/>
                    </a:cubicBezTo>
                    <a:cubicBezTo>
                      <a:pt x="402428" y="78319"/>
                      <a:pt x="432364" y="68522"/>
                      <a:pt x="466654" y="62535"/>
                    </a:cubicBezTo>
                    <a:cubicBezTo>
                      <a:pt x="500944" y="56548"/>
                      <a:pt x="539044" y="52737"/>
                      <a:pt x="577688" y="49471"/>
                    </a:cubicBezTo>
                    <a:cubicBezTo>
                      <a:pt x="616332" y="46205"/>
                      <a:pt x="662597" y="44573"/>
                      <a:pt x="698520" y="42940"/>
                    </a:cubicBezTo>
                    <a:cubicBezTo>
                      <a:pt x="734443" y="41307"/>
                      <a:pt x="764378" y="36953"/>
                      <a:pt x="793225" y="39675"/>
                    </a:cubicBezTo>
                    <a:cubicBezTo>
                      <a:pt x="822072" y="42397"/>
                      <a:pt x="849286" y="49473"/>
                      <a:pt x="871602" y="59270"/>
                    </a:cubicBezTo>
                    <a:cubicBezTo>
                      <a:pt x="893918" y="69067"/>
                      <a:pt x="909158" y="76687"/>
                      <a:pt x="927119" y="98458"/>
                    </a:cubicBezTo>
                    <a:cubicBezTo>
                      <a:pt x="945080" y="120229"/>
                      <a:pt x="969573" y="159961"/>
                      <a:pt x="979370" y="189897"/>
                    </a:cubicBezTo>
                    <a:cubicBezTo>
                      <a:pt x="989167" y="219833"/>
                      <a:pt x="988079" y="247592"/>
                      <a:pt x="985902" y="278072"/>
                    </a:cubicBezTo>
                    <a:cubicBezTo>
                      <a:pt x="983725" y="308552"/>
                      <a:pt x="980459" y="340120"/>
                      <a:pt x="966308" y="372777"/>
                    </a:cubicBezTo>
                    <a:cubicBezTo>
                      <a:pt x="952157" y="405434"/>
                      <a:pt x="920603" y="452244"/>
                      <a:pt x="900994" y="474015"/>
                    </a:cubicBezTo>
                    <a:cubicBezTo>
                      <a:pt x="881385" y="495787"/>
                      <a:pt x="875866" y="494698"/>
                      <a:pt x="848652" y="503406"/>
                    </a:cubicBezTo>
                    <a:cubicBezTo>
                      <a:pt x="821438" y="512114"/>
                      <a:pt x="778514" y="524633"/>
                      <a:pt x="737708" y="526266"/>
                    </a:cubicBezTo>
                    <a:cubicBezTo>
                      <a:pt x="696902" y="527899"/>
                      <a:pt x="641914" y="517557"/>
                      <a:pt x="603814" y="513203"/>
                    </a:cubicBezTo>
                    <a:cubicBezTo>
                      <a:pt x="565714" y="508849"/>
                      <a:pt x="535234" y="505039"/>
                      <a:pt x="509108" y="500140"/>
                    </a:cubicBezTo>
                    <a:cubicBezTo>
                      <a:pt x="482982" y="495242"/>
                      <a:pt x="469919" y="487078"/>
                      <a:pt x="447059" y="483812"/>
                    </a:cubicBezTo>
                    <a:cubicBezTo>
                      <a:pt x="424199" y="480546"/>
                      <a:pt x="389909" y="480002"/>
                      <a:pt x="371948" y="480546"/>
                    </a:cubicBezTo>
                    <a:cubicBezTo>
                      <a:pt x="353987" y="481090"/>
                      <a:pt x="351265" y="483268"/>
                      <a:pt x="339291" y="487078"/>
                    </a:cubicBezTo>
                    <a:cubicBezTo>
                      <a:pt x="327317" y="490888"/>
                      <a:pt x="308266" y="496330"/>
                      <a:pt x="300102" y="503406"/>
                    </a:cubicBezTo>
                    <a:cubicBezTo>
                      <a:pt x="291938" y="510482"/>
                      <a:pt x="282141" y="526811"/>
                      <a:pt x="290305" y="529532"/>
                    </a:cubicBezTo>
                    <a:cubicBezTo>
                      <a:pt x="298469" y="532254"/>
                      <a:pt x="327317" y="525722"/>
                      <a:pt x="349088" y="519735"/>
                    </a:cubicBezTo>
                    <a:cubicBezTo>
                      <a:pt x="370859" y="513748"/>
                      <a:pt x="403517" y="499052"/>
                      <a:pt x="420934" y="493609"/>
                    </a:cubicBezTo>
                    <a:cubicBezTo>
                      <a:pt x="438351" y="488166"/>
                      <a:pt x="441617" y="487078"/>
                      <a:pt x="453591" y="487078"/>
                    </a:cubicBezTo>
                    <a:cubicBezTo>
                      <a:pt x="465565" y="487078"/>
                      <a:pt x="492779" y="493609"/>
                      <a:pt x="492779" y="493609"/>
                    </a:cubicBezTo>
                    <a:lnTo>
                      <a:pt x="551562" y="503406"/>
                    </a:lnTo>
                    <a:cubicBezTo>
                      <a:pt x="577688" y="507760"/>
                      <a:pt x="619054" y="516469"/>
                      <a:pt x="649534" y="519735"/>
                    </a:cubicBezTo>
                    <a:cubicBezTo>
                      <a:pt x="680014" y="523001"/>
                      <a:pt x="710388" y="523000"/>
                      <a:pt x="734442" y="523000"/>
                    </a:cubicBezTo>
                    <a:cubicBezTo>
                      <a:pt x="758496" y="523000"/>
                      <a:pt x="768838" y="524165"/>
                      <a:pt x="793860" y="519735"/>
                    </a:cubicBezTo>
                    <a:cubicBezTo>
                      <a:pt x="818882" y="515305"/>
                      <a:pt x="859643" y="498054"/>
                      <a:pt x="884574" y="496421"/>
                    </a:cubicBezTo>
                    <a:cubicBezTo>
                      <a:pt x="909505" y="494788"/>
                      <a:pt x="923851" y="502810"/>
                      <a:pt x="943448" y="509938"/>
                    </a:cubicBezTo>
                    <a:cubicBezTo>
                      <a:pt x="963045" y="517066"/>
                      <a:pt x="984199" y="525580"/>
                      <a:pt x="1002160" y="539187"/>
                    </a:cubicBezTo>
                    <a:cubicBezTo>
                      <a:pt x="1020122" y="552794"/>
                      <a:pt x="1040319" y="570873"/>
                      <a:pt x="1051217" y="591580"/>
                    </a:cubicBezTo>
                    <a:cubicBezTo>
                      <a:pt x="1062115" y="612287"/>
                      <a:pt x="1066457" y="640022"/>
                      <a:pt x="1067545" y="663426"/>
                    </a:cubicBezTo>
                    <a:cubicBezTo>
                      <a:pt x="1068634" y="686830"/>
                      <a:pt x="1065912" y="709146"/>
                      <a:pt x="1057748" y="732006"/>
                    </a:cubicBezTo>
                    <a:cubicBezTo>
                      <a:pt x="1049584" y="754866"/>
                      <a:pt x="1032166" y="783169"/>
                      <a:pt x="1018559" y="800586"/>
                    </a:cubicBezTo>
                    <a:cubicBezTo>
                      <a:pt x="1004952" y="818003"/>
                      <a:pt x="994611" y="825623"/>
                      <a:pt x="976105" y="836509"/>
                    </a:cubicBezTo>
                    <a:cubicBezTo>
                      <a:pt x="957599" y="847395"/>
                      <a:pt x="948346" y="861001"/>
                      <a:pt x="907525" y="865900"/>
                    </a:cubicBezTo>
                    <a:cubicBezTo>
                      <a:pt x="866704" y="870799"/>
                      <a:pt x="785061" y="866444"/>
                      <a:pt x="731177" y="865900"/>
                    </a:cubicBezTo>
                    <a:cubicBezTo>
                      <a:pt x="677293" y="865356"/>
                      <a:pt x="621185" y="862680"/>
                      <a:pt x="584219" y="862635"/>
                    </a:cubicBezTo>
                    <a:cubicBezTo>
                      <a:pt x="547253" y="862590"/>
                      <a:pt x="532784" y="860729"/>
                      <a:pt x="509380" y="865628"/>
                    </a:cubicBezTo>
                    <a:cubicBezTo>
                      <a:pt x="485976" y="870527"/>
                      <a:pt x="458535" y="883272"/>
                      <a:pt x="443794" y="892026"/>
                    </a:cubicBezTo>
                    <a:cubicBezTo>
                      <a:pt x="429053" y="900780"/>
                      <a:pt x="419301" y="909988"/>
                      <a:pt x="420934" y="918152"/>
                    </a:cubicBezTo>
                    <a:cubicBezTo>
                      <a:pt x="422567" y="926316"/>
                      <a:pt x="436703" y="939455"/>
                      <a:pt x="453591" y="941012"/>
                    </a:cubicBezTo>
                    <a:cubicBezTo>
                      <a:pt x="470479" y="942569"/>
                      <a:pt x="502124" y="932983"/>
                      <a:pt x="522262" y="927495"/>
                    </a:cubicBezTo>
                    <a:cubicBezTo>
                      <a:pt x="542401" y="922007"/>
                      <a:pt x="559742" y="914539"/>
                      <a:pt x="574422" y="908083"/>
                    </a:cubicBezTo>
                    <a:cubicBezTo>
                      <a:pt x="589102" y="901627"/>
                      <a:pt x="596738" y="895790"/>
                      <a:pt x="610345" y="888760"/>
                    </a:cubicBezTo>
                    <a:cubicBezTo>
                      <a:pt x="623952" y="881730"/>
                      <a:pt x="624119" y="869196"/>
                      <a:pt x="656065" y="865900"/>
                    </a:cubicBezTo>
                    <a:cubicBezTo>
                      <a:pt x="688011" y="862604"/>
                      <a:pt x="764468" y="868985"/>
                      <a:pt x="802024" y="868985"/>
                    </a:cubicBezTo>
                    <a:cubicBezTo>
                      <a:pt x="839580" y="868985"/>
                      <a:pt x="856740" y="868591"/>
                      <a:pt x="881399" y="865900"/>
                    </a:cubicBezTo>
                    <a:cubicBezTo>
                      <a:pt x="906058" y="863209"/>
                      <a:pt x="932592" y="857752"/>
                      <a:pt x="949979" y="852838"/>
                    </a:cubicBezTo>
                    <a:cubicBezTo>
                      <a:pt x="967366" y="847924"/>
                      <a:pt x="969392" y="838051"/>
                      <a:pt x="985721" y="836418"/>
                    </a:cubicBezTo>
                    <a:cubicBezTo>
                      <a:pt x="1002050" y="834785"/>
                      <a:pt x="1025061" y="837038"/>
                      <a:pt x="1047951" y="843040"/>
                    </a:cubicBezTo>
                    <a:cubicBezTo>
                      <a:pt x="1070841" y="849042"/>
                      <a:pt x="1098569" y="857736"/>
                      <a:pt x="1123062" y="872432"/>
                    </a:cubicBezTo>
                    <a:cubicBezTo>
                      <a:pt x="1147555" y="887128"/>
                      <a:pt x="1176947" y="912709"/>
                      <a:pt x="1194908" y="931215"/>
                    </a:cubicBezTo>
                    <a:cubicBezTo>
                      <a:pt x="1212869" y="949721"/>
                      <a:pt x="1224855" y="960567"/>
                      <a:pt x="1230831" y="983466"/>
                    </a:cubicBezTo>
                    <a:cubicBezTo>
                      <a:pt x="1236807" y="1006365"/>
                      <a:pt x="1236204" y="1040851"/>
                      <a:pt x="1230761" y="1068610"/>
                    </a:cubicBezTo>
                    <a:cubicBezTo>
                      <a:pt x="1225318" y="1096369"/>
                      <a:pt x="1204694" y="1132096"/>
                      <a:pt x="1198174" y="1150018"/>
                    </a:cubicBezTo>
                    <a:cubicBezTo>
                      <a:pt x="1191654" y="1167940"/>
                      <a:pt x="1201983" y="1167435"/>
                      <a:pt x="1191642" y="1176143"/>
                    </a:cubicBezTo>
                    <a:cubicBezTo>
                      <a:pt x="1181301" y="1184851"/>
                      <a:pt x="1157896" y="1190295"/>
                      <a:pt x="1136125" y="1202269"/>
                    </a:cubicBezTo>
                    <a:cubicBezTo>
                      <a:pt x="1114354" y="1214243"/>
                      <a:pt x="1084962" y="1237648"/>
                      <a:pt x="1061014" y="1247989"/>
                    </a:cubicBezTo>
                    <a:cubicBezTo>
                      <a:pt x="1037066" y="1258330"/>
                      <a:pt x="1022370" y="1259964"/>
                      <a:pt x="992434" y="1264318"/>
                    </a:cubicBezTo>
                    <a:cubicBezTo>
                      <a:pt x="962498" y="1268672"/>
                      <a:pt x="920043" y="1273027"/>
                      <a:pt x="881399" y="1274115"/>
                    </a:cubicBezTo>
                    <a:cubicBezTo>
                      <a:pt x="842755" y="1275204"/>
                      <a:pt x="791048" y="1273570"/>
                      <a:pt x="760568" y="1270849"/>
                    </a:cubicBezTo>
                    <a:cubicBezTo>
                      <a:pt x="730088" y="1268128"/>
                      <a:pt x="712670" y="1259419"/>
                      <a:pt x="698519" y="1257786"/>
                    </a:cubicBezTo>
                    <a:cubicBezTo>
                      <a:pt x="684368" y="1256153"/>
                      <a:pt x="675659" y="1261052"/>
                      <a:pt x="675659" y="1261052"/>
                    </a:cubicBezTo>
                    <a:cubicBezTo>
                      <a:pt x="672938" y="1264318"/>
                      <a:pt x="673482" y="1273026"/>
                      <a:pt x="682191" y="1277380"/>
                    </a:cubicBezTo>
                    <a:cubicBezTo>
                      <a:pt x="690900" y="1281734"/>
                      <a:pt x="714848" y="1288266"/>
                      <a:pt x="727911" y="1287178"/>
                    </a:cubicBezTo>
                    <a:cubicBezTo>
                      <a:pt x="740974" y="1286090"/>
                      <a:pt x="738252" y="1272482"/>
                      <a:pt x="760568" y="1270849"/>
                    </a:cubicBezTo>
                    <a:cubicBezTo>
                      <a:pt x="782884" y="1269216"/>
                      <a:pt x="829148" y="1277924"/>
                      <a:pt x="861805" y="1277380"/>
                    </a:cubicBezTo>
                    <a:cubicBezTo>
                      <a:pt x="894462" y="1276836"/>
                      <a:pt x="956511" y="1267583"/>
                      <a:pt x="956511" y="1267583"/>
                    </a:cubicBezTo>
                    <a:cubicBezTo>
                      <a:pt x="984814" y="1264862"/>
                      <a:pt x="1008762" y="1266495"/>
                      <a:pt x="1031622" y="1261052"/>
                    </a:cubicBezTo>
                    <a:cubicBezTo>
                      <a:pt x="1054482" y="1255609"/>
                      <a:pt x="1074077" y="1245812"/>
                      <a:pt x="1093671" y="1234926"/>
                    </a:cubicBezTo>
                    <a:cubicBezTo>
                      <a:pt x="1113265" y="1224040"/>
                      <a:pt x="1133952" y="1206624"/>
                      <a:pt x="1149188" y="1195738"/>
                    </a:cubicBezTo>
                    <a:cubicBezTo>
                      <a:pt x="1164424" y="1184852"/>
                      <a:pt x="1169848" y="1174511"/>
                      <a:pt x="1185088" y="1169612"/>
                    </a:cubicBezTo>
                    <a:cubicBezTo>
                      <a:pt x="1200328" y="1164713"/>
                      <a:pt x="1215043" y="1159270"/>
                      <a:pt x="1240628" y="1166346"/>
                    </a:cubicBezTo>
                    <a:cubicBezTo>
                      <a:pt x="1266213" y="1173422"/>
                      <a:pt x="1311929" y="1191383"/>
                      <a:pt x="1338599" y="1212066"/>
                    </a:cubicBezTo>
                    <a:cubicBezTo>
                      <a:pt x="1365269" y="1232749"/>
                      <a:pt x="1389762" y="1251799"/>
                      <a:pt x="1400648" y="1290443"/>
                    </a:cubicBezTo>
                    <a:cubicBezTo>
                      <a:pt x="1411534" y="1329087"/>
                      <a:pt x="1419615" y="1399632"/>
                      <a:pt x="1403914" y="1443932"/>
                    </a:cubicBezTo>
                    <a:cubicBezTo>
                      <a:pt x="1388213" y="1488232"/>
                      <a:pt x="1339596" y="1526867"/>
                      <a:pt x="1306440" y="1556243"/>
                    </a:cubicBezTo>
                    <a:cubicBezTo>
                      <a:pt x="1273284" y="1585619"/>
                      <a:pt x="1250236" y="1610061"/>
                      <a:pt x="1204977" y="1620190"/>
                    </a:cubicBezTo>
                    <a:cubicBezTo>
                      <a:pt x="1159718" y="1630319"/>
                      <a:pt x="1034888" y="1617015"/>
                      <a:pt x="1034888" y="1617015"/>
                    </a:cubicBezTo>
                    <a:lnTo>
                      <a:pt x="936917" y="1617015"/>
                    </a:lnTo>
                    <a:cubicBezTo>
                      <a:pt x="910247" y="1617015"/>
                      <a:pt x="885754" y="1613205"/>
                      <a:pt x="874868" y="1617015"/>
                    </a:cubicBezTo>
                    <a:cubicBezTo>
                      <a:pt x="863982" y="1620825"/>
                      <a:pt x="869969" y="1632255"/>
                      <a:pt x="871602" y="1639875"/>
                    </a:cubicBezTo>
                    <a:cubicBezTo>
                      <a:pt x="873235" y="1647495"/>
                      <a:pt x="871058" y="1662735"/>
                      <a:pt x="884665" y="1662735"/>
                    </a:cubicBezTo>
                    <a:cubicBezTo>
                      <a:pt x="898272" y="1662735"/>
                      <a:pt x="935828" y="1648055"/>
                      <a:pt x="953245" y="1639875"/>
                    </a:cubicBezTo>
                    <a:cubicBezTo>
                      <a:pt x="970662" y="1631696"/>
                      <a:pt x="956511" y="1616380"/>
                      <a:pt x="989168" y="1613658"/>
                    </a:cubicBezTo>
                    <a:cubicBezTo>
                      <a:pt x="1021825" y="1610937"/>
                      <a:pt x="1107278" y="1624075"/>
                      <a:pt x="1149188" y="1623546"/>
                    </a:cubicBezTo>
                    <a:cubicBezTo>
                      <a:pt x="1191098" y="1623017"/>
                      <a:pt x="1203072" y="1631166"/>
                      <a:pt x="1240628" y="1610483"/>
                    </a:cubicBezTo>
                    <a:cubicBezTo>
                      <a:pt x="1278184" y="1589800"/>
                      <a:pt x="1335878" y="1517955"/>
                      <a:pt x="1374522" y="1499449"/>
                    </a:cubicBezTo>
                    <a:cubicBezTo>
                      <a:pt x="1413166" y="1480943"/>
                      <a:pt x="1441470" y="1490196"/>
                      <a:pt x="1472494" y="1499449"/>
                    </a:cubicBezTo>
                    <a:cubicBezTo>
                      <a:pt x="1503518" y="1508702"/>
                      <a:pt x="1531821" y="1522853"/>
                      <a:pt x="1560668" y="1554966"/>
                    </a:cubicBezTo>
                    <a:cubicBezTo>
                      <a:pt x="1589515" y="1587079"/>
                      <a:pt x="1630881" y="1645862"/>
                      <a:pt x="1645577" y="1692126"/>
                    </a:cubicBezTo>
                    <a:cubicBezTo>
                      <a:pt x="1660273" y="1738390"/>
                      <a:pt x="1665171" y="1790098"/>
                      <a:pt x="1648842" y="1832552"/>
                    </a:cubicBezTo>
                    <a:cubicBezTo>
                      <a:pt x="1632513" y="1875006"/>
                      <a:pt x="1596591" y="1915284"/>
                      <a:pt x="1547605" y="1946852"/>
                    </a:cubicBezTo>
                    <a:cubicBezTo>
                      <a:pt x="1498619" y="1978421"/>
                      <a:pt x="1403914" y="2011622"/>
                      <a:pt x="1354928" y="2021963"/>
                    </a:cubicBezTo>
                    <a:cubicBezTo>
                      <a:pt x="1305942" y="2032304"/>
                      <a:pt x="1278184" y="2024140"/>
                      <a:pt x="1253691" y="2008900"/>
                    </a:cubicBezTo>
                    <a:cubicBezTo>
                      <a:pt x="1229198" y="1993660"/>
                      <a:pt x="1220490" y="1939232"/>
                      <a:pt x="1207971" y="1930523"/>
                    </a:cubicBezTo>
                    <a:cubicBezTo>
                      <a:pt x="1195452" y="1921815"/>
                      <a:pt x="1163883" y="1941409"/>
                      <a:pt x="1178579" y="1956649"/>
                    </a:cubicBezTo>
                    <a:cubicBezTo>
                      <a:pt x="1193275" y="1971889"/>
                      <a:pt x="1248792" y="2015976"/>
                      <a:pt x="1296145" y="2021963"/>
                    </a:cubicBezTo>
                    <a:cubicBezTo>
                      <a:pt x="1343498" y="2027950"/>
                      <a:pt x="1410988" y="2005090"/>
                      <a:pt x="1462696" y="1992572"/>
                    </a:cubicBezTo>
                    <a:cubicBezTo>
                      <a:pt x="1514404" y="1980054"/>
                      <a:pt x="1582439" y="2091632"/>
                      <a:pt x="1567199" y="2123200"/>
                    </a:cubicBezTo>
                    <a:cubicBezTo>
                      <a:pt x="1551959" y="2154769"/>
                      <a:pt x="1434394" y="2176540"/>
                      <a:pt x="1371257" y="2181983"/>
                    </a:cubicBezTo>
                    <a:cubicBezTo>
                      <a:pt x="1308120" y="2187426"/>
                      <a:pt x="1219946" y="2156402"/>
                      <a:pt x="1188378" y="2155858"/>
                    </a:cubicBezTo>
                    <a:cubicBezTo>
                      <a:pt x="1156810" y="2155314"/>
                      <a:pt x="1154633" y="2161301"/>
                      <a:pt x="1123064" y="2159124"/>
                    </a:cubicBezTo>
                    <a:cubicBezTo>
                      <a:pt x="1091495" y="2156947"/>
                      <a:pt x="1038154" y="2170009"/>
                      <a:pt x="1008762" y="2165655"/>
                    </a:cubicBezTo>
                    <a:cubicBezTo>
                      <a:pt x="979370" y="2161301"/>
                      <a:pt x="966308" y="2150415"/>
                      <a:pt x="946714" y="2132998"/>
                    </a:cubicBezTo>
                    <a:cubicBezTo>
                      <a:pt x="927120" y="2115581"/>
                      <a:pt x="902083" y="2089455"/>
                      <a:pt x="891197" y="2061152"/>
                    </a:cubicBezTo>
                    <a:cubicBezTo>
                      <a:pt x="880311" y="2032849"/>
                      <a:pt x="877589" y="1993661"/>
                      <a:pt x="881399" y="1963181"/>
                    </a:cubicBezTo>
                    <a:cubicBezTo>
                      <a:pt x="885209" y="1932701"/>
                      <a:pt x="897184" y="1900588"/>
                      <a:pt x="914057" y="1878272"/>
                    </a:cubicBezTo>
                    <a:cubicBezTo>
                      <a:pt x="930930" y="1855956"/>
                      <a:pt x="945626" y="1845615"/>
                      <a:pt x="982637" y="1829286"/>
                    </a:cubicBezTo>
                    <a:cubicBezTo>
                      <a:pt x="1019648" y="1812957"/>
                      <a:pt x="1092038" y="1785743"/>
                      <a:pt x="1136125" y="1780300"/>
                    </a:cubicBezTo>
                    <a:cubicBezTo>
                      <a:pt x="1180212" y="1774857"/>
                      <a:pt x="1211780" y="1786832"/>
                      <a:pt x="1247159" y="1796629"/>
                    </a:cubicBezTo>
                    <a:cubicBezTo>
                      <a:pt x="1282538" y="1806426"/>
                      <a:pt x="1320094" y="1837995"/>
                      <a:pt x="1348397" y="1839083"/>
                    </a:cubicBezTo>
                    <a:cubicBezTo>
                      <a:pt x="1376700" y="1840171"/>
                      <a:pt x="1407724" y="1818400"/>
                      <a:pt x="1416977" y="1803160"/>
                    </a:cubicBezTo>
                    <a:cubicBezTo>
                      <a:pt x="1426230" y="1787920"/>
                      <a:pt x="1420787" y="1759073"/>
                      <a:pt x="1403914" y="1747643"/>
                    </a:cubicBezTo>
                    <a:cubicBezTo>
                      <a:pt x="1387041" y="1736213"/>
                      <a:pt x="1344042" y="1736757"/>
                      <a:pt x="1315739" y="1734580"/>
                    </a:cubicBezTo>
                    <a:cubicBezTo>
                      <a:pt x="1287436" y="1732403"/>
                      <a:pt x="1261311" y="1729137"/>
                      <a:pt x="1234097" y="1734580"/>
                    </a:cubicBezTo>
                    <a:cubicBezTo>
                      <a:pt x="1206883" y="1740023"/>
                      <a:pt x="1184567" y="1755264"/>
                      <a:pt x="1152454" y="1767238"/>
                    </a:cubicBezTo>
                    <a:cubicBezTo>
                      <a:pt x="1120341" y="1779212"/>
                      <a:pt x="1081152" y="1794452"/>
                      <a:pt x="1041419" y="1806426"/>
                    </a:cubicBezTo>
                    <a:cubicBezTo>
                      <a:pt x="1001686" y="1818400"/>
                      <a:pt x="957056" y="1832007"/>
                      <a:pt x="914057" y="1839083"/>
                    </a:cubicBezTo>
                    <a:cubicBezTo>
                      <a:pt x="871059" y="1846159"/>
                      <a:pt x="819895" y="1852146"/>
                      <a:pt x="783428" y="1848880"/>
                    </a:cubicBezTo>
                    <a:cubicBezTo>
                      <a:pt x="746961" y="1845614"/>
                      <a:pt x="718658" y="1834185"/>
                      <a:pt x="695254" y="1819489"/>
                    </a:cubicBezTo>
                    <a:cubicBezTo>
                      <a:pt x="671850" y="1804793"/>
                      <a:pt x="654462" y="1782508"/>
                      <a:pt x="643002" y="1760706"/>
                    </a:cubicBezTo>
                    <a:cubicBezTo>
                      <a:pt x="631542" y="1738904"/>
                      <a:pt x="628125" y="1713716"/>
                      <a:pt x="626492" y="1688679"/>
                    </a:cubicBezTo>
                    <a:cubicBezTo>
                      <a:pt x="624859" y="1663642"/>
                      <a:pt x="626099" y="1637667"/>
                      <a:pt x="633205" y="1610483"/>
                    </a:cubicBezTo>
                    <a:cubicBezTo>
                      <a:pt x="640311" y="1583299"/>
                      <a:pt x="654977" y="1548979"/>
                      <a:pt x="669128" y="1525575"/>
                    </a:cubicBezTo>
                    <a:cubicBezTo>
                      <a:pt x="683279" y="1502171"/>
                      <a:pt x="694604" y="1483045"/>
                      <a:pt x="718114" y="1470058"/>
                    </a:cubicBezTo>
                    <a:cubicBezTo>
                      <a:pt x="741624" y="1457071"/>
                      <a:pt x="780253" y="1452550"/>
                      <a:pt x="810189" y="1447651"/>
                    </a:cubicBezTo>
                    <a:cubicBezTo>
                      <a:pt x="840125" y="1442752"/>
                      <a:pt x="864633" y="1439109"/>
                      <a:pt x="897728" y="1440666"/>
                    </a:cubicBezTo>
                    <a:cubicBezTo>
                      <a:pt x="930824" y="1442223"/>
                      <a:pt x="970662" y="1454274"/>
                      <a:pt x="1008762" y="1456995"/>
                    </a:cubicBezTo>
                    <a:cubicBezTo>
                      <a:pt x="1046862" y="1459716"/>
                      <a:pt x="1094759" y="1464071"/>
                      <a:pt x="1126328" y="1456995"/>
                    </a:cubicBezTo>
                    <a:cubicBezTo>
                      <a:pt x="1157897" y="1449919"/>
                      <a:pt x="1189466" y="1428147"/>
                      <a:pt x="1198174" y="1414540"/>
                    </a:cubicBezTo>
                    <a:cubicBezTo>
                      <a:pt x="1206883" y="1400933"/>
                      <a:pt x="1197629" y="1379162"/>
                      <a:pt x="1178579" y="1375352"/>
                    </a:cubicBezTo>
                    <a:cubicBezTo>
                      <a:pt x="1159529" y="1371542"/>
                      <a:pt x="1111738" y="1384620"/>
                      <a:pt x="1083874" y="1391680"/>
                    </a:cubicBezTo>
                    <a:cubicBezTo>
                      <a:pt x="1056010" y="1398740"/>
                      <a:pt x="1039152" y="1409006"/>
                      <a:pt x="1011393" y="1417715"/>
                    </a:cubicBezTo>
                    <a:cubicBezTo>
                      <a:pt x="983634" y="1426424"/>
                      <a:pt x="949329" y="1439018"/>
                      <a:pt x="917322" y="1443932"/>
                    </a:cubicBezTo>
                    <a:cubicBezTo>
                      <a:pt x="885315" y="1448846"/>
                      <a:pt x="854729" y="1443932"/>
                      <a:pt x="819351" y="1447198"/>
                    </a:cubicBezTo>
                    <a:cubicBezTo>
                      <a:pt x="783973" y="1450464"/>
                      <a:pt x="743151" y="1460805"/>
                      <a:pt x="705051" y="1463526"/>
                    </a:cubicBezTo>
                    <a:cubicBezTo>
                      <a:pt x="666951" y="1466247"/>
                      <a:pt x="624497" y="1469513"/>
                      <a:pt x="590751" y="1463526"/>
                    </a:cubicBezTo>
                    <a:cubicBezTo>
                      <a:pt x="557005" y="1457539"/>
                      <a:pt x="524893" y="1443977"/>
                      <a:pt x="502577" y="1427603"/>
                    </a:cubicBezTo>
                    <a:cubicBezTo>
                      <a:pt x="480261" y="1411229"/>
                      <a:pt x="468831" y="1390864"/>
                      <a:pt x="456857" y="1365283"/>
                    </a:cubicBezTo>
                    <a:cubicBezTo>
                      <a:pt x="444883" y="1339702"/>
                      <a:pt x="430731" y="1308360"/>
                      <a:pt x="430731" y="1274115"/>
                    </a:cubicBezTo>
                    <a:cubicBezTo>
                      <a:pt x="430731" y="1239870"/>
                      <a:pt x="447634" y="1184338"/>
                      <a:pt x="456857" y="1159815"/>
                    </a:cubicBezTo>
                    <a:cubicBezTo>
                      <a:pt x="466080" y="1135292"/>
                      <a:pt x="473337" y="1132600"/>
                      <a:pt x="486067" y="1126976"/>
                    </a:cubicBezTo>
                    <a:cubicBezTo>
                      <a:pt x="498797" y="1121352"/>
                      <a:pt x="514703" y="1129305"/>
                      <a:pt x="533239" y="1126070"/>
                    </a:cubicBezTo>
                    <a:cubicBezTo>
                      <a:pt x="551775" y="1122835"/>
                      <a:pt x="571372" y="1115530"/>
                      <a:pt x="597282" y="1107563"/>
                    </a:cubicBezTo>
                    <a:cubicBezTo>
                      <a:pt x="623192" y="1099596"/>
                      <a:pt x="661485" y="1082076"/>
                      <a:pt x="688699" y="1078266"/>
                    </a:cubicBezTo>
                    <a:cubicBezTo>
                      <a:pt x="715913" y="1074456"/>
                      <a:pt x="727363" y="1081997"/>
                      <a:pt x="760568" y="1084703"/>
                    </a:cubicBezTo>
                    <a:cubicBezTo>
                      <a:pt x="793773" y="1087409"/>
                      <a:pt x="850920" y="1093411"/>
                      <a:pt x="887931" y="1094500"/>
                    </a:cubicBezTo>
                    <a:cubicBezTo>
                      <a:pt x="924942" y="1095589"/>
                      <a:pt x="963587" y="1099399"/>
                      <a:pt x="982637" y="1091235"/>
                    </a:cubicBezTo>
                    <a:cubicBezTo>
                      <a:pt x="1001687" y="1083071"/>
                      <a:pt x="1004952" y="1056401"/>
                      <a:pt x="1002231" y="1045515"/>
                    </a:cubicBezTo>
                    <a:cubicBezTo>
                      <a:pt x="999510" y="1034629"/>
                      <a:pt x="991345" y="1031363"/>
                      <a:pt x="966308" y="1025920"/>
                    </a:cubicBezTo>
                    <a:cubicBezTo>
                      <a:pt x="941271" y="1020477"/>
                      <a:pt x="885210" y="1009048"/>
                      <a:pt x="852008" y="1012858"/>
                    </a:cubicBezTo>
                    <a:cubicBezTo>
                      <a:pt x="818807" y="1016668"/>
                      <a:pt x="794313" y="1038066"/>
                      <a:pt x="767099" y="1048780"/>
                    </a:cubicBezTo>
                    <a:cubicBezTo>
                      <a:pt x="739885" y="1059494"/>
                      <a:pt x="720835" y="1065711"/>
                      <a:pt x="688722" y="1077141"/>
                    </a:cubicBezTo>
                    <a:cubicBezTo>
                      <a:pt x="656609" y="1088571"/>
                      <a:pt x="615788" y="1109024"/>
                      <a:pt x="574422" y="1117360"/>
                    </a:cubicBezTo>
                    <a:cubicBezTo>
                      <a:pt x="533056" y="1125696"/>
                      <a:pt x="480261" y="1126614"/>
                      <a:pt x="440528" y="1127158"/>
                    </a:cubicBezTo>
                    <a:cubicBezTo>
                      <a:pt x="400795" y="1127702"/>
                      <a:pt x="366504" y="1132056"/>
                      <a:pt x="336024" y="1120626"/>
                    </a:cubicBezTo>
                    <a:cubicBezTo>
                      <a:pt x="305544" y="1109196"/>
                      <a:pt x="277242" y="1081982"/>
                      <a:pt x="257648" y="1058578"/>
                    </a:cubicBezTo>
                    <a:cubicBezTo>
                      <a:pt x="238054" y="1035174"/>
                      <a:pt x="226623" y="1010680"/>
                      <a:pt x="218459" y="980200"/>
                    </a:cubicBezTo>
                    <a:cubicBezTo>
                      <a:pt x="210295" y="949720"/>
                      <a:pt x="206485" y="909443"/>
                      <a:pt x="208662" y="875697"/>
                    </a:cubicBezTo>
                    <a:cubicBezTo>
                      <a:pt x="210839" y="841951"/>
                      <a:pt x="217915" y="803307"/>
                      <a:pt x="231522" y="777726"/>
                    </a:cubicBezTo>
                    <a:cubicBezTo>
                      <a:pt x="245129" y="752145"/>
                      <a:pt x="260914" y="733639"/>
                      <a:pt x="290305" y="722209"/>
                    </a:cubicBezTo>
                    <a:cubicBezTo>
                      <a:pt x="319696" y="710779"/>
                      <a:pt x="407871" y="709146"/>
                      <a:pt x="407871" y="709146"/>
                    </a:cubicBezTo>
                    <a:cubicBezTo>
                      <a:pt x="445971" y="704792"/>
                      <a:pt x="479172" y="704247"/>
                      <a:pt x="518905" y="696083"/>
                    </a:cubicBezTo>
                    <a:cubicBezTo>
                      <a:pt x="558638" y="687919"/>
                      <a:pt x="603270" y="665603"/>
                      <a:pt x="646268" y="660160"/>
                    </a:cubicBezTo>
                    <a:cubicBezTo>
                      <a:pt x="689266" y="654717"/>
                      <a:pt x="776897" y="664514"/>
                      <a:pt x="776897" y="663426"/>
                    </a:cubicBezTo>
                    <a:cubicBezTo>
                      <a:pt x="776897" y="662338"/>
                      <a:pt x="688178" y="648186"/>
                      <a:pt x="646268" y="653629"/>
                    </a:cubicBezTo>
                    <a:cubicBezTo>
                      <a:pt x="604358" y="659072"/>
                      <a:pt x="576600" y="686286"/>
                      <a:pt x="525437" y="696083"/>
                    </a:cubicBezTo>
                    <a:cubicBezTo>
                      <a:pt x="474274" y="705880"/>
                      <a:pt x="394264" y="711323"/>
                      <a:pt x="339291" y="712412"/>
                    </a:cubicBezTo>
                    <a:cubicBezTo>
                      <a:pt x="284318" y="713501"/>
                      <a:pt x="236966" y="712956"/>
                      <a:pt x="195600" y="702615"/>
                    </a:cubicBezTo>
                    <a:cubicBezTo>
                      <a:pt x="154234" y="692274"/>
                      <a:pt x="115650" y="667281"/>
                      <a:pt x="91097" y="650363"/>
                    </a:cubicBezTo>
                    <a:cubicBezTo>
                      <a:pt x="66544" y="633445"/>
                      <a:pt x="57048" y="623421"/>
                      <a:pt x="48279" y="601105"/>
                    </a:cubicBezTo>
                    <a:cubicBezTo>
                      <a:pt x="39510" y="578789"/>
                      <a:pt x="30257" y="546903"/>
                      <a:pt x="38482" y="516469"/>
                    </a:cubicBezTo>
                    <a:cubicBezTo>
                      <a:pt x="46707" y="486035"/>
                      <a:pt x="62189" y="447889"/>
                      <a:pt x="97628" y="418498"/>
                    </a:cubicBezTo>
                    <a:cubicBezTo>
                      <a:pt x="133067" y="389107"/>
                      <a:pt x="193967" y="356993"/>
                      <a:pt x="251117" y="340120"/>
                    </a:cubicBezTo>
                    <a:cubicBezTo>
                      <a:pt x="308267" y="323247"/>
                      <a:pt x="376302" y="316171"/>
                      <a:pt x="440528" y="317260"/>
                    </a:cubicBezTo>
                    <a:cubicBezTo>
                      <a:pt x="504754" y="318349"/>
                      <a:pt x="585853" y="345019"/>
                      <a:pt x="636471" y="346652"/>
                    </a:cubicBezTo>
                    <a:cubicBezTo>
                      <a:pt x="687089" y="348285"/>
                      <a:pt x="718658" y="341754"/>
                      <a:pt x="744239" y="327058"/>
                    </a:cubicBezTo>
                    <a:cubicBezTo>
                      <a:pt x="769820" y="312362"/>
                      <a:pt x="794313" y="276984"/>
                      <a:pt x="789959" y="258478"/>
                    </a:cubicBezTo>
                    <a:cubicBezTo>
                      <a:pt x="785605" y="239972"/>
                      <a:pt x="758391" y="218200"/>
                      <a:pt x="718114" y="216023"/>
                    </a:cubicBezTo>
                    <a:cubicBezTo>
                      <a:pt x="677837" y="213846"/>
                      <a:pt x="604359" y="232896"/>
                      <a:pt x="548297" y="245415"/>
                    </a:cubicBezTo>
                    <a:cubicBezTo>
                      <a:pt x="492236" y="257934"/>
                      <a:pt x="443249" y="281882"/>
                      <a:pt x="381745" y="291135"/>
                    </a:cubicBezTo>
                    <a:cubicBezTo>
                      <a:pt x="320241" y="300388"/>
                      <a:pt x="233155" y="307464"/>
                      <a:pt x="179271" y="300932"/>
                    </a:cubicBezTo>
                    <a:cubicBezTo>
                      <a:pt x="125387" y="294401"/>
                      <a:pt x="86198" y="279160"/>
                      <a:pt x="58439" y="251946"/>
                    </a:cubicBezTo>
                    <a:cubicBezTo>
                      <a:pt x="30680" y="224732"/>
                      <a:pt x="21427" y="169214"/>
                      <a:pt x="12719" y="137646"/>
                    </a:cubicBezTo>
                    <a:cubicBezTo>
                      <a:pt x="4011" y="106078"/>
                      <a:pt x="-4698" y="84850"/>
                      <a:pt x="2922" y="6906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/>
              <a:effectLst>
                <a:outerShdw blurRad="50800" dist="38100" dir="2700000" algn="tl" rotWithShape="0">
                  <a:prstClr val="black">
                    <a:alpha val="21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1" name="Forme libre 30">
                <a:extLst>
                  <a:ext uri="{FF2B5EF4-FFF2-40B4-BE49-F238E27FC236}">
                    <a16:creationId xmlns:a16="http://schemas.microsoft.com/office/drawing/2014/main" id="{8FC5E774-9DEA-CDB3-F325-52233C3B5B5C}"/>
                  </a:ext>
                </a:extLst>
              </p:cNvPr>
              <p:cNvSpPr/>
              <p:nvPr/>
            </p:nvSpPr>
            <p:spPr>
              <a:xfrm>
                <a:off x="5381232" y="3842952"/>
                <a:ext cx="2598847" cy="2390902"/>
              </a:xfrm>
              <a:custGeom>
                <a:avLst/>
                <a:gdLst>
                  <a:gd name="connsiteX0" fmla="*/ 2381417 w 2393546"/>
                  <a:gd name="connsiteY0" fmla="*/ 3048430 h 3538198"/>
                  <a:gd name="connsiteX1" fmla="*/ 2375067 w 2393546"/>
                  <a:gd name="connsiteY1" fmla="*/ 3143680 h 3538198"/>
                  <a:gd name="connsiteX2" fmla="*/ 2292517 w 2393546"/>
                  <a:gd name="connsiteY2" fmla="*/ 3245280 h 3538198"/>
                  <a:gd name="connsiteX3" fmla="*/ 2178217 w 2393546"/>
                  <a:gd name="connsiteY3" fmla="*/ 3302430 h 3538198"/>
                  <a:gd name="connsiteX4" fmla="*/ 1962317 w 2393546"/>
                  <a:gd name="connsiteY4" fmla="*/ 3315130 h 3538198"/>
                  <a:gd name="connsiteX5" fmla="*/ 1848017 w 2393546"/>
                  <a:gd name="connsiteY5" fmla="*/ 3334180 h 3538198"/>
                  <a:gd name="connsiteX6" fmla="*/ 1727367 w 2393546"/>
                  <a:gd name="connsiteY6" fmla="*/ 3404030 h 3538198"/>
                  <a:gd name="connsiteX7" fmla="*/ 1613067 w 2393546"/>
                  <a:gd name="connsiteY7" fmla="*/ 3505630 h 3538198"/>
                  <a:gd name="connsiteX8" fmla="*/ 1486067 w 2393546"/>
                  <a:gd name="connsiteY8" fmla="*/ 3531030 h 3538198"/>
                  <a:gd name="connsiteX9" fmla="*/ 1359067 w 2393546"/>
                  <a:gd name="connsiteY9" fmla="*/ 3531030 h 3538198"/>
                  <a:gd name="connsiteX10" fmla="*/ 1263817 w 2393546"/>
                  <a:gd name="connsiteY10" fmla="*/ 3448480 h 3538198"/>
                  <a:gd name="connsiteX11" fmla="*/ 1263817 w 2393546"/>
                  <a:gd name="connsiteY11" fmla="*/ 3353230 h 3538198"/>
                  <a:gd name="connsiteX12" fmla="*/ 1333667 w 2393546"/>
                  <a:gd name="connsiteY12" fmla="*/ 3251630 h 3538198"/>
                  <a:gd name="connsiteX13" fmla="*/ 1479717 w 2393546"/>
                  <a:gd name="connsiteY13" fmla="*/ 3181780 h 3538198"/>
                  <a:gd name="connsiteX14" fmla="*/ 1562267 w 2393546"/>
                  <a:gd name="connsiteY14" fmla="*/ 3130980 h 3538198"/>
                  <a:gd name="connsiteX15" fmla="*/ 1511467 w 2393546"/>
                  <a:gd name="connsiteY15" fmla="*/ 3080180 h 3538198"/>
                  <a:gd name="connsiteX16" fmla="*/ 1359067 w 2393546"/>
                  <a:gd name="connsiteY16" fmla="*/ 3137330 h 3538198"/>
                  <a:gd name="connsiteX17" fmla="*/ 1213017 w 2393546"/>
                  <a:gd name="connsiteY17" fmla="*/ 3251630 h 3538198"/>
                  <a:gd name="connsiteX18" fmla="*/ 1028867 w 2393546"/>
                  <a:gd name="connsiteY18" fmla="*/ 3327830 h 3538198"/>
                  <a:gd name="connsiteX19" fmla="*/ 895517 w 2393546"/>
                  <a:gd name="connsiteY19" fmla="*/ 3321480 h 3538198"/>
                  <a:gd name="connsiteX20" fmla="*/ 800267 w 2393546"/>
                  <a:gd name="connsiteY20" fmla="*/ 3150030 h 3538198"/>
                  <a:gd name="connsiteX21" fmla="*/ 832017 w 2393546"/>
                  <a:gd name="connsiteY21" fmla="*/ 3023030 h 3538198"/>
                  <a:gd name="connsiteX22" fmla="*/ 1003467 w 2393546"/>
                  <a:gd name="connsiteY22" fmla="*/ 2896030 h 3538198"/>
                  <a:gd name="connsiteX23" fmla="*/ 1168567 w 2393546"/>
                  <a:gd name="connsiteY23" fmla="*/ 2756330 h 3538198"/>
                  <a:gd name="connsiteX24" fmla="*/ 1181267 w 2393546"/>
                  <a:gd name="connsiteY24" fmla="*/ 2654730 h 3538198"/>
                  <a:gd name="connsiteX25" fmla="*/ 1111417 w 2393546"/>
                  <a:gd name="connsiteY25" fmla="*/ 2629330 h 3538198"/>
                  <a:gd name="connsiteX26" fmla="*/ 1003467 w 2393546"/>
                  <a:gd name="connsiteY26" fmla="*/ 2699180 h 3538198"/>
                  <a:gd name="connsiteX27" fmla="*/ 870117 w 2393546"/>
                  <a:gd name="connsiteY27" fmla="*/ 2870630 h 3538198"/>
                  <a:gd name="connsiteX28" fmla="*/ 698667 w 2393546"/>
                  <a:gd name="connsiteY28" fmla="*/ 3029380 h 3538198"/>
                  <a:gd name="connsiteX29" fmla="*/ 514517 w 2393546"/>
                  <a:gd name="connsiteY29" fmla="*/ 3150030 h 3538198"/>
                  <a:gd name="connsiteX30" fmla="*/ 343067 w 2393546"/>
                  <a:gd name="connsiteY30" fmla="*/ 3181780 h 3538198"/>
                  <a:gd name="connsiteX31" fmla="*/ 197017 w 2393546"/>
                  <a:gd name="connsiteY31" fmla="*/ 3105580 h 3538198"/>
                  <a:gd name="connsiteX32" fmla="*/ 184317 w 2393546"/>
                  <a:gd name="connsiteY32" fmla="*/ 2953180 h 3538198"/>
                  <a:gd name="connsiteX33" fmla="*/ 292267 w 2393546"/>
                  <a:gd name="connsiteY33" fmla="*/ 2794430 h 3538198"/>
                  <a:gd name="connsiteX34" fmla="*/ 482767 w 2393546"/>
                  <a:gd name="connsiteY34" fmla="*/ 2648380 h 3538198"/>
                  <a:gd name="connsiteX35" fmla="*/ 762167 w 2393546"/>
                  <a:gd name="connsiteY35" fmla="*/ 2502330 h 3538198"/>
                  <a:gd name="connsiteX36" fmla="*/ 863767 w 2393546"/>
                  <a:gd name="connsiteY36" fmla="*/ 2419780 h 3538198"/>
                  <a:gd name="connsiteX37" fmla="*/ 889167 w 2393546"/>
                  <a:gd name="connsiteY37" fmla="*/ 2356280 h 3538198"/>
                  <a:gd name="connsiteX38" fmla="*/ 819317 w 2393546"/>
                  <a:gd name="connsiteY38" fmla="*/ 2337230 h 3538198"/>
                  <a:gd name="connsiteX39" fmla="*/ 730417 w 2393546"/>
                  <a:gd name="connsiteY39" fmla="*/ 2407080 h 3538198"/>
                  <a:gd name="connsiteX40" fmla="*/ 666917 w 2393546"/>
                  <a:gd name="connsiteY40" fmla="*/ 2527730 h 3538198"/>
                  <a:gd name="connsiteX41" fmla="*/ 520867 w 2393546"/>
                  <a:gd name="connsiteY41" fmla="*/ 2622980 h 3538198"/>
                  <a:gd name="connsiteX42" fmla="*/ 387517 w 2393546"/>
                  <a:gd name="connsiteY42" fmla="*/ 2699180 h 3538198"/>
                  <a:gd name="connsiteX43" fmla="*/ 228767 w 2393546"/>
                  <a:gd name="connsiteY43" fmla="*/ 2711880 h 3538198"/>
                  <a:gd name="connsiteX44" fmla="*/ 82717 w 2393546"/>
                  <a:gd name="connsiteY44" fmla="*/ 2642030 h 3538198"/>
                  <a:gd name="connsiteX45" fmla="*/ 57317 w 2393546"/>
                  <a:gd name="connsiteY45" fmla="*/ 2508680 h 3538198"/>
                  <a:gd name="connsiteX46" fmla="*/ 70017 w 2393546"/>
                  <a:gd name="connsiteY46" fmla="*/ 2381680 h 3538198"/>
                  <a:gd name="connsiteX47" fmla="*/ 235117 w 2393546"/>
                  <a:gd name="connsiteY47" fmla="*/ 2254680 h 3538198"/>
                  <a:gd name="connsiteX48" fmla="*/ 412917 w 2393546"/>
                  <a:gd name="connsiteY48" fmla="*/ 2184830 h 3538198"/>
                  <a:gd name="connsiteX49" fmla="*/ 628817 w 2393546"/>
                  <a:gd name="connsiteY49" fmla="*/ 2083230 h 3538198"/>
                  <a:gd name="connsiteX50" fmla="*/ 711367 w 2393546"/>
                  <a:gd name="connsiteY50" fmla="*/ 1968930 h 3538198"/>
                  <a:gd name="connsiteX51" fmla="*/ 679617 w 2393546"/>
                  <a:gd name="connsiteY51" fmla="*/ 1937180 h 3538198"/>
                  <a:gd name="connsiteX52" fmla="*/ 565317 w 2393546"/>
                  <a:gd name="connsiteY52" fmla="*/ 2032430 h 3538198"/>
                  <a:gd name="connsiteX53" fmla="*/ 343067 w 2393546"/>
                  <a:gd name="connsiteY53" fmla="*/ 2127680 h 3538198"/>
                  <a:gd name="connsiteX54" fmla="*/ 197017 w 2393546"/>
                  <a:gd name="connsiteY54" fmla="*/ 2114980 h 3538198"/>
                  <a:gd name="connsiteX55" fmla="*/ 101767 w 2393546"/>
                  <a:gd name="connsiteY55" fmla="*/ 1994330 h 3538198"/>
                  <a:gd name="connsiteX56" fmla="*/ 89067 w 2393546"/>
                  <a:gd name="connsiteY56" fmla="*/ 1873680 h 3538198"/>
                  <a:gd name="connsiteX57" fmla="*/ 190667 w 2393546"/>
                  <a:gd name="connsiteY57" fmla="*/ 1746680 h 3538198"/>
                  <a:gd name="connsiteX58" fmla="*/ 355767 w 2393546"/>
                  <a:gd name="connsiteY58" fmla="*/ 1645080 h 3538198"/>
                  <a:gd name="connsiteX59" fmla="*/ 470067 w 2393546"/>
                  <a:gd name="connsiteY59" fmla="*/ 1581580 h 3538198"/>
                  <a:gd name="connsiteX60" fmla="*/ 520867 w 2393546"/>
                  <a:gd name="connsiteY60" fmla="*/ 1473630 h 3538198"/>
                  <a:gd name="connsiteX61" fmla="*/ 514517 w 2393546"/>
                  <a:gd name="connsiteY61" fmla="*/ 1441880 h 3538198"/>
                  <a:gd name="connsiteX62" fmla="*/ 438317 w 2393546"/>
                  <a:gd name="connsiteY62" fmla="*/ 1505380 h 3538198"/>
                  <a:gd name="connsiteX63" fmla="*/ 355767 w 2393546"/>
                  <a:gd name="connsiteY63" fmla="*/ 1549830 h 3538198"/>
                  <a:gd name="connsiteX64" fmla="*/ 254167 w 2393546"/>
                  <a:gd name="connsiteY64" fmla="*/ 1505380 h 3538198"/>
                  <a:gd name="connsiteX65" fmla="*/ 228767 w 2393546"/>
                  <a:gd name="connsiteY65" fmla="*/ 1333930 h 3538198"/>
                  <a:gd name="connsiteX66" fmla="*/ 209717 w 2393546"/>
                  <a:gd name="connsiteY66" fmla="*/ 1283130 h 3538198"/>
                  <a:gd name="connsiteX67" fmla="*/ 273217 w 2393546"/>
                  <a:gd name="connsiteY67" fmla="*/ 1086280 h 3538198"/>
                  <a:gd name="connsiteX68" fmla="*/ 355767 w 2393546"/>
                  <a:gd name="connsiteY68" fmla="*/ 914830 h 3538198"/>
                  <a:gd name="connsiteX69" fmla="*/ 406567 w 2393546"/>
                  <a:gd name="connsiteY69" fmla="*/ 578280 h 3538198"/>
                  <a:gd name="connsiteX70" fmla="*/ 304967 w 2393546"/>
                  <a:gd name="connsiteY70" fmla="*/ 343330 h 3538198"/>
                  <a:gd name="connsiteX71" fmla="*/ 139867 w 2393546"/>
                  <a:gd name="connsiteY71" fmla="*/ 222680 h 3538198"/>
                  <a:gd name="connsiteX72" fmla="*/ 6517 w 2393546"/>
                  <a:gd name="connsiteY72" fmla="*/ 203630 h 3538198"/>
                  <a:gd name="connsiteX73" fmla="*/ 38267 w 2393546"/>
                  <a:gd name="connsiteY73" fmla="*/ 6780 h 3538198"/>
                  <a:gd name="connsiteX74" fmla="*/ 190667 w 2393546"/>
                  <a:gd name="connsiteY74" fmla="*/ 51230 h 3538198"/>
                  <a:gd name="connsiteX75" fmla="*/ 349417 w 2393546"/>
                  <a:gd name="connsiteY75" fmla="*/ 108380 h 3538198"/>
                  <a:gd name="connsiteX76" fmla="*/ 431967 w 2393546"/>
                  <a:gd name="connsiteY76" fmla="*/ 197280 h 3538198"/>
                  <a:gd name="connsiteX77" fmla="*/ 501817 w 2393546"/>
                  <a:gd name="connsiteY77" fmla="*/ 317930 h 3538198"/>
                  <a:gd name="connsiteX78" fmla="*/ 558967 w 2393546"/>
                  <a:gd name="connsiteY78" fmla="*/ 476680 h 3538198"/>
                  <a:gd name="connsiteX79" fmla="*/ 552617 w 2393546"/>
                  <a:gd name="connsiteY79" fmla="*/ 800530 h 3538198"/>
                  <a:gd name="connsiteX80" fmla="*/ 501817 w 2393546"/>
                  <a:gd name="connsiteY80" fmla="*/ 978330 h 3538198"/>
                  <a:gd name="connsiteX81" fmla="*/ 425617 w 2393546"/>
                  <a:gd name="connsiteY81" fmla="*/ 1168830 h 3538198"/>
                  <a:gd name="connsiteX82" fmla="*/ 412917 w 2393546"/>
                  <a:gd name="connsiteY82" fmla="*/ 1245030 h 3538198"/>
                  <a:gd name="connsiteX83" fmla="*/ 431967 w 2393546"/>
                  <a:gd name="connsiteY83" fmla="*/ 1276780 h 3538198"/>
                  <a:gd name="connsiteX84" fmla="*/ 362117 w 2393546"/>
                  <a:gd name="connsiteY84" fmla="*/ 1333930 h 3538198"/>
                  <a:gd name="connsiteX85" fmla="*/ 431967 w 2393546"/>
                  <a:gd name="connsiteY85" fmla="*/ 1276780 h 3538198"/>
                  <a:gd name="connsiteX86" fmla="*/ 495467 w 2393546"/>
                  <a:gd name="connsiteY86" fmla="*/ 1232330 h 3538198"/>
                  <a:gd name="connsiteX87" fmla="*/ 603417 w 2393546"/>
                  <a:gd name="connsiteY87" fmla="*/ 1257730 h 3538198"/>
                  <a:gd name="connsiteX88" fmla="*/ 679617 w 2393546"/>
                  <a:gd name="connsiteY88" fmla="*/ 1352980 h 3538198"/>
                  <a:gd name="connsiteX89" fmla="*/ 698667 w 2393546"/>
                  <a:gd name="connsiteY89" fmla="*/ 1499030 h 3538198"/>
                  <a:gd name="connsiteX90" fmla="*/ 647867 w 2393546"/>
                  <a:gd name="connsiteY90" fmla="*/ 1664130 h 3538198"/>
                  <a:gd name="connsiteX91" fmla="*/ 508167 w 2393546"/>
                  <a:gd name="connsiteY91" fmla="*/ 1753030 h 3538198"/>
                  <a:gd name="connsiteX92" fmla="*/ 336717 w 2393546"/>
                  <a:gd name="connsiteY92" fmla="*/ 1854630 h 3538198"/>
                  <a:gd name="connsiteX93" fmla="*/ 311317 w 2393546"/>
                  <a:gd name="connsiteY93" fmla="*/ 1899080 h 3538198"/>
                  <a:gd name="connsiteX94" fmla="*/ 324017 w 2393546"/>
                  <a:gd name="connsiteY94" fmla="*/ 1943530 h 3538198"/>
                  <a:gd name="connsiteX95" fmla="*/ 425617 w 2393546"/>
                  <a:gd name="connsiteY95" fmla="*/ 1905430 h 3538198"/>
                  <a:gd name="connsiteX96" fmla="*/ 546267 w 2393546"/>
                  <a:gd name="connsiteY96" fmla="*/ 1810180 h 3538198"/>
                  <a:gd name="connsiteX97" fmla="*/ 666917 w 2393546"/>
                  <a:gd name="connsiteY97" fmla="*/ 1733980 h 3538198"/>
                  <a:gd name="connsiteX98" fmla="*/ 743117 w 2393546"/>
                  <a:gd name="connsiteY98" fmla="*/ 1714930 h 3538198"/>
                  <a:gd name="connsiteX99" fmla="*/ 832017 w 2393546"/>
                  <a:gd name="connsiteY99" fmla="*/ 1765730 h 3538198"/>
                  <a:gd name="connsiteX100" fmla="*/ 895517 w 2393546"/>
                  <a:gd name="connsiteY100" fmla="*/ 1949880 h 3538198"/>
                  <a:gd name="connsiteX101" fmla="*/ 844717 w 2393546"/>
                  <a:gd name="connsiteY101" fmla="*/ 2070530 h 3538198"/>
                  <a:gd name="connsiteX102" fmla="*/ 768517 w 2393546"/>
                  <a:gd name="connsiteY102" fmla="*/ 2165780 h 3538198"/>
                  <a:gd name="connsiteX103" fmla="*/ 685967 w 2393546"/>
                  <a:gd name="connsiteY103" fmla="*/ 2248330 h 3538198"/>
                  <a:gd name="connsiteX104" fmla="*/ 419267 w 2393546"/>
                  <a:gd name="connsiteY104" fmla="*/ 2349930 h 3538198"/>
                  <a:gd name="connsiteX105" fmla="*/ 311317 w 2393546"/>
                  <a:gd name="connsiteY105" fmla="*/ 2400730 h 3538198"/>
                  <a:gd name="connsiteX106" fmla="*/ 254167 w 2393546"/>
                  <a:gd name="connsiteY106" fmla="*/ 2476930 h 3538198"/>
                  <a:gd name="connsiteX107" fmla="*/ 254167 w 2393546"/>
                  <a:gd name="connsiteY107" fmla="*/ 2546780 h 3538198"/>
                  <a:gd name="connsiteX108" fmla="*/ 368467 w 2393546"/>
                  <a:gd name="connsiteY108" fmla="*/ 2515030 h 3538198"/>
                  <a:gd name="connsiteX109" fmla="*/ 489117 w 2393546"/>
                  <a:gd name="connsiteY109" fmla="*/ 2432480 h 3538198"/>
                  <a:gd name="connsiteX110" fmla="*/ 590717 w 2393546"/>
                  <a:gd name="connsiteY110" fmla="*/ 2299130 h 3538198"/>
                  <a:gd name="connsiteX111" fmla="*/ 743117 w 2393546"/>
                  <a:gd name="connsiteY111" fmla="*/ 2222930 h 3538198"/>
                  <a:gd name="connsiteX112" fmla="*/ 959017 w 2393546"/>
                  <a:gd name="connsiteY112" fmla="*/ 2134030 h 3538198"/>
                  <a:gd name="connsiteX113" fmla="*/ 1009817 w 2393546"/>
                  <a:gd name="connsiteY113" fmla="*/ 2134030 h 3538198"/>
                  <a:gd name="connsiteX114" fmla="*/ 1073317 w 2393546"/>
                  <a:gd name="connsiteY114" fmla="*/ 2203880 h 3538198"/>
                  <a:gd name="connsiteX115" fmla="*/ 1092367 w 2393546"/>
                  <a:gd name="connsiteY115" fmla="*/ 2330880 h 3538198"/>
                  <a:gd name="connsiteX116" fmla="*/ 1073317 w 2393546"/>
                  <a:gd name="connsiteY116" fmla="*/ 2438830 h 3538198"/>
                  <a:gd name="connsiteX117" fmla="*/ 908217 w 2393546"/>
                  <a:gd name="connsiteY117" fmla="*/ 2578530 h 3538198"/>
                  <a:gd name="connsiteX118" fmla="*/ 736767 w 2393546"/>
                  <a:gd name="connsiteY118" fmla="*/ 2692830 h 3538198"/>
                  <a:gd name="connsiteX119" fmla="*/ 508167 w 2393546"/>
                  <a:gd name="connsiteY119" fmla="*/ 2826180 h 3538198"/>
                  <a:gd name="connsiteX120" fmla="*/ 425617 w 2393546"/>
                  <a:gd name="connsiteY120" fmla="*/ 2889680 h 3538198"/>
                  <a:gd name="connsiteX121" fmla="*/ 362117 w 2393546"/>
                  <a:gd name="connsiteY121" fmla="*/ 2959530 h 3538198"/>
                  <a:gd name="connsiteX122" fmla="*/ 400217 w 2393546"/>
                  <a:gd name="connsiteY122" fmla="*/ 2991280 h 3538198"/>
                  <a:gd name="connsiteX123" fmla="*/ 584367 w 2393546"/>
                  <a:gd name="connsiteY123" fmla="*/ 2902380 h 3538198"/>
                  <a:gd name="connsiteX124" fmla="*/ 692317 w 2393546"/>
                  <a:gd name="connsiteY124" fmla="*/ 2781730 h 3538198"/>
                  <a:gd name="connsiteX125" fmla="*/ 774867 w 2393546"/>
                  <a:gd name="connsiteY125" fmla="*/ 2686480 h 3538198"/>
                  <a:gd name="connsiteX126" fmla="*/ 952667 w 2393546"/>
                  <a:gd name="connsiteY126" fmla="*/ 2540430 h 3538198"/>
                  <a:gd name="connsiteX127" fmla="*/ 1073317 w 2393546"/>
                  <a:gd name="connsiteY127" fmla="*/ 2438830 h 3538198"/>
                  <a:gd name="connsiteX128" fmla="*/ 1181267 w 2393546"/>
                  <a:gd name="connsiteY128" fmla="*/ 2394380 h 3538198"/>
                  <a:gd name="connsiteX129" fmla="*/ 1270167 w 2393546"/>
                  <a:gd name="connsiteY129" fmla="*/ 2419780 h 3538198"/>
                  <a:gd name="connsiteX130" fmla="*/ 1352717 w 2393546"/>
                  <a:gd name="connsiteY130" fmla="*/ 2515030 h 3538198"/>
                  <a:gd name="connsiteX131" fmla="*/ 1371767 w 2393546"/>
                  <a:gd name="connsiteY131" fmla="*/ 2673780 h 3538198"/>
                  <a:gd name="connsiteX132" fmla="*/ 1308267 w 2393546"/>
                  <a:gd name="connsiteY132" fmla="*/ 2826180 h 3538198"/>
                  <a:gd name="connsiteX133" fmla="*/ 1143167 w 2393546"/>
                  <a:gd name="connsiteY133" fmla="*/ 2978580 h 3538198"/>
                  <a:gd name="connsiteX134" fmla="*/ 1054267 w 2393546"/>
                  <a:gd name="connsiteY134" fmla="*/ 3067480 h 3538198"/>
                  <a:gd name="connsiteX135" fmla="*/ 1054267 w 2393546"/>
                  <a:gd name="connsiteY135" fmla="*/ 3118280 h 3538198"/>
                  <a:gd name="connsiteX136" fmla="*/ 1136817 w 2393546"/>
                  <a:gd name="connsiteY136" fmla="*/ 3118280 h 3538198"/>
                  <a:gd name="connsiteX137" fmla="*/ 1225717 w 2393546"/>
                  <a:gd name="connsiteY137" fmla="*/ 3035730 h 3538198"/>
                  <a:gd name="connsiteX138" fmla="*/ 1327317 w 2393546"/>
                  <a:gd name="connsiteY138" fmla="*/ 2940480 h 3538198"/>
                  <a:gd name="connsiteX139" fmla="*/ 1454317 w 2393546"/>
                  <a:gd name="connsiteY139" fmla="*/ 2896030 h 3538198"/>
                  <a:gd name="connsiteX140" fmla="*/ 1651167 w 2393546"/>
                  <a:gd name="connsiteY140" fmla="*/ 2934130 h 3538198"/>
                  <a:gd name="connsiteX141" fmla="*/ 1733717 w 2393546"/>
                  <a:gd name="connsiteY141" fmla="*/ 3099230 h 3538198"/>
                  <a:gd name="connsiteX142" fmla="*/ 1721017 w 2393546"/>
                  <a:gd name="connsiteY142" fmla="*/ 3200830 h 3538198"/>
                  <a:gd name="connsiteX143" fmla="*/ 1651167 w 2393546"/>
                  <a:gd name="connsiteY143" fmla="*/ 3283380 h 3538198"/>
                  <a:gd name="connsiteX144" fmla="*/ 1517817 w 2393546"/>
                  <a:gd name="connsiteY144" fmla="*/ 3340530 h 3538198"/>
                  <a:gd name="connsiteX145" fmla="*/ 1632117 w 2393546"/>
                  <a:gd name="connsiteY145" fmla="*/ 3289730 h 3538198"/>
                  <a:gd name="connsiteX146" fmla="*/ 1740067 w 2393546"/>
                  <a:gd name="connsiteY146" fmla="*/ 3181780 h 3538198"/>
                  <a:gd name="connsiteX147" fmla="*/ 1848017 w 2393546"/>
                  <a:gd name="connsiteY147" fmla="*/ 3099230 h 3538198"/>
                  <a:gd name="connsiteX148" fmla="*/ 1987717 w 2393546"/>
                  <a:gd name="connsiteY148" fmla="*/ 3080180 h 3538198"/>
                  <a:gd name="connsiteX149" fmla="*/ 2121067 w 2393546"/>
                  <a:gd name="connsiteY149" fmla="*/ 3099230 h 3538198"/>
                  <a:gd name="connsiteX150" fmla="*/ 2235367 w 2393546"/>
                  <a:gd name="connsiteY150" fmla="*/ 3092880 h 3538198"/>
                  <a:gd name="connsiteX151" fmla="*/ 2381417 w 2393546"/>
                  <a:gd name="connsiteY151" fmla="*/ 3048430 h 3538198"/>
                  <a:gd name="connsiteX0" fmla="*/ 2381417 w 2393546"/>
                  <a:gd name="connsiteY0" fmla="*/ 3048430 h 3538198"/>
                  <a:gd name="connsiteX1" fmla="*/ 2375067 w 2393546"/>
                  <a:gd name="connsiteY1" fmla="*/ 3143680 h 3538198"/>
                  <a:gd name="connsiteX2" fmla="*/ 2292517 w 2393546"/>
                  <a:gd name="connsiteY2" fmla="*/ 3245280 h 3538198"/>
                  <a:gd name="connsiteX3" fmla="*/ 2178217 w 2393546"/>
                  <a:gd name="connsiteY3" fmla="*/ 3302430 h 3538198"/>
                  <a:gd name="connsiteX4" fmla="*/ 1962317 w 2393546"/>
                  <a:gd name="connsiteY4" fmla="*/ 3315130 h 3538198"/>
                  <a:gd name="connsiteX5" fmla="*/ 1848017 w 2393546"/>
                  <a:gd name="connsiteY5" fmla="*/ 3334180 h 3538198"/>
                  <a:gd name="connsiteX6" fmla="*/ 1727367 w 2393546"/>
                  <a:gd name="connsiteY6" fmla="*/ 3404030 h 3538198"/>
                  <a:gd name="connsiteX7" fmla="*/ 1613067 w 2393546"/>
                  <a:gd name="connsiteY7" fmla="*/ 3505630 h 3538198"/>
                  <a:gd name="connsiteX8" fmla="*/ 1486067 w 2393546"/>
                  <a:gd name="connsiteY8" fmla="*/ 3531030 h 3538198"/>
                  <a:gd name="connsiteX9" fmla="*/ 1359067 w 2393546"/>
                  <a:gd name="connsiteY9" fmla="*/ 3531030 h 3538198"/>
                  <a:gd name="connsiteX10" fmla="*/ 1263817 w 2393546"/>
                  <a:gd name="connsiteY10" fmla="*/ 3448480 h 3538198"/>
                  <a:gd name="connsiteX11" fmla="*/ 1263817 w 2393546"/>
                  <a:gd name="connsiteY11" fmla="*/ 3353230 h 3538198"/>
                  <a:gd name="connsiteX12" fmla="*/ 1333667 w 2393546"/>
                  <a:gd name="connsiteY12" fmla="*/ 3251630 h 3538198"/>
                  <a:gd name="connsiteX13" fmla="*/ 1479717 w 2393546"/>
                  <a:gd name="connsiteY13" fmla="*/ 3181780 h 3538198"/>
                  <a:gd name="connsiteX14" fmla="*/ 1562267 w 2393546"/>
                  <a:gd name="connsiteY14" fmla="*/ 3130980 h 3538198"/>
                  <a:gd name="connsiteX15" fmla="*/ 1511467 w 2393546"/>
                  <a:gd name="connsiteY15" fmla="*/ 3080180 h 3538198"/>
                  <a:gd name="connsiteX16" fmla="*/ 1359067 w 2393546"/>
                  <a:gd name="connsiteY16" fmla="*/ 3137330 h 3538198"/>
                  <a:gd name="connsiteX17" fmla="*/ 1213017 w 2393546"/>
                  <a:gd name="connsiteY17" fmla="*/ 3251630 h 3538198"/>
                  <a:gd name="connsiteX18" fmla="*/ 1028867 w 2393546"/>
                  <a:gd name="connsiteY18" fmla="*/ 3327830 h 3538198"/>
                  <a:gd name="connsiteX19" fmla="*/ 895517 w 2393546"/>
                  <a:gd name="connsiteY19" fmla="*/ 3321480 h 3538198"/>
                  <a:gd name="connsiteX20" fmla="*/ 800267 w 2393546"/>
                  <a:gd name="connsiteY20" fmla="*/ 3150030 h 3538198"/>
                  <a:gd name="connsiteX21" fmla="*/ 832017 w 2393546"/>
                  <a:gd name="connsiteY21" fmla="*/ 3023030 h 3538198"/>
                  <a:gd name="connsiteX22" fmla="*/ 1003467 w 2393546"/>
                  <a:gd name="connsiteY22" fmla="*/ 2896030 h 3538198"/>
                  <a:gd name="connsiteX23" fmla="*/ 1168567 w 2393546"/>
                  <a:gd name="connsiteY23" fmla="*/ 2756330 h 3538198"/>
                  <a:gd name="connsiteX24" fmla="*/ 1181267 w 2393546"/>
                  <a:gd name="connsiteY24" fmla="*/ 2654730 h 3538198"/>
                  <a:gd name="connsiteX25" fmla="*/ 1111417 w 2393546"/>
                  <a:gd name="connsiteY25" fmla="*/ 2629330 h 3538198"/>
                  <a:gd name="connsiteX26" fmla="*/ 1003467 w 2393546"/>
                  <a:gd name="connsiteY26" fmla="*/ 2699180 h 3538198"/>
                  <a:gd name="connsiteX27" fmla="*/ 870117 w 2393546"/>
                  <a:gd name="connsiteY27" fmla="*/ 2870630 h 3538198"/>
                  <a:gd name="connsiteX28" fmla="*/ 698667 w 2393546"/>
                  <a:gd name="connsiteY28" fmla="*/ 3029380 h 3538198"/>
                  <a:gd name="connsiteX29" fmla="*/ 514517 w 2393546"/>
                  <a:gd name="connsiteY29" fmla="*/ 3150030 h 3538198"/>
                  <a:gd name="connsiteX30" fmla="*/ 343067 w 2393546"/>
                  <a:gd name="connsiteY30" fmla="*/ 3181780 h 3538198"/>
                  <a:gd name="connsiteX31" fmla="*/ 197017 w 2393546"/>
                  <a:gd name="connsiteY31" fmla="*/ 3105580 h 3538198"/>
                  <a:gd name="connsiteX32" fmla="*/ 184317 w 2393546"/>
                  <a:gd name="connsiteY32" fmla="*/ 2953180 h 3538198"/>
                  <a:gd name="connsiteX33" fmla="*/ 292267 w 2393546"/>
                  <a:gd name="connsiteY33" fmla="*/ 2794430 h 3538198"/>
                  <a:gd name="connsiteX34" fmla="*/ 482767 w 2393546"/>
                  <a:gd name="connsiteY34" fmla="*/ 2648380 h 3538198"/>
                  <a:gd name="connsiteX35" fmla="*/ 762167 w 2393546"/>
                  <a:gd name="connsiteY35" fmla="*/ 2502330 h 3538198"/>
                  <a:gd name="connsiteX36" fmla="*/ 863767 w 2393546"/>
                  <a:gd name="connsiteY36" fmla="*/ 2419780 h 3538198"/>
                  <a:gd name="connsiteX37" fmla="*/ 889167 w 2393546"/>
                  <a:gd name="connsiteY37" fmla="*/ 2356280 h 3538198"/>
                  <a:gd name="connsiteX38" fmla="*/ 819317 w 2393546"/>
                  <a:gd name="connsiteY38" fmla="*/ 2337230 h 3538198"/>
                  <a:gd name="connsiteX39" fmla="*/ 730417 w 2393546"/>
                  <a:gd name="connsiteY39" fmla="*/ 2407080 h 3538198"/>
                  <a:gd name="connsiteX40" fmla="*/ 666917 w 2393546"/>
                  <a:gd name="connsiteY40" fmla="*/ 2527730 h 3538198"/>
                  <a:gd name="connsiteX41" fmla="*/ 520867 w 2393546"/>
                  <a:gd name="connsiteY41" fmla="*/ 2622980 h 3538198"/>
                  <a:gd name="connsiteX42" fmla="*/ 387517 w 2393546"/>
                  <a:gd name="connsiteY42" fmla="*/ 2699180 h 3538198"/>
                  <a:gd name="connsiteX43" fmla="*/ 228767 w 2393546"/>
                  <a:gd name="connsiteY43" fmla="*/ 2711880 h 3538198"/>
                  <a:gd name="connsiteX44" fmla="*/ 82717 w 2393546"/>
                  <a:gd name="connsiteY44" fmla="*/ 2642030 h 3538198"/>
                  <a:gd name="connsiteX45" fmla="*/ 57317 w 2393546"/>
                  <a:gd name="connsiteY45" fmla="*/ 2508680 h 3538198"/>
                  <a:gd name="connsiteX46" fmla="*/ 70017 w 2393546"/>
                  <a:gd name="connsiteY46" fmla="*/ 2381680 h 3538198"/>
                  <a:gd name="connsiteX47" fmla="*/ 235117 w 2393546"/>
                  <a:gd name="connsiteY47" fmla="*/ 2254680 h 3538198"/>
                  <a:gd name="connsiteX48" fmla="*/ 412917 w 2393546"/>
                  <a:gd name="connsiteY48" fmla="*/ 2184830 h 3538198"/>
                  <a:gd name="connsiteX49" fmla="*/ 628817 w 2393546"/>
                  <a:gd name="connsiteY49" fmla="*/ 2083230 h 3538198"/>
                  <a:gd name="connsiteX50" fmla="*/ 711367 w 2393546"/>
                  <a:gd name="connsiteY50" fmla="*/ 1968930 h 3538198"/>
                  <a:gd name="connsiteX51" fmla="*/ 679617 w 2393546"/>
                  <a:gd name="connsiteY51" fmla="*/ 1937180 h 3538198"/>
                  <a:gd name="connsiteX52" fmla="*/ 565317 w 2393546"/>
                  <a:gd name="connsiteY52" fmla="*/ 2032430 h 3538198"/>
                  <a:gd name="connsiteX53" fmla="*/ 343067 w 2393546"/>
                  <a:gd name="connsiteY53" fmla="*/ 2127680 h 3538198"/>
                  <a:gd name="connsiteX54" fmla="*/ 197017 w 2393546"/>
                  <a:gd name="connsiteY54" fmla="*/ 2114980 h 3538198"/>
                  <a:gd name="connsiteX55" fmla="*/ 101767 w 2393546"/>
                  <a:gd name="connsiteY55" fmla="*/ 1994330 h 3538198"/>
                  <a:gd name="connsiteX56" fmla="*/ 89067 w 2393546"/>
                  <a:gd name="connsiteY56" fmla="*/ 1873680 h 3538198"/>
                  <a:gd name="connsiteX57" fmla="*/ 190667 w 2393546"/>
                  <a:gd name="connsiteY57" fmla="*/ 1746680 h 3538198"/>
                  <a:gd name="connsiteX58" fmla="*/ 355767 w 2393546"/>
                  <a:gd name="connsiteY58" fmla="*/ 1645080 h 3538198"/>
                  <a:gd name="connsiteX59" fmla="*/ 470067 w 2393546"/>
                  <a:gd name="connsiteY59" fmla="*/ 1581580 h 3538198"/>
                  <a:gd name="connsiteX60" fmla="*/ 520867 w 2393546"/>
                  <a:gd name="connsiteY60" fmla="*/ 1473630 h 3538198"/>
                  <a:gd name="connsiteX61" fmla="*/ 514517 w 2393546"/>
                  <a:gd name="connsiteY61" fmla="*/ 1441880 h 3538198"/>
                  <a:gd name="connsiteX62" fmla="*/ 438317 w 2393546"/>
                  <a:gd name="connsiteY62" fmla="*/ 1505380 h 3538198"/>
                  <a:gd name="connsiteX63" fmla="*/ 355767 w 2393546"/>
                  <a:gd name="connsiteY63" fmla="*/ 1549830 h 3538198"/>
                  <a:gd name="connsiteX64" fmla="*/ 254167 w 2393546"/>
                  <a:gd name="connsiteY64" fmla="*/ 1505380 h 3538198"/>
                  <a:gd name="connsiteX65" fmla="*/ 209717 w 2393546"/>
                  <a:gd name="connsiteY65" fmla="*/ 1384730 h 3538198"/>
                  <a:gd name="connsiteX66" fmla="*/ 209717 w 2393546"/>
                  <a:gd name="connsiteY66" fmla="*/ 1283130 h 3538198"/>
                  <a:gd name="connsiteX67" fmla="*/ 273217 w 2393546"/>
                  <a:gd name="connsiteY67" fmla="*/ 1086280 h 3538198"/>
                  <a:gd name="connsiteX68" fmla="*/ 355767 w 2393546"/>
                  <a:gd name="connsiteY68" fmla="*/ 914830 h 3538198"/>
                  <a:gd name="connsiteX69" fmla="*/ 406567 w 2393546"/>
                  <a:gd name="connsiteY69" fmla="*/ 578280 h 3538198"/>
                  <a:gd name="connsiteX70" fmla="*/ 304967 w 2393546"/>
                  <a:gd name="connsiteY70" fmla="*/ 343330 h 3538198"/>
                  <a:gd name="connsiteX71" fmla="*/ 139867 w 2393546"/>
                  <a:gd name="connsiteY71" fmla="*/ 222680 h 3538198"/>
                  <a:gd name="connsiteX72" fmla="*/ 6517 w 2393546"/>
                  <a:gd name="connsiteY72" fmla="*/ 203630 h 3538198"/>
                  <a:gd name="connsiteX73" fmla="*/ 38267 w 2393546"/>
                  <a:gd name="connsiteY73" fmla="*/ 6780 h 3538198"/>
                  <a:gd name="connsiteX74" fmla="*/ 190667 w 2393546"/>
                  <a:gd name="connsiteY74" fmla="*/ 51230 h 3538198"/>
                  <a:gd name="connsiteX75" fmla="*/ 349417 w 2393546"/>
                  <a:gd name="connsiteY75" fmla="*/ 108380 h 3538198"/>
                  <a:gd name="connsiteX76" fmla="*/ 431967 w 2393546"/>
                  <a:gd name="connsiteY76" fmla="*/ 197280 h 3538198"/>
                  <a:gd name="connsiteX77" fmla="*/ 501817 w 2393546"/>
                  <a:gd name="connsiteY77" fmla="*/ 317930 h 3538198"/>
                  <a:gd name="connsiteX78" fmla="*/ 558967 w 2393546"/>
                  <a:gd name="connsiteY78" fmla="*/ 476680 h 3538198"/>
                  <a:gd name="connsiteX79" fmla="*/ 552617 w 2393546"/>
                  <a:gd name="connsiteY79" fmla="*/ 800530 h 3538198"/>
                  <a:gd name="connsiteX80" fmla="*/ 501817 w 2393546"/>
                  <a:gd name="connsiteY80" fmla="*/ 978330 h 3538198"/>
                  <a:gd name="connsiteX81" fmla="*/ 425617 w 2393546"/>
                  <a:gd name="connsiteY81" fmla="*/ 1168830 h 3538198"/>
                  <a:gd name="connsiteX82" fmla="*/ 412917 w 2393546"/>
                  <a:gd name="connsiteY82" fmla="*/ 1245030 h 3538198"/>
                  <a:gd name="connsiteX83" fmla="*/ 431967 w 2393546"/>
                  <a:gd name="connsiteY83" fmla="*/ 1276780 h 3538198"/>
                  <a:gd name="connsiteX84" fmla="*/ 362117 w 2393546"/>
                  <a:gd name="connsiteY84" fmla="*/ 1333930 h 3538198"/>
                  <a:gd name="connsiteX85" fmla="*/ 431967 w 2393546"/>
                  <a:gd name="connsiteY85" fmla="*/ 1276780 h 3538198"/>
                  <a:gd name="connsiteX86" fmla="*/ 495467 w 2393546"/>
                  <a:gd name="connsiteY86" fmla="*/ 1232330 h 3538198"/>
                  <a:gd name="connsiteX87" fmla="*/ 603417 w 2393546"/>
                  <a:gd name="connsiteY87" fmla="*/ 1257730 h 3538198"/>
                  <a:gd name="connsiteX88" fmla="*/ 679617 w 2393546"/>
                  <a:gd name="connsiteY88" fmla="*/ 1352980 h 3538198"/>
                  <a:gd name="connsiteX89" fmla="*/ 698667 w 2393546"/>
                  <a:gd name="connsiteY89" fmla="*/ 1499030 h 3538198"/>
                  <a:gd name="connsiteX90" fmla="*/ 647867 w 2393546"/>
                  <a:gd name="connsiteY90" fmla="*/ 1664130 h 3538198"/>
                  <a:gd name="connsiteX91" fmla="*/ 508167 w 2393546"/>
                  <a:gd name="connsiteY91" fmla="*/ 1753030 h 3538198"/>
                  <a:gd name="connsiteX92" fmla="*/ 336717 w 2393546"/>
                  <a:gd name="connsiteY92" fmla="*/ 1854630 h 3538198"/>
                  <a:gd name="connsiteX93" fmla="*/ 311317 w 2393546"/>
                  <a:gd name="connsiteY93" fmla="*/ 1899080 h 3538198"/>
                  <a:gd name="connsiteX94" fmla="*/ 324017 w 2393546"/>
                  <a:gd name="connsiteY94" fmla="*/ 1943530 h 3538198"/>
                  <a:gd name="connsiteX95" fmla="*/ 425617 w 2393546"/>
                  <a:gd name="connsiteY95" fmla="*/ 1905430 h 3538198"/>
                  <a:gd name="connsiteX96" fmla="*/ 546267 w 2393546"/>
                  <a:gd name="connsiteY96" fmla="*/ 1810180 h 3538198"/>
                  <a:gd name="connsiteX97" fmla="*/ 666917 w 2393546"/>
                  <a:gd name="connsiteY97" fmla="*/ 1733980 h 3538198"/>
                  <a:gd name="connsiteX98" fmla="*/ 743117 w 2393546"/>
                  <a:gd name="connsiteY98" fmla="*/ 1714930 h 3538198"/>
                  <a:gd name="connsiteX99" fmla="*/ 832017 w 2393546"/>
                  <a:gd name="connsiteY99" fmla="*/ 1765730 h 3538198"/>
                  <a:gd name="connsiteX100" fmla="*/ 895517 w 2393546"/>
                  <a:gd name="connsiteY100" fmla="*/ 1949880 h 3538198"/>
                  <a:gd name="connsiteX101" fmla="*/ 844717 w 2393546"/>
                  <a:gd name="connsiteY101" fmla="*/ 2070530 h 3538198"/>
                  <a:gd name="connsiteX102" fmla="*/ 768517 w 2393546"/>
                  <a:gd name="connsiteY102" fmla="*/ 2165780 h 3538198"/>
                  <a:gd name="connsiteX103" fmla="*/ 685967 w 2393546"/>
                  <a:gd name="connsiteY103" fmla="*/ 2248330 h 3538198"/>
                  <a:gd name="connsiteX104" fmla="*/ 419267 w 2393546"/>
                  <a:gd name="connsiteY104" fmla="*/ 2349930 h 3538198"/>
                  <a:gd name="connsiteX105" fmla="*/ 311317 w 2393546"/>
                  <a:gd name="connsiteY105" fmla="*/ 2400730 h 3538198"/>
                  <a:gd name="connsiteX106" fmla="*/ 254167 w 2393546"/>
                  <a:gd name="connsiteY106" fmla="*/ 2476930 h 3538198"/>
                  <a:gd name="connsiteX107" fmla="*/ 254167 w 2393546"/>
                  <a:gd name="connsiteY107" fmla="*/ 2546780 h 3538198"/>
                  <a:gd name="connsiteX108" fmla="*/ 368467 w 2393546"/>
                  <a:gd name="connsiteY108" fmla="*/ 2515030 h 3538198"/>
                  <a:gd name="connsiteX109" fmla="*/ 489117 w 2393546"/>
                  <a:gd name="connsiteY109" fmla="*/ 2432480 h 3538198"/>
                  <a:gd name="connsiteX110" fmla="*/ 590717 w 2393546"/>
                  <a:gd name="connsiteY110" fmla="*/ 2299130 h 3538198"/>
                  <a:gd name="connsiteX111" fmla="*/ 743117 w 2393546"/>
                  <a:gd name="connsiteY111" fmla="*/ 2222930 h 3538198"/>
                  <a:gd name="connsiteX112" fmla="*/ 959017 w 2393546"/>
                  <a:gd name="connsiteY112" fmla="*/ 2134030 h 3538198"/>
                  <a:gd name="connsiteX113" fmla="*/ 1009817 w 2393546"/>
                  <a:gd name="connsiteY113" fmla="*/ 2134030 h 3538198"/>
                  <a:gd name="connsiteX114" fmla="*/ 1073317 w 2393546"/>
                  <a:gd name="connsiteY114" fmla="*/ 2203880 h 3538198"/>
                  <a:gd name="connsiteX115" fmla="*/ 1092367 w 2393546"/>
                  <a:gd name="connsiteY115" fmla="*/ 2330880 h 3538198"/>
                  <a:gd name="connsiteX116" fmla="*/ 1073317 w 2393546"/>
                  <a:gd name="connsiteY116" fmla="*/ 2438830 h 3538198"/>
                  <a:gd name="connsiteX117" fmla="*/ 908217 w 2393546"/>
                  <a:gd name="connsiteY117" fmla="*/ 2578530 h 3538198"/>
                  <a:gd name="connsiteX118" fmla="*/ 736767 w 2393546"/>
                  <a:gd name="connsiteY118" fmla="*/ 2692830 h 3538198"/>
                  <a:gd name="connsiteX119" fmla="*/ 508167 w 2393546"/>
                  <a:gd name="connsiteY119" fmla="*/ 2826180 h 3538198"/>
                  <a:gd name="connsiteX120" fmla="*/ 425617 w 2393546"/>
                  <a:gd name="connsiteY120" fmla="*/ 2889680 h 3538198"/>
                  <a:gd name="connsiteX121" fmla="*/ 362117 w 2393546"/>
                  <a:gd name="connsiteY121" fmla="*/ 2959530 h 3538198"/>
                  <a:gd name="connsiteX122" fmla="*/ 400217 w 2393546"/>
                  <a:gd name="connsiteY122" fmla="*/ 2991280 h 3538198"/>
                  <a:gd name="connsiteX123" fmla="*/ 584367 w 2393546"/>
                  <a:gd name="connsiteY123" fmla="*/ 2902380 h 3538198"/>
                  <a:gd name="connsiteX124" fmla="*/ 692317 w 2393546"/>
                  <a:gd name="connsiteY124" fmla="*/ 2781730 h 3538198"/>
                  <a:gd name="connsiteX125" fmla="*/ 774867 w 2393546"/>
                  <a:gd name="connsiteY125" fmla="*/ 2686480 h 3538198"/>
                  <a:gd name="connsiteX126" fmla="*/ 952667 w 2393546"/>
                  <a:gd name="connsiteY126" fmla="*/ 2540430 h 3538198"/>
                  <a:gd name="connsiteX127" fmla="*/ 1073317 w 2393546"/>
                  <a:gd name="connsiteY127" fmla="*/ 2438830 h 3538198"/>
                  <a:gd name="connsiteX128" fmla="*/ 1181267 w 2393546"/>
                  <a:gd name="connsiteY128" fmla="*/ 2394380 h 3538198"/>
                  <a:gd name="connsiteX129" fmla="*/ 1270167 w 2393546"/>
                  <a:gd name="connsiteY129" fmla="*/ 2419780 h 3538198"/>
                  <a:gd name="connsiteX130" fmla="*/ 1352717 w 2393546"/>
                  <a:gd name="connsiteY130" fmla="*/ 2515030 h 3538198"/>
                  <a:gd name="connsiteX131" fmla="*/ 1371767 w 2393546"/>
                  <a:gd name="connsiteY131" fmla="*/ 2673780 h 3538198"/>
                  <a:gd name="connsiteX132" fmla="*/ 1308267 w 2393546"/>
                  <a:gd name="connsiteY132" fmla="*/ 2826180 h 3538198"/>
                  <a:gd name="connsiteX133" fmla="*/ 1143167 w 2393546"/>
                  <a:gd name="connsiteY133" fmla="*/ 2978580 h 3538198"/>
                  <a:gd name="connsiteX134" fmla="*/ 1054267 w 2393546"/>
                  <a:gd name="connsiteY134" fmla="*/ 3067480 h 3538198"/>
                  <a:gd name="connsiteX135" fmla="*/ 1054267 w 2393546"/>
                  <a:gd name="connsiteY135" fmla="*/ 3118280 h 3538198"/>
                  <a:gd name="connsiteX136" fmla="*/ 1136817 w 2393546"/>
                  <a:gd name="connsiteY136" fmla="*/ 3118280 h 3538198"/>
                  <a:gd name="connsiteX137" fmla="*/ 1225717 w 2393546"/>
                  <a:gd name="connsiteY137" fmla="*/ 3035730 h 3538198"/>
                  <a:gd name="connsiteX138" fmla="*/ 1327317 w 2393546"/>
                  <a:gd name="connsiteY138" fmla="*/ 2940480 h 3538198"/>
                  <a:gd name="connsiteX139" fmla="*/ 1454317 w 2393546"/>
                  <a:gd name="connsiteY139" fmla="*/ 2896030 h 3538198"/>
                  <a:gd name="connsiteX140" fmla="*/ 1651167 w 2393546"/>
                  <a:gd name="connsiteY140" fmla="*/ 2934130 h 3538198"/>
                  <a:gd name="connsiteX141" fmla="*/ 1733717 w 2393546"/>
                  <a:gd name="connsiteY141" fmla="*/ 3099230 h 3538198"/>
                  <a:gd name="connsiteX142" fmla="*/ 1721017 w 2393546"/>
                  <a:gd name="connsiteY142" fmla="*/ 3200830 h 3538198"/>
                  <a:gd name="connsiteX143" fmla="*/ 1651167 w 2393546"/>
                  <a:gd name="connsiteY143" fmla="*/ 3283380 h 3538198"/>
                  <a:gd name="connsiteX144" fmla="*/ 1517817 w 2393546"/>
                  <a:gd name="connsiteY144" fmla="*/ 3340530 h 3538198"/>
                  <a:gd name="connsiteX145" fmla="*/ 1632117 w 2393546"/>
                  <a:gd name="connsiteY145" fmla="*/ 3289730 h 3538198"/>
                  <a:gd name="connsiteX146" fmla="*/ 1740067 w 2393546"/>
                  <a:gd name="connsiteY146" fmla="*/ 3181780 h 3538198"/>
                  <a:gd name="connsiteX147" fmla="*/ 1848017 w 2393546"/>
                  <a:gd name="connsiteY147" fmla="*/ 3099230 h 3538198"/>
                  <a:gd name="connsiteX148" fmla="*/ 1987717 w 2393546"/>
                  <a:gd name="connsiteY148" fmla="*/ 3080180 h 3538198"/>
                  <a:gd name="connsiteX149" fmla="*/ 2121067 w 2393546"/>
                  <a:gd name="connsiteY149" fmla="*/ 3099230 h 3538198"/>
                  <a:gd name="connsiteX150" fmla="*/ 2235367 w 2393546"/>
                  <a:gd name="connsiteY150" fmla="*/ 3092880 h 3538198"/>
                  <a:gd name="connsiteX151" fmla="*/ 2381417 w 2393546"/>
                  <a:gd name="connsiteY151" fmla="*/ 3048430 h 3538198"/>
                  <a:gd name="connsiteX0" fmla="*/ 2381417 w 2393546"/>
                  <a:gd name="connsiteY0" fmla="*/ 3048430 h 3538198"/>
                  <a:gd name="connsiteX1" fmla="*/ 2375067 w 2393546"/>
                  <a:gd name="connsiteY1" fmla="*/ 3143680 h 3538198"/>
                  <a:gd name="connsiteX2" fmla="*/ 2292517 w 2393546"/>
                  <a:gd name="connsiteY2" fmla="*/ 3245280 h 3538198"/>
                  <a:gd name="connsiteX3" fmla="*/ 2178217 w 2393546"/>
                  <a:gd name="connsiteY3" fmla="*/ 3302430 h 3538198"/>
                  <a:gd name="connsiteX4" fmla="*/ 1962317 w 2393546"/>
                  <a:gd name="connsiteY4" fmla="*/ 3315130 h 3538198"/>
                  <a:gd name="connsiteX5" fmla="*/ 1848017 w 2393546"/>
                  <a:gd name="connsiteY5" fmla="*/ 3334180 h 3538198"/>
                  <a:gd name="connsiteX6" fmla="*/ 1727367 w 2393546"/>
                  <a:gd name="connsiteY6" fmla="*/ 3404030 h 3538198"/>
                  <a:gd name="connsiteX7" fmla="*/ 1613067 w 2393546"/>
                  <a:gd name="connsiteY7" fmla="*/ 3505630 h 3538198"/>
                  <a:gd name="connsiteX8" fmla="*/ 1486067 w 2393546"/>
                  <a:gd name="connsiteY8" fmla="*/ 3531030 h 3538198"/>
                  <a:gd name="connsiteX9" fmla="*/ 1359067 w 2393546"/>
                  <a:gd name="connsiteY9" fmla="*/ 3531030 h 3538198"/>
                  <a:gd name="connsiteX10" fmla="*/ 1263817 w 2393546"/>
                  <a:gd name="connsiteY10" fmla="*/ 3448480 h 3538198"/>
                  <a:gd name="connsiteX11" fmla="*/ 1263817 w 2393546"/>
                  <a:gd name="connsiteY11" fmla="*/ 3353230 h 3538198"/>
                  <a:gd name="connsiteX12" fmla="*/ 1333667 w 2393546"/>
                  <a:gd name="connsiteY12" fmla="*/ 3251630 h 3538198"/>
                  <a:gd name="connsiteX13" fmla="*/ 1479717 w 2393546"/>
                  <a:gd name="connsiteY13" fmla="*/ 3181780 h 3538198"/>
                  <a:gd name="connsiteX14" fmla="*/ 1562267 w 2393546"/>
                  <a:gd name="connsiteY14" fmla="*/ 3130980 h 3538198"/>
                  <a:gd name="connsiteX15" fmla="*/ 1511467 w 2393546"/>
                  <a:gd name="connsiteY15" fmla="*/ 3080180 h 3538198"/>
                  <a:gd name="connsiteX16" fmla="*/ 1359067 w 2393546"/>
                  <a:gd name="connsiteY16" fmla="*/ 3137330 h 3538198"/>
                  <a:gd name="connsiteX17" fmla="*/ 1213017 w 2393546"/>
                  <a:gd name="connsiteY17" fmla="*/ 3251630 h 3538198"/>
                  <a:gd name="connsiteX18" fmla="*/ 1028867 w 2393546"/>
                  <a:gd name="connsiteY18" fmla="*/ 3327830 h 3538198"/>
                  <a:gd name="connsiteX19" fmla="*/ 895517 w 2393546"/>
                  <a:gd name="connsiteY19" fmla="*/ 3321480 h 3538198"/>
                  <a:gd name="connsiteX20" fmla="*/ 800267 w 2393546"/>
                  <a:gd name="connsiteY20" fmla="*/ 3150030 h 3538198"/>
                  <a:gd name="connsiteX21" fmla="*/ 832017 w 2393546"/>
                  <a:gd name="connsiteY21" fmla="*/ 3023030 h 3538198"/>
                  <a:gd name="connsiteX22" fmla="*/ 1003467 w 2393546"/>
                  <a:gd name="connsiteY22" fmla="*/ 2896030 h 3538198"/>
                  <a:gd name="connsiteX23" fmla="*/ 1168567 w 2393546"/>
                  <a:gd name="connsiteY23" fmla="*/ 2756330 h 3538198"/>
                  <a:gd name="connsiteX24" fmla="*/ 1181267 w 2393546"/>
                  <a:gd name="connsiteY24" fmla="*/ 2654730 h 3538198"/>
                  <a:gd name="connsiteX25" fmla="*/ 1111417 w 2393546"/>
                  <a:gd name="connsiteY25" fmla="*/ 2629330 h 3538198"/>
                  <a:gd name="connsiteX26" fmla="*/ 1003467 w 2393546"/>
                  <a:gd name="connsiteY26" fmla="*/ 2699180 h 3538198"/>
                  <a:gd name="connsiteX27" fmla="*/ 870117 w 2393546"/>
                  <a:gd name="connsiteY27" fmla="*/ 2870630 h 3538198"/>
                  <a:gd name="connsiteX28" fmla="*/ 698667 w 2393546"/>
                  <a:gd name="connsiteY28" fmla="*/ 3029380 h 3538198"/>
                  <a:gd name="connsiteX29" fmla="*/ 514517 w 2393546"/>
                  <a:gd name="connsiteY29" fmla="*/ 3150030 h 3538198"/>
                  <a:gd name="connsiteX30" fmla="*/ 343067 w 2393546"/>
                  <a:gd name="connsiteY30" fmla="*/ 3181780 h 3538198"/>
                  <a:gd name="connsiteX31" fmla="*/ 197017 w 2393546"/>
                  <a:gd name="connsiteY31" fmla="*/ 3105580 h 3538198"/>
                  <a:gd name="connsiteX32" fmla="*/ 184317 w 2393546"/>
                  <a:gd name="connsiteY32" fmla="*/ 2953180 h 3538198"/>
                  <a:gd name="connsiteX33" fmla="*/ 292267 w 2393546"/>
                  <a:gd name="connsiteY33" fmla="*/ 2794430 h 3538198"/>
                  <a:gd name="connsiteX34" fmla="*/ 482767 w 2393546"/>
                  <a:gd name="connsiteY34" fmla="*/ 2648380 h 3538198"/>
                  <a:gd name="connsiteX35" fmla="*/ 762167 w 2393546"/>
                  <a:gd name="connsiteY35" fmla="*/ 2502330 h 3538198"/>
                  <a:gd name="connsiteX36" fmla="*/ 863767 w 2393546"/>
                  <a:gd name="connsiteY36" fmla="*/ 2419780 h 3538198"/>
                  <a:gd name="connsiteX37" fmla="*/ 889167 w 2393546"/>
                  <a:gd name="connsiteY37" fmla="*/ 2356280 h 3538198"/>
                  <a:gd name="connsiteX38" fmla="*/ 819317 w 2393546"/>
                  <a:gd name="connsiteY38" fmla="*/ 2337230 h 3538198"/>
                  <a:gd name="connsiteX39" fmla="*/ 730417 w 2393546"/>
                  <a:gd name="connsiteY39" fmla="*/ 2407080 h 3538198"/>
                  <a:gd name="connsiteX40" fmla="*/ 666917 w 2393546"/>
                  <a:gd name="connsiteY40" fmla="*/ 2527730 h 3538198"/>
                  <a:gd name="connsiteX41" fmla="*/ 520867 w 2393546"/>
                  <a:gd name="connsiteY41" fmla="*/ 2622980 h 3538198"/>
                  <a:gd name="connsiteX42" fmla="*/ 387517 w 2393546"/>
                  <a:gd name="connsiteY42" fmla="*/ 2699180 h 3538198"/>
                  <a:gd name="connsiteX43" fmla="*/ 228767 w 2393546"/>
                  <a:gd name="connsiteY43" fmla="*/ 2711880 h 3538198"/>
                  <a:gd name="connsiteX44" fmla="*/ 82717 w 2393546"/>
                  <a:gd name="connsiteY44" fmla="*/ 2642030 h 3538198"/>
                  <a:gd name="connsiteX45" fmla="*/ 38267 w 2393546"/>
                  <a:gd name="connsiteY45" fmla="*/ 2508680 h 3538198"/>
                  <a:gd name="connsiteX46" fmla="*/ 70017 w 2393546"/>
                  <a:gd name="connsiteY46" fmla="*/ 2381680 h 3538198"/>
                  <a:gd name="connsiteX47" fmla="*/ 235117 w 2393546"/>
                  <a:gd name="connsiteY47" fmla="*/ 2254680 h 3538198"/>
                  <a:gd name="connsiteX48" fmla="*/ 412917 w 2393546"/>
                  <a:gd name="connsiteY48" fmla="*/ 2184830 h 3538198"/>
                  <a:gd name="connsiteX49" fmla="*/ 628817 w 2393546"/>
                  <a:gd name="connsiteY49" fmla="*/ 2083230 h 3538198"/>
                  <a:gd name="connsiteX50" fmla="*/ 711367 w 2393546"/>
                  <a:gd name="connsiteY50" fmla="*/ 1968930 h 3538198"/>
                  <a:gd name="connsiteX51" fmla="*/ 679617 w 2393546"/>
                  <a:gd name="connsiteY51" fmla="*/ 1937180 h 3538198"/>
                  <a:gd name="connsiteX52" fmla="*/ 565317 w 2393546"/>
                  <a:gd name="connsiteY52" fmla="*/ 2032430 h 3538198"/>
                  <a:gd name="connsiteX53" fmla="*/ 343067 w 2393546"/>
                  <a:gd name="connsiteY53" fmla="*/ 2127680 h 3538198"/>
                  <a:gd name="connsiteX54" fmla="*/ 197017 w 2393546"/>
                  <a:gd name="connsiteY54" fmla="*/ 2114980 h 3538198"/>
                  <a:gd name="connsiteX55" fmla="*/ 101767 w 2393546"/>
                  <a:gd name="connsiteY55" fmla="*/ 1994330 h 3538198"/>
                  <a:gd name="connsiteX56" fmla="*/ 89067 w 2393546"/>
                  <a:gd name="connsiteY56" fmla="*/ 1873680 h 3538198"/>
                  <a:gd name="connsiteX57" fmla="*/ 190667 w 2393546"/>
                  <a:gd name="connsiteY57" fmla="*/ 1746680 h 3538198"/>
                  <a:gd name="connsiteX58" fmla="*/ 355767 w 2393546"/>
                  <a:gd name="connsiteY58" fmla="*/ 1645080 h 3538198"/>
                  <a:gd name="connsiteX59" fmla="*/ 470067 w 2393546"/>
                  <a:gd name="connsiteY59" fmla="*/ 1581580 h 3538198"/>
                  <a:gd name="connsiteX60" fmla="*/ 520867 w 2393546"/>
                  <a:gd name="connsiteY60" fmla="*/ 1473630 h 3538198"/>
                  <a:gd name="connsiteX61" fmla="*/ 514517 w 2393546"/>
                  <a:gd name="connsiteY61" fmla="*/ 1441880 h 3538198"/>
                  <a:gd name="connsiteX62" fmla="*/ 438317 w 2393546"/>
                  <a:gd name="connsiteY62" fmla="*/ 1505380 h 3538198"/>
                  <a:gd name="connsiteX63" fmla="*/ 355767 w 2393546"/>
                  <a:gd name="connsiteY63" fmla="*/ 1549830 h 3538198"/>
                  <a:gd name="connsiteX64" fmla="*/ 254167 w 2393546"/>
                  <a:gd name="connsiteY64" fmla="*/ 1505380 h 3538198"/>
                  <a:gd name="connsiteX65" fmla="*/ 209717 w 2393546"/>
                  <a:gd name="connsiteY65" fmla="*/ 1384730 h 3538198"/>
                  <a:gd name="connsiteX66" fmla="*/ 209717 w 2393546"/>
                  <a:gd name="connsiteY66" fmla="*/ 1283130 h 3538198"/>
                  <a:gd name="connsiteX67" fmla="*/ 273217 w 2393546"/>
                  <a:gd name="connsiteY67" fmla="*/ 1086280 h 3538198"/>
                  <a:gd name="connsiteX68" fmla="*/ 355767 w 2393546"/>
                  <a:gd name="connsiteY68" fmla="*/ 914830 h 3538198"/>
                  <a:gd name="connsiteX69" fmla="*/ 406567 w 2393546"/>
                  <a:gd name="connsiteY69" fmla="*/ 578280 h 3538198"/>
                  <a:gd name="connsiteX70" fmla="*/ 304967 w 2393546"/>
                  <a:gd name="connsiteY70" fmla="*/ 343330 h 3538198"/>
                  <a:gd name="connsiteX71" fmla="*/ 139867 w 2393546"/>
                  <a:gd name="connsiteY71" fmla="*/ 222680 h 3538198"/>
                  <a:gd name="connsiteX72" fmla="*/ 6517 w 2393546"/>
                  <a:gd name="connsiteY72" fmla="*/ 203630 h 3538198"/>
                  <a:gd name="connsiteX73" fmla="*/ 38267 w 2393546"/>
                  <a:gd name="connsiteY73" fmla="*/ 6780 h 3538198"/>
                  <a:gd name="connsiteX74" fmla="*/ 190667 w 2393546"/>
                  <a:gd name="connsiteY74" fmla="*/ 51230 h 3538198"/>
                  <a:gd name="connsiteX75" fmla="*/ 349417 w 2393546"/>
                  <a:gd name="connsiteY75" fmla="*/ 108380 h 3538198"/>
                  <a:gd name="connsiteX76" fmla="*/ 431967 w 2393546"/>
                  <a:gd name="connsiteY76" fmla="*/ 197280 h 3538198"/>
                  <a:gd name="connsiteX77" fmla="*/ 501817 w 2393546"/>
                  <a:gd name="connsiteY77" fmla="*/ 317930 h 3538198"/>
                  <a:gd name="connsiteX78" fmla="*/ 558967 w 2393546"/>
                  <a:gd name="connsiteY78" fmla="*/ 476680 h 3538198"/>
                  <a:gd name="connsiteX79" fmla="*/ 552617 w 2393546"/>
                  <a:gd name="connsiteY79" fmla="*/ 800530 h 3538198"/>
                  <a:gd name="connsiteX80" fmla="*/ 501817 w 2393546"/>
                  <a:gd name="connsiteY80" fmla="*/ 978330 h 3538198"/>
                  <a:gd name="connsiteX81" fmla="*/ 425617 w 2393546"/>
                  <a:gd name="connsiteY81" fmla="*/ 1168830 h 3538198"/>
                  <a:gd name="connsiteX82" fmla="*/ 412917 w 2393546"/>
                  <a:gd name="connsiteY82" fmla="*/ 1245030 h 3538198"/>
                  <a:gd name="connsiteX83" fmla="*/ 431967 w 2393546"/>
                  <a:gd name="connsiteY83" fmla="*/ 1276780 h 3538198"/>
                  <a:gd name="connsiteX84" fmla="*/ 362117 w 2393546"/>
                  <a:gd name="connsiteY84" fmla="*/ 1333930 h 3538198"/>
                  <a:gd name="connsiteX85" fmla="*/ 431967 w 2393546"/>
                  <a:gd name="connsiteY85" fmla="*/ 1276780 h 3538198"/>
                  <a:gd name="connsiteX86" fmla="*/ 495467 w 2393546"/>
                  <a:gd name="connsiteY86" fmla="*/ 1232330 h 3538198"/>
                  <a:gd name="connsiteX87" fmla="*/ 603417 w 2393546"/>
                  <a:gd name="connsiteY87" fmla="*/ 1257730 h 3538198"/>
                  <a:gd name="connsiteX88" fmla="*/ 679617 w 2393546"/>
                  <a:gd name="connsiteY88" fmla="*/ 1352980 h 3538198"/>
                  <a:gd name="connsiteX89" fmla="*/ 698667 w 2393546"/>
                  <a:gd name="connsiteY89" fmla="*/ 1499030 h 3538198"/>
                  <a:gd name="connsiteX90" fmla="*/ 647867 w 2393546"/>
                  <a:gd name="connsiteY90" fmla="*/ 1664130 h 3538198"/>
                  <a:gd name="connsiteX91" fmla="*/ 508167 w 2393546"/>
                  <a:gd name="connsiteY91" fmla="*/ 1753030 h 3538198"/>
                  <a:gd name="connsiteX92" fmla="*/ 336717 w 2393546"/>
                  <a:gd name="connsiteY92" fmla="*/ 1854630 h 3538198"/>
                  <a:gd name="connsiteX93" fmla="*/ 311317 w 2393546"/>
                  <a:gd name="connsiteY93" fmla="*/ 1899080 h 3538198"/>
                  <a:gd name="connsiteX94" fmla="*/ 324017 w 2393546"/>
                  <a:gd name="connsiteY94" fmla="*/ 1943530 h 3538198"/>
                  <a:gd name="connsiteX95" fmla="*/ 425617 w 2393546"/>
                  <a:gd name="connsiteY95" fmla="*/ 1905430 h 3538198"/>
                  <a:gd name="connsiteX96" fmla="*/ 546267 w 2393546"/>
                  <a:gd name="connsiteY96" fmla="*/ 1810180 h 3538198"/>
                  <a:gd name="connsiteX97" fmla="*/ 666917 w 2393546"/>
                  <a:gd name="connsiteY97" fmla="*/ 1733980 h 3538198"/>
                  <a:gd name="connsiteX98" fmla="*/ 743117 w 2393546"/>
                  <a:gd name="connsiteY98" fmla="*/ 1714930 h 3538198"/>
                  <a:gd name="connsiteX99" fmla="*/ 832017 w 2393546"/>
                  <a:gd name="connsiteY99" fmla="*/ 1765730 h 3538198"/>
                  <a:gd name="connsiteX100" fmla="*/ 895517 w 2393546"/>
                  <a:gd name="connsiteY100" fmla="*/ 1949880 h 3538198"/>
                  <a:gd name="connsiteX101" fmla="*/ 844717 w 2393546"/>
                  <a:gd name="connsiteY101" fmla="*/ 2070530 h 3538198"/>
                  <a:gd name="connsiteX102" fmla="*/ 768517 w 2393546"/>
                  <a:gd name="connsiteY102" fmla="*/ 2165780 h 3538198"/>
                  <a:gd name="connsiteX103" fmla="*/ 685967 w 2393546"/>
                  <a:gd name="connsiteY103" fmla="*/ 2248330 h 3538198"/>
                  <a:gd name="connsiteX104" fmla="*/ 419267 w 2393546"/>
                  <a:gd name="connsiteY104" fmla="*/ 2349930 h 3538198"/>
                  <a:gd name="connsiteX105" fmla="*/ 311317 w 2393546"/>
                  <a:gd name="connsiteY105" fmla="*/ 2400730 h 3538198"/>
                  <a:gd name="connsiteX106" fmla="*/ 254167 w 2393546"/>
                  <a:gd name="connsiteY106" fmla="*/ 2476930 h 3538198"/>
                  <a:gd name="connsiteX107" fmla="*/ 254167 w 2393546"/>
                  <a:gd name="connsiteY107" fmla="*/ 2546780 h 3538198"/>
                  <a:gd name="connsiteX108" fmla="*/ 368467 w 2393546"/>
                  <a:gd name="connsiteY108" fmla="*/ 2515030 h 3538198"/>
                  <a:gd name="connsiteX109" fmla="*/ 489117 w 2393546"/>
                  <a:gd name="connsiteY109" fmla="*/ 2432480 h 3538198"/>
                  <a:gd name="connsiteX110" fmla="*/ 590717 w 2393546"/>
                  <a:gd name="connsiteY110" fmla="*/ 2299130 h 3538198"/>
                  <a:gd name="connsiteX111" fmla="*/ 743117 w 2393546"/>
                  <a:gd name="connsiteY111" fmla="*/ 2222930 h 3538198"/>
                  <a:gd name="connsiteX112" fmla="*/ 959017 w 2393546"/>
                  <a:gd name="connsiteY112" fmla="*/ 2134030 h 3538198"/>
                  <a:gd name="connsiteX113" fmla="*/ 1009817 w 2393546"/>
                  <a:gd name="connsiteY113" fmla="*/ 2134030 h 3538198"/>
                  <a:gd name="connsiteX114" fmla="*/ 1073317 w 2393546"/>
                  <a:gd name="connsiteY114" fmla="*/ 2203880 h 3538198"/>
                  <a:gd name="connsiteX115" fmla="*/ 1092367 w 2393546"/>
                  <a:gd name="connsiteY115" fmla="*/ 2330880 h 3538198"/>
                  <a:gd name="connsiteX116" fmla="*/ 1073317 w 2393546"/>
                  <a:gd name="connsiteY116" fmla="*/ 2438830 h 3538198"/>
                  <a:gd name="connsiteX117" fmla="*/ 908217 w 2393546"/>
                  <a:gd name="connsiteY117" fmla="*/ 2578530 h 3538198"/>
                  <a:gd name="connsiteX118" fmla="*/ 736767 w 2393546"/>
                  <a:gd name="connsiteY118" fmla="*/ 2692830 h 3538198"/>
                  <a:gd name="connsiteX119" fmla="*/ 508167 w 2393546"/>
                  <a:gd name="connsiteY119" fmla="*/ 2826180 h 3538198"/>
                  <a:gd name="connsiteX120" fmla="*/ 425617 w 2393546"/>
                  <a:gd name="connsiteY120" fmla="*/ 2889680 h 3538198"/>
                  <a:gd name="connsiteX121" fmla="*/ 362117 w 2393546"/>
                  <a:gd name="connsiteY121" fmla="*/ 2959530 h 3538198"/>
                  <a:gd name="connsiteX122" fmla="*/ 400217 w 2393546"/>
                  <a:gd name="connsiteY122" fmla="*/ 2991280 h 3538198"/>
                  <a:gd name="connsiteX123" fmla="*/ 584367 w 2393546"/>
                  <a:gd name="connsiteY123" fmla="*/ 2902380 h 3538198"/>
                  <a:gd name="connsiteX124" fmla="*/ 692317 w 2393546"/>
                  <a:gd name="connsiteY124" fmla="*/ 2781730 h 3538198"/>
                  <a:gd name="connsiteX125" fmla="*/ 774867 w 2393546"/>
                  <a:gd name="connsiteY125" fmla="*/ 2686480 h 3538198"/>
                  <a:gd name="connsiteX126" fmla="*/ 952667 w 2393546"/>
                  <a:gd name="connsiteY126" fmla="*/ 2540430 h 3538198"/>
                  <a:gd name="connsiteX127" fmla="*/ 1073317 w 2393546"/>
                  <a:gd name="connsiteY127" fmla="*/ 2438830 h 3538198"/>
                  <a:gd name="connsiteX128" fmla="*/ 1181267 w 2393546"/>
                  <a:gd name="connsiteY128" fmla="*/ 2394380 h 3538198"/>
                  <a:gd name="connsiteX129" fmla="*/ 1270167 w 2393546"/>
                  <a:gd name="connsiteY129" fmla="*/ 2419780 h 3538198"/>
                  <a:gd name="connsiteX130" fmla="*/ 1352717 w 2393546"/>
                  <a:gd name="connsiteY130" fmla="*/ 2515030 h 3538198"/>
                  <a:gd name="connsiteX131" fmla="*/ 1371767 w 2393546"/>
                  <a:gd name="connsiteY131" fmla="*/ 2673780 h 3538198"/>
                  <a:gd name="connsiteX132" fmla="*/ 1308267 w 2393546"/>
                  <a:gd name="connsiteY132" fmla="*/ 2826180 h 3538198"/>
                  <a:gd name="connsiteX133" fmla="*/ 1143167 w 2393546"/>
                  <a:gd name="connsiteY133" fmla="*/ 2978580 h 3538198"/>
                  <a:gd name="connsiteX134" fmla="*/ 1054267 w 2393546"/>
                  <a:gd name="connsiteY134" fmla="*/ 3067480 h 3538198"/>
                  <a:gd name="connsiteX135" fmla="*/ 1054267 w 2393546"/>
                  <a:gd name="connsiteY135" fmla="*/ 3118280 h 3538198"/>
                  <a:gd name="connsiteX136" fmla="*/ 1136817 w 2393546"/>
                  <a:gd name="connsiteY136" fmla="*/ 3118280 h 3538198"/>
                  <a:gd name="connsiteX137" fmla="*/ 1225717 w 2393546"/>
                  <a:gd name="connsiteY137" fmla="*/ 3035730 h 3538198"/>
                  <a:gd name="connsiteX138" fmla="*/ 1327317 w 2393546"/>
                  <a:gd name="connsiteY138" fmla="*/ 2940480 h 3538198"/>
                  <a:gd name="connsiteX139" fmla="*/ 1454317 w 2393546"/>
                  <a:gd name="connsiteY139" fmla="*/ 2896030 h 3538198"/>
                  <a:gd name="connsiteX140" fmla="*/ 1651167 w 2393546"/>
                  <a:gd name="connsiteY140" fmla="*/ 2934130 h 3538198"/>
                  <a:gd name="connsiteX141" fmla="*/ 1733717 w 2393546"/>
                  <a:gd name="connsiteY141" fmla="*/ 3099230 h 3538198"/>
                  <a:gd name="connsiteX142" fmla="*/ 1721017 w 2393546"/>
                  <a:gd name="connsiteY142" fmla="*/ 3200830 h 3538198"/>
                  <a:gd name="connsiteX143" fmla="*/ 1651167 w 2393546"/>
                  <a:gd name="connsiteY143" fmla="*/ 3283380 h 3538198"/>
                  <a:gd name="connsiteX144" fmla="*/ 1517817 w 2393546"/>
                  <a:gd name="connsiteY144" fmla="*/ 3340530 h 3538198"/>
                  <a:gd name="connsiteX145" fmla="*/ 1632117 w 2393546"/>
                  <a:gd name="connsiteY145" fmla="*/ 3289730 h 3538198"/>
                  <a:gd name="connsiteX146" fmla="*/ 1740067 w 2393546"/>
                  <a:gd name="connsiteY146" fmla="*/ 3181780 h 3538198"/>
                  <a:gd name="connsiteX147" fmla="*/ 1848017 w 2393546"/>
                  <a:gd name="connsiteY147" fmla="*/ 3099230 h 3538198"/>
                  <a:gd name="connsiteX148" fmla="*/ 1987717 w 2393546"/>
                  <a:gd name="connsiteY148" fmla="*/ 3080180 h 3538198"/>
                  <a:gd name="connsiteX149" fmla="*/ 2121067 w 2393546"/>
                  <a:gd name="connsiteY149" fmla="*/ 3099230 h 3538198"/>
                  <a:gd name="connsiteX150" fmla="*/ 2235367 w 2393546"/>
                  <a:gd name="connsiteY150" fmla="*/ 3092880 h 3538198"/>
                  <a:gd name="connsiteX151" fmla="*/ 2381417 w 2393546"/>
                  <a:gd name="connsiteY151" fmla="*/ 3048430 h 3538198"/>
                  <a:gd name="connsiteX0" fmla="*/ 2381417 w 2393546"/>
                  <a:gd name="connsiteY0" fmla="*/ 3048430 h 3538198"/>
                  <a:gd name="connsiteX1" fmla="*/ 2375067 w 2393546"/>
                  <a:gd name="connsiteY1" fmla="*/ 3143680 h 3538198"/>
                  <a:gd name="connsiteX2" fmla="*/ 2292517 w 2393546"/>
                  <a:gd name="connsiteY2" fmla="*/ 3245280 h 3538198"/>
                  <a:gd name="connsiteX3" fmla="*/ 2178217 w 2393546"/>
                  <a:gd name="connsiteY3" fmla="*/ 3302430 h 3538198"/>
                  <a:gd name="connsiteX4" fmla="*/ 1962317 w 2393546"/>
                  <a:gd name="connsiteY4" fmla="*/ 3315130 h 3538198"/>
                  <a:gd name="connsiteX5" fmla="*/ 1848017 w 2393546"/>
                  <a:gd name="connsiteY5" fmla="*/ 3334180 h 3538198"/>
                  <a:gd name="connsiteX6" fmla="*/ 1727367 w 2393546"/>
                  <a:gd name="connsiteY6" fmla="*/ 3404030 h 3538198"/>
                  <a:gd name="connsiteX7" fmla="*/ 1613067 w 2393546"/>
                  <a:gd name="connsiteY7" fmla="*/ 3505630 h 3538198"/>
                  <a:gd name="connsiteX8" fmla="*/ 1486067 w 2393546"/>
                  <a:gd name="connsiteY8" fmla="*/ 3531030 h 3538198"/>
                  <a:gd name="connsiteX9" fmla="*/ 1359067 w 2393546"/>
                  <a:gd name="connsiteY9" fmla="*/ 3531030 h 3538198"/>
                  <a:gd name="connsiteX10" fmla="*/ 1263817 w 2393546"/>
                  <a:gd name="connsiteY10" fmla="*/ 3448480 h 3538198"/>
                  <a:gd name="connsiteX11" fmla="*/ 1263817 w 2393546"/>
                  <a:gd name="connsiteY11" fmla="*/ 3353230 h 3538198"/>
                  <a:gd name="connsiteX12" fmla="*/ 1333667 w 2393546"/>
                  <a:gd name="connsiteY12" fmla="*/ 3251630 h 3538198"/>
                  <a:gd name="connsiteX13" fmla="*/ 1479717 w 2393546"/>
                  <a:gd name="connsiteY13" fmla="*/ 3181780 h 3538198"/>
                  <a:gd name="connsiteX14" fmla="*/ 1562267 w 2393546"/>
                  <a:gd name="connsiteY14" fmla="*/ 3130980 h 3538198"/>
                  <a:gd name="connsiteX15" fmla="*/ 1511467 w 2393546"/>
                  <a:gd name="connsiteY15" fmla="*/ 3080180 h 3538198"/>
                  <a:gd name="connsiteX16" fmla="*/ 1359067 w 2393546"/>
                  <a:gd name="connsiteY16" fmla="*/ 3137330 h 3538198"/>
                  <a:gd name="connsiteX17" fmla="*/ 1213017 w 2393546"/>
                  <a:gd name="connsiteY17" fmla="*/ 3251630 h 3538198"/>
                  <a:gd name="connsiteX18" fmla="*/ 1028867 w 2393546"/>
                  <a:gd name="connsiteY18" fmla="*/ 3327830 h 3538198"/>
                  <a:gd name="connsiteX19" fmla="*/ 895517 w 2393546"/>
                  <a:gd name="connsiteY19" fmla="*/ 3321480 h 3538198"/>
                  <a:gd name="connsiteX20" fmla="*/ 800267 w 2393546"/>
                  <a:gd name="connsiteY20" fmla="*/ 3207180 h 3538198"/>
                  <a:gd name="connsiteX21" fmla="*/ 832017 w 2393546"/>
                  <a:gd name="connsiteY21" fmla="*/ 3023030 h 3538198"/>
                  <a:gd name="connsiteX22" fmla="*/ 1003467 w 2393546"/>
                  <a:gd name="connsiteY22" fmla="*/ 2896030 h 3538198"/>
                  <a:gd name="connsiteX23" fmla="*/ 1168567 w 2393546"/>
                  <a:gd name="connsiteY23" fmla="*/ 2756330 h 3538198"/>
                  <a:gd name="connsiteX24" fmla="*/ 1181267 w 2393546"/>
                  <a:gd name="connsiteY24" fmla="*/ 2654730 h 3538198"/>
                  <a:gd name="connsiteX25" fmla="*/ 1111417 w 2393546"/>
                  <a:gd name="connsiteY25" fmla="*/ 2629330 h 3538198"/>
                  <a:gd name="connsiteX26" fmla="*/ 1003467 w 2393546"/>
                  <a:gd name="connsiteY26" fmla="*/ 2699180 h 3538198"/>
                  <a:gd name="connsiteX27" fmla="*/ 870117 w 2393546"/>
                  <a:gd name="connsiteY27" fmla="*/ 2870630 h 3538198"/>
                  <a:gd name="connsiteX28" fmla="*/ 698667 w 2393546"/>
                  <a:gd name="connsiteY28" fmla="*/ 3029380 h 3538198"/>
                  <a:gd name="connsiteX29" fmla="*/ 514517 w 2393546"/>
                  <a:gd name="connsiteY29" fmla="*/ 3150030 h 3538198"/>
                  <a:gd name="connsiteX30" fmla="*/ 343067 w 2393546"/>
                  <a:gd name="connsiteY30" fmla="*/ 3181780 h 3538198"/>
                  <a:gd name="connsiteX31" fmla="*/ 197017 w 2393546"/>
                  <a:gd name="connsiteY31" fmla="*/ 3105580 h 3538198"/>
                  <a:gd name="connsiteX32" fmla="*/ 184317 w 2393546"/>
                  <a:gd name="connsiteY32" fmla="*/ 2953180 h 3538198"/>
                  <a:gd name="connsiteX33" fmla="*/ 292267 w 2393546"/>
                  <a:gd name="connsiteY33" fmla="*/ 2794430 h 3538198"/>
                  <a:gd name="connsiteX34" fmla="*/ 482767 w 2393546"/>
                  <a:gd name="connsiteY34" fmla="*/ 2648380 h 3538198"/>
                  <a:gd name="connsiteX35" fmla="*/ 762167 w 2393546"/>
                  <a:gd name="connsiteY35" fmla="*/ 2502330 h 3538198"/>
                  <a:gd name="connsiteX36" fmla="*/ 863767 w 2393546"/>
                  <a:gd name="connsiteY36" fmla="*/ 2419780 h 3538198"/>
                  <a:gd name="connsiteX37" fmla="*/ 889167 w 2393546"/>
                  <a:gd name="connsiteY37" fmla="*/ 2356280 h 3538198"/>
                  <a:gd name="connsiteX38" fmla="*/ 819317 w 2393546"/>
                  <a:gd name="connsiteY38" fmla="*/ 2337230 h 3538198"/>
                  <a:gd name="connsiteX39" fmla="*/ 730417 w 2393546"/>
                  <a:gd name="connsiteY39" fmla="*/ 2407080 h 3538198"/>
                  <a:gd name="connsiteX40" fmla="*/ 666917 w 2393546"/>
                  <a:gd name="connsiteY40" fmla="*/ 2527730 h 3538198"/>
                  <a:gd name="connsiteX41" fmla="*/ 520867 w 2393546"/>
                  <a:gd name="connsiteY41" fmla="*/ 2622980 h 3538198"/>
                  <a:gd name="connsiteX42" fmla="*/ 387517 w 2393546"/>
                  <a:gd name="connsiteY42" fmla="*/ 2699180 h 3538198"/>
                  <a:gd name="connsiteX43" fmla="*/ 228767 w 2393546"/>
                  <a:gd name="connsiteY43" fmla="*/ 2711880 h 3538198"/>
                  <a:gd name="connsiteX44" fmla="*/ 82717 w 2393546"/>
                  <a:gd name="connsiteY44" fmla="*/ 2642030 h 3538198"/>
                  <a:gd name="connsiteX45" fmla="*/ 38267 w 2393546"/>
                  <a:gd name="connsiteY45" fmla="*/ 2508680 h 3538198"/>
                  <a:gd name="connsiteX46" fmla="*/ 70017 w 2393546"/>
                  <a:gd name="connsiteY46" fmla="*/ 2381680 h 3538198"/>
                  <a:gd name="connsiteX47" fmla="*/ 235117 w 2393546"/>
                  <a:gd name="connsiteY47" fmla="*/ 2254680 h 3538198"/>
                  <a:gd name="connsiteX48" fmla="*/ 412917 w 2393546"/>
                  <a:gd name="connsiteY48" fmla="*/ 2184830 h 3538198"/>
                  <a:gd name="connsiteX49" fmla="*/ 628817 w 2393546"/>
                  <a:gd name="connsiteY49" fmla="*/ 2083230 h 3538198"/>
                  <a:gd name="connsiteX50" fmla="*/ 711367 w 2393546"/>
                  <a:gd name="connsiteY50" fmla="*/ 1968930 h 3538198"/>
                  <a:gd name="connsiteX51" fmla="*/ 679617 w 2393546"/>
                  <a:gd name="connsiteY51" fmla="*/ 1937180 h 3538198"/>
                  <a:gd name="connsiteX52" fmla="*/ 565317 w 2393546"/>
                  <a:gd name="connsiteY52" fmla="*/ 2032430 h 3538198"/>
                  <a:gd name="connsiteX53" fmla="*/ 343067 w 2393546"/>
                  <a:gd name="connsiteY53" fmla="*/ 2127680 h 3538198"/>
                  <a:gd name="connsiteX54" fmla="*/ 197017 w 2393546"/>
                  <a:gd name="connsiteY54" fmla="*/ 2114980 h 3538198"/>
                  <a:gd name="connsiteX55" fmla="*/ 101767 w 2393546"/>
                  <a:gd name="connsiteY55" fmla="*/ 1994330 h 3538198"/>
                  <a:gd name="connsiteX56" fmla="*/ 89067 w 2393546"/>
                  <a:gd name="connsiteY56" fmla="*/ 1873680 h 3538198"/>
                  <a:gd name="connsiteX57" fmla="*/ 190667 w 2393546"/>
                  <a:gd name="connsiteY57" fmla="*/ 1746680 h 3538198"/>
                  <a:gd name="connsiteX58" fmla="*/ 355767 w 2393546"/>
                  <a:gd name="connsiteY58" fmla="*/ 1645080 h 3538198"/>
                  <a:gd name="connsiteX59" fmla="*/ 470067 w 2393546"/>
                  <a:gd name="connsiteY59" fmla="*/ 1581580 h 3538198"/>
                  <a:gd name="connsiteX60" fmla="*/ 520867 w 2393546"/>
                  <a:gd name="connsiteY60" fmla="*/ 1473630 h 3538198"/>
                  <a:gd name="connsiteX61" fmla="*/ 514517 w 2393546"/>
                  <a:gd name="connsiteY61" fmla="*/ 1441880 h 3538198"/>
                  <a:gd name="connsiteX62" fmla="*/ 438317 w 2393546"/>
                  <a:gd name="connsiteY62" fmla="*/ 1505380 h 3538198"/>
                  <a:gd name="connsiteX63" fmla="*/ 355767 w 2393546"/>
                  <a:gd name="connsiteY63" fmla="*/ 1549830 h 3538198"/>
                  <a:gd name="connsiteX64" fmla="*/ 254167 w 2393546"/>
                  <a:gd name="connsiteY64" fmla="*/ 1505380 h 3538198"/>
                  <a:gd name="connsiteX65" fmla="*/ 209717 w 2393546"/>
                  <a:gd name="connsiteY65" fmla="*/ 1384730 h 3538198"/>
                  <a:gd name="connsiteX66" fmla="*/ 209717 w 2393546"/>
                  <a:gd name="connsiteY66" fmla="*/ 1283130 h 3538198"/>
                  <a:gd name="connsiteX67" fmla="*/ 273217 w 2393546"/>
                  <a:gd name="connsiteY67" fmla="*/ 1086280 h 3538198"/>
                  <a:gd name="connsiteX68" fmla="*/ 355767 w 2393546"/>
                  <a:gd name="connsiteY68" fmla="*/ 914830 h 3538198"/>
                  <a:gd name="connsiteX69" fmla="*/ 406567 w 2393546"/>
                  <a:gd name="connsiteY69" fmla="*/ 578280 h 3538198"/>
                  <a:gd name="connsiteX70" fmla="*/ 304967 w 2393546"/>
                  <a:gd name="connsiteY70" fmla="*/ 343330 h 3538198"/>
                  <a:gd name="connsiteX71" fmla="*/ 139867 w 2393546"/>
                  <a:gd name="connsiteY71" fmla="*/ 222680 h 3538198"/>
                  <a:gd name="connsiteX72" fmla="*/ 6517 w 2393546"/>
                  <a:gd name="connsiteY72" fmla="*/ 203630 h 3538198"/>
                  <a:gd name="connsiteX73" fmla="*/ 38267 w 2393546"/>
                  <a:gd name="connsiteY73" fmla="*/ 6780 h 3538198"/>
                  <a:gd name="connsiteX74" fmla="*/ 190667 w 2393546"/>
                  <a:gd name="connsiteY74" fmla="*/ 51230 h 3538198"/>
                  <a:gd name="connsiteX75" fmla="*/ 349417 w 2393546"/>
                  <a:gd name="connsiteY75" fmla="*/ 108380 h 3538198"/>
                  <a:gd name="connsiteX76" fmla="*/ 431967 w 2393546"/>
                  <a:gd name="connsiteY76" fmla="*/ 197280 h 3538198"/>
                  <a:gd name="connsiteX77" fmla="*/ 501817 w 2393546"/>
                  <a:gd name="connsiteY77" fmla="*/ 317930 h 3538198"/>
                  <a:gd name="connsiteX78" fmla="*/ 558967 w 2393546"/>
                  <a:gd name="connsiteY78" fmla="*/ 476680 h 3538198"/>
                  <a:gd name="connsiteX79" fmla="*/ 552617 w 2393546"/>
                  <a:gd name="connsiteY79" fmla="*/ 800530 h 3538198"/>
                  <a:gd name="connsiteX80" fmla="*/ 501817 w 2393546"/>
                  <a:gd name="connsiteY80" fmla="*/ 978330 h 3538198"/>
                  <a:gd name="connsiteX81" fmla="*/ 425617 w 2393546"/>
                  <a:gd name="connsiteY81" fmla="*/ 1168830 h 3538198"/>
                  <a:gd name="connsiteX82" fmla="*/ 412917 w 2393546"/>
                  <a:gd name="connsiteY82" fmla="*/ 1245030 h 3538198"/>
                  <a:gd name="connsiteX83" fmla="*/ 431967 w 2393546"/>
                  <a:gd name="connsiteY83" fmla="*/ 1276780 h 3538198"/>
                  <a:gd name="connsiteX84" fmla="*/ 362117 w 2393546"/>
                  <a:gd name="connsiteY84" fmla="*/ 1333930 h 3538198"/>
                  <a:gd name="connsiteX85" fmla="*/ 431967 w 2393546"/>
                  <a:gd name="connsiteY85" fmla="*/ 1276780 h 3538198"/>
                  <a:gd name="connsiteX86" fmla="*/ 495467 w 2393546"/>
                  <a:gd name="connsiteY86" fmla="*/ 1232330 h 3538198"/>
                  <a:gd name="connsiteX87" fmla="*/ 603417 w 2393546"/>
                  <a:gd name="connsiteY87" fmla="*/ 1257730 h 3538198"/>
                  <a:gd name="connsiteX88" fmla="*/ 679617 w 2393546"/>
                  <a:gd name="connsiteY88" fmla="*/ 1352980 h 3538198"/>
                  <a:gd name="connsiteX89" fmla="*/ 698667 w 2393546"/>
                  <a:gd name="connsiteY89" fmla="*/ 1499030 h 3538198"/>
                  <a:gd name="connsiteX90" fmla="*/ 647867 w 2393546"/>
                  <a:gd name="connsiteY90" fmla="*/ 1664130 h 3538198"/>
                  <a:gd name="connsiteX91" fmla="*/ 508167 w 2393546"/>
                  <a:gd name="connsiteY91" fmla="*/ 1753030 h 3538198"/>
                  <a:gd name="connsiteX92" fmla="*/ 336717 w 2393546"/>
                  <a:gd name="connsiteY92" fmla="*/ 1854630 h 3538198"/>
                  <a:gd name="connsiteX93" fmla="*/ 311317 w 2393546"/>
                  <a:gd name="connsiteY93" fmla="*/ 1899080 h 3538198"/>
                  <a:gd name="connsiteX94" fmla="*/ 324017 w 2393546"/>
                  <a:gd name="connsiteY94" fmla="*/ 1943530 h 3538198"/>
                  <a:gd name="connsiteX95" fmla="*/ 425617 w 2393546"/>
                  <a:gd name="connsiteY95" fmla="*/ 1905430 h 3538198"/>
                  <a:gd name="connsiteX96" fmla="*/ 546267 w 2393546"/>
                  <a:gd name="connsiteY96" fmla="*/ 1810180 h 3538198"/>
                  <a:gd name="connsiteX97" fmla="*/ 666917 w 2393546"/>
                  <a:gd name="connsiteY97" fmla="*/ 1733980 h 3538198"/>
                  <a:gd name="connsiteX98" fmla="*/ 743117 w 2393546"/>
                  <a:gd name="connsiteY98" fmla="*/ 1714930 h 3538198"/>
                  <a:gd name="connsiteX99" fmla="*/ 832017 w 2393546"/>
                  <a:gd name="connsiteY99" fmla="*/ 1765730 h 3538198"/>
                  <a:gd name="connsiteX100" fmla="*/ 895517 w 2393546"/>
                  <a:gd name="connsiteY100" fmla="*/ 1949880 h 3538198"/>
                  <a:gd name="connsiteX101" fmla="*/ 844717 w 2393546"/>
                  <a:gd name="connsiteY101" fmla="*/ 2070530 h 3538198"/>
                  <a:gd name="connsiteX102" fmla="*/ 768517 w 2393546"/>
                  <a:gd name="connsiteY102" fmla="*/ 2165780 h 3538198"/>
                  <a:gd name="connsiteX103" fmla="*/ 685967 w 2393546"/>
                  <a:gd name="connsiteY103" fmla="*/ 2248330 h 3538198"/>
                  <a:gd name="connsiteX104" fmla="*/ 419267 w 2393546"/>
                  <a:gd name="connsiteY104" fmla="*/ 2349930 h 3538198"/>
                  <a:gd name="connsiteX105" fmla="*/ 311317 w 2393546"/>
                  <a:gd name="connsiteY105" fmla="*/ 2400730 h 3538198"/>
                  <a:gd name="connsiteX106" fmla="*/ 254167 w 2393546"/>
                  <a:gd name="connsiteY106" fmla="*/ 2476930 h 3538198"/>
                  <a:gd name="connsiteX107" fmla="*/ 254167 w 2393546"/>
                  <a:gd name="connsiteY107" fmla="*/ 2546780 h 3538198"/>
                  <a:gd name="connsiteX108" fmla="*/ 368467 w 2393546"/>
                  <a:gd name="connsiteY108" fmla="*/ 2515030 h 3538198"/>
                  <a:gd name="connsiteX109" fmla="*/ 489117 w 2393546"/>
                  <a:gd name="connsiteY109" fmla="*/ 2432480 h 3538198"/>
                  <a:gd name="connsiteX110" fmla="*/ 590717 w 2393546"/>
                  <a:gd name="connsiteY110" fmla="*/ 2299130 h 3538198"/>
                  <a:gd name="connsiteX111" fmla="*/ 743117 w 2393546"/>
                  <a:gd name="connsiteY111" fmla="*/ 2222930 h 3538198"/>
                  <a:gd name="connsiteX112" fmla="*/ 959017 w 2393546"/>
                  <a:gd name="connsiteY112" fmla="*/ 2134030 h 3538198"/>
                  <a:gd name="connsiteX113" fmla="*/ 1009817 w 2393546"/>
                  <a:gd name="connsiteY113" fmla="*/ 2134030 h 3538198"/>
                  <a:gd name="connsiteX114" fmla="*/ 1073317 w 2393546"/>
                  <a:gd name="connsiteY114" fmla="*/ 2203880 h 3538198"/>
                  <a:gd name="connsiteX115" fmla="*/ 1092367 w 2393546"/>
                  <a:gd name="connsiteY115" fmla="*/ 2330880 h 3538198"/>
                  <a:gd name="connsiteX116" fmla="*/ 1073317 w 2393546"/>
                  <a:gd name="connsiteY116" fmla="*/ 2438830 h 3538198"/>
                  <a:gd name="connsiteX117" fmla="*/ 908217 w 2393546"/>
                  <a:gd name="connsiteY117" fmla="*/ 2578530 h 3538198"/>
                  <a:gd name="connsiteX118" fmla="*/ 736767 w 2393546"/>
                  <a:gd name="connsiteY118" fmla="*/ 2692830 h 3538198"/>
                  <a:gd name="connsiteX119" fmla="*/ 508167 w 2393546"/>
                  <a:gd name="connsiteY119" fmla="*/ 2826180 h 3538198"/>
                  <a:gd name="connsiteX120" fmla="*/ 425617 w 2393546"/>
                  <a:gd name="connsiteY120" fmla="*/ 2889680 h 3538198"/>
                  <a:gd name="connsiteX121" fmla="*/ 362117 w 2393546"/>
                  <a:gd name="connsiteY121" fmla="*/ 2959530 h 3538198"/>
                  <a:gd name="connsiteX122" fmla="*/ 400217 w 2393546"/>
                  <a:gd name="connsiteY122" fmla="*/ 2991280 h 3538198"/>
                  <a:gd name="connsiteX123" fmla="*/ 584367 w 2393546"/>
                  <a:gd name="connsiteY123" fmla="*/ 2902380 h 3538198"/>
                  <a:gd name="connsiteX124" fmla="*/ 692317 w 2393546"/>
                  <a:gd name="connsiteY124" fmla="*/ 2781730 h 3538198"/>
                  <a:gd name="connsiteX125" fmla="*/ 774867 w 2393546"/>
                  <a:gd name="connsiteY125" fmla="*/ 2686480 h 3538198"/>
                  <a:gd name="connsiteX126" fmla="*/ 952667 w 2393546"/>
                  <a:gd name="connsiteY126" fmla="*/ 2540430 h 3538198"/>
                  <a:gd name="connsiteX127" fmla="*/ 1073317 w 2393546"/>
                  <a:gd name="connsiteY127" fmla="*/ 2438830 h 3538198"/>
                  <a:gd name="connsiteX128" fmla="*/ 1181267 w 2393546"/>
                  <a:gd name="connsiteY128" fmla="*/ 2394380 h 3538198"/>
                  <a:gd name="connsiteX129" fmla="*/ 1270167 w 2393546"/>
                  <a:gd name="connsiteY129" fmla="*/ 2419780 h 3538198"/>
                  <a:gd name="connsiteX130" fmla="*/ 1352717 w 2393546"/>
                  <a:gd name="connsiteY130" fmla="*/ 2515030 h 3538198"/>
                  <a:gd name="connsiteX131" fmla="*/ 1371767 w 2393546"/>
                  <a:gd name="connsiteY131" fmla="*/ 2673780 h 3538198"/>
                  <a:gd name="connsiteX132" fmla="*/ 1308267 w 2393546"/>
                  <a:gd name="connsiteY132" fmla="*/ 2826180 h 3538198"/>
                  <a:gd name="connsiteX133" fmla="*/ 1143167 w 2393546"/>
                  <a:gd name="connsiteY133" fmla="*/ 2978580 h 3538198"/>
                  <a:gd name="connsiteX134" fmla="*/ 1054267 w 2393546"/>
                  <a:gd name="connsiteY134" fmla="*/ 3067480 h 3538198"/>
                  <a:gd name="connsiteX135" fmla="*/ 1054267 w 2393546"/>
                  <a:gd name="connsiteY135" fmla="*/ 3118280 h 3538198"/>
                  <a:gd name="connsiteX136" fmla="*/ 1136817 w 2393546"/>
                  <a:gd name="connsiteY136" fmla="*/ 3118280 h 3538198"/>
                  <a:gd name="connsiteX137" fmla="*/ 1225717 w 2393546"/>
                  <a:gd name="connsiteY137" fmla="*/ 3035730 h 3538198"/>
                  <a:gd name="connsiteX138" fmla="*/ 1327317 w 2393546"/>
                  <a:gd name="connsiteY138" fmla="*/ 2940480 h 3538198"/>
                  <a:gd name="connsiteX139" fmla="*/ 1454317 w 2393546"/>
                  <a:gd name="connsiteY139" fmla="*/ 2896030 h 3538198"/>
                  <a:gd name="connsiteX140" fmla="*/ 1651167 w 2393546"/>
                  <a:gd name="connsiteY140" fmla="*/ 2934130 h 3538198"/>
                  <a:gd name="connsiteX141" fmla="*/ 1733717 w 2393546"/>
                  <a:gd name="connsiteY141" fmla="*/ 3099230 h 3538198"/>
                  <a:gd name="connsiteX142" fmla="*/ 1721017 w 2393546"/>
                  <a:gd name="connsiteY142" fmla="*/ 3200830 h 3538198"/>
                  <a:gd name="connsiteX143" fmla="*/ 1651167 w 2393546"/>
                  <a:gd name="connsiteY143" fmla="*/ 3283380 h 3538198"/>
                  <a:gd name="connsiteX144" fmla="*/ 1517817 w 2393546"/>
                  <a:gd name="connsiteY144" fmla="*/ 3340530 h 3538198"/>
                  <a:gd name="connsiteX145" fmla="*/ 1632117 w 2393546"/>
                  <a:gd name="connsiteY145" fmla="*/ 3289730 h 3538198"/>
                  <a:gd name="connsiteX146" fmla="*/ 1740067 w 2393546"/>
                  <a:gd name="connsiteY146" fmla="*/ 3181780 h 3538198"/>
                  <a:gd name="connsiteX147" fmla="*/ 1848017 w 2393546"/>
                  <a:gd name="connsiteY147" fmla="*/ 3099230 h 3538198"/>
                  <a:gd name="connsiteX148" fmla="*/ 1987717 w 2393546"/>
                  <a:gd name="connsiteY148" fmla="*/ 3080180 h 3538198"/>
                  <a:gd name="connsiteX149" fmla="*/ 2121067 w 2393546"/>
                  <a:gd name="connsiteY149" fmla="*/ 3099230 h 3538198"/>
                  <a:gd name="connsiteX150" fmla="*/ 2235367 w 2393546"/>
                  <a:gd name="connsiteY150" fmla="*/ 3092880 h 3538198"/>
                  <a:gd name="connsiteX151" fmla="*/ 2381417 w 2393546"/>
                  <a:gd name="connsiteY151" fmla="*/ 3048430 h 3538198"/>
                  <a:gd name="connsiteX0" fmla="*/ 2381417 w 2393546"/>
                  <a:gd name="connsiteY0" fmla="*/ 3048430 h 3538198"/>
                  <a:gd name="connsiteX1" fmla="*/ 2375067 w 2393546"/>
                  <a:gd name="connsiteY1" fmla="*/ 3143680 h 3538198"/>
                  <a:gd name="connsiteX2" fmla="*/ 2292517 w 2393546"/>
                  <a:gd name="connsiteY2" fmla="*/ 3245280 h 3538198"/>
                  <a:gd name="connsiteX3" fmla="*/ 2178217 w 2393546"/>
                  <a:gd name="connsiteY3" fmla="*/ 3302430 h 3538198"/>
                  <a:gd name="connsiteX4" fmla="*/ 1962317 w 2393546"/>
                  <a:gd name="connsiteY4" fmla="*/ 3315130 h 3538198"/>
                  <a:gd name="connsiteX5" fmla="*/ 1848017 w 2393546"/>
                  <a:gd name="connsiteY5" fmla="*/ 3334180 h 3538198"/>
                  <a:gd name="connsiteX6" fmla="*/ 1727367 w 2393546"/>
                  <a:gd name="connsiteY6" fmla="*/ 3404030 h 3538198"/>
                  <a:gd name="connsiteX7" fmla="*/ 1613067 w 2393546"/>
                  <a:gd name="connsiteY7" fmla="*/ 3505630 h 3538198"/>
                  <a:gd name="connsiteX8" fmla="*/ 1486067 w 2393546"/>
                  <a:gd name="connsiteY8" fmla="*/ 3531030 h 3538198"/>
                  <a:gd name="connsiteX9" fmla="*/ 1359067 w 2393546"/>
                  <a:gd name="connsiteY9" fmla="*/ 3531030 h 3538198"/>
                  <a:gd name="connsiteX10" fmla="*/ 1263817 w 2393546"/>
                  <a:gd name="connsiteY10" fmla="*/ 3448480 h 3538198"/>
                  <a:gd name="connsiteX11" fmla="*/ 1263817 w 2393546"/>
                  <a:gd name="connsiteY11" fmla="*/ 3353230 h 3538198"/>
                  <a:gd name="connsiteX12" fmla="*/ 1333667 w 2393546"/>
                  <a:gd name="connsiteY12" fmla="*/ 3251630 h 3538198"/>
                  <a:gd name="connsiteX13" fmla="*/ 1479717 w 2393546"/>
                  <a:gd name="connsiteY13" fmla="*/ 3181780 h 3538198"/>
                  <a:gd name="connsiteX14" fmla="*/ 1562267 w 2393546"/>
                  <a:gd name="connsiteY14" fmla="*/ 3130980 h 3538198"/>
                  <a:gd name="connsiteX15" fmla="*/ 1511467 w 2393546"/>
                  <a:gd name="connsiteY15" fmla="*/ 3080180 h 3538198"/>
                  <a:gd name="connsiteX16" fmla="*/ 1359067 w 2393546"/>
                  <a:gd name="connsiteY16" fmla="*/ 3137330 h 3538198"/>
                  <a:gd name="connsiteX17" fmla="*/ 1213017 w 2393546"/>
                  <a:gd name="connsiteY17" fmla="*/ 3251630 h 3538198"/>
                  <a:gd name="connsiteX18" fmla="*/ 1028867 w 2393546"/>
                  <a:gd name="connsiteY18" fmla="*/ 3327830 h 3538198"/>
                  <a:gd name="connsiteX19" fmla="*/ 895517 w 2393546"/>
                  <a:gd name="connsiteY19" fmla="*/ 3321480 h 3538198"/>
                  <a:gd name="connsiteX20" fmla="*/ 800267 w 2393546"/>
                  <a:gd name="connsiteY20" fmla="*/ 3207180 h 3538198"/>
                  <a:gd name="connsiteX21" fmla="*/ 832017 w 2393546"/>
                  <a:gd name="connsiteY21" fmla="*/ 3023030 h 3538198"/>
                  <a:gd name="connsiteX22" fmla="*/ 1003467 w 2393546"/>
                  <a:gd name="connsiteY22" fmla="*/ 2896030 h 3538198"/>
                  <a:gd name="connsiteX23" fmla="*/ 1168567 w 2393546"/>
                  <a:gd name="connsiteY23" fmla="*/ 2756330 h 3538198"/>
                  <a:gd name="connsiteX24" fmla="*/ 1181267 w 2393546"/>
                  <a:gd name="connsiteY24" fmla="*/ 2654730 h 3538198"/>
                  <a:gd name="connsiteX25" fmla="*/ 1111417 w 2393546"/>
                  <a:gd name="connsiteY25" fmla="*/ 2629330 h 3538198"/>
                  <a:gd name="connsiteX26" fmla="*/ 1003467 w 2393546"/>
                  <a:gd name="connsiteY26" fmla="*/ 2699180 h 3538198"/>
                  <a:gd name="connsiteX27" fmla="*/ 870117 w 2393546"/>
                  <a:gd name="connsiteY27" fmla="*/ 2870630 h 3538198"/>
                  <a:gd name="connsiteX28" fmla="*/ 698667 w 2393546"/>
                  <a:gd name="connsiteY28" fmla="*/ 3029380 h 3538198"/>
                  <a:gd name="connsiteX29" fmla="*/ 514517 w 2393546"/>
                  <a:gd name="connsiteY29" fmla="*/ 3150030 h 3538198"/>
                  <a:gd name="connsiteX30" fmla="*/ 343067 w 2393546"/>
                  <a:gd name="connsiteY30" fmla="*/ 3181780 h 3538198"/>
                  <a:gd name="connsiteX31" fmla="*/ 197017 w 2393546"/>
                  <a:gd name="connsiteY31" fmla="*/ 3105580 h 3538198"/>
                  <a:gd name="connsiteX32" fmla="*/ 184317 w 2393546"/>
                  <a:gd name="connsiteY32" fmla="*/ 2953180 h 3538198"/>
                  <a:gd name="connsiteX33" fmla="*/ 292267 w 2393546"/>
                  <a:gd name="connsiteY33" fmla="*/ 2794430 h 3538198"/>
                  <a:gd name="connsiteX34" fmla="*/ 482767 w 2393546"/>
                  <a:gd name="connsiteY34" fmla="*/ 2648380 h 3538198"/>
                  <a:gd name="connsiteX35" fmla="*/ 762167 w 2393546"/>
                  <a:gd name="connsiteY35" fmla="*/ 2502330 h 3538198"/>
                  <a:gd name="connsiteX36" fmla="*/ 863767 w 2393546"/>
                  <a:gd name="connsiteY36" fmla="*/ 2419780 h 3538198"/>
                  <a:gd name="connsiteX37" fmla="*/ 889167 w 2393546"/>
                  <a:gd name="connsiteY37" fmla="*/ 2356280 h 3538198"/>
                  <a:gd name="connsiteX38" fmla="*/ 819317 w 2393546"/>
                  <a:gd name="connsiteY38" fmla="*/ 2337230 h 3538198"/>
                  <a:gd name="connsiteX39" fmla="*/ 730417 w 2393546"/>
                  <a:gd name="connsiteY39" fmla="*/ 2407080 h 3538198"/>
                  <a:gd name="connsiteX40" fmla="*/ 666917 w 2393546"/>
                  <a:gd name="connsiteY40" fmla="*/ 2527730 h 3538198"/>
                  <a:gd name="connsiteX41" fmla="*/ 520867 w 2393546"/>
                  <a:gd name="connsiteY41" fmla="*/ 2622980 h 3538198"/>
                  <a:gd name="connsiteX42" fmla="*/ 387517 w 2393546"/>
                  <a:gd name="connsiteY42" fmla="*/ 2699180 h 3538198"/>
                  <a:gd name="connsiteX43" fmla="*/ 228767 w 2393546"/>
                  <a:gd name="connsiteY43" fmla="*/ 2711880 h 3538198"/>
                  <a:gd name="connsiteX44" fmla="*/ 82717 w 2393546"/>
                  <a:gd name="connsiteY44" fmla="*/ 2642030 h 3538198"/>
                  <a:gd name="connsiteX45" fmla="*/ 38267 w 2393546"/>
                  <a:gd name="connsiteY45" fmla="*/ 2508680 h 3538198"/>
                  <a:gd name="connsiteX46" fmla="*/ 70017 w 2393546"/>
                  <a:gd name="connsiteY46" fmla="*/ 2381680 h 3538198"/>
                  <a:gd name="connsiteX47" fmla="*/ 235117 w 2393546"/>
                  <a:gd name="connsiteY47" fmla="*/ 2254680 h 3538198"/>
                  <a:gd name="connsiteX48" fmla="*/ 412917 w 2393546"/>
                  <a:gd name="connsiteY48" fmla="*/ 2184830 h 3538198"/>
                  <a:gd name="connsiteX49" fmla="*/ 628817 w 2393546"/>
                  <a:gd name="connsiteY49" fmla="*/ 2083230 h 3538198"/>
                  <a:gd name="connsiteX50" fmla="*/ 711367 w 2393546"/>
                  <a:gd name="connsiteY50" fmla="*/ 1968930 h 3538198"/>
                  <a:gd name="connsiteX51" fmla="*/ 679617 w 2393546"/>
                  <a:gd name="connsiteY51" fmla="*/ 1937180 h 3538198"/>
                  <a:gd name="connsiteX52" fmla="*/ 565317 w 2393546"/>
                  <a:gd name="connsiteY52" fmla="*/ 2032430 h 3538198"/>
                  <a:gd name="connsiteX53" fmla="*/ 343067 w 2393546"/>
                  <a:gd name="connsiteY53" fmla="*/ 2127680 h 3538198"/>
                  <a:gd name="connsiteX54" fmla="*/ 197017 w 2393546"/>
                  <a:gd name="connsiteY54" fmla="*/ 2114980 h 3538198"/>
                  <a:gd name="connsiteX55" fmla="*/ 101767 w 2393546"/>
                  <a:gd name="connsiteY55" fmla="*/ 1994330 h 3538198"/>
                  <a:gd name="connsiteX56" fmla="*/ 89067 w 2393546"/>
                  <a:gd name="connsiteY56" fmla="*/ 1873680 h 3538198"/>
                  <a:gd name="connsiteX57" fmla="*/ 190667 w 2393546"/>
                  <a:gd name="connsiteY57" fmla="*/ 1746680 h 3538198"/>
                  <a:gd name="connsiteX58" fmla="*/ 355767 w 2393546"/>
                  <a:gd name="connsiteY58" fmla="*/ 1645080 h 3538198"/>
                  <a:gd name="connsiteX59" fmla="*/ 470067 w 2393546"/>
                  <a:gd name="connsiteY59" fmla="*/ 1581580 h 3538198"/>
                  <a:gd name="connsiteX60" fmla="*/ 520867 w 2393546"/>
                  <a:gd name="connsiteY60" fmla="*/ 1473630 h 3538198"/>
                  <a:gd name="connsiteX61" fmla="*/ 514517 w 2393546"/>
                  <a:gd name="connsiteY61" fmla="*/ 1441880 h 3538198"/>
                  <a:gd name="connsiteX62" fmla="*/ 438317 w 2393546"/>
                  <a:gd name="connsiteY62" fmla="*/ 1505380 h 3538198"/>
                  <a:gd name="connsiteX63" fmla="*/ 355767 w 2393546"/>
                  <a:gd name="connsiteY63" fmla="*/ 1549830 h 3538198"/>
                  <a:gd name="connsiteX64" fmla="*/ 254167 w 2393546"/>
                  <a:gd name="connsiteY64" fmla="*/ 1505380 h 3538198"/>
                  <a:gd name="connsiteX65" fmla="*/ 209717 w 2393546"/>
                  <a:gd name="connsiteY65" fmla="*/ 1384730 h 3538198"/>
                  <a:gd name="connsiteX66" fmla="*/ 209717 w 2393546"/>
                  <a:gd name="connsiteY66" fmla="*/ 1283130 h 3538198"/>
                  <a:gd name="connsiteX67" fmla="*/ 273217 w 2393546"/>
                  <a:gd name="connsiteY67" fmla="*/ 1086280 h 3538198"/>
                  <a:gd name="connsiteX68" fmla="*/ 355767 w 2393546"/>
                  <a:gd name="connsiteY68" fmla="*/ 914830 h 3538198"/>
                  <a:gd name="connsiteX69" fmla="*/ 406567 w 2393546"/>
                  <a:gd name="connsiteY69" fmla="*/ 578280 h 3538198"/>
                  <a:gd name="connsiteX70" fmla="*/ 304967 w 2393546"/>
                  <a:gd name="connsiteY70" fmla="*/ 343330 h 3538198"/>
                  <a:gd name="connsiteX71" fmla="*/ 139867 w 2393546"/>
                  <a:gd name="connsiteY71" fmla="*/ 222680 h 3538198"/>
                  <a:gd name="connsiteX72" fmla="*/ 6517 w 2393546"/>
                  <a:gd name="connsiteY72" fmla="*/ 203630 h 3538198"/>
                  <a:gd name="connsiteX73" fmla="*/ 38267 w 2393546"/>
                  <a:gd name="connsiteY73" fmla="*/ 6780 h 3538198"/>
                  <a:gd name="connsiteX74" fmla="*/ 190667 w 2393546"/>
                  <a:gd name="connsiteY74" fmla="*/ 51230 h 3538198"/>
                  <a:gd name="connsiteX75" fmla="*/ 349417 w 2393546"/>
                  <a:gd name="connsiteY75" fmla="*/ 108380 h 3538198"/>
                  <a:gd name="connsiteX76" fmla="*/ 431967 w 2393546"/>
                  <a:gd name="connsiteY76" fmla="*/ 197280 h 3538198"/>
                  <a:gd name="connsiteX77" fmla="*/ 501817 w 2393546"/>
                  <a:gd name="connsiteY77" fmla="*/ 317930 h 3538198"/>
                  <a:gd name="connsiteX78" fmla="*/ 558967 w 2393546"/>
                  <a:gd name="connsiteY78" fmla="*/ 476680 h 3538198"/>
                  <a:gd name="connsiteX79" fmla="*/ 552617 w 2393546"/>
                  <a:gd name="connsiteY79" fmla="*/ 800530 h 3538198"/>
                  <a:gd name="connsiteX80" fmla="*/ 501817 w 2393546"/>
                  <a:gd name="connsiteY80" fmla="*/ 978330 h 3538198"/>
                  <a:gd name="connsiteX81" fmla="*/ 425617 w 2393546"/>
                  <a:gd name="connsiteY81" fmla="*/ 1168830 h 3538198"/>
                  <a:gd name="connsiteX82" fmla="*/ 412917 w 2393546"/>
                  <a:gd name="connsiteY82" fmla="*/ 1245030 h 3538198"/>
                  <a:gd name="connsiteX83" fmla="*/ 431967 w 2393546"/>
                  <a:gd name="connsiteY83" fmla="*/ 1276780 h 3538198"/>
                  <a:gd name="connsiteX84" fmla="*/ 362117 w 2393546"/>
                  <a:gd name="connsiteY84" fmla="*/ 1333930 h 3538198"/>
                  <a:gd name="connsiteX85" fmla="*/ 431967 w 2393546"/>
                  <a:gd name="connsiteY85" fmla="*/ 1276780 h 3538198"/>
                  <a:gd name="connsiteX86" fmla="*/ 495467 w 2393546"/>
                  <a:gd name="connsiteY86" fmla="*/ 1232330 h 3538198"/>
                  <a:gd name="connsiteX87" fmla="*/ 603417 w 2393546"/>
                  <a:gd name="connsiteY87" fmla="*/ 1257730 h 3538198"/>
                  <a:gd name="connsiteX88" fmla="*/ 679617 w 2393546"/>
                  <a:gd name="connsiteY88" fmla="*/ 1352980 h 3538198"/>
                  <a:gd name="connsiteX89" fmla="*/ 698667 w 2393546"/>
                  <a:gd name="connsiteY89" fmla="*/ 1499030 h 3538198"/>
                  <a:gd name="connsiteX90" fmla="*/ 647867 w 2393546"/>
                  <a:gd name="connsiteY90" fmla="*/ 1664130 h 3538198"/>
                  <a:gd name="connsiteX91" fmla="*/ 508167 w 2393546"/>
                  <a:gd name="connsiteY91" fmla="*/ 1753030 h 3538198"/>
                  <a:gd name="connsiteX92" fmla="*/ 336717 w 2393546"/>
                  <a:gd name="connsiteY92" fmla="*/ 1854630 h 3538198"/>
                  <a:gd name="connsiteX93" fmla="*/ 311317 w 2393546"/>
                  <a:gd name="connsiteY93" fmla="*/ 1899080 h 3538198"/>
                  <a:gd name="connsiteX94" fmla="*/ 324017 w 2393546"/>
                  <a:gd name="connsiteY94" fmla="*/ 1943530 h 3538198"/>
                  <a:gd name="connsiteX95" fmla="*/ 425617 w 2393546"/>
                  <a:gd name="connsiteY95" fmla="*/ 1905430 h 3538198"/>
                  <a:gd name="connsiteX96" fmla="*/ 546267 w 2393546"/>
                  <a:gd name="connsiteY96" fmla="*/ 1810180 h 3538198"/>
                  <a:gd name="connsiteX97" fmla="*/ 666917 w 2393546"/>
                  <a:gd name="connsiteY97" fmla="*/ 1733980 h 3538198"/>
                  <a:gd name="connsiteX98" fmla="*/ 743117 w 2393546"/>
                  <a:gd name="connsiteY98" fmla="*/ 1714930 h 3538198"/>
                  <a:gd name="connsiteX99" fmla="*/ 832017 w 2393546"/>
                  <a:gd name="connsiteY99" fmla="*/ 1765730 h 3538198"/>
                  <a:gd name="connsiteX100" fmla="*/ 895517 w 2393546"/>
                  <a:gd name="connsiteY100" fmla="*/ 1949880 h 3538198"/>
                  <a:gd name="connsiteX101" fmla="*/ 844717 w 2393546"/>
                  <a:gd name="connsiteY101" fmla="*/ 2070530 h 3538198"/>
                  <a:gd name="connsiteX102" fmla="*/ 768517 w 2393546"/>
                  <a:gd name="connsiteY102" fmla="*/ 2165780 h 3538198"/>
                  <a:gd name="connsiteX103" fmla="*/ 685967 w 2393546"/>
                  <a:gd name="connsiteY103" fmla="*/ 2248330 h 3538198"/>
                  <a:gd name="connsiteX104" fmla="*/ 419267 w 2393546"/>
                  <a:gd name="connsiteY104" fmla="*/ 2349930 h 3538198"/>
                  <a:gd name="connsiteX105" fmla="*/ 311317 w 2393546"/>
                  <a:gd name="connsiteY105" fmla="*/ 2400730 h 3538198"/>
                  <a:gd name="connsiteX106" fmla="*/ 254167 w 2393546"/>
                  <a:gd name="connsiteY106" fmla="*/ 2476930 h 3538198"/>
                  <a:gd name="connsiteX107" fmla="*/ 254167 w 2393546"/>
                  <a:gd name="connsiteY107" fmla="*/ 2546780 h 3538198"/>
                  <a:gd name="connsiteX108" fmla="*/ 368467 w 2393546"/>
                  <a:gd name="connsiteY108" fmla="*/ 2515030 h 3538198"/>
                  <a:gd name="connsiteX109" fmla="*/ 489117 w 2393546"/>
                  <a:gd name="connsiteY109" fmla="*/ 2432480 h 3538198"/>
                  <a:gd name="connsiteX110" fmla="*/ 590717 w 2393546"/>
                  <a:gd name="connsiteY110" fmla="*/ 2299130 h 3538198"/>
                  <a:gd name="connsiteX111" fmla="*/ 743117 w 2393546"/>
                  <a:gd name="connsiteY111" fmla="*/ 2222930 h 3538198"/>
                  <a:gd name="connsiteX112" fmla="*/ 838367 w 2393546"/>
                  <a:gd name="connsiteY112" fmla="*/ 2153080 h 3538198"/>
                  <a:gd name="connsiteX113" fmla="*/ 1009817 w 2393546"/>
                  <a:gd name="connsiteY113" fmla="*/ 2134030 h 3538198"/>
                  <a:gd name="connsiteX114" fmla="*/ 1073317 w 2393546"/>
                  <a:gd name="connsiteY114" fmla="*/ 2203880 h 3538198"/>
                  <a:gd name="connsiteX115" fmla="*/ 1092367 w 2393546"/>
                  <a:gd name="connsiteY115" fmla="*/ 2330880 h 3538198"/>
                  <a:gd name="connsiteX116" fmla="*/ 1073317 w 2393546"/>
                  <a:gd name="connsiteY116" fmla="*/ 2438830 h 3538198"/>
                  <a:gd name="connsiteX117" fmla="*/ 908217 w 2393546"/>
                  <a:gd name="connsiteY117" fmla="*/ 2578530 h 3538198"/>
                  <a:gd name="connsiteX118" fmla="*/ 736767 w 2393546"/>
                  <a:gd name="connsiteY118" fmla="*/ 2692830 h 3538198"/>
                  <a:gd name="connsiteX119" fmla="*/ 508167 w 2393546"/>
                  <a:gd name="connsiteY119" fmla="*/ 2826180 h 3538198"/>
                  <a:gd name="connsiteX120" fmla="*/ 425617 w 2393546"/>
                  <a:gd name="connsiteY120" fmla="*/ 2889680 h 3538198"/>
                  <a:gd name="connsiteX121" fmla="*/ 362117 w 2393546"/>
                  <a:gd name="connsiteY121" fmla="*/ 2959530 h 3538198"/>
                  <a:gd name="connsiteX122" fmla="*/ 400217 w 2393546"/>
                  <a:gd name="connsiteY122" fmla="*/ 2991280 h 3538198"/>
                  <a:gd name="connsiteX123" fmla="*/ 584367 w 2393546"/>
                  <a:gd name="connsiteY123" fmla="*/ 2902380 h 3538198"/>
                  <a:gd name="connsiteX124" fmla="*/ 692317 w 2393546"/>
                  <a:gd name="connsiteY124" fmla="*/ 2781730 h 3538198"/>
                  <a:gd name="connsiteX125" fmla="*/ 774867 w 2393546"/>
                  <a:gd name="connsiteY125" fmla="*/ 2686480 h 3538198"/>
                  <a:gd name="connsiteX126" fmla="*/ 952667 w 2393546"/>
                  <a:gd name="connsiteY126" fmla="*/ 2540430 h 3538198"/>
                  <a:gd name="connsiteX127" fmla="*/ 1073317 w 2393546"/>
                  <a:gd name="connsiteY127" fmla="*/ 2438830 h 3538198"/>
                  <a:gd name="connsiteX128" fmla="*/ 1181267 w 2393546"/>
                  <a:gd name="connsiteY128" fmla="*/ 2394380 h 3538198"/>
                  <a:gd name="connsiteX129" fmla="*/ 1270167 w 2393546"/>
                  <a:gd name="connsiteY129" fmla="*/ 2419780 h 3538198"/>
                  <a:gd name="connsiteX130" fmla="*/ 1352717 w 2393546"/>
                  <a:gd name="connsiteY130" fmla="*/ 2515030 h 3538198"/>
                  <a:gd name="connsiteX131" fmla="*/ 1371767 w 2393546"/>
                  <a:gd name="connsiteY131" fmla="*/ 2673780 h 3538198"/>
                  <a:gd name="connsiteX132" fmla="*/ 1308267 w 2393546"/>
                  <a:gd name="connsiteY132" fmla="*/ 2826180 h 3538198"/>
                  <a:gd name="connsiteX133" fmla="*/ 1143167 w 2393546"/>
                  <a:gd name="connsiteY133" fmla="*/ 2978580 h 3538198"/>
                  <a:gd name="connsiteX134" fmla="*/ 1054267 w 2393546"/>
                  <a:gd name="connsiteY134" fmla="*/ 3067480 h 3538198"/>
                  <a:gd name="connsiteX135" fmla="*/ 1054267 w 2393546"/>
                  <a:gd name="connsiteY135" fmla="*/ 3118280 h 3538198"/>
                  <a:gd name="connsiteX136" fmla="*/ 1136817 w 2393546"/>
                  <a:gd name="connsiteY136" fmla="*/ 3118280 h 3538198"/>
                  <a:gd name="connsiteX137" fmla="*/ 1225717 w 2393546"/>
                  <a:gd name="connsiteY137" fmla="*/ 3035730 h 3538198"/>
                  <a:gd name="connsiteX138" fmla="*/ 1327317 w 2393546"/>
                  <a:gd name="connsiteY138" fmla="*/ 2940480 h 3538198"/>
                  <a:gd name="connsiteX139" fmla="*/ 1454317 w 2393546"/>
                  <a:gd name="connsiteY139" fmla="*/ 2896030 h 3538198"/>
                  <a:gd name="connsiteX140" fmla="*/ 1651167 w 2393546"/>
                  <a:gd name="connsiteY140" fmla="*/ 2934130 h 3538198"/>
                  <a:gd name="connsiteX141" fmla="*/ 1733717 w 2393546"/>
                  <a:gd name="connsiteY141" fmla="*/ 3099230 h 3538198"/>
                  <a:gd name="connsiteX142" fmla="*/ 1721017 w 2393546"/>
                  <a:gd name="connsiteY142" fmla="*/ 3200830 h 3538198"/>
                  <a:gd name="connsiteX143" fmla="*/ 1651167 w 2393546"/>
                  <a:gd name="connsiteY143" fmla="*/ 3283380 h 3538198"/>
                  <a:gd name="connsiteX144" fmla="*/ 1517817 w 2393546"/>
                  <a:gd name="connsiteY144" fmla="*/ 3340530 h 3538198"/>
                  <a:gd name="connsiteX145" fmla="*/ 1632117 w 2393546"/>
                  <a:gd name="connsiteY145" fmla="*/ 3289730 h 3538198"/>
                  <a:gd name="connsiteX146" fmla="*/ 1740067 w 2393546"/>
                  <a:gd name="connsiteY146" fmla="*/ 3181780 h 3538198"/>
                  <a:gd name="connsiteX147" fmla="*/ 1848017 w 2393546"/>
                  <a:gd name="connsiteY147" fmla="*/ 3099230 h 3538198"/>
                  <a:gd name="connsiteX148" fmla="*/ 1987717 w 2393546"/>
                  <a:gd name="connsiteY148" fmla="*/ 3080180 h 3538198"/>
                  <a:gd name="connsiteX149" fmla="*/ 2121067 w 2393546"/>
                  <a:gd name="connsiteY149" fmla="*/ 3099230 h 3538198"/>
                  <a:gd name="connsiteX150" fmla="*/ 2235367 w 2393546"/>
                  <a:gd name="connsiteY150" fmla="*/ 3092880 h 3538198"/>
                  <a:gd name="connsiteX151" fmla="*/ 2381417 w 2393546"/>
                  <a:gd name="connsiteY151" fmla="*/ 3048430 h 3538198"/>
                  <a:gd name="connsiteX0" fmla="*/ 2381417 w 2393546"/>
                  <a:gd name="connsiteY0" fmla="*/ 3048430 h 3538198"/>
                  <a:gd name="connsiteX1" fmla="*/ 2375067 w 2393546"/>
                  <a:gd name="connsiteY1" fmla="*/ 3143680 h 3538198"/>
                  <a:gd name="connsiteX2" fmla="*/ 2292517 w 2393546"/>
                  <a:gd name="connsiteY2" fmla="*/ 3245280 h 3538198"/>
                  <a:gd name="connsiteX3" fmla="*/ 2178217 w 2393546"/>
                  <a:gd name="connsiteY3" fmla="*/ 3302430 h 3538198"/>
                  <a:gd name="connsiteX4" fmla="*/ 1962317 w 2393546"/>
                  <a:gd name="connsiteY4" fmla="*/ 3315130 h 3538198"/>
                  <a:gd name="connsiteX5" fmla="*/ 1848017 w 2393546"/>
                  <a:gd name="connsiteY5" fmla="*/ 3334180 h 3538198"/>
                  <a:gd name="connsiteX6" fmla="*/ 1727367 w 2393546"/>
                  <a:gd name="connsiteY6" fmla="*/ 3404030 h 3538198"/>
                  <a:gd name="connsiteX7" fmla="*/ 1613067 w 2393546"/>
                  <a:gd name="connsiteY7" fmla="*/ 3505630 h 3538198"/>
                  <a:gd name="connsiteX8" fmla="*/ 1486067 w 2393546"/>
                  <a:gd name="connsiteY8" fmla="*/ 3531030 h 3538198"/>
                  <a:gd name="connsiteX9" fmla="*/ 1359067 w 2393546"/>
                  <a:gd name="connsiteY9" fmla="*/ 3531030 h 3538198"/>
                  <a:gd name="connsiteX10" fmla="*/ 1263817 w 2393546"/>
                  <a:gd name="connsiteY10" fmla="*/ 3448480 h 3538198"/>
                  <a:gd name="connsiteX11" fmla="*/ 1263817 w 2393546"/>
                  <a:gd name="connsiteY11" fmla="*/ 3353230 h 3538198"/>
                  <a:gd name="connsiteX12" fmla="*/ 1333667 w 2393546"/>
                  <a:gd name="connsiteY12" fmla="*/ 3251630 h 3538198"/>
                  <a:gd name="connsiteX13" fmla="*/ 1479717 w 2393546"/>
                  <a:gd name="connsiteY13" fmla="*/ 3181780 h 3538198"/>
                  <a:gd name="connsiteX14" fmla="*/ 1562267 w 2393546"/>
                  <a:gd name="connsiteY14" fmla="*/ 3130980 h 3538198"/>
                  <a:gd name="connsiteX15" fmla="*/ 1511467 w 2393546"/>
                  <a:gd name="connsiteY15" fmla="*/ 3080180 h 3538198"/>
                  <a:gd name="connsiteX16" fmla="*/ 1359067 w 2393546"/>
                  <a:gd name="connsiteY16" fmla="*/ 3137330 h 3538198"/>
                  <a:gd name="connsiteX17" fmla="*/ 1213017 w 2393546"/>
                  <a:gd name="connsiteY17" fmla="*/ 3251630 h 3538198"/>
                  <a:gd name="connsiteX18" fmla="*/ 1028867 w 2393546"/>
                  <a:gd name="connsiteY18" fmla="*/ 3327830 h 3538198"/>
                  <a:gd name="connsiteX19" fmla="*/ 895517 w 2393546"/>
                  <a:gd name="connsiteY19" fmla="*/ 3321480 h 3538198"/>
                  <a:gd name="connsiteX20" fmla="*/ 800267 w 2393546"/>
                  <a:gd name="connsiteY20" fmla="*/ 3207180 h 3538198"/>
                  <a:gd name="connsiteX21" fmla="*/ 832017 w 2393546"/>
                  <a:gd name="connsiteY21" fmla="*/ 3023030 h 3538198"/>
                  <a:gd name="connsiteX22" fmla="*/ 1003467 w 2393546"/>
                  <a:gd name="connsiteY22" fmla="*/ 2896030 h 3538198"/>
                  <a:gd name="connsiteX23" fmla="*/ 1168567 w 2393546"/>
                  <a:gd name="connsiteY23" fmla="*/ 2756330 h 3538198"/>
                  <a:gd name="connsiteX24" fmla="*/ 1181267 w 2393546"/>
                  <a:gd name="connsiteY24" fmla="*/ 2654730 h 3538198"/>
                  <a:gd name="connsiteX25" fmla="*/ 1111417 w 2393546"/>
                  <a:gd name="connsiteY25" fmla="*/ 2629330 h 3538198"/>
                  <a:gd name="connsiteX26" fmla="*/ 1003467 w 2393546"/>
                  <a:gd name="connsiteY26" fmla="*/ 2699180 h 3538198"/>
                  <a:gd name="connsiteX27" fmla="*/ 870117 w 2393546"/>
                  <a:gd name="connsiteY27" fmla="*/ 2870630 h 3538198"/>
                  <a:gd name="connsiteX28" fmla="*/ 698667 w 2393546"/>
                  <a:gd name="connsiteY28" fmla="*/ 3029380 h 3538198"/>
                  <a:gd name="connsiteX29" fmla="*/ 514517 w 2393546"/>
                  <a:gd name="connsiteY29" fmla="*/ 3150030 h 3538198"/>
                  <a:gd name="connsiteX30" fmla="*/ 343067 w 2393546"/>
                  <a:gd name="connsiteY30" fmla="*/ 3181780 h 3538198"/>
                  <a:gd name="connsiteX31" fmla="*/ 197017 w 2393546"/>
                  <a:gd name="connsiteY31" fmla="*/ 3105580 h 3538198"/>
                  <a:gd name="connsiteX32" fmla="*/ 184317 w 2393546"/>
                  <a:gd name="connsiteY32" fmla="*/ 2953180 h 3538198"/>
                  <a:gd name="connsiteX33" fmla="*/ 292267 w 2393546"/>
                  <a:gd name="connsiteY33" fmla="*/ 2794430 h 3538198"/>
                  <a:gd name="connsiteX34" fmla="*/ 482767 w 2393546"/>
                  <a:gd name="connsiteY34" fmla="*/ 2648380 h 3538198"/>
                  <a:gd name="connsiteX35" fmla="*/ 762167 w 2393546"/>
                  <a:gd name="connsiteY35" fmla="*/ 2502330 h 3538198"/>
                  <a:gd name="connsiteX36" fmla="*/ 863767 w 2393546"/>
                  <a:gd name="connsiteY36" fmla="*/ 2419780 h 3538198"/>
                  <a:gd name="connsiteX37" fmla="*/ 889167 w 2393546"/>
                  <a:gd name="connsiteY37" fmla="*/ 2356280 h 3538198"/>
                  <a:gd name="connsiteX38" fmla="*/ 819317 w 2393546"/>
                  <a:gd name="connsiteY38" fmla="*/ 2337230 h 3538198"/>
                  <a:gd name="connsiteX39" fmla="*/ 730417 w 2393546"/>
                  <a:gd name="connsiteY39" fmla="*/ 2407080 h 3538198"/>
                  <a:gd name="connsiteX40" fmla="*/ 666917 w 2393546"/>
                  <a:gd name="connsiteY40" fmla="*/ 2527730 h 3538198"/>
                  <a:gd name="connsiteX41" fmla="*/ 520867 w 2393546"/>
                  <a:gd name="connsiteY41" fmla="*/ 2622980 h 3538198"/>
                  <a:gd name="connsiteX42" fmla="*/ 387517 w 2393546"/>
                  <a:gd name="connsiteY42" fmla="*/ 2699180 h 3538198"/>
                  <a:gd name="connsiteX43" fmla="*/ 228767 w 2393546"/>
                  <a:gd name="connsiteY43" fmla="*/ 2711880 h 3538198"/>
                  <a:gd name="connsiteX44" fmla="*/ 82717 w 2393546"/>
                  <a:gd name="connsiteY44" fmla="*/ 2642030 h 3538198"/>
                  <a:gd name="connsiteX45" fmla="*/ 38267 w 2393546"/>
                  <a:gd name="connsiteY45" fmla="*/ 2508680 h 3538198"/>
                  <a:gd name="connsiteX46" fmla="*/ 70017 w 2393546"/>
                  <a:gd name="connsiteY46" fmla="*/ 2381680 h 3538198"/>
                  <a:gd name="connsiteX47" fmla="*/ 235117 w 2393546"/>
                  <a:gd name="connsiteY47" fmla="*/ 2254680 h 3538198"/>
                  <a:gd name="connsiteX48" fmla="*/ 412917 w 2393546"/>
                  <a:gd name="connsiteY48" fmla="*/ 2184830 h 3538198"/>
                  <a:gd name="connsiteX49" fmla="*/ 628817 w 2393546"/>
                  <a:gd name="connsiteY49" fmla="*/ 2083230 h 3538198"/>
                  <a:gd name="connsiteX50" fmla="*/ 711367 w 2393546"/>
                  <a:gd name="connsiteY50" fmla="*/ 1968930 h 3538198"/>
                  <a:gd name="connsiteX51" fmla="*/ 679617 w 2393546"/>
                  <a:gd name="connsiteY51" fmla="*/ 1937180 h 3538198"/>
                  <a:gd name="connsiteX52" fmla="*/ 565317 w 2393546"/>
                  <a:gd name="connsiteY52" fmla="*/ 2032430 h 3538198"/>
                  <a:gd name="connsiteX53" fmla="*/ 343067 w 2393546"/>
                  <a:gd name="connsiteY53" fmla="*/ 2127680 h 3538198"/>
                  <a:gd name="connsiteX54" fmla="*/ 197017 w 2393546"/>
                  <a:gd name="connsiteY54" fmla="*/ 2114980 h 3538198"/>
                  <a:gd name="connsiteX55" fmla="*/ 101767 w 2393546"/>
                  <a:gd name="connsiteY55" fmla="*/ 1994330 h 3538198"/>
                  <a:gd name="connsiteX56" fmla="*/ 89067 w 2393546"/>
                  <a:gd name="connsiteY56" fmla="*/ 1873680 h 3538198"/>
                  <a:gd name="connsiteX57" fmla="*/ 190667 w 2393546"/>
                  <a:gd name="connsiteY57" fmla="*/ 1746680 h 3538198"/>
                  <a:gd name="connsiteX58" fmla="*/ 355767 w 2393546"/>
                  <a:gd name="connsiteY58" fmla="*/ 1645080 h 3538198"/>
                  <a:gd name="connsiteX59" fmla="*/ 470067 w 2393546"/>
                  <a:gd name="connsiteY59" fmla="*/ 1581580 h 3538198"/>
                  <a:gd name="connsiteX60" fmla="*/ 520867 w 2393546"/>
                  <a:gd name="connsiteY60" fmla="*/ 1473630 h 3538198"/>
                  <a:gd name="connsiteX61" fmla="*/ 514517 w 2393546"/>
                  <a:gd name="connsiteY61" fmla="*/ 1441880 h 3538198"/>
                  <a:gd name="connsiteX62" fmla="*/ 438317 w 2393546"/>
                  <a:gd name="connsiteY62" fmla="*/ 1505380 h 3538198"/>
                  <a:gd name="connsiteX63" fmla="*/ 355767 w 2393546"/>
                  <a:gd name="connsiteY63" fmla="*/ 1549830 h 3538198"/>
                  <a:gd name="connsiteX64" fmla="*/ 254167 w 2393546"/>
                  <a:gd name="connsiteY64" fmla="*/ 1505380 h 3538198"/>
                  <a:gd name="connsiteX65" fmla="*/ 209717 w 2393546"/>
                  <a:gd name="connsiteY65" fmla="*/ 1384730 h 3538198"/>
                  <a:gd name="connsiteX66" fmla="*/ 209717 w 2393546"/>
                  <a:gd name="connsiteY66" fmla="*/ 1283130 h 3538198"/>
                  <a:gd name="connsiteX67" fmla="*/ 273217 w 2393546"/>
                  <a:gd name="connsiteY67" fmla="*/ 1086280 h 3538198"/>
                  <a:gd name="connsiteX68" fmla="*/ 355767 w 2393546"/>
                  <a:gd name="connsiteY68" fmla="*/ 914830 h 3538198"/>
                  <a:gd name="connsiteX69" fmla="*/ 406567 w 2393546"/>
                  <a:gd name="connsiteY69" fmla="*/ 578280 h 3538198"/>
                  <a:gd name="connsiteX70" fmla="*/ 304967 w 2393546"/>
                  <a:gd name="connsiteY70" fmla="*/ 343330 h 3538198"/>
                  <a:gd name="connsiteX71" fmla="*/ 139867 w 2393546"/>
                  <a:gd name="connsiteY71" fmla="*/ 222680 h 3538198"/>
                  <a:gd name="connsiteX72" fmla="*/ 6517 w 2393546"/>
                  <a:gd name="connsiteY72" fmla="*/ 203630 h 3538198"/>
                  <a:gd name="connsiteX73" fmla="*/ 38267 w 2393546"/>
                  <a:gd name="connsiteY73" fmla="*/ 6780 h 3538198"/>
                  <a:gd name="connsiteX74" fmla="*/ 190667 w 2393546"/>
                  <a:gd name="connsiteY74" fmla="*/ 51230 h 3538198"/>
                  <a:gd name="connsiteX75" fmla="*/ 349417 w 2393546"/>
                  <a:gd name="connsiteY75" fmla="*/ 108380 h 3538198"/>
                  <a:gd name="connsiteX76" fmla="*/ 431967 w 2393546"/>
                  <a:gd name="connsiteY76" fmla="*/ 197280 h 3538198"/>
                  <a:gd name="connsiteX77" fmla="*/ 501817 w 2393546"/>
                  <a:gd name="connsiteY77" fmla="*/ 317930 h 3538198"/>
                  <a:gd name="connsiteX78" fmla="*/ 558967 w 2393546"/>
                  <a:gd name="connsiteY78" fmla="*/ 476680 h 3538198"/>
                  <a:gd name="connsiteX79" fmla="*/ 552617 w 2393546"/>
                  <a:gd name="connsiteY79" fmla="*/ 800530 h 3538198"/>
                  <a:gd name="connsiteX80" fmla="*/ 501817 w 2393546"/>
                  <a:gd name="connsiteY80" fmla="*/ 978330 h 3538198"/>
                  <a:gd name="connsiteX81" fmla="*/ 425617 w 2393546"/>
                  <a:gd name="connsiteY81" fmla="*/ 1168830 h 3538198"/>
                  <a:gd name="connsiteX82" fmla="*/ 412917 w 2393546"/>
                  <a:gd name="connsiteY82" fmla="*/ 1245030 h 3538198"/>
                  <a:gd name="connsiteX83" fmla="*/ 431967 w 2393546"/>
                  <a:gd name="connsiteY83" fmla="*/ 1276780 h 3538198"/>
                  <a:gd name="connsiteX84" fmla="*/ 362117 w 2393546"/>
                  <a:gd name="connsiteY84" fmla="*/ 1333930 h 3538198"/>
                  <a:gd name="connsiteX85" fmla="*/ 431967 w 2393546"/>
                  <a:gd name="connsiteY85" fmla="*/ 1276780 h 3538198"/>
                  <a:gd name="connsiteX86" fmla="*/ 495467 w 2393546"/>
                  <a:gd name="connsiteY86" fmla="*/ 1232330 h 3538198"/>
                  <a:gd name="connsiteX87" fmla="*/ 603417 w 2393546"/>
                  <a:gd name="connsiteY87" fmla="*/ 1257730 h 3538198"/>
                  <a:gd name="connsiteX88" fmla="*/ 679617 w 2393546"/>
                  <a:gd name="connsiteY88" fmla="*/ 1352980 h 3538198"/>
                  <a:gd name="connsiteX89" fmla="*/ 698667 w 2393546"/>
                  <a:gd name="connsiteY89" fmla="*/ 1499030 h 3538198"/>
                  <a:gd name="connsiteX90" fmla="*/ 647867 w 2393546"/>
                  <a:gd name="connsiteY90" fmla="*/ 1664130 h 3538198"/>
                  <a:gd name="connsiteX91" fmla="*/ 508167 w 2393546"/>
                  <a:gd name="connsiteY91" fmla="*/ 1753030 h 3538198"/>
                  <a:gd name="connsiteX92" fmla="*/ 336717 w 2393546"/>
                  <a:gd name="connsiteY92" fmla="*/ 1854630 h 3538198"/>
                  <a:gd name="connsiteX93" fmla="*/ 311317 w 2393546"/>
                  <a:gd name="connsiteY93" fmla="*/ 1899080 h 3538198"/>
                  <a:gd name="connsiteX94" fmla="*/ 324017 w 2393546"/>
                  <a:gd name="connsiteY94" fmla="*/ 1943530 h 3538198"/>
                  <a:gd name="connsiteX95" fmla="*/ 425617 w 2393546"/>
                  <a:gd name="connsiteY95" fmla="*/ 1905430 h 3538198"/>
                  <a:gd name="connsiteX96" fmla="*/ 546267 w 2393546"/>
                  <a:gd name="connsiteY96" fmla="*/ 1810180 h 3538198"/>
                  <a:gd name="connsiteX97" fmla="*/ 666917 w 2393546"/>
                  <a:gd name="connsiteY97" fmla="*/ 1733980 h 3538198"/>
                  <a:gd name="connsiteX98" fmla="*/ 743117 w 2393546"/>
                  <a:gd name="connsiteY98" fmla="*/ 1714930 h 3538198"/>
                  <a:gd name="connsiteX99" fmla="*/ 832017 w 2393546"/>
                  <a:gd name="connsiteY99" fmla="*/ 1765730 h 3538198"/>
                  <a:gd name="connsiteX100" fmla="*/ 895517 w 2393546"/>
                  <a:gd name="connsiteY100" fmla="*/ 1949880 h 3538198"/>
                  <a:gd name="connsiteX101" fmla="*/ 844717 w 2393546"/>
                  <a:gd name="connsiteY101" fmla="*/ 2070530 h 3538198"/>
                  <a:gd name="connsiteX102" fmla="*/ 812967 w 2393546"/>
                  <a:gd name="connsiteY102" fmla="*/ 2159430 h 3538198"/>
                  <a:gd name="connsiteX103" fmla="*/ 685967 w 2393546"/>
                  <a:gd name="connsiteY103" fmla="*/ 2248330 h 3538198"/>
                  <a:gd name="connsiteX104" fmla="*/ 419267 w 2393546"/>
                  <a:gd name="connsiteY104" fmla="*/ 2349930 h 3538198"/>
                  <a:gd name="connsiteX105" fmla="*/ 311317 w 2393546"/>
                  <a:gd name="connsiteY105" fmla="*/ 2400730 h 3538198"/>
                  <a:gd name="connsiteX106" fmla="*/ 254167 w 2393546"/>
                  <a:gd name="connsiteY106" fmla="*/ 2476930 h 3538198"/>
                  <a:gd name="connsiteX107" fmla="*/ 254167 w 2393546"/>
                  <a:gd name="connsiteY107" fmla="*/ 2546780 h 3538198"/>
                  <a:gd name="connsiteX108" fmla="*/ 368467 w 2393546"/>
                  <a:gd name="connsiteY108" fmla="*/ 2515030 h 3538198"/>
                  <a:gd name="connsiteX109" fmla="*/ 489117 w 2393546"/>
                  <a:gd name="connsiteY109" fmla="*/ 2432480 h 3538198"/>
                  <a:gd name="connsiteX110" fmla="*/ 590717 w 2393546"/>
                  <a:gd name="connsiteY110" fmla="*/ 2299130 h 3538198"/>
                  <a:gd name="connsiteX111" fmla="*/ 743117 w 2393546"/>
                  <a:gd name="connsiteY111" fmla="*/ 2222930 h 3538198"/>
                  <a:gd name="connsiteX112" fmla="*/ 838367 w 2393546"/>
                  <a:gd name="connsiteY112" fmla="*/ 2153080 h 3538198"/>
                  <a:gd name="connsiteX113" fmla="*/ 1009817 w 2393546"/>
                  <a:gd name="connsiteY113" fmla="*/ 2134030 h 3538198"/>
                  <a:gd name="connsiteX114" fmla="*/ 1073317 w 2393546"/>
                  <a:gd name="connsiteY114" fmla="*/ 2203880 h 3538198"/>
                  <a:gd name="connsiteX115" fmla="*/ 1092367 w 2393546"/>
                  <a:gd name="connsiteY115" fmla="*/ 2330880 h 3538198"/>
                  <a:gd name="connsiteX116" fmla="*/ 1073317 w 2393546"/>
                  <a:gd name="connsiteY116" fmla="*/ 2438830 h 3538198"/>
                  <a:gd name="connsiteX117" fmla="*/ 908217 w 2393546"/>
                  <a:gd name="connsiteY117" fmla="*/ 2578530 h 3538198"/>
                  <a:gd name="connsiteX118" fmla="*/ 736767 w 2393546"/>
                  <a:gd name="connsiteY118" fmla="*/ 2692830 h 3538198"/>
                  <a:gd name="connsiteX119" fmla="*/ 508167 w 2393546"/>
                  <a:gd name="connsiteY119" fmla="*/ 2826180 h 3538198"/>
                  <a:gd name="connsiteX120" fmla="*/ 425617 w 2393546"/>
                  <a:gd name="connsiteY120" fmla="*/ 2889680 h 3538198"/>
                  <a:gd name="connsiteX121" fmla="*/ 362117 w 2393546"/>
                  <a:gd name="connsiteY121" fmla="*/ 2959530 h 3538198"/>
                  <a:gd name="connsiteX122" fmla="*/ 400217 w 2393546"/>
                  <a:gd name="connsiteY122" fmla="*/ 2991280 h 3538198"/>
                  <a:gd name="connsiteX123" fmla="*/ 584367 w 2393546"/>
                  <a:gd name="connsiteY123" fmla="*/ 2902380 h 3538198"/>
                  <a:gd name="connsiteX124" fmla="*/ 692317 w 2393546"/>
                  <a:gd name="connsiteY124" fmla="*/ 2781730 h 3538198"/>
                  <a:gd name="connsiteX125" fmla="*/ 774867 w 2393546"/>
                  <a:gd name="connsiteY125" fmla="*/ 2686480 h 3538198"/>
                  <a:gd name="connsiteX126" fmla="*/ 952667 w 2393546"/>
                  <a:gd name="connsiteY126" fmla="*/ 2540430 h 3538198"/>
                  <a:gd name="connsiteX127" fmla="*/ 1073317 w 2393546"/>
                  <a:gd name="connsiteY127" fmla="*/ 2438830 h 3538198"/>
                  <a:gd name="connsiteX128" fmla="*/ 1181267 w 2393546"/>
                  <a:gd name="connsiteY128" fmla="*/ 2394380 h 3538198"/>
                  <a:gd name="connsiteX129" fmla="*/ 1270167 w 2393546"/>
                  <a:gd name="connsiteY129" fmla="*/ 2419780 h 3538198"/>
                  <a:gd name="connsiteX130" fmla="*/ 1352717 w 2393546"/>
                  <a:gd name="connsiteY130" fmla="*/ 2515030 h 3538198"/>
                  <a:gd name="connsiteX131" fmla="*/ 1371767 w 2393546"/>
                  <a:gd name="connsiteY131" fmla="*/ 2673780 h 3538198"/>
                  <a:gd name="connsiteX132" fmla="*/ 1308267 w 2393546"/>
                  <a:gd name="connsiteY132" fmla="*/ 2826180 h 3538198"/>
                  <a:gd name="connsiteX133" fmla="*/ 1143167 w 2393546"/>
                  <a:gd name="connsiteY133" fmla="*/ 2978580 h 3538198"/>
                  <a:gd name="connsiteX134" fmla="*/ 1054267 w 2393546"/>
                  <a:gd name="connsiteY134" fmla="*/ 3067480 h 3538198"/>
                  <a:gd name="connsiteX135" fmla="*/ 1054267 w 2393546"/>
                  <a:gd name="connsiteY135" fmla="*/ 3118280 h 3538198"/>
                  <a:gd name="connsiteX136" fmla="*/ 1136817 w 2393546"/>
                  <a:gd name="connsiteY136" fmla="*/ 3118280 h 3538198"/>
                  <a:gd name="connsiteX137" fmla="*/ 1225717 w 2393546"/>
                  <a:gd name="connsiteY137" fmla="*/ 3035730 h 3538198"/>
                  <a:gd name="connsiteX138" fmla="*/ 1327317 w 2393546"/>
                  <a:gd name="connsiteY138" fmla="*/ 2940480 h 3538198"/>
                  <a:gd name="connsiteX139" fmla="*/ 1454317 w 2393546"/>
                  <a:gd name="connsiteY139" fmla="*/ 2896030 h 3538198"/>
                  <a:gd name="connsiteX140" fmla="*/ 1651167 w 2393546"/>
                  <a:gd name="connsiteY140" fmla="*/ 2934130 h 3538198"/>
                  <a:gd name="connsiteX141" fmla="*/ 1733717 w 2393546"/>
                  <a:gd name="connsiteY141" fmla="*/ 3099230 h 3538198"/>
                  <a:gd name="connsiteX142" fmla="*/ 1721017 w 2393546"/>
                  <a:gd name="connsiteY142" fmla="*/ 3200830 h 3538198"/>
                  <a:gd name="connsiteX143" fmla="*/ 1651167 w 2393546"/>
                  <a:gd name="connsiteY143" fmla="*/ 3283380 h 3538198"/>
                  <a:gd name="connsiteX144" fmla="*/ 1517817 w 2393546"/>
                  <a:gd name="connsiteY144" fmla="*/ 3340530 h 3538198"/>
                  <a:gd name="connsiteX145" fmla="*/ 1632117 w 2393546"/>
                  <a:gd name="connsiteY145" fmla="*/ 3289730 h 3538198"/>
                  <a:gd name="connsiteX146" fmla="*/ 1740067 w 2393546"/>
                  <a:gd name="connsiteY146" fmla="*/ 3181780 h 3538198"/>
                  <a:gd name="connsiteX147" fmla="*/ 1848017 w 2393546"/>
                  <a:gd name="connsiteY147" fmla="*/ 3099230 h 3538198"/>
                  <a:gd name="connsiteX148" fmla="*/ 1987717 w 2393546"/>
                  <a:gd name="connsiteY148" fmla="*/ 3080180 h 3538198"/>
                  <a:gd name="connsiteX149" fmla="*/ 2121067 w 2393546"/>
                  <a:gd name="connsiteY149" fmla="*/ 3099230 h 3538198"/>
                  <a:gd name="connsiteX150" fmla="*/ 2235367 w 2393546"/>
                  <a:gd name="connsiteY150" fmla="*/ 3092880 h 3538198"/>
                  <a:gd name="connsiteX151" fmla="*/ 2381417 w 2393546"/>
                  <a:gd name="connsiteY151" fmla="*/ 3048430 h 3538198"/>
                  <a:gd name="connsiteX0" fmla="*/ 2381417 w 2393546"/>
                  <a:gd name="connsiteY0" fmla="*/ 3048430 h 3538198"/>
                  <a:gd name="connsiteX1" fmla="*/ 2375067 w 2393546"/>
                  <a:gd name="connsiteY1" fmla="*/ 3143680 h 3538198"/>
                  <a:gd name="connsiteX2" fmla="*/ 2292517 w 2393546"/>
                  <a:gd name="connsiteY2" fmla="*/ 3245280 h 3538198"/>
                  <a:gd name="connsiteX3" fmla="*/ 2178217 w 2393546"/>
                  <a:gd name="connsiteY3" fmla="*/ 3302430 h 3538198"/>
                  <a:gd name="connsiteX4" fmla="*/ 1962317 w 2393546"/>
                  <a:gd name="connsiteY4" fmla="*/ 3315130 h 3538198"/>
                  <a:gd name="connsiteX5" fmla="*/ 1848017 w 2393546"/>
                  <a:gd name="connsiteY5" fmla="*/ 3334180 h 3538198"/>
                  <a:gd name="connsiteX6" fmla="*/ 1727367 w 2393546"/>
                  <a:gd name="connsiteY6" fmla="*/ 3404030 h 3538198"/>
                  <a:gd name="connsiteX7" fmla="*/ 1613067 w 2393546"/>
                  <a:gd name="connsiteY7" fmla="*/ 3505630 h 3538198"/>
                  <a:gd name="connsiteX8" fmla="*/ 1486067 w 2393546"/>
                  <a:gd name="connsiteY8" fmla="*/ 3531030 h 3538198"/>
                  <a:gd name="connsiteX9" fmla="*/ 1359067 w 2393546"/>
                  <a:gd name="connsiteY9" fmla="*/ 3531030 h 3538198"/>
                  <a:gd name="connsiteX10" fmla="*/ 1263817 w 2393546"/>
                  <a:gd name="connsiteY10" fmla="*/ 3448480 h 3538198"/>
                  <a:gd name="connsiteX11" fmla="*/ 1263817 w 2393546"/>
                  <a:gd name="connsiteY11" fmla="*/ 3353230 h 3538198"/>
                  <a:gd name="connsiteX12" fmla="*/ 1333667 w 2393546"/>
                  <a:gd name="connsiteY12" fmla="*/ 3251630 h 3538198"/>
                  <a:gd name="connsiteX13" fmla="*/ 1479717 w 2393546"/>
                  <a:gd name="connsiteY13" fmla="*/ 3181780 h 3538198"/>
                  <a:gd name="connsiteX14" fmla="*/ 1562267 w 2393546"/>
                  <a:gd name="connsiteY14" fmla="*/ 3130980 h 3538198"/>
                  <a:gd name="connsiteX15" fmla="*/ 1511467 w 2393546"/>
                  <a:gd name="connsiteY15" fmla="*/ 3080180 h 3538198"/>
                  <a:gd name="connsiteX16" fmla="*/ 1359067 w 2393546"/>
                  <a:gd name="connsiteY16" fmla="*/ 3137330 h 3538198"/>
                  <a:gd name="connsiteX17" fmla="*/ 1213017 w 2393546"/>
                  <a:gd name="connsiteY17" fmla="*/ 3251630 h 3538198"/>
                  <a:gd name="connsiteX18" fmla="*/ 1028867 w 2393546"/>
                  <a:gd name="connsiteY18" fmla="*/ 3327830 h 3538198"/>
                  <a:gd name="connsiteX19" fmla="*/ 895517 w 2393546"/>
                  <a:gd name="connsiteY19" fmla="*/ 3321480 h 3538198"/>
                  <a:gd name="connsiteX20" fmla="*/ 800267 w 2393546"/>
                  <a:gd name="connsiteY20" fmla="*/ 3207180 h 3538198"/>
                  <a:gd name="connsiteX21" fmla="*/ 832017 w 2393546"/>
                  <a:gd name="connsiteY21" fmla="*/ 3023030 h 3538198"/>
                  <a:gd name="connsiteX22" fmla="*/ 1003467 w 2393546"/>
                  <a:gd name="connsiteY22" fmla="*/ 2896030 h 3538198"/>
                  <a:gd name="connsiteX23" fmla="*/ 1168567 w 2393546"/>
                  <a:gd name="connsiteY23" fmla="*/ 2756330 h 3538198"/>
                  <a:gd name="connsiteX24" fmla="*/ 1181267 w 2393546"/>
                  <a:gd name="connsiteY24" fmla="*/ 2654730 h 3538198"/>
                  <a:gd name="connsiteX25" fmla="*/ 1111417 w 2393546"/>
                  <a:gd name="connsiteY25" fmla="*/ 2629330 h 3538198"/>
                  <a:gd name="connsiteX26" fmla="*/ 1003467 w 2393546"/>
                  <a:gd name="connsiteY26" fmla="*/ 2699180 h 3538198"/>
                  <a:gd name="connsiteX27" fmla="*/ 870117 w 2393546"/>
                  <a:gd name="connsiteY27" fmla="*/ 2870630 h 3538198"/>
                  <a:gd name="connsiteX28" fmla="*/ 698667 w 2393546"/>
                  <a:gd name="connsiteY28" fmla="*/ 3029380 h 3538198"/>
                  <a:gd name="connsiteX29" fmla="*/ 514517 w 2393546"/>
                  <a:gd name="connsiteY29" fmla="*/ 3150030 h 3538198"/>
                  <a:gd name="connsiteX30" fmla="*/ 343067 w 2393546"/>
                  <a:gd name="connsiteY30" fmla="*/ 3181780 h 3538198"/>
                  <a:gd name="connsiteX31" fmla="*/ 197017 w 2393546"/>
                  <a:gd name="connsiteY31" fmla="*/ 3105580 h 3538198"/>
                  <a:gd name="connsiteX32" fmla="*/ 184317 w 2393546"/>
                  <a:gd name="connsiteY32" fmla="*/ 2953180 h 3538198"/>
                  <a:gd name="connsiteX33" fmla="*/ 292267 w 2393546"/>
                  <a:gd name="connsiteY33" fmla="*/ 2794430 h 3538198"/>
                  <a:gd name="connsiteX34" fmla="*/ 482767 w 2393546"/>
                  <a:gd name="connsiteY34" fmla="*/ 2648380 h 3538198"/>
                  <a:gd name="connsiteX35" fmla="*/ 762167 w 2393546"/>
                  <a:gd name="connsiteY35" fmla="*/ 2502330 h 3538198"/>
                  <a:gd name="connsiteX36" fmla="*/ 863767 w 2393546"/>
                  <a:gd name="connsiteY36" fmla="*/ 2419780 h 3538198"/>
                  <a:gd name="connsiteX37" fmla="*/ 889167 w 2393546"/>
                  <a:gd name="connsiteY37" fmla="*/ 2356280 h 3538198"/>
                  <a:gd name="connsiteX38" fmla="*/ 819317 w 2393546"/>
                  <a:gd name="connsiteY38" fmla="*/ 2337230 h 3538198"/>
                  <a:gd name="connsiteX39" fmla="*/ 730417 w 2393546"/>
                  <a:gd name="connsiteY39" fmla="*/ 2407080 h 3538198"/>
                  <a:gd name="connsiteX40" fmla="*/ 666917 w 2393546"/>
                  <a:gd name="connsiteY40" fmla="*/ 2527730 h 3538198"/>
                  <a:gd name="connsiteX41" fmla="*/ 520867 w 2393546"/>
                  <a:gd name="connsiteY41" fmla="*/ 2622980 h 3538198"/>
                  <a:gd name="connsiteX42" fmla="*/ 387517 w 2393546"/>
                  <a:gd name="connsiteY42" fmla="*/ 2699180 h 3538198"/>
                  <a:gd name="connsiteX43" fmla="*/ 228767 w 2393546"/>
                  <a:gd name="connsiteY43" fmla="*/ 2711880 h 3538198"/>
                  <a:gd name="connsiteX44" fmla="*/ 82717 w 2393546"/>
                  <a:gd name="connsiteY44" fmla="*/ 2642030 h 3538198"/>
                  <a:gd name="connsiteX45" fmla="*/ 38267 w 2393546"/>
                  <a:gd name="connsiteY45" fmla="*/ 2508680 h 3538198"/>
                  <a:gd name="connsiteX46" fmla="*/ 70017 w 2393546"/>
                  <a:gd name="connsiteY46" fmla="*/ 2381680 h 3538198"/>
                  <a:gd name="connsiteX47" fmla="*/ 235117 w 2393546"/>
                  <a:gd name="connsiteY47" fmla="*/ 2254680 h 3538198"/>
                  <a:gd name="connsiteX48" fmla="*/ 412917 w 2393546"/>
                  <a:gd name="connsiteY48" fmla="*/ 2184830 h 3538198"/>
                  <a:gd name="connsiteX49" fmla="*/ 628817 w 2393546"/>
                  <a:gd name="connsiteY49" fmla="*/ 2083230 h 3538198"/>
                  <a:gd name="connsiteX50" fmla="*/ 711367 w 2393546"/>
                  <a:gd name="connsiteY50" fmla="*/ 1968930 h 3538198"/>
                  <a:gd name="connsiteX51" fmla="*/ 679617 w 2393546"/>
                  <a:gd name="connsiteY51" fmla="*/ 1937180 h 3538198"/>
                  <a:gd name="connsiteX52" fmla="*/ 565317 w 2393546"/>
                  <a:gd name="connsiteY52" fmla="*/ 2032430 h 3538198"/>
                  <a:gd name="connsiteX53" fmla="*/ 343067 w 2393546"/>
                  <a:gd name="connsiteY53" fmla="*/ 2127680 h 3538198"/>
                  <a:gd name="connsiteX54" fmla="*/ 197017 w 2393546"/>
                  <a:gd name="connsiteY54" fmla="*/ 2114980 h 3538198"/>
                  <a:gd name="connsiteX55" fmla="*/ 101767 w 2393546"/>
                  <a:gd name="connsiteY55" fmla="*/ 1994330 h 3538198"/>
                  <a:gd name="connsiteX56" fmla="*/ 89067 w 2393546"/>
                  <a:gd name="connsiteY56" fmla="*/ 1873680 h 3538198"/>
                  <a:gd name="connsiteX57" fmla="*/ 190667 w 2393546"/>
                  <a:gd name="connsiteY57" fmla="*/ 1746680 h 3538198"/>
                  <a:gd name="connsiteX58" fmla="*/ 355767 w 2393546"/>
                  <a:gd name="connsiteY58" fmla="*/ 1645080 h 3538198"/>
                  <a:gd name="connsiteX59" fmla="*/ 470067 w 2393546"/>
                  <a:gd name="connsiteY59" fmla="*/ 1581580 h 3538198"/>
                  <a:gd name="connsiteX60" fmla="*/ 520867 w 2393546"/>
                  <a:gd name="connsiteY60" fmla="*/ 1473630 h 3538198"/>
                  <a:gd name="connsiteX61" fmla="*/ 514517 w 2393546"/>
                  <a:gd name="connsiteY61" fmla="*/ 1441880 h 3538198"/>
                  <a:gd name="connsiteX62" fmla="*/ 438317 w 2393546"/>
                  <a:gd name="connsiteY62" fmla="*/ 1505380 h 3538198"/>
                  <a:gd name="connsiteX63" fmla="*/ 355767 w 2393546"/>
                  <a:gd name="connsiteY63" fmla="*/ 1549830 h 3538198"/>
                  <a:gd name="connsiteX64" fmla="*/ 254167 w 2393546"/>
                  <a:gd name="connsiteY64" fmla="*/ 1505380 h 3538198"/>
                  <a:gd name="connsiteX65" fmla="*/ 209717 w 2393546"/>
                  <a:gd name="connsiteY65" fmla="*/ 1384730 h 3538198"/>
                  <a:gd name="connsiteX66" fmla="*/ 209717 w 2393546"/>
                  <a:gd name="connsiteY66" fmla="*/ 1283130 h 3538198"/>
                  <a:gd name="connsiteX67" fmla="*/ 273217 w 2393546"/>
                  <a:gd name="connsiteY67" fmla="*/ 1086280 h 3538198"/>
                  <a:gd name="connsiteX68" fmla="*/ 355767 w 2393546"/>
                  <a:gd name="connsiteY68" fmla="*/ 914830 h 3538198"/>
                  <a:gd name="connsiteX69" fmla="*/ 406567 w 2393546"/>
                  <a:gd name="connsiteY69" fmla="*/ 578280 h 3538198"/>
                  <a:gd name="connsiteX70" fmla="*/ 304967 w 2393546"/>
                  <a:gd name="connsiteY70" fmla="*/ 343330 h 3538198"/>
                  <a:gd name="connsiteX71" fmla="*/ 139867 w 2393546"/>
                  <a:gd name="connsiteY71" fmla="*/ 222680 h 3538198"/>
                  <a:gd name="connsiteX72" fmla="*/ 6517 w 2393546"/>
                  <a:gd name="connsiteY72" fmla="*/ 203630 h 3538198"/>
                  <a:gd name="connsiteX73" fmla="*/ 38267 w 2393546"/>
                  <a:gd name="connsiteY73" fmla="*/ 6780 h 3538198"/>
                  <a:gd name="connsiteX74" fmla="*/ 190667 w 2393546"/>
                  <a:gd name="connsiteY74" fmla="*/ 51230 h 3538198"/>
                  <a:gd name="connsiteX75" fmla="*/ 349417 w 2393546"/>
                  <a:gd name="connsiteY75" fmla="*/ 108380 h 3538198"/>
                  <a:gd name="connsiteX76" fmla="*/ 431967 w 2393546"/>
                  <a:gd name="connsiteY76" fmla="*/ 197280 h 3538198"/>
                  <a:gd name="connsiteX77" fmla="*/ 501817 w 2393546"/>
                  <a:gd name="connsiteY77" fmla="*/ 317930 h 3538198"/>
                  <a:gd name="connsiteX78" fmla="*/ 558967 w 2393546"/>
                  <a:gd name="connsiteY78" fmla="*/ 476680 h 3538198"/>
                  <a:gd name="connsiteX79" fmla="*/ 552617 w 2393546"/>
                  <a:gd name="connsiteY79" fmla="*/ 800530 h 3538198"/>
                  <a:gd name="connsiteX80" fmla="*/ 501817 w 2393546"/>
                  <a:gd name="connsiteY80" fmla="*/ 978330 h 3538198"/>
                  <a:gd name="connsiteX81" fmla="*/ 425617 w 2393546"/>
                  <a:gd name="connsiteY81" fmla="*/ 1168830 h 3538198"/>
                  <a:gd name="connsiteX82" fmla="*/ 412917 w 2393546"/>
                  <a:gd name="connsiteY82" fmla="*/ 1245030 h 3538198"/>
                  <a:gd name="connsiteX83" fmla="*/ 431967 w 2393546"/>
                  <a:gd name="connsiteY83" fmla="*/ 1276780 h 3538198"/>
                  <a:gd name="connsiteX84" fmla="*/ 362117 w 2393546"/>
                  <a:gd name="connsiteY84" fmla="*/ 1333930 h 3538198"/>
                  <a:gd name="connsiteX85" fmla="*/ 431967 w 2393546"/>
                  <a:gd name="connsiteY85" fmla="*/ 1276780 h 3538198"/>
                  <a:gd name="connsiteX86" fmla="*/ 495467 w 2393546"/>
                  <a:gd name="connsiteY86" fmla="*/ 1232330 h 3538198"/>
                  <a:gd name="connsiteX87" fmla="*/ 603417 w 2393546"/>
                  <a:gd name="connsiteY87" fmla="*/ 1257730 h 3538198"/>
                  <a:gd name="connsiteX88" fmla="*/ 679617 w 2393546"/>
                  <a:gd name="connsiteY88" fmla="*/ 1352980 h 3538198"/>
                  <a:gd name="connsiteX89" fmla="*/ 698667 w 2393546"/>
                  <a:gd name="connsiteY89" fmla="*/ 1499030 h 3538198"/>
                  <a:gd name="connsiteX90" fmla="*/ 647867 w 2393546"/>
                  <a:gd name="connsiteY90" fmla="*/ 1664130 h 3538198"/>
                  <a:gd name="connsiteX91" fmla="*/ 508167 w 2393546"/>
                  <a:gd name="connsiteY91" fmla="*/ 1753030 h 3538198"/>
                  <a:gd name="connsiteX92" fmla="*/ 336717 w 2393546"/>
                  <a:gd name="connsiteY92" fmla="*/ 1854630 h 3538198"/>
                  <a:gd name="connsiteX93" fmla="*/ 311317 w 2393546"/>
                  <a:gd name="connsiteY93" fmla="*/ 1899080 h 3538198"/>
                  <a:gd name="connsiteX94" fmla="*/ 324017 w 2393546"/>
                  <a:gd name="connsiteY94" fmla="*/ 1943530 h 3538198"/>
                  <a:gd name="connsiteX95" fmla="*/ 425617 w 2393546"/>
                  <a:gd name="connsiteY95" fmla="*/ 1905430 h 3538198"/>
                  <a:gd name="connsiteX96" fmla="*/ 546267 w 2393546"/>
                  <a:gd name="connsiteY96" fmla="*/ 1810180 h 3538198"/>
                  <a:gd name="connsiteX97" fmla="*/ 666917 w 2393546"/>
                  <a:gd name="connsiteY97" fmla="*/ 1733980 h 3538198"/>
                  <a:gd name="connsiteX98" fmla="*/ 743117 w 2393546"/>
                  <a:gd name="connsiteY98" fmla="*/ 1714930 h 3538198"/>
                  <a:gd name="connsiteX99" fmla="*/ 832017 w 2393546"/>
                  <a:gd name="connsiteY99" fmla="*/ 1765730 h 3538198"/>
                  <a:gd name="connsiteX100" fmla="*/ 895517 w 2393546"/>
                  <a:gd name="connsiteY100" fmla="*/ 1949880 h 3538198"/>
                  <a:gd name="connsiteX101" fmla="*/ 876467 w 2393546"/>
                  <a:gd name="connsiteY101" fmla="*/ 2057830 h 3538198"/>
                  <a:gd name="connsiteX102" fmla="*/ 812967 w 2393546"/>
                  <a:gd name="connsiteY102" fmla="*/ 2159430 h 3538198"/>
                  <a:gd name="connsiteX103" fmla="*/ 685967 w 2393546"/>
                  <a:gd name="connsiteY103" fmla="*/ 2248330 h 3538198"/>
                  <a:gd name="connsiteX104" fmla="*/ 419267 w 2393546"/>
                  <a:gd name="connsiteY104" fmla="*/ 2349930 h 3538198"/>
                  <a:gd name="connsiteX105" fmla="*/ 311317 w 2393546"/>
                  <a:gd name="connsiteY105" fmla="*/ 2400730 h 3538198"/>
                  <a:gd name="connsiteX106" fmla="*/ 254167 w 2393546"/>
                  <a:gd name="connsiteY106" fmla="*/ 2476930 h 3538198"/>
                  <a:gd name="connsiteX107" fmla="*/ 254167 w 2393546"/>
                  <a:gd name="connsiteY107" fmla="*/ 2546780 h 3538198"/>
                  <a:gd name="connsiteX108" fmla="*/ 368467 w 2393546"/>
                  <a:gd name="connsiteY108" fmla="*/ 2515030 h 3538198"/>
                  <a:gd name="connsiteX109" fmla="*/ 489117 w 2393546"/>
                  <a:gd name="connsiteY109" fmla="*/ 2432480 h 3538198"/>
                  <a:gd name="connsiteX110" fmla="*/ 590717 w 2393546"/>
                  <a:gd name="connsiteY110" fmla="*/ 2299130 h 3538198"/>
                  <a:gd name="connsiteX111" fmla="*/ 743117 w 2393546"/>
                  <a:gd name="connsiteY111" fmla="*/ 2222930 h 3538198"/>
                  <a:gd name="connsiteX112" fmla="*/ 838367 w 2393546"/>
                  <a:gd name="connsiteY112" fmla="*/ 2153080 h 3538198"/>
                  <a:gd name="connsiteX113" fmla="*/ 1009817 w 2393546"/>
                  <a:gd name="connsiteY113" fmla="*/ 2134030 h 3538198"/>
                  <a:gd name="connsiteX114" fmla="*/ 1073317 w 2393546"/>
                  <a:gd name="connsiteY114" fmla="*/ 2203880 h 3538198"/>
                  <a:gd name="connsiteX115" fmla="*/ 1092367 w 2393546"/>
                  <a:gd name="connsiteY115" fmla="*/ 2330880 h 3538198"/>
                  <a:gd name="connsiteX116" fmla="*/ 1073317 w 2393546"/>
                  <a:gd name="connsiteY116" fmla="*/ 2438830 h 3538198"/>
                  <a:gd name="connsiteX117" fmla="*/ 908217 w 2393546"/>
                  <a:gd name="connsiteY117" fmla="*/ 2578530 h 3538198"/>
                  <a:gd name="connsiteX118" fmla="*/ 736767 w 2393546"/>
                  <a:gd name="connsiteY118" fmla="*/ 2692830 h 3538198"/>
                  <a:gd name="connsiteX119" fmla="*/ 508167 w 2393546"/>
                  <a:gd name="connsiteY119" fmla="*/ 2826180 h 3538198"/>
                  <a:gd name="connsiteX120" fmla="*/ 425617 w 2393546"/>
                  <a:gd name="connsiteY120" fmla="*/ 2889680 h 3538198"/>
                  <a:gd name="connsiteX121" fmla="*/ 362117 w 2393546"/>
                  <a:gd name="connsiteY121" fmla="*/ 2959530 h 3538198"/>
                  <a:gd name="connsiteX122" fmla="*/ 400217 w 2393546"/>
                  <a:gd name="connsiteY122" fmla="*/ 2991280 h 3538198"/>
                  <a:gd name="connsiteX123" fmla="*/ 584367 w 2393546"/>
                  <a:gd name="connsiteY123" fmla="*/ 2902380 h 3538198"/>
                  <a:gd name="connsiteX124" fmla="*/ 692317 w 2393546"/>
                  <a:gd name="connsiteY124" fmla="*/ 2781730 h 3538198"/>
                  <a:gd name="connsiteX125" fmla="*/ 774867 w 2393546"/>
                  <a:gd name="connsiteY125" fmla="*/ 2686480 h 3538198"/>
                  <a:gd name="connsiteX126" fmla="*/ 952667 w 2393546"/>
                  <a:gd name="connsiteY126" fmla="*/ 2540430 h 3538198"/>
                  <a:gd name="connsiteX127" fmla="*/ 1073317 w 2393546"/>
                  <a:gd name="connsiteY127" fmla="*/ 2438830 h 3538198"/>
                  <a:gd name="connsiteX128" fmla="*/ 1181267 w 2393546"/>
                  <a:gd name="connsiteY128" fmla="*/ 2394380 h 3538198"/>
                  <a:gd name="connsiteX129" fmla="*/ 1270167 w 2393546"/>
                  <a:gd name="connsiteY129" fmla="*/ 2419780 h 3538198"/>
                  <a:gd name="connsiteX130" fmla="*/ 1352717 w 2393546"/>
                  <a:gd name="connsiteY130" fmla="*/ 2515030 h 3538198"/>
                  <a:gd name="connsiteX131" fmla="*/ 1371767 w 2393546"/>
                  <a:gd name="connsiteY131" fmla="*/ 2673780 h 3538198"/>
                  <a:gd name="connsiteX132" fmla="*/ 1308267 w 2393546"/>
                  <a:gd name="connsiteY132" fmla="*/ 2826180 h 3538198"/>
                  <a:gd name="connsiteX133" fmla="*/ 1143167 w 2393546"/>
                  <a:gd name="connsiteY133" fmla="*/ 2978580 h 3538198"/>
                  <a:gd name="connsiteX134" fmla="*/ 1054267 w 2393546"/>
                  <a:gd name="connsiteY134" fmla="*/ 3067480 h 3538198"/>
                  <a:gd name="connsiteX135" fmla="*/ 1054267 w 2393546"/>
                  <a:gd name="connsiteY135" fmla="*/ 3118280 h 3538198"/>
                  <a:gd name="connsiteX136" fmla="*/ 1136817 w 2393546"/>
                  <a:gd name="connsiteY136" fmla="*/ 3118280 h 3538198"/>
                  <a:gd name="connsiteX137" fmla="*/ 1225717 w 2393546"/>
                  <a:gd name="connsiteY137" fmla="*/ 3035730 h 3538198"/>
                  <a:gd name="connsiteX138" fmla="*/ 1327317 w 2393546"/>
                  <a:gd name="connsiteY138" fmla="*/ 2940480 h 3538198"/>
                  <a:gd name="connsiteX139" fmla="*/ 1454317 w 2393546"/>
                  <a:gd name="connsiteY139" fmla="*/ 2896030 h 3538198"/>
                  <a:gd name="connsiteX140" fmla="*/ 1651167 w 2393546"/>
                  <a:gd name="connsiteY140" fmla="*/ 2934130 h 3538198"/>
                  <a:gd name="connsiteX141" fmla="*/ 1733717 w 2393546"/>
                  <a:gd name="connsiteY141" fmla="*/ 3099230 h 3538198"/>
                  <a:gd name="connsiteX142" fmla="*/ 1721017 w 2393546"/>
                  <a:gd name="connsiteY142" fmla="*/ 3200830 h 3538198"/>
                  <a:gd name="connsiteX143" fmla="*/ 1651167 w 2393546"/>
                  <a:gd name="connsiteY143" fmla="*/ 3283380 h 3538198"/>
                  <a:gd name="connsiteX144" fmla="*/ 1517817 w 2393546"/>
                  <a:gd name="connsiteY144" fmla="*/ 3340530 h 3538198"/>
                  <a:gd name="connsiteX145" fmla="*/ 1632117 w 2393546"/>
                  <a:gd name="connsiteY145" fmla="*/ 3289730 h 3538198"/>
                  <a:gd name="connsiteX146" fmla="*/ 1740067 w 2393546"/>
                  <a:gd name="connsiteY146" fmla="*/ 3181780 h 3538198"/>
                  <a:gd name="connsiteX147" fmla="*/ 1848017 w 2393546"/>
                  <a:gd name="connsiteY147" fmla="*/ 3099230 h 3538198"/>
                  <a:gd name="connsiteX148" fmla="*/ 1987717 w 2393546"/>
                  <a:gd name="connsiteY148" fmla="*/ 3080180 h 3538198"/>
                  <a:gd name="connsiteX149" fmla="*/ 2121067 w 2393546"/>
                  <a:gd name="connsiteY149" fmla="*/ 3099230 h 3538198"/>
                  <a:gd name="connsiteX150" fmla="*/ 2235367 w 2393546"/>
                  <a:gd name="connsiteY150" fmla="*/ 3092880 h 3538198"/>
                  <a:gd name="connsiteX151" fmla="*/ 2381417 w 2393546"/>
                  <a:gd name="connsiteY151" fmla="*/ 3048430 h 3538198"/>
                  <a:gd name="connsiteX0" fmla="*/ 2381417 w 2393546"/>
                  <a:gd name="connsiteY0" fmla="*/ 3048430 h 3538198"/>
                  <a:gd name="connsiteX1" fmla="*/ 2375067 w 2393546"/>
                  <a:gd name="connsiteY1" fmla="*/ 3143680 h 3538198"/>
                  <a:gd name="connsiteX2" fmla="*/ 2292517 w 2393546"/>
                  <a:gd name="connsiteY2" fmla="*/ 3245280 h 3538198"/>
                  <a:gd name="connsiteX3" fmla="*/ 2178217 w 2393546"/>
                  <a:gd name="connsiteY3" fmla="*/ 3302430 h 3538198"/>
                  <a:gd name="connsiteX4" fmla="*/ 1962317 w 2393546"/>
                  <a:gd name="connsiteY4" fmla="*/ 3315130 h 3538198"/>
                  <a:gd name="connsiteX5" fmla="*/ 1848017 w 2393546"/>
                  <a:gd name="connsiteY5" fmla="*/ 3334180 h 3538198"/>
                  <a:gd name="connsiteX6" fmla="*/ 1727367 w 2393546"/>
                  <a:gd name="connsiteY6" fmla="*/ 3404030 h 3538198"/>
                  <a:gd name="connsiteX7" fmla="*/ 1613067 w 2393546"/>
                  <a:gd name="connsiteY7" fmla="*/ 3505630 h 3538198"/>
                  <a:gd name="connsiteX8" fmla="*/ 1486067 w 2393546"/>
                  <a:gd name="connsiteY8" fmla="*/ 3531030 h 3538198"/>
                  <a:gd name="connsiteX9" fmla="*/ 1359067 w 2393546"/>
                  <a:gd name="connsiteY9" fmla="*/ 3531030 h 3538198"/>
                  <a:gd name="connsiteX10" fmla="*/ 1263817 w 2393546"/>
                  <a:gd name="connsiteY10" fmla="*/ 3448480 h 3538198"/>
                  <a:gd name="connsiteX11" fmla="*/ 1263817 w 2393546"/>
                  <a:gd name="connsiteY11" fmla="*/ 3353230 h 3538198"/>
                  <a:gd name="connsiteX12" fmla="*/ 1333667 w 2393546"/>
                  <a:gd name="connsiteY12" fmla="*/ 3251630 h 3538198"/>
                  <a:gd name="connsiteX13" fmla="*/ 1479717 w 2393546"/>
                  <a:gd name="connsiteY13" fmla="*/ 3181780 h 3538198"/>
                  <a:gd name="connsiteX14" fmla="*/ 1562267 w 2393546"/>
                  <a:gd name="connsiteY14" fmla="*/ 3130980 h 3538198"/>
                  <a:gd name="connsiteX15" fmla="*/ 1511467 w 2393546"/>
                  <a:gd name="connsiteY15" fmla="*/ 3080180 h 3538198"/>
                  <a:gd name="connsiteX16" fmla="*/ 1359067 w 2393546"/>
                  <a:gd name="connsiteY16" fmla="*/ 3137330 h 3538198"/>
                  <a:gd name="connsiteX17" fmla="*/ 1213017 w 2393546"/>
                  <a:gd name="connsiteY17" fmla="*/ 3251630 h 3538198"/>
                  <a:gd name="connsiteX18" fmla="*/ 1028867 w 2393546"/>
                  <a:gd name="connsiteY18" fmla="*/ 3327830 h 3538198"/>
                  <a:gd name="connsiteX19" fmla="*/ 895517 w 2393546"/>
                  <a:gd name="connsiteY19" fmla="*/ 3321480 h 3538198"/>
                  <a:gd name="connsiteX20" fmla="*/ 800267 w 2393546"/>
                  <a:gd name="connsiteY20" fmla="*/ 3207180 h 3538198"/>
                  <a:gd name="connsiteX21" fmla="*/ 832017 w 2393546"/>
                  <a:gd name="connsiteY21" fmla="*/ 3023030 h 3538198"/>
                  <a:gd name="connsiteX22" fmla="*/ 1003467 w 2393546"/>
                  <a:gd name="connsiteY22" fmla="*/ 2896030 h 3538198"/>
                  <a:gd name="connsiteX23" fmla="*/ 1168567 w 2393546"/>
                  <a:gd name="connsiteY23" fmla="*/ 2756330 h 3538198"/>
                  <a:gd name="connsiteX24" fmla="*/ 1181267 w 2393546"/>
                  <a:gd name="connsiteY24" fmla="*/ 2654730 h 3538198"/>
                  <a:gd name="connsiteX25" fmla="*/ 1111417 w 2393546"/>
                  <a:gd name="connsiteY25" fmla="*/ 2629330 h 3538198"/>
                  <a:gd name="connsiteX26" fmla="*/ 1003467 w 2393546"/>
                  <a:gd name="connsiteY26" fmla="*/ 2699180 h 3538198"/>
                  <a:gd name="connsiteX27" fmla="*/ 870117 w 2393546"/>
                  <a:gd name="connsiteY27" fmla="*/ 2870630 h 3538198"/>
                  <a:gd name="connsiteX28" fmla="*/ 698667 w 2393546"/>
                  <a:gd name="connsiteY28" fmla="*/ 3029380 h 3538198"/>
                  <a:gd name="connsiteX29" fmla="*/ 514517 w 2393546"/>
                  <a:gd name="connsiteY29" fmla="*/ 3150030 h 3538198"/>
                  <a:gd name="connsiteX30" fmla="*/ 343067 w 2393546"/>
                  <a:gd name="connsiteY30" fmla="*/ 3181780 h 3538198"/>
                  <a:gd name="connsiteX31" fmla="*/ 197017 w 2393546"/>
                  <a:gd name="connsiteY31" fmla="*/ 3105580 h 3538198"/>
                  <a:gd name="connsiteX32" fmla="*/ 184317 w 2393546"/>
                  <a:gd name="connsiteY32" fmla="*/ 2953180 h 3538198"/>
                  <a:gd name="connsiteX33" fmla="*/ 292267 w 2393546"/>
                  <a:gd name="connsiteY33" fmla="*/ 2794430 h 3538198"/>
                  <a:gd name="connsiteX34" fmla="*/ 482767 w 2393546"/>
                  <a:gd name="connsiteY34" fmla="*/ 2648380 h 3538198"/>
                  <a:gd name="connsiteX35" fmla="*/ 762167 w 2393546"/>
                  <a:gd name="connsiteY35" fmla="*/ 2502330 h 3538198"/>
                  <a:gd name="connsiteX36" fmla="*/ 863767 w 2393546"/>
                  <a:gd name="connsiteY36" fmla="*/ 2419780 h 3538198"/>
                  <a:gd name="connsiteX37" fmla="*/ 889167 w 2393546"/>
                  <a:gd name="connsiteY37" fmla="*/ 2356280 h 3538198"/>
                  <a:gd name="connsiteX38" fmla="*/ 819317 w 2393546"/>
                  <a:gd name="connsiteY38" fmla="*/ 2337230 h 3538198"/>
                  <a:gd name="connsiteX39" fmla="*/ 730417 w 2393546"/>
                  <a:gd name="connsiteY39" fmla="*/ 2407080 h 3538198"/>
                  <a:gd name="connsiteX40" fmla="*/ 666917 w 2393546"/>
                  <a:gd name="connsiteY40" fmla="*/ 2527730 h 3538198"/>
                  <a:gd name="connsiteX41" fmla="*/ 520867 w 2393546"/>
                  <a:gd name="connsiteY41" fmla="*/ 2622980 h 3538198"/>
                  <a:gd name="connsiteX42" fmla="*/ 387517 w 2393546"/>
                  <a:gd name="connsiteY42" fmla="*/ 2699180 h 3538198"/>
                  <a:gd name="connsiteX43" fmla="*/ 228767 w 2393546"/>
                  <a:gd name="connsiteY43" fmla="*/ 2711880 h 3538198"/>
                  <a:gd name="connsiteX44" fmla="*/ 82717 w 2393546"/>
                  <a:gd name="connsiteY44" fmla="*/ 2642030 h 3538198"/>
                  <a:gd name="connsiteX45" fmla="*/ 38267 w 2393546"/>
                  <a:gd name="connsiteY45" fmla="*/ 2508680 h 3538198"/>
                  <a:gd name="connsiteX46" fmla="*/ 70017 w 2393546"/>
                  <a:gd name="connsiteY46" fmla="*/ 2381680 h 3538198"/>
                  <a:gd name="connsiteX47" fmla="*/ 235117 w 2393546"/>
                  <a:gd name="connsiteY47" fmla="*/ 2254680 h 3538198"/>
                  <a:gd name="connsiteX48" fmla="*/ 412917 w 2393546"/>
                  <a:gd name="connsiteY48" fmla="*/ 2184830 h 3538198"/>
                  <a:gd name="connsiteX49" fmla="*/ 628817 w 2393546"/>
                  <a:gd name="connsiteY49" fmla="*/ 2083230 h 3538198"/>
                  <a:gd name="connsiteX50" fmla="*/ 711367 w 2393546"/>
                  <a:gd name="connsiteY50" fmla="*/ 1968930 h 3538198"/>
                  <a:gd name="connsiteX51" fmla="*/ 679617 w 2393546"/>
                  <a:gd name="connsiteY51" fmla="*/ 1937180 h 3538198"/>
                  <a:gd name="connsiteX52" fmla="*/ 565317 w 2393546"/>
                  <a:gd name="connsiteY52" fmla="*/ 2032430 h 3538198"/>
                  <a:gd name="connsiteX53" fmla="*/ 343067 w 2393546"/>
                  <a:gd name="connsiteY53" fmla="*/ 2127680 h 3538198"/>
                  <a:gd name="connsiteX54" fmla="*/ 197017 w 2393546"/>
                  <a:gd name="connsiteY54" fmla="*/ 2114980 h 3538198"/>
                  <a:gd name="connsiteX55" fmla="*/ 101767 w 2393546"/>
                  <a:gd name="connsiteY55" fmla="*/ 1994330 h 3538198"/>
                  <a:gd name="connsiteX56" fmla="*/ 89067 w 2393546"/>
                  <a:gd name="connsiteY56" fmla="*/ 1873680 h 3538198"/>
                  <a:gd name="connsiteX57" fmla="*/ 190667 w 2393546"/>
                  <a:gd name="connsiteY57" fmla="*/ 1746680 h 3538198"/>
                  <a:gd name="connsiteX58" fmla="*/ 355767 w 2393546"/>
                  <a:gd name="connsiteY58" fmla="*/ 1645080 h 3538198"/>
                  <a:gd name="connsiteX59" fmla="*/ 470067 w 2393546"/>
                  <a:gd name="connsiteY59" fmla="*/ 1581580 h 3538198"/>
                  <a:gd name="connsiteX60" fmla="*/ 520867 w 2393546"/>
                  <a:gd name="connsiteY60" fmla="*/ 1473630 h 3538198"/>
                  <a:gd name="connsiteX61" fmla="*/ 514517 w 2393546"/>
                  <a:gd name="connsiteY61" fmla="*/ 1441880 h 3538198"/>
                  <a:gd name="connsiteX62" fmla="*/ 438317 w 2393546"/>
                  <a:gd name="connsiteY62" fmla="*/ 1505380 h 3538198"/>
                  <a:gd name="connsiteX63" fmla="*/ 355767 w 2393546"/>
                  <a:gd name="connsiteY63" fmla="*/ 1549830 h 3538198"/>
                  <a:gd name="connsiteX64" fmla="*/ 254167 w 2393546"/>
                  <a:gd name="connsiteY64" fmla="*/ 1505380 h 3538198"/>
                  <a:gd name="connsiteX65" fmla="*/ 209717 w 2393546"/>
                  <a:gd name="connsiteY65" fmla="*/ 1384730 h 3538198"/>
                  <a:gd name="connsiteX66" fmla="*/ 209717 w 2393546"/>
                  <a:gd name="connsiteY66" fmla="*/ 1283130 h 3538198"/>
                  <a:gd name="connsiteX67" fmla="*/ 273217 w 2393546"/>
                  <a:gd name="connsiteY67" fmla="*/ 1086280 h 3538198"/>
                  <a:gd name="connsiteX68" fmla="*/ 355767 w 2393546"/>
                  <a:gd name="connsiteY68" fmla="*/ 914830 h 3538198"/>
                  <a:gd name="connsiteX69" fmla="*/ 406567 w 2393546"/>
                  <a:gd name="connsiteY69" fmla="*/ 578280 h 3538198"/>
                  <a:gd name="connsiteX70" fmla="*/ 304967 w 2393546"/>
                  <a:gd name="connsiteY70" fmla="*/ 343330 h 3538198"/>
                  <a:gd name="connsiteX71" fmla="*/ 139867 w 2393546"/>
                  <a:gd name="connsiteY71" fmla="*/ 222680 h 3538198"/>
                  <a:gd name="connsiteX72" fmla="*/ 6517 w 2393546"/>
                  <a:gd name="connsiteY72" fmla="*/ 203630 h 3538198"/>
                  <a:gd name="connsiteX73" fmla="*/ 38267 w 2393546"/>
                  <a:gd name="connsiteY73" fmla="*/ 6780 h 3538198"/>
                  <a:gd name="connsiteX74" fmla="*/ 190667 w 2393546"/>
                  <a:gd name="connsiteY74" fmla="*/ 51230 h 3538198"/>
                  <a:gd name="connsiteX75" fmla="*/ 349417 w 2393546"/>
                  <a:gd name="connsiteY75" fmla="*/ 108380 h 3538198"/>
                  <a:gd name="connsiteX76" fmla="*/ 431967 w 2393546"/>
                  <a:gd name="connsiteY76" fmla="*/ 197280 h 3538198"/>
                  <a:gd name="connsiteX77" fmla="*/ 501817 w 2393546"/>
                  <a:gd name="connsiteY77" fmla="*/ 317930 h 3538198"/>
                  <a:gd name="connsiteX78" fmla="*/ 558967 w 2393546"/>
                  <a:gd name="connsiteY78" fmla="*/ 476680 h 3538198"/>
                  <a:gd name="connsiteX79" fmla="*/ 552617 w 2393546"/>
                  <a:gd name="connsiteY79" fmla="*/ 800530 h 3538198"/>
                  <a:gd name="connsiteX80" fmla="*/ 501817 w 2393546"/>
                  <a:gd name="connsiteY80" fmla="*/ 978330 h 3538198"/>
                  <a:gd name="connsiteX81" fmla="*/ 425617 w 2393546"/>
                  <a:gd name="connsiteY81" fmla="*/ 1168830 h 3538198"/>
                  <a:gd name="connsiteX82" fmla="*/ 412917 w 2393546"/>
                  <a:gd name="connsiteY82" fmla="*/ 1245030 h 3538198"/>
                  <a:gd name="connsiteX83" fmla="*/ 431967 w 2393546"/>
                  <a:gd name="connsiteY83" fmla="*/ 1276780 h 3538198"/>
                  <a:gd name="connsiteX84" fmla="*/ 362117 w 2393546"/>
                  <a:gd name="connsiteY84" fmla="*/ 1333930 h 3538198"/>
                  <a:gd name="connsiteX85" fmla="*/ 431967 w 2393546"/>
                  <a:gd name="connsiteY85" fmla="*/ 1276780 h 3538198"/>
                  <a:gd name="connsiteX86" fmla="*/ 495467 w 2393546"/>
                  <a:gd name="connsiteY86" fmla="*/ 1232330 h 3538198"/>
                  <a:gd name="connsiteX87" fmla="*/ 603417 w 2393546"/>
                  <a:gd name="connsiteY87" fmla="*/ 1257730 h 3538198"/>
                  <a:gd name="connsiteX88" fmla="*/ 679617 w 2393546"/>
                  <a:gd name="connsiteY88" fmla="*/ 1352980 h 3538198"/>
                  <a:gd name="connsiteX89" fmla="*/ 698667 w 2393546"/>
                  <a:gd name="connsiteY89" fmla="*/ 1499030 h 3538198"/>
                  <a:gd name="connsiteX90" fmla="*/ 647867 w 2393546"/>
                  <a:gd name="connsiteY90" fmla="*/ 1664130 h 3538198"/>
                  <a:gd name="connsiteX91" fmla="*/ 508167 w 2393546"/>
                  <a:gd name="connsiteY91" fmla="*/ 1753030 h 3538198"/>
                  <a:gd name="connsiteX92" fmla="*/ 336717 w 2393546"/>
                  <a:gd name="connsiteY92" fmla="*/ 1854630 h 3538198"/>
                  <a:gd name="connsiteX93" fmla="*/ 311317 w 2393546"/>
                  <a:gd name="connsiteY93" fmla="*/ 1899080 h 3538198"/>
                  <a:gd name="connsiteX94" fmla="*/ 324017 w 2393546"/>
                  <a:gd name="connsiteY94" fmla="*/ 1943530 h 3538198"/>
                  <a:gd name="connsiteX95" fmla="*/ 425617 w 2393546"/>
                  <a:gd name="connsiteY95" fmla="*/ 1905430 h 3538198"/>
                  <a:gd name="connsiteX96" fmla="*/ 546267 w 2393546"/>
                  <a:gd name="connsiteY96" fmla="*/ 1810180 h 3538198"/>
                  <a:gd name="connsiteX97" fmla="*/ 666917 w 2393546"/>
                  <a:gd name="connsiteY97" fmla="*/ 1733980 h 3538198"/>
                  <a:gd name="connsiteX98" fmla="*/ 743117 w 2393546"/>
                  <a:gd name="connsiteY98" fmla="*/ 1714930 h 3538198"/>
                  <a:gd name="connsiteX99" fmla="*/ 832017 w 2393546"/>
                  <a:gd name="connsiteY99" fmla="*/ 1765730 h 3538198"/>
                  <a:gd name="connsiteX100" fmla="*/ 895517 w 2393546"/>
                  <a:gd name="connsiteY100" fmla="*/ 1949880 h 3538198"/>
                  <a:gd name="connsiteX101" fmla="*/ 876467 w 2393546"/>
                  <a:gd name="connsiteY101" fmla="*/ 2057830 h 3538198"/>
                  <a:gd name="connsiteX102" fmla="*/ 812967 w 2393546"/>
                  <a:gd name="connsiteY102" fmla="*/ 2159430 h 3538198"/>
                  <a:gd name="connsiteX103" fmla="*/ 685967 w 2393546"/>
                  <a:gd name="connsiteY103" fmla="*/ 2248330 h 3538198"/>
                  <a:gd name="connsiteX104" fmla="*/ 419267 w 2393546"/>
                  <a:gd name="connsiteY104" fmla="*/ 2349930 h 3538198"/>
                  <a:gd name="connsiteX105" fmla="*/ 311317 w 2393546"/>
                  <a:gd name="connsiteY105" fmla="*/ 2400730 h 3538198"/>
                  <a:gd name="connsiteX106" fmla="*/ 254167 w 2393546"/>
                  <a:gd name="connsiteY106" fmla="*/ 2476930 h 3538198"/>
                  <a:gd name="connsiteX107" fmla="*/ 254167 w 2393546"/>
                  <a:gd name="connsiteY107" fmla="*/ 2546780 h 3538198"/>
                  <a:gd name="connsiteX108" fmla="*/ 368467 w 2393546"/>
                  <a:gd name="connsiteY108" fmla="*/ 2515030 h 3538198"/>
                  <a:gd name="connsiteX109" fmla="*/ 489117 w 2393546"/>
                  <a:gd name="connsiteY109" fmla="*/ 2432480 h 3538198"/>
                  <a:gd name="connsiteX110" fmla="*/ 590717 w 2393546"/>
                  <a:gd name="connsiteY110" fmla="*/ 2299130 h 3538198"/>
                  <a:gd name="connsiteX111" fmla="*/ 743117 w 2393546"/>
                  <a:gd name="connsiteY111" fmla="*/ 2222930 h 3538198"/>
                  <a:gd name="connsiteX112" fmla="*/ 838367 w 2393546"/>
                  <a:gd name="connsiteY112" fmla="*/ 2153080 h 3538198"/>
                  <a:gd name="connsiteX113" fmla="*/ 971717 w 2393546"/>
                  <a:gd name="connsiteY113" fmla="*/ 2165780 h 3538198"/>
                  <a:gd name="connsiteX114" fmla="*/ 1073317 w 2393546"/>
                  <a:gd name="connsiteY114" fmla="*/ 2203880 h 3538198"/>
                  <a:gd name="connsiteX115" fmla="*/ 1092367 w 2393546"/>
                  <a:gd name="connsiteY115" fmla="*/ 2330880 h 3538198"/>
                  <a:gd name="connsiteX116" fmla="*/ 1073317 w 2393546"/>
                  <a:gd name="connsiteY116" fmla="*/ 2438830 h 3538198"/>
                  <a:gd name="connsiteX117" fmla="*/ 908217 w 2393546"/>
                  <a:gd name="connsiteY117" fmla="*/ 2578530 h 3538198"/>
                  <a:gd name="connsiteX118" fmla="*/ 736767 w 2393546"/>
                  <a:gd name="connsiteY118" fmla="*/ 2692830 h 3538198"/>
                  <a:gd name="connsiteX119" fmla="*/ 508167 w 2393546"/>
                  <a:gd name="connsiteY119" fmla="*/ 2826180 h 3538198"/>
                  <a:gd name="connsiteX120" fmla="*/ 425617 w 2393546"/>
                  <a:gd name="connsiteY120" fmla="*/ 2889680 h 3538198"/>
                  <a:gd name="connsiteX121" fmla="*/ 362117 w 2393546"/>
                  <a:gd name="connsiteY121" fmla="*/ 2959530 h 3538198"/>
                  <a:gd name="connsiteX122" fmla="*/ 400217 w 2393546"/>
                  <a:gd name="connsiteY122" fmla="*/ 2991280 h 3538198"/>
                  <a:gd name="connsiteX123" fmla="*/ 584367 w 2393546"/>
                  <a:gd name="connsiteY123" fmla="*/ 2902380 h 3538198"/>
                  <a:gd name="connsiteX124" fmla="*/ 692317 w 2393546"/>
                  <a:gd name="connsiteY124" fmla="*/ 2781730 h 3538198"/>
                  <a:gd name="connsiteX125" fmla="*/ 774867 w 2393546"/>
                  <a:gd name="connsiteY125" fmla="*/ 2686480 h 3538198"/>
                  <a:gd name="connsiteX126" fmla="*/ 952667 w 2393546"/>
                  <a:gd name="connsiteY126" fmla="*/ 2540430 h 3538198"/>
                  <a:gd name="connsiteX127" fmla="*/ 1073317 w 2393546"/>
                  <a:gd name="connsiteY127" fmla="*/ 2438830 h 3538198"/>
                  <a:gd name="connsiteX128" fmla="*/ 1181267 w 2393546"/>
                  <a:gd name="connsiteY128" fmla="*/ 2394380 h 3538198"/>
                  <a:gd name="connsiteX129" fmla="*/ 1270167 w 2393546"/>
                  <a:gd name="connsiteY129" fmla="*/ 2419780 h 3538198"/>
                  <a:gd name="connsiteX130" fmla="*/ 1352717 w 2393546"/>
                  <a:gd name="connsiteY130" fmla="*/ 2515030 h 3538198"/>
                  <a:gd name="connsiteX131" fmla="*/ 1371767 w 2393546"/>
                  <a:gd name="connsiteY131" fmla="*/ 2673780 h 3538198"/>
                  <a:gd name="connsiteX132" fmla="*/ 1308267 w 2393546"/>
                  <a:gd name="connsiteY132" fmla="*/ 2826180 h 3538198"/>
                  <a:gd name="connsiteX133" fmla="*/ 1143167 w 2393546"/>
                  <a:gd name="connsiteY133" fmla="*/ 2978580 h 3538198"/>
                  <a:gd name="connsiteX134" fmla="*/ 1054267 w 2393546"/>
                  <a:gd name="connsiteY134" fmla="*/ 3067480 h 3538198"/>
                  <a:gd name="connsiteX135" fmla="*/ 1054267 w 2393546"/>
                  <a:gd name="connsiteY135" fmla="*/ 3118280 h 3538198"/>
                  <a:gd name="connsiteX136" fmla="*/ 1136817 w 2393546"/>
                  <a:gd name="connsiteY136" fmla="*/ 3118280 h 3538198"/>
                  <a:gd name="connsiteX137" fmla="*/ 1225717 w 2393546"/>
                  <a:gd name="connsiteY137" fmla="*/ 3035730 h 3538198"/>
                  <a:gd name="connsiteX138" fmla="*/ 1327317 w 2393546"/>
                  <a:gd name="connsiteY138" fmla="*/ 2940480 h 3538198"/>
                  <a:gd name="connsiteX139" fmla="*/ 1454317 w 2393546"/>
                  <a:gd name="connsiteY139" fmla="*/ 2896030 h 3538198"/>
                  <a:gd name="connsiteX140" fmla="*/ 1651167 w 2393546"/>
                  <a:gd name="connsiteY140" fmla="*/ 2934130 h 3538198"/>
                  <a:gd name="connsiteX141" fmla="*/ 1733717 w 2393546"/>
                  <a:gd name="connsiteY141" fmla="*/ 3099230 h 3538198"/>
                  <a:gd name="connsiteX142" fmla="*/ 1721017 w 2393546"/>
                  <a:gd name="connsiteY142" fmla="*/ 3200830 h 3538198"/>
                  <a:gd name="connsiteX143" fmla="*/ 1651167 w 2393546"/>
                  <a:gd name="connsiteY143" fmla="*/ 3283380 h 3538198"/>
                  <a:gd name="connsiteX144" fmla="*/ 1517817 w 2393546"/>
                  <a:gd name="connsiteY144" fmla="*/ 3340530 h 3538198"/>
                  <a:gd name="connsiteX145" fmla="*/ 1632117 w 2393546"/>
                  <a:gd name="connsiteY145" fmla="*/ 3289730 h 3538198"/>
                  <a:gd name="connsiteX146" fmla="*/ 1740067 w 2393546"/>
                  <a:gd name="connsiteY146" fmla="*/ 3181780 h 3538198"/>
                  <a:gd name="connsiteX147" fmla="*/ 1848017 w 2393546"/>
                  <a:gd name="connsiteY147" fmla="*/ 3099230 h 3538198"/>
                  <a:gd name="connsiteX148" fmla="*/ 1987717 w 2393546"/>
                  <a:gd name="connsiteY148" fmla="*/ 3080180 h 3538198"/>
                  <a:gd name="connsiteX149" fmla="*/ 2121067 w 2393546"/>
                  <a:gd name="connsiteY149" fmla="*/ 3099230 h 3538198"/>
                  <a:gd name="connsiteX150" fmla="*/ 2235367 w 2393546"/>
                  <a:gd name="connsiteY150" fmla="*/ 3092880 h 3538198"/>
                  <a:gd name="connsiteX151" fmla="*/ 2381417 w 2393546"/>
                  <a:gd name="connsiteY151" fmla="*/ 3048430 h 3538198"/>
                  <a:gd name="connsiteX0" fmla="*/ 2381417 w 2393546"/>
                  <a:gd name="connsiteY0" fmla="*/ 3048430 h 3538198"/>
                  <a:gd name="connsiteX1" fmla="*/ 2375067 w 2393546"/>
                  <a:gd name="connsiteY1" fmla="*/ 3143680 h 3538198"/>
                  <a:gd name="connsiteX2" fmla="*/ 2292517 w 2393546"/>
                  <a:gd name="connsiteY2" fmla="*/ 3245280 h 3538198"/>
                  <a:gd name="connsiteX3" fmla="*/ 2178217 w 2393546"/>
                  <a:gd name="connsiteY3" fmla="*/ 3302430 h 3538198"/>
                  <a:gd name="connsiteX4" fmla="*/ 1962317 w 2393546"/>
                  <a:gd name="connsiteY4" fmla="*/ 3315130 h 3538198"/>
                  <a:gd name="connsiteX5" fmla="*/ 1848017 w 2393546"/>
                  <a:gd name="connsiteY5" fmla="*/ 3334180 h 3538198"/>
                  <a:gd name="connsiteX6" fmla="*/ 1727367 w 2393546"/>
                  <a:gd name="connsiteY6" fmla="*/ 3404030 h 3538198"/>
                  <a:gd name="connsiteX7" fmla="*/ 1613067 w 2393546"/>
                  <a:gd name="connsiteY7" fmla="*/ 3505630 h 3538198"/>
                  <a:gd name="connsiteX8" fmla="*/ 1486067 w 2393546"/>
                  <a:gd name="connsiteY8" fmla="*/ 3531030 h 3538198"/>
                  <a:gd name="connsiteX9" fmla="*/ 1359067 w 2393546"/>
                  <a:gd name="connsiteY9" fmla="*/ 3531030 h 3538198"/>
                  <a:gd name="connsiteX10" fmla="*/ 1263817 w 2393546"/>
                  <a:gd name="connsiteY10" fmla="*/ 3448480 h 3538198"/>
                  <a:gd name="connsiteX11" fmla="*/ 1263817 w 2393546"/>
                  <a:gd name="connsiteY11" fmla="*/ 3353230 h 3538198"/>
                  <a:gd name="connsiteX12" fmla="*/ 1333667 w 2393546"/>
                  <a:gd name="connsiteY12" fmla="*/ 3251630 h 3538198"/>
                  <a:gd name="connsiteX13" fmla="*/ 1479717 w 2393546"/>
                  <a:gd name="connsiteY13" fmla="*/ 3181780 h 3538198"/>
                  <a:gd name="connsiteX14" fmla="*/ 1562267 w 2393546"/>
                  <a:gd name="connsiteY14" fmla="*/ 3130980 h 3538198"/>
                  <a:gd name="connsiteX15" fmla="*/ 1511467 w 2393546"/>
                  <a:gd name="connsiteY15" fmla="*/ 3080180 h 3538198"/>
                  <a:gd name="connsiteX16" fmla="*/ 1359067 w 2393546"/>
                  <a:gd name="connsiteY16" fmla="*/ 3137330 h 3538198"/>
                  <a:gd name="connsiteX17" fmla="*/ 1213017 w 2393546"/>
                  <a:gd name="connsiteY17" fmla="*/ 3251630 h 3538198"/>
                  <a:gd name="connsiteX18" fmla="*/ 1028867 w 2393546"/>
                  <a:gd name="connsiteY18" fmla="*/ 3327830 h 3538198"/>
                  <a:gd name="connsiteX19" fmla="*/ 895517 w 2393546"/>
                  <a:gd name="connsiteY19" fmla="*/ 3321480 h 3538198"/>
                  <a:gd name="connsiteX20" fmla="*/ 800267 w 2393546"/>
                  <a:gd name="connsiteY20" fmla="*/ 3207180 h 3538198"/>
                  <a:gd name="connsiteX21" fmla="*/ 832017 w 2393546"/>
                  <a:gd name="connsiteY21" fmla="*/ 3023030 h 3538198"/>
                  <a:gd name="connsiteX22" fmla="*/ 1003467 w 2393546"/>
                  <a:gd name="connsiteY22" fmla="*/ 2896030 h 3538198"/>
                  <a:gd name="connsiteX23" fmla="*/ 1168567 w 2393546"/>
                  <a:gd name="connsiteY23" fmla="*/ 2756330 h 3538198"/>
                  <a:gd name="connsiteX24" fmla="*/ 1181267 w 2393546"/>
                  <a:gd name="connsiteY24" fmla="*/ 2654730 h 3538198"/>
                  <a:gd name="connsiteX25" fmla="*/ 1111417 w 2393546"/>
                  <a:gd name="connsiteY25" fmla="*/ 2629330 h 3538198"/>
                  <a:gd name="connsiteX26" fmla="*/ 1003467 w 2393546"/>
                  <a:gd name="connsiteY26" fmla="*/ 2699180 h 3538198"/>
                  <a:gd name="connsiteX27" fmla="*/ 870117 w 2393546"/>
                  <a:gd name="connsiteY27" fmla="*/ 2870630 h 3538198"/>
                  <a:gd name="connsiteX28" fmla="*/ 698667 w 2393546"/>
                  <a:gd name="connsiteY28" fmla="*/ 3029380 h 3538198"/>
                  <a:gd name="connsiteX29" fmla="*/ 514517 w 2393546"/>
                  <a:gd name="connsiteY29" fmla="*/ 3150030 h 3538198"/>
                  <a:gd name="connsiteX30" fmla="*/ 343067 w 2393546"/>
                  <a:gd name="connsiteY30" fmla="*/ 3181780 h 3538198"/>
                  <a:gd name="connsiteX31" fmla="*/ 197017 w 2393546"/>
                  <a:gd name="connsiteY31" fmla="*/ 3105580 h 3538198"/>
                  <a:gd name="connsiteX32" fmla="*/ 184317 w 2393546"/>
                  <a:gd name="connsiteY32" fmla="*/ 2953180 h 3538198"/>
                  <a:gd name="connsiteX33" fmla="*/ 292267 w 2393546"/>
                  <a:gd name="connsiteY33" fmla="*/ 2794430 h 3538198"/>
                  <a:gd name="connsiteX34" fmla="*/ 482767 w 2393546"/>
                  <a:gd name="connsiteY34" fmla="*/ 2648380 h 3538198"/>
                  <a:gd name="connsiteX35" fmla="*/ 762167 w 2393546"/>
                  <a:gd name="connsiteY35" fmla="*/ 2502330 h 3538198"/>
                  <a:gd name="connsiteX36" fmla="*/ 863767 w 2393546"/>
                  <a:gd name="connsiteY36" fmla="*/ 2419780 h 3538198"/>
                  <a:gd name="connsiteX37" fmla="*/ 889167 w 2393546"/>
                  <a:gd name="connsiteY37" fmla="*/ 2356280 h 3538198"/>
                  <a:gd name="connsiteX38" fmla="*/ 819317 w 2393546"/>
                  <a:gd name="connsiteY38" fmla="*/ 2337230 h 3538198"/>
                  <a:gd name="connsiteX39" fmla="*/ 730417 w 2393546"/>
                  <a:gd name="connsiteY39" fmla="*/ 2407080 h 3538198"/>
                  <a:gd name="connsiteX40" fmla="*/ 666917 w 2393546"/>
                  <a:gd name="connsiteY40" fmla="*/ 2527730 h 3538198"/>
                  <a:gd name="connsiteX41" fmla="*/ 520867 w 2393546"/>
                  <a:gd name="connsiteY41" fmla="*/ 2622980 h 3538198"/>
                  <a:gd name="connsiteX42" fmla="*/ 387517 w 2393546"/>
                  <a:gd name="connsiteY42" fmla="*/ 2699180 h 3538198"/>
                  <a:gd name="connsiteX43" fmla="*/ 228767 w 2393546"/>
                  <a:gd name="connsiteY43" fmla="*/ 2711880 h 3538198"/>
                  <a:gd name="connsiteX44" fmla="*/ 82717 w 2393546"/>
                  <a:gd name="connsiteY44" fmla="*/ 2642030 h 3538198"/>
                  <a:gd name="connsiteX45" fmla="*/ 38267 w 2393546"/>
                  <a:gd name="connsiteY45" fmla="*/ 2508680 h 3538198"/>
                  <a:gd name="connsiteX46" fmla="*/ 70017 w 2393546"/>
                  <a:gd name="connsiteY46" fmla="*/ 2381680 h 3538198"/>
                  <a:gd name="connsiteX47" fmla="*/ 235117 w 2393546"/>
                  <a:gd name="connsiteY47" fmla="*/ 2254680 h 3538198"/>
                  <a:gd name="connsiteX48" fmla="*/ 412917 w 2393546"/>
                  <a:gd name="connsiteY48" fmla="*/ 2184830 h 3538198"/>
                  <a:gd name="connsiteX49" fmla="*/ 628817 w 2393546"/>
                  <a:gd name="connsiteY49" fmla="*/ 2083230 h 3538198"/>
                  <a:gd name="connsiteX50" fmla="*/ 711367 w 2393546"/>
                  <a:gd name="connsiteY50" fmla="*/ 1968930 h 3538198"/>
                  <a:gd name="connsiteX51" fmla="*/ 679617 w 2393546"/>
                  <a:gd name="connsiteY51" fmla="*/ 1937180 h 3538198"/>
                  <a:gd name="connsiteX52" fmla="*/ 565317 w 2393546"/>
                  <a:gd name="connsiteY52" fmla="*/ 2032430 h 3538198"/>
                  <a:gd name="connsiteX53" fmla="*/ 343067 w 2393546"/>
                  <a:gd name="connsiteY53" fmla="*/ 2127680 h 3538198"/>
                  <a:gd name="connsiteX54" fmla="*/ 197017 w 2393546"/>
                  <a:gd name="connsiteY54" fmla="*/ 2114980 h 3538198"/>
                  <a:gd name="connsiteX55" fmla="*/ 101767 w 2393546"/>
                  <a:gd name="connsiteY55" fmla="*/ 1994330 h 3538198"/>
                  <a:gd name="connsiteX56" fmla="*/ 89067 w 2393546"/>
                  <a:gd name="connsiteY56" fmla="*/ 1873680 h 3538198"/>
                  <a:gd name="connsiteX57" fmla="*/ 190667 w 2393546"/>
                  <a:gd name="connsiteY57" fmla="*/ 1746680 h 3538198"/>
                  <a:gd name="connsiteX58" fmla="*/ 355767 w 2393546"/>
                  <a:gd name="connsiteY58" fmla="*/ 1645080 h 3538198"/>
                  <a:gd name="connsiteX59" fmla="*/ 470067 w 2393546"/>
                  <a:gd name="connsiteY59" fmla="*/ 1581580 h 3538198"/>
                  <a:gd name="connsiteX60" fmla="*/ 520867 w 2393546"/>
                  <a:gd name="connsiteY60" fmla="*/ 1473630 h 3538198"/>
                  <a:gd name="connsiteX61" fmla="*/ 514517 w 2393546"/>
                  <a:gd name="connsiteY61" fmla="*/ 1441880 h 3538198"/>
                  <a:gd name="connsiteX62" fmla="*/ 438317 w 2393546"/>
                  <a:gd name="connsiteY62" fmla="*/ 1505380 h 3538198"/>
                  <a:gd name="connsiteX63" fmla="*/ 355767 w 2393546"/>
                  <a:gd name="connsiteY63" fmla="*/ 1549830 h 3538198"/>
                  <a:gd name="connsiteX64" fmla="*/ 254167 w 2393546"/>
                  <a:gd name="connsiteY64" fmla="*/ 1505380 h 3538198"/>
                  <a:gd name="connsiteX65" fmla="*/ 209717 w 2393546"/>
                  <a:gd name="connsiteY65" fmla="*/ 1384730 h 3538198"/>
                  <a:gd name="connsiteX66" fmla="*/ 209717 w 2393546"/>
                  <a:gd name="connsiteY66" fmla="*/ 1283130 h 3538198"/>
                  <a:gd name="connsiteX67" fmla="*/ 273217 w 2393546"/>
                  <a:gd name="connsiteY67" fmla="*/ 1086280 h 3538198"/>
                  <a:gd name="connsiteX68" fmla="*/ 355767 w 2393546"/>
                  <a:gd name="connsiteY68" fmla="*/ 914830 h 3538198"/>
                  <a:gd name="connsiteX69" fmla="*/ 406567 w 2393546"/>
                  <a:gd name="connsiteY69" fmla="*/ 578280 h 3538198"/>
                  <a:gd name="connsiteX70" fmla="*/ 304967 w 2393546"/>
                  <a:gd name="connsiteY70" fmla="*/ 343330 h 3538198"/>
                  <a:gd name="connsiteX71" fmla="*/ 139867 w 2393546"/>
                  <a:gd name="connsiteY71" fmla="*/ 222680 h 3538198"/>
                  <a:gd name="connsiteX72" fmla="*/ 6517 w 2393546"/>
                  <a:gd name="connsiteY72" fmla="*/ 203630 h 3538198"/>
                  <a:gd name="connsiteX73" fmla="*/ 38267 w 2393546"/>
                  <a:gd name="connsiteY73" fmla="*/ 6780 h 3538198"/>
                  <a:gd name="connsiteX74" fmla="*/ 190667 w 2393546"/>
                  <a:gd name="connsiteY74" fmla="*/ 51230 h 3538198"/>
                  <a:gd name="connsiteX75" fmla="*/ 349417 w 2393546"/>
                  <a:gd name="connsiteY75" fmla="*/ 108380 h 3538198"/>
                  <a:gd name="connsiteX76" fmla="*/ 431967 w 2393546"/>
                  <a:gd name="connsiteY76" fmla="*/ 197280 h 3538198"/>
                  <a:gd name="connsiteX77" fmla="*/ 501817 w 2393546"/>
                  <a:gd name="connsiteY77" fmla="*/ 317930 h 3538198"/>
                  <a:gd name="connsiteX78" fmla="*/ 558967 w 2393546"/>
                  <a:gd name="connsiteY78" fmla="*/ 476680 h 3538198"/>
                  <a:gd name="connsiteX79" fmla="*/ 552617 w 2393546"/>
                  <a:gd name="connsiteY79" fmla="*/ 800530 h 3538198"/>
                  <a:gd name="connsiteX80" fmla="*/ 501817 w 2393546"/>
                  <a:gd name="connsiteY80" fmla="*/ 978330 h 3538198"/>
                  <a:gd name="connsiteX81" fmla="*/ 425617 w 2393546"/>
                  <a:gd name="connsiteY81" fmla="*/ 1168830 h 3538198"/>
                  <a:gd name="connsiteX82" fmla="*/ 412917 w 2393546"/>
                  <a:gd name="connsiteY82" fmla="*/ 1245030 h 3538198"/>
                  <a:gd name="connsiteX83" fmla="*/ 431967 w 2393546"/>
                  <a:gd name="connsiteY83" fmla="*/ 1276780 h 3538198"/>
                  <a:gd name="connsiteX84" fmla="*/ 362117 w 2393546"/>
                  <a:gd name="connsiteY84" fmla="*/ 1333930 h 3538198"/>
                  <a:gd name="connsiteX85" fmla="*/ 431967 w 2393546"/>
                  <a:gd name="connsiteY85" fmla="*/ 1276780 h 3538198"/>
                  <a:gd name="connsiteX86" fmla="*/ 495467 w 2393546"/>
                  <a:gd name="connsiteY86" fmla="*/ 1232330 h 3538198"/>
                  <a:gd name="connsiteX87" fmla="*/ 603417 w 2393546"/>
                  <a:gd name="connsiteY87" fmla="*/ 1257730 h 3538198"/>
                  <a:gd name="connsiteX88" fmla="*/ 679617 w 2393546"/>
                  <a:gd name="connsiteY88" fmla="*/ 1352980 h 3538198"/>
                  <a:gd name="connsiteX89" fmla="*/ 698667 w 2393546"/>
                  <a:gd name="connsiteY89" fmla="*/ 1499030 h 3538198"/>
                  <a:gd name="connsiteX90" fmla="*/ 647867 w 2393546"/>
                  <a:gd name="connsiteY90" fmla="*/ 1664130 h 3538198"/>
                  <a:gd name="connsiteX91" fmla="*/ 508167 w 2393546"/>
                  <a:gd name="connsiteY91" fmla="*/ 1753030 h 3538198"/>
                  <a:gd name="connsiteX92" fmla="*/ 336717 w 2393546"/>
                  <a:gd name="connsiteY92" fmla="*/ 1854630 h 3538198"/>
                  <a:gd name="connsiteX93" fmla="*/ 311317 w 2393546"/>
                  <a:gd name="connsiteY93" fmla="*/ 1899080 h 3538198"/>
                  <a:gd name="connsiteX94" fmla="*/ 324017 w 2393546"/>
                  <a:gd name="connsiteY94" fmla="*/ 1943530 h 3538198"/>
                  <a:gd name="connsiteX95" fmla="*/ 425617 w 2393546"/>
                  <a:gd name="connsiteY95" fmla="*/ 1905430 h 3538198"/>
                  <a:gd name="connsiteX96" fmla="*/ 546267 w 2393546"/>
                  <a:gd name="connsiteY96" fmla="*/ 1810180 h 3538198"/>
                  <a:gd name="connsiteX97" fmla="*/ 666917 w 2393546"/>
                  <a:gd name="connsiteY97" fmla="*/ 1733980 h 3538198"/>
                  <a:gd name="connsiteX98" fmla="*/ 743117 w 2393546"/>
                  <a:gd name="connsiteY98" fmla="*/ 1714930 h 3538198"/>
                  <a:gd name="connsiteX99" fmla="*/ 832017 w 2393546"/>
                  <a:gd name="connsiteY99" fmla="*/ 1765730 h 3538198"/>
                  <a:gd name="connsiteX100" fmla="*/ 895517 w 2393546"/>
                  <a:gd name="connsiteY100" fmla="*/ 1949880 h 3538198"/>
                  <a:gd name="connsiteX101" fmla="*/ 876467 w 2393546"/>
                  <a:gd name="connsiteY101" fmla="*/ 2057830 h 3538198"/>
                  <a:gd name="connsiteX102" fmla="*/ 812967 w 2393546"/>
                  <a:gd name="connsiteY102" fmla="*/ 2159430 h 3538198"/>
                  <a:gd name="connsiteX103" fmla="*/ 685967 w 2393546"/>
                  <a:gd name="connsiteY103" fmla="*/ 2248330 h 3538198"/>
                  <a:gd name="connsiteX104" fmla="*/ 419267 w 2393546"/>
                  <a:gd name="connsiteY104" fmla="*/ 2349930 h 3538198"/>
                  <a:gd name="connsiteX105" fmla="*/ 311317 w 2393546"/>
                  <a:gd name="connsiteY105" fmla="*/ 2400730 h 3538198"/>
                  <a:gd name="connsiteX106" fmla="*/ 254167 w 2393546"/>
                  <a:gd name="connsiteY106" fmla="*/ 2476930 h 3538198"/>
                  <a:gd name="connsiteX107" fmla="*/ 254167 w 2393546"/>
                  <a:gd name="connsiteY107" fmla="*/ 2546780 h 3538198"/>
                  <a:gd name="connsiteX108" fmla="*/ 368467 w 2393546"/>
                  <a:gd name="connsiteY108" fmla="*/ 2515030 h 3538198"/>
                  <a:gd name="connsiteX109" fmla="*/ 489117 w 2393546"/>
                  <a:gd name="connsiteY109" fmla="*/ 2432480 h 3538198"/>
                  <a:gd name="connsiteX110" fmla="*/ 590717 w 2393546"/>
                  <a:gd name="connsiteY110" fmla="*/ 2299130 h 3538198"/>
                  <a:gd name="connsiteX111" fmla="*/ 743117 w 2393546"/>
                  <a:gd name="connsiteY111" fmla="*/ 2222930 h 3538198"/>
                  <a:gd name="connsiteX112" fmla="*/ 838367 w 2393546"/>
                  <a:gd name="connsiteY112" fmla="*/ 2153080 h 3538198"/>
                  <a:gd name="connsiteX113" fmla="*/ 971717 w 2393546"/>
                  <a:gd name="connsiteY113" fmla="*/ 2165780 h 3538198"/>
                  <a:gd name="connsiteX114" fmla="*/ 1060617 w 2393546"/>
                  <a:gd name="connsiteY114" fmla="*/ 2248330 h 3538198"/>
                  <a:gd name="connsiteX115" fmla="*/ 1092367 w 2393546"/>
                  <a:gd name="connsiteY115" fmla="*/ 2330880 h 3538198"/>
                  <a:gd name="connsiteX116" fmla="*/ 1073317 w 2393546"/>
                  <a:gd name="connsiteY116" fmla="*/ 2438830 h 3538198"/>
                  <a:gd name="connsiteX117" fmla="*/ 908217 w 2393546"/>
                  <a:gd name="connsiteY117" fmla="*/ 2578530 h 3538198"/>
                  <a:gd name="connsiteX118" fmla="*/ 736767 w 2393546"/>
                  <a:gd name="connsiteY118" fmla="*/ 2692830 h 3538198"/>
                  <a:gd name="connsiteX119" fmla="*/ 508167 w 2393546"/>
                  <a:gd name="connsiteY119" fmla="*/ 2826180 h 3538198"/>
                  <a:gd name="connsiteX120" fmla="*/ 425617 w 2393546"/>
                  <a:gd name="connsiteY120" fmla="*/ 2889680 h 3538198"/>
                  <a:gd name="connsiteX121" fmla="*/ 362117 w 2393546"/>
                  <a:gd name="connsiteY121" fmla="*/ 2959530 h 3538198"/>
                  <a:gd name="connsiteX122" fmla="*/ 400217 w 2393546"/>
                  <a:gd name="connsiteY122" fmla="*/ 2991280 h 3538198"/>
                  <a:gd name="connsiteX123" fmla="*/ 584367 w 2393546"/>
                  <a:gd name="connsiteY123" fmla="*/ 2902380 h 3538198"/>
                  <a:gd name="connsiteX124" fmla="*/ 692317 w 2393546"/>
                  <a:gd name="connsiteY124" fmla="*/ 2781730 h 3538198"/>
                  <a:gd name="connsiteX125" fmla="*/ 774867 w 2393546"/>
                  <a:gd name="connsiteY125" fmla="*/ 2686480 h 3538198"/>
                  <a:gd name="connsiteX126" fmla="*/ 952667 w 2393546"/>
                  <a:gd name="connsiteY126" fmla="*/ 2540430 h 3538198"/>
                  <a:gd name="connsiteX127" fmla="*/ 1073317 w 2393546"/>
                  <a:gd name="connsiteY127" fmla="*/ 2438830 h 3538198"/>
                  <a:gd name="connsiteX128" fmla="*/ 1181267 w 2393546"/>
                  <a:gd name="connsiteY128" fmla="*/ 2394380 h 3538198"/>
                  <a:gd name="connsiteX129" fmla="*/ 1270167 w 2393546"/>
                  <a:gd name="connsiteY129" fmla="*/ 2419780 h 3538198"/>
                  <a:gd name="connsiteX130" fmla="*/ 1352717 w 2393546"/>
                  <a:gd name="connsiteY130" fmla="*/ 2515030 h 3538198"/>
                  <a:gd name="connsiteX131" fmla="*/ 1371767 w 2393546"/>
                  <a:gd name="connsiteY131" fmla="*/ 2673780 h 3538198"/>
                  <a:gd name="connsiteX132" fmla="*/ 1308267 w 2393546"/>
                  <a:gd name="connsiteY132" fmla="*/ 2826180 h 3538198"/>
                  <a:gd name="connsiteX133" fmla="*/ 1143167 w 2393546"/>
                  <a:gd name="connsiteY133" fmla="*/ 2978580 h 3538198"/>
                  <a:gd name="connsiteX134" fmla="*/ 1054267 w 2393546"/>
                  <a:gd name="connsiteY134" fmla="*/ 3067480 h 3538198"/>
                  <a:gd name="connsiteX135" fmla="*/ 1054267 w 2393546"/>
                  <a:gd name="connsiteY135" fmla="*/ 3118280 h 3538198"/>
                  <a:gd name="connsiteX136" fmla="*/ 1136817 w 2393546"/>
                  <a:gd name="connsiteY136" fmla="*/ 3118280 h 3538198"/>
                  <a:gd name="connsiteX137" fmla="*/ 1225717 w 2393546"/>
                  <a:gd name="connsiteY137" fmla="*/ 3035730 h 3538198"/>
                  <a:gd name="connsiteX138" fmla="*/ 1327317 w 2393546"/>
                  <a:gd name="connsiteY138" fmla="*/ 2940480 h 3538198"/>
                  <a:gd name="connsiteX139" fmla="*/ 1454317 w 2393546"/>
                  <a:gd name="connsiteY139" fmla="*/ 2896030 h 3538198"/>
                  <a:gd name="connsiteX140" fmla="*/ 1651167 w 2393546"/>
                  <a:gd name="connsiteY140" fmla="*/ 2934130 h 3538198"/>
                  <a:gd name="connsiteX141" fmla="*/ 1733717 w 2393546"/>
                  <a:gd name="connsiteY141" fmla="*/ 3099230 h 3538198"/>
                  <a:gd name="connsiteX142" fmla="*/ 1721017 w 2393546"/>
                  <a:gd name="connsiteY142" fmla="*/ 3200830 h 3538198"/>
                  <a:gd name="connsiteX143" fmla="*/ 1651167 w 2393546"/>
                  <a:gd name="connsiteY143" fmla="*/ 3283380 h 3538198"/>
                  <a:gd name="connsiteX144" fmla="*/ 1517817 w 2393546"/>
                  <a:gd name="connsiteY144" fmla="*/ 3340530 h 3538198"/>
                  <a:gd name="connsiteX145" fmla="*/ 1632117 w 2393546"/>
                  <a:gd name="connsiteY145" fmla="*/ 3289730 h 3538198"/>
                  <a:gd name="connsiteX146" fmla="*/ 1740067 w 2393546"/>
                  <a:gd name="connsiteY146" fmla="*/ 3181780 h 3538198"/>
                  <a:gd name="connsiteX147" fmla="*/ 1848017 w 2393546"/>
                  <a:gd name="connsiteY147" fmla="*/ 3099230 h 3538198"/>
                  <a:gd name="connsiteX148" fmla="*/ 1987717 w 2393546"/>
                  <a:gd name="connsiteY148" fmla="*/ 3080180 h 3538198"/>
                  <a:gd name="connsiteX149" fmla="*/ 2121067 w 2393546"/>
                  <a:gd name="connsiteY149" fmla="*/ 3099230 h 3538198"/>
                  <a:gd name="connsiteX150" fmla="*/ 2235367 w 2393546"/>
                  <a:gd name="connsiteY150" fmla="*/ 3092880 h 3538198"/>
                  <a:gd name="connsiteX151" fmla="*/ 2381417 w 2393546"/>
                  <a:gd name="connsiteY151" fmla="*/ 3048430 h 3538198"/>
                  <a:gd name="connsiteX0" fmla="*/ 2379412 w 2391541"/>
                  <a:gd name="connsiteY0" fmla="*/ 3057026 h 3546794"/>
                  <a:gd name="connsiteX1" fmla="*/ 2373062 w 2391541"/>
                  <a:gd name="connsiteY1" fmla="*/ 3152276 h 3546794"/>
                  <a:gd name="connsiteX2" fmla="*/ 2290512 w 2391541"/>
                  <a:gd name="connsiteY2" fmla="*/ 3253876 h 3546794"/>
                  <a:gd name="connsiteX3" fmla="*/ 2176212 w 2391541"/>
                  <a:gd name="connsiteY3" fmla="*/ 3311026 h 3546794"/>
                  <a:gd name="connsiteX4" fmla="*/ 1960312 w 2391541"/>
                  <a:gd name="connsiteY4" fmla="*/ 3323726 h 3546794"/>
                  <a:gd name="connsiteX5" fmla="*/ 1846012 w 2391541"/>
                  <a:gd name="connsiteY5" fmla="*/ 3342776 h 3546794"/>
                  <a:gd name="connsiteX6" fmla="*/ 1725362 w 2391541"/>
                  <a:gd name="connsiteY6" fmla="*/ 3412626 h 3546794"/>
                  <a:gd name="connsiteX7" fmla="*/ 1611062 w 2391541"/>
                  <a:gd name="connsiteY7" fmla="*/ 3514226 h 3546794"/>
                  <a:gd name="connsiteX8" fmla="*/ 1484062 w 2391541"/>
                  <a:gd name="connsiteY8" fmla="*/ 3539626 h 3546794"/>
                  <a:gd name="connsiteX9" fmla="*/ 1357062 w 2391541"/>
                  <a:gd name="connsiteY9" fmla="*/ 3539626 h 3546794"/>
                  <a:gd name="connsiteX10" fmla="*/ 1261812 w 2391541"/>
                  <a:gd name="connsiteY10" fmla="*/ 3457076 h 3546794"/>
                  <a:gd name="connsiteX11" fmla="*/ 1261812 w 2391541"/>
                  <a:gd name="connsiteY11" fmla="*/ 3361826 h 3546794"/>
                  <a:gd name="connsiteX12" fmla="*/ 1331662 w 2391541"/>
                  <a:gd name="connsiteY12" fmla="*/ 3260226 h 3546794"/>
                  <a:gd name="connsiteX13" fmla="*/ 1477712 w 2391541"/>
                  <a:gd name="connsiteY13" fmla="*/ 3190376 h 3546794"/>
                  <a:gd name="connsiteX14" fmla="*/ 1560262 w 2391541"/>
                  <a:gd name="connsiteY14" fmla="*/ 3139576 h 3546794"/>
                  <a:gd name="connsiteX15" fmla="*/ 1509462 w 2391541"/>
                  <a:gd name="connsiteY15" fmla="*/ 3088776 h 3546794"/>
                  <a:gd name="connsiteX16" fmla="*/ 1357062 w 2391541"/>
                  <a:gd name="connsiteY16" fmla="*/ 3145926 h 3546794"/>
                  <a:gd name="connsiteX17" fmla="*/ 1211012 w 2391541"/>
                  <a:gd name="connsiteY17" fmla="*/ 3260226 h 3546794"/>
                  <a:gd name="connsiteX18" fmla="*/ 1026862 w 2391541"/>
                  <a:gd name="connsiteY18" fmla="*/ 3336426 h 3546794"/>
                  <a:gd name="connsiteX19" fmla="*/ 893512 w 2391541"/>
                  <a:gd name="connsiteY19" fmla="*/ 3330076 h 3546794"/>
                  <a:gd name="connsiteX20" fmla="*/ 798262 w 2391541"/>
                  <a:gd name="connsiteY20" fmla="*/ 3215776 h 3546794"/>
                  <a:gd name="connsiteX21" fmla="*/ 830012 w 2391541"/>
                  <a:gd name="connsiteY21" fmla="*/ 3031626 h 3546794"/>
                  <a:gd name="connsiteX22" fmla="*/ 1001462 w 2391541"/>
                  <a:gd name="connsiteY22" fmla="*/ 2904626 h 3546794"/>
                  <a:gd name="connsiteX23" fmla="*/ 1166562 w 2391541"/>
                  <a:gd name="connsiteY23" fmla="*/ 2764926 h 3546794"/>
                  <a:gd name="connsiteX24" fmla="*/ 1179262 w 2391541"/>
                  <a:gd name="connsiteY24" fmla="*/ 2663326 h 3546794"/>
                  <a:gd name="connsiteX25" fmla="*/ 1109412 w 2391541"/>
                  <a:gd name="connsiteY25" fmla="*/ 2637926 h 3546794"/>
                  <a:gd name="connsiteX26" fmla="*/ 1001462 w 2391541"/>
                  <a:gd name="connsiteY26" fmla="*/ 2707776 h 3546794"/>
                  <a:gd name="connsiteX27" fmla="*/ 868112 w 2391541"/>
                  <a:gd name="connsiteY27" fmla="*/ 2879226 h 3546794"/>
                  <a:gd name="connsiteX28" fmla="*/ 696662 w 2391541"/>
                  <a:gd name="connsiteY28" fmla="*/ 3037976 h 3546794"/>
                  <a:gd name="connsiteX29" fmla="*/ 512512 w 2391541"/>
                  <a:gd name="connsiteY29" fmla="*/ 3158626 h 3546794"/>
                  <a:gd name="connsiteX30" fmla="*/ 341062 w 2391541"/>
                  <a:gd name="connsiteY30" fmla="*/ 3190376 h 3546794"/>
                  <a:gd name="connsiteX31" fmla="*/ 195012 w 2391541"/>
                  <a:gd name="connsiteY31" fmla="*/ 3114176 h 3546794"/>
                  <a:gd name="connsiteX32" fmla="*/ 182312 w 2391541"/>
                  <a:gd name="connsiteY32" fmla="*/ 2961776 h 3546794"/>
                  <a:gd name="connsiteX33" fmla="*/ 290262 w 2391541"/>
                  <a:gd name="connsiteY33" fmla="*/ 2803026 h 3546794"/>
                  <a:gd name="connsiteX34" fmla="*/ 480762 w 2391541"/>
                  <a:gd name="connsiteY34" fmla="*/ 2656976 h 3546794"/>
                  <a:gd name="connsiteX35" fmla="*/ 760162 w 2391541"/>
                  <a:gd name="connsiteY35" fmla="*/ 2510926 h 3546794"/>
                  <a:gd name="connsiteX36" fmla="*/ 861762 w 2391541"/>
                  <a:gd name="connsiteY36" fmla="*/ 2428376 h 3546794"/>
                  <a:gd name="connsiteX37" fmla="*/ 887162 w 2391541"/>
                  <a:gd name="connsiteY37" fmla="*/ 2364876 h 3546794"/>
                  <a:gd name="connsiteX38" fmla="*/ 817312 w 2391541"/>
                  <a:gd name="connsiteY38" fmla="*/ 2345826 h 3546794"/>
                  <a:gd name="connsiteX39" fmla="*/ 728412 w 2391541"/>
                  <a:gd name="connsiteY39" fmla="*/ 2415676 h 3546794"/>
                  <a:gd name="connsiteX40" fmla="*/ 664912 w 2391541"/>
                  <a:gd name="connsiteY40" fmla="*/ 2536326 h 3546794"/>
                  <a:gd name="connsiteX41" fmla="*/ 518862 w 2391541"/>
                  <a:gd name="connsiteY41" fmla="*/ 2631576 h 3546794"/>
                  <a:gd name="connsiteX42" fmla="*/ 385512 w 2391541"/>
                  <a:gd name="connsiteY42" fmla="*/ 2707776 h 3546794"/>
                  <a:gd name="connsiteX43" fmla="*/ 226762 w 2391541"/>
                  <a:gd name="connsiteY43" fmla="*/ 2720476 h 3546794"/>
                  <a:gd name="connsiteX44" fmla="*/ 80712 w 2391541"/>
                  <a:gd name="connsiteY44" fmla="*/ 2650626 h 3546794"/>
                  <a:gd name="connsiteX45" fmla="*/ 36262 w 2391541"/>
                  <a:gd name="connsiteY45" fmla="*/ 2517276 h 3546794"/>
                  <a:gd name="connsiteX46" fmla="*/ 68012 w 2391541"/>
                  <a:gd name="connsiteY46" fmla="*/ 2390276 h 3546794"/>
                  <a:gd name="connsiteX47" fmla="*/ 233112 w 2391541"/>
                  <a:gd name="connsiteY47" fmla="*/ 2263276 h 3546794"/>
                  <a:gd name="connsiteX48" fmla="*/ 410912 w 2391541"/>
                  <a:gd name="connsiteY48" fmla="*/ 2193426 h 3546794"/>
                  <a:gd name="connsiteX49" fmla="*/ 626812 w 2391541"/>
                  <a:gd name="connsiteY49" fmla="*/ 2091826 h 3546794"/>
                  <a:gd name="connsiteX50" fmla="*/ 709362 w 2391541"/>
                  <a:gd name="connsiteY50" fmla="*/ 1977526 h 3546794"/>
                  <a:gd name="connsiteX51" fmla="*/ 677612 w 2391541"/>
                  <a:gd name="connsiteY51" fmla="*/ 1945776 h 3546794"/>
                  <a:gd name="connsiteX52" fmla="*/ 563312 w 2391541"/>
                  <a:gd name="connsiteY52" fmla="*/ 2041026 h 3546794"/>
                  <a:gd name="connsiteX53" fmla="*/ 341062 w 2391541"/>
                  <a:gd name="connsiteY53" fmla="*/ 2136276 h 3546794"/>
                  <a:gd name="connsiteX54" fmla="*/ 195012 w 2391541"/>
                  <a:gd name="connsiteY54" fmla="*/ 2123576 h 3546794"/>
                  <a:gd name="connsiteX55" fmla="*/ 99762 w 2391541"/>
                  <a:gd name="connsiteY55" fmla="*/ 2002926 h 3546794"/>
                  <a:gd name="connsiteX56" fmla="*/ 87062 w 2391541"/>
                  <a:gd name="connsiteY56" fmla="*/ 1882276 h 3546794"/>
                  <a:gd name="connsiteX57" fmla="*/ 188662 w 2391541"/>
                  <a:gd name="connsiteY57" fmla="*/ 1755276 h 3546794"/>
                  <a:gd name="connsiteX58" fmla="*/ 353762 w 2391541"/>
                  <a:gd name="connsiteY58" fmla="*/ 1653676 h 3546794"/>
                  <a:gd name="connsiteX59" fmla="*/ 468062 w 2391541"/>
                  <a:gd name="connsiteY59" fmla="*/ 1590176 h 3546794"/>
                  <a:gd name="connsiteX60" fmla="*/ 518862 w 2391541"/>
                  <a:gd name="connsiteY60" fmla="*/ 1482226 h 3546794"/>
                  <a:gd name="connsiteX61" fmla="*/ 512512 w 2391541"/>
                  <a:gd name="connsiteY61" fmla="*/ 1450476 h 3546794"/>
                  <a:gd name="connsiteX62" fmla="*/ 436312 w 2391541"/>
                  <a:gd name="connsiteY62" fmla="*/ 1513976 h 3546794"/>
                  <a:gd name="connsiteX63" fmla="*/ 353762 w 2391541"/>
                  <a:gd name="connsiteY63" fmla="*/ 1558426 h 3546794"/>
                  <a:gd name="connsiteX64" fmla="*/ 252162 w 2391541"/>
                  <a:gd name="connsiteY64" fmla="*/ 1513976 h 3546794"/>
                  <a:gd name="connsiteX65" fmla="*/ 207712 w 2391541"/>
                  <a:gd name="connsiteY65" fmla="*/ 1393326 h 3546794"/>
                  <a:gd name="connsiteX66" fmla="*/ 207712 w 2391541"/>
                  <a:gd name="connsiteY66" fmla="*/ 1291726 h 3546794"/>
                  <a:gd name="connsiteX67" fmla="*/ 271212 w 2391541"/>
                  <a:gd name="connsiteY67" fmla="*/ 1094876 h 3546794"/>
                  <a:gd name="connsiteX68" fmla="*/ 353762 w 2391541"/>
                  <a:gd name="connsiteY68" fmla="*/ 923426 h 3546794"/>
                  <a:gd name="connsiteX69" fmla="*/ 404562 w 2391541"/>
                  <a:gd name="connsiteY69" fmla="*/ 586876 h 3546794"/>
                  <a:gd name="connsiteX70" fmla="*/ 302962 w 2391541"/>
                  <a:gd name="connsiteY70" fmla="*/ 351926 h 3546794"/>
                  <a:gd name="connsiteX71" fmla="*/ 137862 w 2391541"/>
                  <a:gd name="connsiteY71" fmla="*/ 231276 h 3546794"/>
                  <a:gd name="connsiteX72" fmla="*/ 4512 w 2391541"/>
                  <a:gd name="connsiteY72" fmla="*/ 212226 h 3546794"/>
                  <a:gd name="connsiteX73" fmla="*/ 36262 w 2391541"/>
                  <a:gd name="connsiteY73" fmla="*/ 15376 h 3546794"/>
                  <a:gd name="connsiteX74" fmla="*/ 85321 w 2391541"/>
                  <a:gd name="connsiteY74" fmla="*/ 18044 h 3546794"/>
                  <a:gd name="connsiteX75" fmla="*/ 188662 w 2391541"/>
                  <a:gd name="connsiteY75" fmla="*/ 59826 h 3546794"/>
                  <a:gd name="connsiteX76" fmla="*/ 347412 w 2391541"/>
                  <a:gd name="connsiteY76" fmla="*/ 116976 h 3546794"/>
                  <a:gd name="connsiteX77" fmla="*/ 429962 w 2391541"/>
                  <a:gd name="connsiteY77" fmla="*/ 205876 h 3546794"/>
                  <a:gd name="connsiteX78" fmla="*/ 499812 w 2391541"/>
                  <a:gd name="connsiteY78" fmla="*/ 326526 h 3546794"/>
                  <a:gd name="connsiteX79" fmla="*/ 556962 w 2391541"/>
                  <a:gd name="connsiteY79" fmla="*/ 485276 h 3546794"/>
                  <a:gd name="connsiteX80" fmla="*/ 550612 w 2391541"/>
                  <a:gd name="connsiteY80" fmla="*/ 809126 h 3546794"/>
                  <a:gd name="connsiteX81" fmla="*/ 499812 w 2391541"/>
                  <a:gd name="connsiteY81" fmla="*/ 986926 h 3546794"/>
                  <a:gd name="connsiteX82" fmla="*/ 423612 w 2391541"/>
                  <a:gd name="connsiteY82" fmla="*/ 1177426 h 3546794"/>
                  <a:gd name="connsiteX83" fmla="*/ 410912 w 2391541"/>
                  <a:gd name="connsiteY83" fmla="*/ 1253626 h 3546794"/>
                  <a:gd name="connsiteX84" fmla="*/ 429962 w 2391541"/>
                  <a:gd name="connsiteY84" fmla="*/ 1285376 h 3546794"/>
                  <a:gd name="connsiteX85" fmla="*/ 360112 w 2391541"/>
                  <a:gd name="connsiteY85" fmla="*/ 1342526 h 3546794"/>
                  <a:gd name="connsiteX86" fmla="*/ 429962 w 2391541"/>
                  <a:gd name="connsiteY86" fmla="*/ 1285376 h 3546794"/>
                  <a:gd name="connsiteX87" fmla="*/ 493462 w 2391541"/>
                  <a:gd name="connsiteY87" fmla="*/ 1240926 h 3546794"/>
                  <a:gd name="connsiteX88" fmla="*/ 601412 w 2391541"/>
                  <a:gd name="connsiteY88" fmla="*/ 1266326 h 3546794"/>
                  <a:gd name="connsiteX89" fmla="*/ 677612 w 2391541"/>
                  <a:gd name="connsiteY89" fmla="*/ 1361576 h 3546794"/>
                  <a:gd name="connsiteX90" fmla="*/ 696662 w 2391541"/>
                  <a:gd name="connsiteY90" fmla="*/ 1507626 h 3546794"/>
                  <a:gd name="connsiteX91" fmla="*/ 645862 w 2391541"/>
                  <a:gd name="connsiteY91" fmla="*/ 1672726 h 3546794"/>
                  <a:gd name="connsiteX92" fmla="*/ 506162 w 2391541"/>
                  <a:gd name="connsiteY92" fmla="*/ 1761626 h 3546794"/>
                  <a:gd name="connsiteX93" fmla="*/ 334712 w 2391541"/>
                  <a:gd name="connsiteY93" fmla="*/ 1863226 h 3546794"/>
                  <a:gd name="connsiteX94" fmla="*/ 309312 w 2391541"/>
                  <a:gd name="connsiteY94" fmla="*/ 1907676 h 3546794"/>
                  <a:gd name="connsiteX95" fmla="*/ 322012 w 2391541"/>
                  <a:gd name="connsiteY95" fmla="*/ 1952126 h 3546794"/>
                  <a:gd name="connsiteX96" fmla="*/ 423612 w 2391541"/>
                  <a:gd name="connsiteY96" fmla="*/ 1914026 h 3546794"/>
                  <a:gd name="connsiteX97" fmla="*/ 544262 w 2391541"/>
                  <a:gd name="connsiteY97" fmla="*/ 1818776 h 3546794"/>
                  <a:gd name="connsiteX98" fmla="*/ 664912 w 2391541"/>
                  <a:gd name="connsiteY98" fmla="*/ 1742576 h 3546794"/>
                  <a:gd name="connsiteX99" fmla="*/ 741112 w 2391541"/>
                  <a:gd name="connsiteY99" fmla="*/ 1723526 h 3546794"/>
                  <a:gd name="connsiteX100" fmla="*/ 830012 w 2391541"/>
                  <a:gd name="connsiteY100" fmla="*/ 1774326 h 3546794"/>
                  <a:gd name="connsiteX101" fmla="*/ 893512 w 2391541"/>
                  <a:gd name="connsiteY101" fmla="*/ 1958476 h 3546794"/>
                  <a:gd name="connsiteX102" fmla="*/ 874462 w 2391541"/>
                  <a:gd name="connsiteY102" fmla="*/ 2066426 h 3546794"/>
                  <a:gd name="connsiteX103" fmla="*/ 810962 w 2391541"/>
                  <a:gd name="connsiteY103" fmla="*/ 2168026 h 3546794"/>
                  <a:gd name="connsiteX104" fmla="*/ 683962 w 2391541"/>
                  <a:gd name="connsiteY104" fmla="*/ 2256926 h 3546794"/>
                  <a:gd name="connsiteX105" fmla="*/ 417262 w 2391541"/>
                  <a:gd name="connsiteY105" fmla="*/ 2358526 h 3546794"/>
                  <a:gd name="connsiteX106" fmla="*/ 309312 w 2391541"/>
                  <a:gd name="connsiteY106" fmla="*/ 2409326 h 3546794"/>
                  <a:gd name="connsiteX107" fmla="*/ 252162 w 2391541"/>
                  <a:gd name="connsiteY107" fmla="*/ 2485526 h 3546794"/>
                  <a:gd name="connsiteX108" fmla="*/ 252162 w 2391541"/>
                  <a:gd name="connsiteY108" fmla="*/ 2555376 h 3546794"/>
                  <a:gd name="connsiteX109" fmla="*/ 366462 w 2391541"/>
                  <a:gd name="connsiteY109" fmla="*/ 2523626 h 3546794"/>
                  <a:gd name="connsiteX110" fmla="*/ 487112 w 2391541"/>
                  <a:gd name="connsiteY110" fmla="*/ 2441076 h 3546794"/>
                  <a:gd name="connsiteX111" fmla="*/ 588712 w 2391541"/>
                  <a:gd name="connsiteY111" fmla="*/ 2307726 h 3546794"/>
                  <a:gd name="connsiteX112" fmla="*/ 741112 w 2391541"/>
                  <a:gd name="connsiteY112" fmla="*/ 2231526 h 3546794"/>
                  <a:gd name="connsiteX113" fmla="*/ 836362 w 2391541"/>
                  <a:gd name="connsiteY113" fmla="*/ 2161676 h 3546794"/>
                  <a:gd name="connsiteX114" fmla="*/ 969712 w 2391541"/>
                  <a:gd name="connsiteY114" fmla="*/ 2174376 h 3546794"/>
                  <a:gd name="connsiteX115" fmla="*/ 1058612 w 2391541"/>
                  <a:gd name="connsiteY115" fmla="*/ 2256926 h 3546794"/>
                  <a:gd name="connsiteX116" fmla="*/ 1090362 w 2391541"/>
                  <a:gd name="connsiteY116" fmla="*/ 2339476 h 3546794"/>
                  <a:gd name="connsiteX117" fmla="*/ 1071312 w 2391541"/>
                  <a:gd name="connsiteY117" fmla="*/ 2447426 h 3546794"/>
                  <a:gd name="connsiteX118" fmla="*/ 906212 w 2391541"/>
                  <a:gd name="connsiteY118" fmla="*/ 2587126 h 3546794"/>
                  <a:gd name="connsiteX119" fmla="*/ 734762 w 2391541"/>
                  <a:gd name="connsiteY119" fmla="*/ 2701426 h 3546794"/>
                  <a:gd name="connsiteX120" fmla="*/ 506162 w 2391541"/>
                  <a:gd name="connsiteY120" fmla="*/ 2834776 h 3546794"/>
                  <a:gd name="connsiteX121" fmla="*/ 423612 w 2391541"/>
                  <a:gd name="connsiteY121" fmla="*/ 2898276 h 3546794"/>
                  <a:gd name="connsiteX122" fmla="*/ 360112 w 2391541"/>
                  <a:gd name="connsiteY122" fmla="*/ 2968126 h 3546794"/>
                  <a:gd name="connsiteX123" fmla="*/ 398212 w 2391541"/>
                  <a:gd name="connsiteY123" fmla="*/ 2999876 h 3546794"/>
                  <a:gd name="connsiteX124" fmla="*/ 582362 w 2391541"/>
                  <a:gd name="connsiteY124" fmla="*/ 2910976 h 3546794"/>
                  <a:gd name="connsiteX125" fmla="*/ 690312 w 2391541"/>
                  <a:gd name="connsiteY125" fmla="*/ 2790326 h 3546794"/>
                  <a:gd name="connsiteX126" fmla="*/ 772862 w 2391541"/>
                  <a:gd name="connsiteY126" fmla="*/ 2695076 h 3546794"/>
                  <a:gd name="connsiteX127" fmla="*/ 950662 w 2391541"/>
                  <a:gd name="connsiteY127" fmla="*/ 2549026 h 3546794"/>
                  <a:gd name="connsiteX128" fmla="*/ 1071312 w 2391541"/>
                  <a:gd name="connsiteY128" fmla="*/ 2447426 h 3546794"/>
                  <a:gd name="connsiteX129" fmla="*/ 1179262 w 2391541"/>
                  <a:gd name="connsiteY129" fmla="*/ 2402976 h 3546794"/>
                  <a:gd name="connsiteX130" fmla="*/ 1268162 w 2391541"/>
                  <a:gd name="connsiteY130" fmla="*/ 2428376 h 3546794"/>
                  <a:gd name="connsiteX131" fmla="*/ 1350712 w 2391541"/>
                  <a:gd name="connsiteY131" fmla="*/ 2523626 h 3546794"/>
                  <a:gd name="connsiteX132" fmla="*/ 1369762 w 2391541"/>
                  <a:gd name="connsiteY132" fmla="*/ 2682376 h 3546794"/>
                  <a:gd name="connsiteX133" fmla="*/ 1306262 w 2391541"/>
                  <a:gd name="connsiteY133" fmla="*/ 2834776 h 3546794"/>
                  <a:gd name="connsiteX134" fmla="*/ 1141162 w 2391541"/>
                  <a:gd name="connsiteY134" fmla="*/ 2987176 h 3546794"/>
                  <a:gd name="connsiteX135" fmla="*/ 1052262 w 2391541"/>
                  <a:gd name="connsiteY135" fmla="*/ 3076076 h 3546794"/>
                  <a:gd name="connsiteX136" fmla="*/ 1052262 w 2391541"/>
                  <a:gd name="connsiteY136" fmla="*/ 3126876 h 3546794"/>
                  <a:gd name="connsiteX137" fmla="*/ 1134812 w 2391541"/>
                  <a:gd name="connsiteY137" fmla="*/ 3126876 h 3546794"/>
                  <a:gd name="connsiteX138" fmla="*/ 1223712 w 2391541"/>
                  <a:gd name="connsiteY138" fmla="*/ 3044326 h 3546794"/>
                  <a:gd name="connsiteX139" fmla="*/ 1325312 w 2391541"/>
                  <a:gd name="connsiteY139" fmla="*/ 2949076 h 3546794"/>
                  <a:gd name="connsiteX140" fmla="*/ 1452312 w 2391541"/>
                  <a:gd name="connsiteY140" fmla="*/ 2904626 h 3546794"/>
                  <a:gd name="connsiteX141" fmla="*/ 1649162 w 2391541"/>
                  <a:gd name="connsiteY141" fmla="*/ 2942726 h 3546794"/>
                  <a:gd name="connsiteX142" fmla="*/ 1731712 w 2391541"/>
                  <a:gd name="connsiteY142" fmla="*/ 3107826 h 3546794"/>
                  <a:gd name="connsiteX143" fmla="*/ 1719012 w 2391541"/>
                  <a:gd name="connsiteY143" fmla="*/ 3209426 h 3546794"/>
                  <a:gd name="connsiteX144" fmla="*/ 1649162 w 2391541"/>
                  <a:gd name="connsiteY144" fmla="*/ 3291976 h 3546794"/>
                  <a:gd name="connsiteX145" fmla="*/ 1515812 w 2391541"/>
                  <a:gd name="connsiteY145" fmla="*/ 3349126 h 3546794"/>
                  <a:gd name="connsiteX146" fmla="*/ 1630112 w 2391541"/>
                  <a:gd name="connsiteY146" fmla="*/ 3298326 h 3546794"/>
                  <a:gd name="connsiteX147" fmla="*/ 1738062 w 2391541"/>
                  <a:gd name="connsiteY147" fmla="*/ 3190376 h 3546794"/>
                  <a:gd name="connsiteX148" fmla="*/ 1846012 w 2391541"/>
                  <a:gd name="connsiteY148" fmla="*/ 3107826 h 3546794"/>
                  <a:gd name="connsiteX149" fmla="*/ 1985712 w 2391541"/>
                  <a:gd name="connsiteY149" fmla="*/ 3088776 h 3546794"/>
                  <a:gd name="connsiteX150" fmla="*/ 2119062 w 2391541"/>
                  <a:gd name="connsiteY150" fmla="*/ 3107826 h 3546794"/>
                  <a:gd name="connsiteX151" fmla="*/ 2233362 w 2391541"/>
                  <a:gd name="connsiteY151" fmla="*/ 3101476 h 3546794"/>
                  <a:gd name="connsiteX152" fmla="*/ 2379412 w 2391541"/>
                  <a:gd name="connsiteY152" fmla="*/ 3057026 h 3546794"/>
                  <a:gd name="connsiteX0" fmla="*/ 2379599 w 2391728"/>
                  <a:gd name="connsiteY0" fmla="*/ 3053994 h 3543762"/>
                  <a:gd name="connsiteX1" fmla="*/ 2373249 w 2391728"/>
                  <a:gd name="connsiteY1" fmla="*/ 3149244 h 3543762"/>
                  <a:gd name="connsiteX2" fmla="*/ 2290699 w 2391728"/>
                  <a:gd name="connsiteY2" fmla="*/ 3250844 h 3543762"/>
                  <a:gd name="connsiteX3" fmla="*/ 2176399 w 2391728"/>
                  <a:gd name="connsiteY3" fmla="*/ 3307994 h 3543762"/>
                  <a:gd name="connsiteX4" fmla="*/ 1960499 w 2391728"/>
                  <a:gd name="connsiteY4" fmla="*/ 3320694 h 3543762"/>
                  <a:gd name="connsiteX5" fmla="*/ 1846199 w 2391728"/>
                  <a:gd name="connsiteY5" fmla="*/ 3339744 h 3543762"/>
                  <a:gd name="connsiteX6" fmla="*/ 1725549 w 2391728"/>
                  <a:gd name="connsiteY6" fmla="*/ 3409594 h 3543762"/>
                  <a:gd name="connsiteX7" fmla="*/ 1611249 w 2391728"/>
                  <a:gd name="connsiteY7" fmla="*/ 3511194 h 3543762"/>
                  <a:gd name="connsiteX8" fmla="*/ 1484249 w 2391728"/>
                  <a:gd name="connsiteY8" fmla="*/ 3536594 h 3543762"/>
                  <a:gd name="connsiteX9" fmla="*/ 1357249 w 2391728"/>
                  <a:gd name="connsiteY9" fmla="*/ 3536594 h 3543762"/>
                  <a:gd name="connsiteX10" fmla="*/ 1261999 w 2391728"/>
                  <a:gd name="connsiteY10" fmla="*/ 3454044 h 3543762"/>
                  <a:gd name="connsiteX11" fmla="*/ 1261999 w 2391728"/>
                  <a:gd name="connsiteY11" fmla="*/ 3358794 h 3543762"/>
                  <a:gd name="connsiteX12" fmla="*/ 1331849 w 2391728"/>
                  <a:gd name="connsiteY12" fmla="*/ 3257194 h 3543762"/>
                  <a:gd name="connsiteX13" fmla="*/ 1477899 w 2391728"/>
                  <a:gd name="connsiteY13" fmla="*/ 3187344 h 3543762"/>
                  <a:gd name="connsiteX14" fmla="*/ 1560449 w 2391728"/>
                  <a:gd name="connsiteY14" fmla="*/ 3136544 h 3543762"/>
                  <a:gd name="connsiteX15" fmla="*/ 1509649 w 2391728"/>
                  <a:gd name="connsiteY15" fmla="*/ 3085744 h 3543762"/>
                  <a:gd name="connsiteX16" fmla="*/ 1357249 w 2391728"/>
                  <a:gd name="connsiteY16" fmla="*/ 3142894 h 3543762"/>
                  <a:gd name="connsiteX17" fmla="*/ 1211199 w 2391728"/>
                  <a:gd name="connsiteY17" fmla="*/ 3257194 h 3543762"/>
                  <a:gd name="connsiteX18" fmla="*/ 1027049 w 2391728"/>
                  <a:gd name="connsiteY18" fmla="*/ 3333394 h 3543762"/>
                  <a:gd name="connsiteX19" fmla="*/ 893699 w 2391728"/>
                  <a:gd name="connsiteY19" fmla="*/ 3327044 h 3543762"/>
                  <a:gd name="connsiteX20" fmla="*/ 798449 w 2391728"/>
                  <a:gd name="connsiteY20" fmla="*/ 3212744 h 3543762"/>
                  <a:gd name="connsiteX21" fmla="*/ 830199 w 2391728"/>
                  <a:gd name="connsiteY21" fmla="*/ 3028594 h 3543762"/>
                  <a:gd name="connsiteX22" fmla="*/ 1001649 w 2391728"/>
                  <a:gd name="connsiteY22" fmla="*/ 2901594 h 3543762"/>
                  <a:gd name="connsiteX23" fmla="*/ 1166749 w 2391728"/>
                  <a:gd name="connsiteY23" fmla="*/ 2761894 h 3543762"/>
                  <a:gd name="connsiteX24" fmla="*/ 1179449 w 2391728"/>
                  <a:gd name="connsiteY24" fmla="*/ 2660294 h 3543762"/>
                  <a:gd name="connsiteX25" fmla="*/ 1109599 w 2391728"/>
                  <a:gd name="connsiteY25" fmla="*/ 2634894 h 3543762"/>
                  <a:gd name="connsiteX26" fmla="*/ 1001649 w 2391728"/>
                  <a:gd name="connsiteY26" fmla="*/ 2704744 h 3543762"/>
                  <a:gd name="connsiteX27" fmla="*/ 868299 w 2391728"/>
                  <a:gd name="connsiteY27" fmla="*/ 2876194 h 3543762"/>
                  <a:gd name="connsiteX28" fmla="*/ 696849 w 2391728"/>
                  <a:gd name="connsiteY28" fmla="*/ 3034944 h 3543762"/>
                  <a:gd name="connsiteX29" fmla="*/ 512699 w 2391728"/>
                  <a:gd name="connsiteY29" fmla="*/ 3155594 h 3543762"/>
                  <a:gd name="connsiteX30" fmla="*/ 341249 w 2391728"/>
                  <a:gd name="connsiteY30" fmla="*/ 3187344 h 3543762"/>
                  <a:gd name="connsiteX31" fmla="*/ 195199 w 2391728"/>
                  <a:gd name="connsiteY31" fmla="*/ 3111144 h 3543762"/>
                  <a:gd name="connsiteX32" fmla="*/ 182499 w 2391728"/>
                  <a:gd name="connsiteY32" fmla="*/ 2958744 h 3543762"/>
                  <a:gd name="connsiteX33" fmla="*/ 290449 w 2391728"/>
                  <a:gd name="connsiteY33" fmla="*/ 2799994 h 3543762"/>
                  <a:gd name="connsiteX34" fmla="*/ 480949 w 2391728"/>
                  <a:gd name="connsiteY34" fmla="*/ 2653944 h 3543762"/>
                  <a:gd name="connsiteX35" fmla="*/ 760349 w 2391728"/>
                  <a:gd name="connsiteY35" fmla="*/ 2507894 h 3543762"/>
                  <a:gd name="connsiteX36" fmla="*/ 861949 w 2391728"/>
                  <a:gd name="connsiteY36" fmla="*/ 2425344 h 3543762"/>
                  <a:gd name="connsiteX37" fmla="*/ 887349 w 2391728"/>
                  <a:gd name="connsiteY37" fmla="*/ 2361844 h 3543762"/>
                  <a:gd name="connsiteX38" fmla="*/ 817499 w 2391728"/>
                  <a:gd name="connsiteY38" fmla="*/ 2342794 h 3543762"/>
                  <a:gd name="connsiteX39" fmla="*/ 728599 w 2391728"/>
                  <a:gd name="connsiteY39" fmla="*/ 2412644 h 3543762"/>
                  <a:gd name="connsiteX40" fmla="*/ 665099 w 2391728"/>
                  <a:gd name="connsiteY40" fmla="*/ 2533294 h 3543762"/>
                  <a:gd name="connsiteX41" fmla="*/ 519049 w 2391728"/>
                  <a:gd name="connsiteY41" fmla="*/ 2628544 h 3543762"/>
                  <a:gd name="connsiteX42" fmla="*/ 385699 w 2391728"/>
                  <a:gd name="connsiteY42" fmla="*/ 2704744 h 3543762"/>
                  <a:gd name="connsiteX43" fmla="*/ 226949 w 2391728"/>
                  <a:gd name="connsiteY43" fmla="*/ 2717444 h 3543762"/>
                  <a:gd name="connsiteX44" fmla="*/ 80899 w 2391728"/>
                  <a:gd name="connsiteY44" fmla="*/ 2647594 h 3543762"/>
                  <a:gd name="connsiteX45" fmla="*/ 36449 w 2391728"/>
                  <a:gd name="connsiteY45" fmla="*/ 2514244 h 3543762"/>
                  <a:gd name="connsiteX46" fmla="*/ 68199 w 2391728"/>
                  <a:gd name="connsiteY46" fmla="*/ 2387244 h 3543762"/>
                  <a:gd name="connsiteX47" fmla="*/ 233299 w 2391728"/>
                  <a:gd name="connsiteY47" fmla="*/ 2260244 h 3543762"/>
                  <a:gd name="connsiteX48" fmla="*/ 411099 w 2391728"/>
                  <a:gd name="connsiteY48" fmla="*/ 2190394 h 3543762"/>
                  <a:gd name="connsiteX49" fmla="*/ 626999 w 2391728"/>
                  <a:gd name="connsiteY49" fmla="*/ 2088794 h 3543762"/>
                  <a:gd name="connsiteX50" fmla="*/ 709549 w 2391728"/>
                  <a:gd name="connsiteY50" fmla="*/ 1974494 h 3543762"/>
                  <a:gd name="connsiteX51" fmla="*/ 677799 w 2391728"/>
                  <a:gd name="connsiteY51" fmla="*/ 1942744 h 3543762"/>
                  <a:gd name="connsiteX52" fmla="*/ 563499 w 2391728"/>
                  <a:gd name="connsiteY52" fmla="*/ 2037994 h 3543762"/>
                  <a:gd name="connsiteX53" fmla="*/ 341249 w 2391728"/>
                  <a:gd name="connsiteY53" fmla="*/ 2133244 h 3543762"/>
                  <a:gd name="connsiteX54" fmla="*/ 195199 w 2391728"/>
                  <a:gd name="connsiteY54" fmla="*/ 2120544 h 3543762"/>
                  <a:gd name="connsiteX55" fmla="*/ 99949 w 2391728"/>
                  <a:gd name="connsiteY55" fmla="*/ 1999894 h 3543762"/>
                  <a:gd name="connsiteX56" fmla="*/ 87249 w 2391728"/>
                  <a:gd name="connsiteY56" fmla="*/ 1879244 h 3543762"/>
                  <a:gd name="connsiteX57" fmla="*/ 188849 w 2391728"/>
                  <a:gd name="connsiteY57" fmla="*/ 1752244 h 3543762"/>
                  <a:gd name="connsiteX58" fmla="*/ 353949 w 2391728"/>
                  <a:gd name="connsiteY58" fmla="*/ 1650644 h 3543762"/>
                  <a:gd name="connsiteX59" fmla="*/ 468249 w 2391728"/>
                  <a:gd name="connsiteY59" fmla="*/ 1587144 h 3543762"/>
                  <a:gd name="connsiteX60" fmla="*/ 519049 w 2391728"/>
                  <a:gd name="connsiteY60" fmla="*/ 1479194 h 3543762"/>
                  <a:gd name="connsiteX61" fmla="*/ 512699 w 2391728"/>
                  <a:gd name="connsiteY61" fmla="*/ 1447444 h 3543762"/>
                  <a:gd name="connsiteX62" fmla="*/ 436499 w 2391728"/>
                  <a:gd name="connsiteY62" fmla="*/ 1510944 h 3543762"/>
                  <a:gd name="connsiteX63" fmla="*/ 353949 w 2391728"/>
                  <a:gd name="connsiteY63" fmla="*/ 1555394 h 3543762"/>
                  <a:gd name="connsiteX64" fmla="*/ 252349 w 2391728"/>
                  <a:gd name="connsiteY64" fmla="*/ 1510944 h 3543762"/>
                  <a:gd name="connsiteX65" fmla="*/ 207899 w 2391728"/>
                  <a:gd name="connsiteY65" fmla="*/ 1390294 h 3543762"/>
                  <a:gd name="connsiteX66" fmla="*/ 207899 w 2391728"/>
                  <a:gd name="connsiteY66" fmla="*/ 1288694 h 3543762"/>
                  <a:gd name="connsiteX67" fmla="*/ 271399 w 2391728"/>
                  <a:gd name="connsiteY67" fmla="*/ 1091844 h 3543762"/>
                  <a:gd name="connsiteX68" fmla="*/ 353949 w 2391728"/>
                  <a:gd name="connsiteY68" fmla="*/ 920394 h 3543762"/>
                  <a:gd name="connsiteX69" fmla="*/ 404749 w 2391728"/>
                  <a:gd name="connsiteY69" fmla="*/ 583844 h 3543762"/>
                  <a:gd name="connsiteX70" fmla="*/ 303149 w 2391728"/>
                  <a:gd name="connsiteY70" fmla="*/ 348894 h 3543762"/>
                  <a:gd name="connsiteX71" fmla="*/ 138049 w 2391728"/>
                  <a:gd name="connsiteY71" fmla="*/ 228244 h 3543762"/>
                  <a:gd name="connsiteX72" fmla="*/ 4699 w 2391728"/>
                  <a:gd name="connsiteY72" fmla="*/ 209194 h 3543762"/>
                  <a:gd name="connsiteX73" fmla="*/ 36449 w 2391728"/>
                  <a:gd name="connsiteY73" fmla="*/ 12344 h 3543762"/>
                  <a:gd name="connsiteX74" fmla="*/ 98208 w 2391728"/>
                  <a:gd name="connsiteY74" fmla="*/ 24537 h 3543762"/>
                  <a:gd name="connsiteX75" fmla="*/ 188849 w 2391728"/>
                  <a:gd name="connsiteY75" fmla="*/ 56794 h 3543762"/>
                  <a:gd name="connsiteX76" fmla="*/ 347599 w 2391728"/>
                  <a:gd name="connsiteY76" fmla="*/ 113944 h 3543762"/>
                  <a:gd name="connsiteX77" fmla="*/ 430149 w 2391728"/>
                  <a:gd name="connsiteY77" fmla="*/ 202844 h 3543762"/>
                  <a:gd name="connsiteX78" fmla="*/ 499999 w 2391728"/>
                  <a:gd name="connsiteY78" fmla="*/ 323494 h 3543762"/>
                  <a:gd name="connsiteX79" fmla="*/ 557149 w 2391728"/>
                  <a:gd name="connsiteY79" fmla="*/ 482244 h 3543762"/>
                  <a:gd name="connsiteX80" fmla="*/ 550799 w 2391728"/>
                  <a:gd name="connsiteY80" fmla="*/ 806094 h 3543762"/>
                  <a:gd name="connsiteX81" fmla="*/ 499999 w 2391728"/>
                  <a:gd name="connsiteY81" fmla="*/ 983894 h 3543762"/>
                  <a:gd name="connsiteX82" fmla="*/ 423799 w 2391728"/>
                  <a:gd name="connsiteY82" fmla="*/ 1174394 h 3543762"/>
                  <a:gd name="connsiteX83" fmla="*/ 411099 w 2391728"/>
                  <a:gd name="connsiteY83" fmla="*/ 1250594 h 3543762"/>
                  <a:gd name="connsiteX84" fmla="*/ 430149 w 2391728"/>
                  <a:gd name="connsiteY84" fmla="*/ 1282344 h 3543762"/>
                  <a:gd name="connsiteX85" fmla="*/ 360299 w 2391728"/>
                  <a:gd name="connsiteY85" fmla="*/ 1339494 h 3543762"/>
                  <a:gd name="connsiteX86" fmla="*/ 430149 w 2391728"/>
                  <a:gd name="connsiteY86" fmla="*/ 1282344 h 3543762"/>
                  <a:gd name="connsiteX87" fmla="*/ 493649 w 2391728"/>
                  <a:gd name="connsiteY87" fmla="*/ 1237894 h 3543762"/>
                  <a:gd name="connsiteX88" fmla="*/ 601599 w 2391728"/>
                  <a:gd name="connsiteY88" fmla="*/ 1263294 h 3543762"/>
                  <a:gd name="connsiteX89" fmla="*/ 677799 w 2391728"/>
                  <a:gd name="connsiteY89" fmla="*/ 1358544 h 3543762"/>
                  <a:gd name="connsiteX90" fmla="*/ 696849 w 2391728"/>
                  <a:gd name="connsiteY90" fmla="*/ 1504594 h 3543762"/>
                  <a:gd name="connsiteX91" fmla="*/ 646049 w 2391728"/>
                  <a:gd name="connsiteY91" fmla="*/ 1669694 h 3543762"/>
                  <a:gd name="connsiteX92" fmla="*/ 506349 w 2391728"/>
                  <a:gd name="connsiteY92" fmla="*/ 1758594 h 3543762"/>
                  <a:gd name="connsiteX93" fmla="*/ 334899 w 2391728"/>
                  <a:gd name="connsiteY93" fmla="*/ 1860194 h 3543762"/>
                  <a:gd name="connsiteX94" fmla="*/ 309499 w 2391728"/>
                  <a:gd name="connsiteY94" fmla="*/ 1904644 h 3543762"/>
                  <a:gd name="connsiteX95" fmla="*/ 322199 w 2391728"/>
                  <a:gd name="connsiteY95" fmla="*/ 1949094 h 3543762"/>
                  <a:gd name="connsiteX96" fmla="*/ 423799 w 2391728"/>
                  <a:gd name="connsiteY96" fmla="*/ 1910994 h 3543762"/>
                  <a:gd name="connsiteX97" fmla="*/ 544449 w 2391728"/>
                  <a:gd name="connsiteY97" fmla="*/ 1815744 h 3543762"/>
                  <a:gd name="connsiteX98" fmla="*/ 665099 w 2391728"/>
                  <a:gd name="connsiteY98" fmla="*/ 1739544 h 3543762"/>
                  <a:gd name="connsiteX99" fmla="*/ 741299 w 2391728"/>
                  <a:gd name="connsiteY99" fmla="*/ 1720494 h 3543762"/>
                  <a:gd name="connsiteX100" fmla="*/ 830199 w 2391728"/>
                  <a:gd name="connsiteY100" fmla="*/ 1771294 h 3543762"/>
                  <a:gd name="connsiteX101" fmla="*/ 893699 w 2391728"/>
                  <a:gd name="connsiteY101" fmla="*/ 1955444 h 3543762"/>
                  <a:gd name="connsiteX102" fmla="*/ 874649 w 2391728"/>
                  <a:gd name="connsiteY102" fmla="*/ 2063394 h 3543762"/>
                  <a:gd name="connsiteX103" fmla="*/ 811149 w 2391728"/>
                  <a:gd name="connsiteY103" fmla="*/ 2164994 h 3543762"/>
                  <a:gd name="connsiteX104" fmla="*/ 684149 w 2391728"/>
                  <a:gd name="connsiteY104" fmla="*/ 2253894 h 3543762"/>
                  <a:gd name="connsiteX105" fmla="*/ 417449 w 2391728"/>
                  <a:gd name="connsiteY105" fmla="*/ 2355494 h 3543762"/>
                  <a:gd name="connsiteX106" fmla="*/ 309499 w 2391728"/>
                  <a:gd name="connsiteY106" fmla="*/ 2406294 h 3543762"/>
                  <a:gd name="connsiteX107" fmla="*/ 252349 w 2391728"/>
                  <a:gd name="connsiteY107" fmla="*/ 2482494 h 3543762"/>
                  <a:gd name="connsiteX108" fmla="*/ 252349 w 2391728"/>
                  <a:gd name="connsiteY108" fmla="*/ 2552344 h 3543762"/>
                  <a:gd name="connsiteX109" fmla="*/ 366649 w 2391728"/>
                  <a:gd name="connsiteY109" fmla="*/ 2520594 h 3543762"/>
                  <a:gd name="connsiteX110" fmla="*/ 487299 w 2391728"/>
                  <a:gd name="connsiteY110" fmla="*/ 2438044 h 3543762"/>
                  <a:gd name="connsiteX111" fmla="*/ 588899 w 2391728"/>
                  <a:gd name="connsiteY111" fmla="*/ 2304694 h 3543762"/>
                  <a:gd name="connsiteX112" fmla="*/ 741299 w 2391728"/>
                  <a:gd name="connsiteY112" fmla="*/ 2228494 h 3543762"/>
                  <a:gd name="connsiteX113" fmla="*/ 836549 w 2391728"/>
                  <a:gd name="connsiteY113" fmla="*/ 2158644 h 3543762"/>
                  <a:gd name="connsiteX114" fmla="*/ 969899 w 2391728"/>
                  <a:gd name="connsiteY114" fmla="*/ 2171344 h 3543762"/>
                  <a:gd name="connsiteX115" fmla="*/ 1058799 w 2391728"/>
                  <a:gd name="connsiteY115" fmla="*/ 2253894 h 3543762"/>
                  <a:gd name="connsiteX116" fmla="*/ 1090549 w 2391728"/>
                  <a:gd name="connsiteY116" fmla="*/ 2336444 h 3543762"/>
                  <a:gd name="connsiteX117" fmla="*/ 1071499 w 2391728"/>
                  <a:gd name="connsiteY117" fmla="*/ 2444394 h 3543762"/>
                  <a:gd name="connsiteX118" fmla="*/ 906399 w 2391728"/>
                  <a:gd name="connsiteY118" fmla="*/ 2584094 h 3543762"/>
                  <a:gd name="connsiteX119" fmla="*/ 734949 w 2391728"/>
                  <a:gd name="connsiteY119" fmla="*/ 2698394 h 3543762"/>
                  <a:gd name="connsiteX120" fmla="*/ 506349 w 2391728"/>
                  <a:gd name="connsiteY120" fmla="*/ 2831744 h 3543762"/>
                  <a:gd name="connsiteX121" fmla="*/ 423799 w 2391728"/>
                  <a:gd name="connsiteY121" fmla="*/ 2895244 h 3543762"/>
                  <a:gd name="connsiteX122" fmla="*/ 360299 w 2391728"/>
                  <a:gd name="connsiteY122" fmla="*/ 2965094 h 3543762"/>
                  <a:gd name="connsiteX123" fmla="*/ 398399 w 2391728"/>
                  <a:gd name="connsiteY123" fmla="*/ 2996844 h 3543762"/>
                  <a:gd name="connsiteX124" fmla="*/ 582549 w 2391728"/>
                  <a:gd name="connsiteY124" fmla="*/ 2907944 h 3543762"/>
                  <a:gd name="connsiteX125" fmla="*/ 690499 w 2391728"/>
                  <a:gd name="connsiteY125" fmla="*/ 2787294 h 3543762"/>
                  <a:gd name="connsiteX126" fmla="*/ 773049 w 2391728"/>
                  <a:gd name="connsiteY126" fmla="*/ 2692044 h 3543762"/>
                  <a:gd name="connsiteX127" fmla="*/ 950849 w 2391728"/>
                  <a:gd name="connsiteY127" fmla="*/ 2545994 h 3543762"/>
                  <a:gd name="connsiteX128" fmla="*/ 1071499 w 2391728"/>
                  <a:gd name="connsiteY128" fmla="*/ 2444394 h 3543762"/>
                  <a:gd name="connsiteX129" fmla="*/ 1179449 w 2391728"/>
                  <a:gd name="connsiteY129" fmla="*/ 2399944 h 3543762"/>
                  <a:gd name="connsiteX130" fmla="*/ 1268349 w 2391728"/>
                  <a:gd name="connsiteY130" fmla="*/ 2425344 h 3543762"/>
                  <a:gd name="connsiteX131" fmla="*/ 1350899 w 2391728"/>
                  <a:gd name="connsiteY131" fmla="*/ 2520594 h 3543762"/>
                  <a:gd name="connsiteX132" fmla="*/ 1369949 w 2391728"/>
                  <a:gd name="connsiteY132" fmla="*/ 2679344 h 3543762"/>
                  <a:gd name="connsiteX133" fmla="*/ 1306449 w 2391728"/>
                  <a:gd name="connsiteY133" fmla="*/ 2831744 h 3543762"/>
                  <a:gd name="connsiteX134" fmla="*/ 1141349 w 2391728"/>
                  <a:gd name="connsiteY134" fmla="*/ 2984144 h 3543762"/>
                  <a:gd name="connsiteX135" fmla="*/ 1052449 w 2391728"/>
                  <a:gd name="connsiteY135" fmla="*/ 3073044 h 3543762"/>
                  <a:gd name="connsiteX136" fmla="*/ 1052449 w 2391728"/>
                  <a:gd name="connsiteY136" fmla="*/ 3123844 h 3543762"/>
                  <a:gd name="connsiteX137" fmla="*/ 1134999 w 2391728"/>
                  <a:gd name="connsiteY137" fmla="*/ 3123844 h 3543762"/>
                  <a:gd name="connsiteX138" fmla="*/ 1223899 w 2391728"/>
                  <a:gd name="connsiteY138" fmla="*/ 3041294 h 3543762"/>
                  <a:gd name="connsiteX139" fmla="*/ 1325499 w 2391728"/>
                  <a:gd name="connsiteY139" fmla="*/ 2946044 h 3543762"/>
                  <a:gd name="connsiteX140" fmla="*/ 1452499 w 2391728"/>
                  <a:gd name="connsiteY140" fmla="*/ 2901594 h 3543762"/>
                  <a:gd name="connsiteX141" fmla="*/ 1649349 w 2391728"/>
                  <a:gd name="connsiteY141" fmla="*/ 2939694 h 3543762"/>
                  <a:gd name="connsiteX142" fmla="*/ 1731899 w 2391728"/>
                  <a:gd name="connsiteY142" fmla="*/ 3104794 h 3543762"/>
                  <a:gd name="connsiteX143" fmla="*/ 1719199 w 2391728"/>
                  <a:gd name="connsiteY143" fmla="*/ 3206394 h 3543762"/>
                  <a:gd name="connsiteX144" fmla="*/ 1649349 w 2391728"/>
                  <a:gd name="connsiteY144" fmla="*/ 3288944 h 3543762"/>
                  <a:gd name="connsiteX145" fmla="*/ 1515999 w 2391728"/>
                  <a:gd name="connsiteY145" fmla="*/ 3346094 h 3543762"/>
                  <a:gd name="connsiteX146" fmla="*/ 1630299 w 2391728"/>
                  <a:gd name="connsiteY146" fmla="*/ 3295294 h 3543762"/>
                  <a:gd name="connsiteX147" fmla="*/ 1738249 w 2391728"/>
                  <a:gd name="connsiteY147" fmla="*/ 3187344 h 3543762"/>
                  <a:gd name="connsiteX148" fmla="*/ 1846199 w 2391728"/>
                  <a:gd name="connsiteY148" fmla="*/ 3104794 h 3543762"/>
                  <a:gd name="connsiteX149" fmla="*/ 1985899 w 2391728"/>
                  <a:gd name="connsiteY149" fmla="*/ 3085744 h 3543762"/>
                  <a:gd name="connsiteX150" fmla="*/ 2119249 w 2391728"/>
                  <a:gd name="connsiteY150" fmla="*/ 3104794 h 3543762"/>
                  <a:gd name="connsiteX151" fmla="*/ 2233549 w 2391728"/>
                  <a:gd name="connsiteY151" fmla="*/ 3098444 h 3543762"/>
                  <a:gd name="connsiteX152" fmla="*/ 2379599 w 2391728"/>
                  <a:gd name="connsiteY152" fmla="*/ 3053994 h 3543762"/>
                  <a:gd name="connsiteX0" fmla="*/ 2379599 w 2391728"/>
                  <a:gd name="connsiteY0" fmla="*/ 3053994 h 3543762"/>
                  <a:gd name="connsiteX1" fmla="*/ 2373249 w 2391728"/>
                  <a:gd name="connsiteY1" fmla="*/ 3149244 h 3543762"/>
                  <a:gd name="connsiteX2" fmla="*/ 2290699 w 2391728"/>
                  <a:gd name="connsiteY2" fmla="*/ 3250844 h 3543762"/>
                  <a:gd name="connsiteX3" fmla="*/ 2176399 w 2391728"/>
                  <a:gd name="connsiteY3" fmla="*/ 3307994 h 3543762"/>
                  <a:gd name="connsiteX4" fmla="*/ 1960499 w 2391728"/>
                  <a:gd name="connsiteY4" fmla="*/ 3320694 h 3543762"/>
                  <a:gd name="connsiteX5" fmla="*/ 1846199 w 2391728"/>
                  <a:gd name="connsiteY5" fmla="*/ 3339744 h 3543762"/>
                  <a:gd name="connsiteX6" fmla="*/ 1725549 w 2391728"/>
                  <a:gd name="connsiteY6" fmla="*/ 3409594 h 3543762"/>
                  <a:gd name="connsiteX7" fmla="*/ 1611249 w 2391728"/>
                  <a:gd name="connsiteY7" fmla="*/ 3511194 h 3543762"/>
                  <a:gd name="connsiteX8" fmla="*/ 1484249 w 2391728"/>
                  <a:gd name="connsiteY8" fmla="*/ 3536594 h 3543762"/>
                  <a:gd name="connsiteX9" fmla="*/ 1357249 w 2391728"/>
                  <a:gd name="connsiteY9" fmla="*/ 3536594 h 3543762"/>
                  <a:gd name="connsiteX10" fmla="*/ 1261999 w 2391728"/>
                  <a:gd name="connsiteY10" fmla="*/ 3454044 h 3543762"/>
                  <a:gd name="connsiteX11" fmla="*/ 1261999 w 2391728"/>
                  <a:gd name="connsiteY11" fmla="*/ 3358794 h 3543762"/>
                  <a:gd name="connsiteX12" fmla="*/ 1331849 w 2391728"/>
                  <a:gd name="connsiteY12" fmla="*/ 3257194 h 3543762"/>
                  <a:gd name="connsiteX13" fmla="*/ 1477899 w 2391728"/>
                  <a:gd name="connsiteY13" fmla="*/ 3187344 h 3543762"/>
                  <a:gd name="connsiteX14" fmla="*/ 1560449 w 2391728"/>
                  <a:gd name="connsiteY14" fmla="*/ 3136544 h 3543762"/>
                  <a:gd name="connsiteX15" fmla="*/ 1509649 w 2391728"/>
                  <a:gd name="connsiteY15" fmla="*/ 3085744 h 3543762"/>
                  <a:gd name="connsiteX16" fmla="*/ 1357249 w 2391728"/>
                  <a:gd name="connsiteY16" fmla="*/ 3142894 h 3543762"/>
                  <a:gd name="connsiteX17" fmla="*/ 1211199 w 2391728"/>
                  <a:gd name="connsiteY17" fmla="*/ 3257194 h 3543762"/>
                  <a:gd name="connsiteX18" fmla="*/ 1027049 w 2391728"/>
                  <a:gd name="connsiteY18" fmla="*/ 3333394 h 3543762"/>
                  <a:gd name="connsiteX19" fmla="*/ 893699 w 2391728"/>
                  <a:gd name="connsiteY19" fmla="*/ 3327044 h 3543762"/>
                  <a:gd name="connsiteX20" fmla="*/ 798449 w 2391728"/>
                  <a:gd name="connsiteY20" fmla="*/ 3212744 h 3543762"/>
                  <a:gd name="connsiteX21" fmla="*/ 830199 w 2391728"/>
                  <a:gd name="connsiteY21" fmla="*/ 3028594 h 3543762"/>
                  <a:gd name="connsiteX22" fmla="*/ 1001649 w 2391728"/>
                  <a:gd name="connsiteY22" fmla="*/ 2901594 h 3543762"/>
                  <a:gd name="connsiteX23" fmla="*/ 1166749 w 2391728"/>
                  <a:gd name="connsiteY23" fmla="*/ 2761894 h 3543762"/>
                  <a:gd name="connsiteX24" fmla="*/ 1179449 w 2391728"/>
                  <a:gd name="connsiteY24" fmla="*/ 2660294 h 3543762"/>
                  <a:gd name="connsiteX25" fmla="*/ 1109599 w 2391728"/>
                  <a:gd name="connsiteY25" fmla="*/ 2634894 h 3543762"/>
                  <a:gd name="connsiteX26" fmla="*/ 1001649 w 2391728"/>
                  <a:gd name="connsiteY26" fmla="*/ 2704744 h 3543762"/>
                  <a:gd name="connsiteX27" fmla="*/ 868299 w 2391728"/>
                  <a:gd name="connsiteY27" fmla="*/ 2876194 h 3543762"/>
                  <a:gd name="connsiteX28" fmla="*/ 696849 w 2391728"/>
                  <a:gd name="connsiteY28" fmla="*/ 3034944 h 3543762"/>
                  <a:gd name="connsiteX29" fmla="*/ 512699 w 2391728"/>
                  <a:gd name="connsiteY29" fmla="*/ 3155594 h 3543762"/>
                  <a:gd name="connsiteX30" fmla="*/ 341249 w 2391728"/>
                  <a:gd name="connsiteY30" fmla="*/ 3187344 h 3543762"/>
                  <a:gd name="connsiteX31" fmla="*/ 195199 w 2391728"/>
                  <a:gd name="connsiteY31" fmla="*/ 3111144 h 3543762"/>
                  <a:gd name="connsiteX32" fmla="*/ 182499 w 2391728"/>
                  <a:gd name="connsiteY32" fmla="*/ 2958744 h 3543762"/>
                  <a:gd name="connsiteX33" fmla="*/ 290449 w 2391728"/>
                  <a:gd name="connsiteY33" fmla="*/ 2799994 h 3543762"/>
                  <a:gd name="connsiteX34" fmla="*/ 480949 w 2391728"/>
                  <a:gd name="connsiteY34" fmla="*/ 2653944 h 3543762"/>
                  <a:gd name="connsiteX35" fmla="*/ 760349 w 2391728"/>
                  <a:gd name="connsiteY35" fmla="*/ 2507894 h 3543762"/>
                  <a:gd name="connsiteX36" fmla="*/ 861949 w 2391728"/>
                  <a:gd name="connsiteY36" fmla="*/ 2425344 h 3543762"/>
                  <a:gd name="connsiteX37" fmla="*/ 887349 w 2391728"/>
                  <a:gd name="connsiteY37" fmla="*/ 2361844 h 3543762"/>
                  <a:gd name="connsiteX38" fmla="*/ 817499 w 2391728"/>
                  <a:gd name="connsiteY38" fmla="*/ 2342794 h 3543762"/>
                  <a:gd name="connsiteX39" fmla="*/ 728599 w 2391728"/>
                  <a:gd name="connsiteY39" fmla="*/ 2412644 h 3543762"/>
                  <a:gd name="connsiteX40" fmla="*/ 665099 w 2391728"/>
                  <a:gd name="connsiteY40" fmla="*/ 2533294 h 3543762"/>
                  <a:gd name="connsiteX41" fmla="*/ 519049 w 2391728"/>
                  <a:gd name="connsiteY41" fmla="*/ 2628544 h 3543762"/>
                  <a:gd name="connsiteX42" fmla="*/ 385699 w 2391728"/>
                  <a:gd name="connsiteY42" fmla="*/ 2704744 h 3543762"/>
                  <a:gd name="connsiteX43" fmla="*/ 226949 w 2391728"/>
                  <a:gd name="connsiteY43" fmla="*/ 2717444 h 3543762"/>
                  <a:gd name="connsiteX44" fmla="*/ 80899 w 2391728"/>
                  <a:gd name="connsiteY44" fmla="*/ 2647594 h 3543762"/>
                  <a:gd name="connsiteX45" fmla="*/ 36449 w 2391728"/>
                  <a:gd name="connsiteY45" fmla="*/ 2514244 h 3543762"/>
                  <a:gd name="connsiteX46" fmla="*/ 68199 w 2391728"/>
                  <a:gd name="connsiteY46" fmla="*/ 2387244 h 3543762"/>
                  <a:gd name="connsiteX47" fmla="*/ 233299 w 2391728"/>
                  <a:gd name="connsiteY47" fmla="*/ 2260244 h 3543762"/>
                  <a:gd name="connsiteX48" fmla="*/ 411099 w 2391728"/>
                  <a:gd name="connsiteY48" fmla="*/ 2190394 h 3543762"/>
                  <a:gd name="connsiteX49" fmla="*/ 626999 w 2391728"/>
                  <a:gd name="connsiteY49" fmla="*/ 2088794 h 3543762"/>
                  <a:gd name="connsiteX50" fmla="*/ 709549 w 2391728"/>
                  <a:gd name="connsiteY50" fmla="*/ 1974494 h 3543762"/>
                  <a:gd name="connsiteX51" fmla="*/ 677799 w 2391728"/>
                  <a:gd name="connsiteY51" fmla="*/ 1942744 h 3543762"/>
                  <a:gd name="connsiteX52" fmla="*/ 563499 w 2391728"/>
                  <a:gd name="connsiteY52" fmla="*/ 2037994 h 3543762"/>
                  <a:gd name="connsiteX53" fmla="*/ 341249 w 2391728"/>
                  <a:gd name="connsiteY53" fmla="*/ 2133244 h 3543762"/>
                  <a:gd name="connsiteX54" fmla="*/ 195199 w 2391728"/>
                  <a:gd name="connsiteY54" fmla="*/ 2120544 h 3543762"/>
                  <a:gd name="connsiteX55" fmla="*/ 99949 w 2391728"/>
                  <a:gd name="connsiteY55" fmla="*/ 1999894 h 3543762"/>
                  <a:gd name="connsiteX56" fmla="*/ 87249 w 2391728"/>
                  <a:gd name="connsiteY56" fmla="*/ 1879244 h 3543762"/>
                  <a:gd name="connsiteX57" fmla="*/ 188849 w 2391728"/>
                  <a:gd name="connsiteY57" fmla="*/ 1752244 h 3543762"/>
                  <a:gd name="connsiteX58" fmla="*/ 353949 w 2391728"/>
                  <a:gd name="connsiteY58" fmla="*/ 1650644 h 3543762"/>
                  <a:gd name="connsiteX59" fmla="*/ 468249 w 2391728"/>
                  <a:gd name="connsiteY59" fmla="*/ 1587144 h 3543762"/>
                  <a:gd name="connsiteX60" fmla="*/ 519049 w 2391728"/>
                  <a:gd name="connsiteY60" fmla="*/ 1479194 h 3543762"/>
                  <a:gd name="connsiteX61" fmla="*/ 512699 w 2391728"/>
                  <a:gd name="connsiteY61" fmla="*/ 1447444 h 3543762"/>
                  <a:gd name="connsiteX62" fmla="*/ 436499 w 2391728"/>
                  <a:gd name="connsiteY62" fmla="*/ 1510944 h 3543762"/>
                  <a:gd name="connsiteX63" fmla="*/ 353949 w 2391728"/>
                  <a:gd name="connsiteY63" fmla="*/ 1555394 h 3543762"/>
                  <a:gd name="connsiteX64" fmla="*/ 252349 w 2391728"/>
                  <a:gd name="connsiteY64" fmla="*/ 1510944 h 3543762"/>
                  <a:gd name="connsiteX65" fmla="*/ 207899 w 2391728"/>
                  <a:gd name="connsiteY65" fmla="*/ 1390294 h 3543762"/>
                  <a:gd name="connsiteX66" fmla="*/ 207899 w 2391728"/>
                  <a:gd name="connsiteY66" fmla="*/ 1288694 h 3543762"/>
                  <a:gd name="connsiteX67" fmla="*/ 271399 w 2391728"/>
                  <a:gd name="connsiteY67" fmla="*/ 1091844 h 3543762"/>
                  <a:gd name="connsiteX68" fmla="*/ 353949 w 2391728"/>
                  <a:gd name="connsiteY68" fmla="*/ 920394 h 3543762"/>
                  <a:gd name="connsiteX69" fmla="*/ 404749 w 2391728"/>
                  <a:gd name="connsiteY69" fmla="*/ 583844 h 3543762"/>
                  <a:gd name="connsiteX70" fmla="*/ 303149 w 2391728"/>
                  <a:gd name="connsiteY70" fmla="*/ 348894 h 3543762"/>
                  <a:gd name="connsiteX71" fmla="*/ 138049 w 2391728"/>
                  <a:gd name="connsiteY71" fmla="*/ 228244 h 3543762"/>
                  <a:gd name="connsiteX72" fmla="*/ 4699 w 2391728"/>
                  <a:gd name="connsiteY72" fmla="*/ 209194 h 3543762"/>
                  <a:gd name="connsiteX73" fmla="*/ 36449 w 2391728"/>
                  <a:gd name="connsiteY73" fmla="*/ 12344 h 3543762"/>
                  <a:gd name="connsiteX74" fmla="*/ 98208 w 2391728"/>
                  <a:gd name="connsiteY74" fmla="*/ 24537 h 3543762"/>
                  <a:gd name="connsiteX75" fmla="*/ 217424 w 2391728"/>
                  <a:gd name="connsiteY75" fmla="*/ 59969 h 3543762"/>
                  <a:gd name="connsiteX76" fmla="*/ 347599 w 2391728"/>
                  <a:gd name="connsiteY76" fmla="*/ 113944 h 3543762"/>
                  <a:gd name="connsiteX77" fmla="*/ 430149 w 2391728"/>
                  <a:gd name="connsiteY77" fmla="*/ 202844 h 3543762"/>
                  <a:gd name="connsiteX78" fmla="*/ 499999 w 2391728"/>
                  <a:gd name="connsiteY78" fmla="*/ 323494 h 3543762"/>
                  <a:gd name="connsiteX79" fmla="*/ 557149 w 2391728"/>
                  <a:gd name="connsiteY79" fmla="*/ 482244 h 3543762"/>
                  <a:gd name="connsiteX80" fmla="*/ 550799 w 2391728"/>
                  <a:gd name="connsiteY80" fmla="*/ 806094 h 3543762"/>
                  <a:gd name="connsiteX81" fmla="*/ 499999 w 2391728"/>
                  <a:gd name="connsiteY81" fmla="*/ 983894 h 3543762"/>
                  <a:gd name="connsiteX82" fmla="*/ 423799 w 2391728"/>
                  <a:gd name="connsiteY82" fmla="*/ 1174394 h 3543762"/>
                  <a:gd name="connsiteX83" fmla="*/ 411099 w 2391728"/>
                  <a:gd name="connsiteY83" fmla="*/ 1250594 h 3543762"/>
                  <a:gd name="connsiteX84" fmla="*/ 430149 w 2391728"/>
                  <a:gd name="connsiteY84" fmla="*/ 1282344 h 3543762"/>
                  <a:gd name="connsiteX85" fmla="*/ 360299 w 2391728"/>
                  <a:gd name="connsiteY85" fmla="*/ 1339494 h 3543762"/>
                  <a:gd name="connsiteX86" fmla="*/ 430149 w 2391728"/>
                  <a:gd name="connsiteY86" fmla="*/ 1282344 h 3543762"/>
                  <a:gd name="connsiteX87" fmla="*/ 493649 w 2391728"/>
                  <a:gd name="connsiteY87" fmla="*/ 1237894 h 3543762"/>
                  <a:gd name="connsiteX88" fmla="*/ 601599 w 2391728"/>
                  <a:gd name="connsiteY88" fmla="*/ 1263294 h 3543762"/>
                  <a:gd name="connsiteX89" fmla="*/ 677799 w 2391728"/>
                  <a:gd name="connsiteY89" fmla="*/ 1358544 h 3543762"/>
                  <a:gd name="connsiteX90" fmla="*/ 696849 w 2391728"/>
                  <a:gd name="connsiteY90" fmla="*/ 1504594 h 3543762"/>
                  <a:gd name="connsiteX91" fmla="*/ 646049 w 2391728"/>
                  <a:gd name="connsiteY91" fmla="*/ 1669694 h 3543762"/>
                  <a:gd name="connsiteX92" fmla="*/ 506349 w 2391728"/>
                  <a:gd name="connsiteY92" fmla="*/ 1758594 h 3543762"/>
                  <a:gd name="connsiteX93" fmla="*/ 334899 w 2391728"/>
                  <a:gd name="connsiteY93" fmla="*/ 1860194 h 3543762"/>
                  <a:gd name="connsiteX94" fmla="*/ 309499 w 2391728"/>
                  <a:gd name="connsiteY94" fmla="*/ 1904644 h 3543762"/>
                  <a:gd name="connsiteX95" fmla="*/ 322199 w 2391728"/>
                  <a:gd name="connsiteY95" fmla="*/ 1949094 h 3543762"/>
                  <a:gd name="connsiteX96" fmla="*/ 423799 w 2391728"/>
                  <a:gd name="connsiteY96" fmla="*/ 1910994 h 3543762"/>
                  <a:gd name="connsiteX97" fmla="*/ 544449 w 2391728"/>
                  <a:gd name="connsiteY97" fmla="*/ 1815744 h 3543762"/>
                  <a:gd name="connsiteX98" fmla="*/ 665099 w 2391728"/>
                  <a:gd name="connsiteY98" fmla="*/ 1739544 h 3543762"/>
                  <a:gd name="connsiteX99" fmla="*/ 741299 w 2391728"/>
                  <a:gd name="connsiteY99" fmla="*/ 1720494 h 3543762"/>
                  <a:gd name="connsiteX100" fmla="*/ 830199 w 2391728"/>
                  <a:gd name="connsiteY100" fmla="*/ 1771294 h 3543762"/>
                  <a:gd name="connsiteX101" fmla="*/ 893699 w 2391728"/>
                  <a:gd name="connsiteY101" fmla="*/ 1955444 h 3543762"/>
                  <a:gd name="connsiteX102" fmla="*/ 874649 w 2391728"/>
                  <a:gd name="connsiteY102" fmla="*/ 2063394 h 3543762"/>
                  <a:gd name="connsiteX103" fmla="*/ 811149 w 2391728"/>
                  <a:gd name="connsiteY103" fmla="*/ 2164994 h 3543762"/>
                  <a:gd name="connsiteX104" fmla="*/ 684149 w 2391728"/>
                  <a:gd name="connsiteY104" fmla="*/ 2253894 h 3543762"/>
                  <a:gd name="connsiteX105" fmla="*/ 417449 w 2391728"/>
                  <a:gd name="connsiteY105" fmla="*/ 2355494 h 3543762"/>
                  <a:gd name="connsiteX106" fmla="*/ 309499 w 2391728"/>
                  <a:gd name="connsiteY106" fmla="*/ 2406294 h 3543762"/>
                  <a:gd name="connsiteX107" fmla="*/ 252349 w 2391728"/>
                  <a:gd name="connsiteY107" fmla="*/ 2482494 h 3543762"/>
                  <a:gd name="connsiteX108" fmla="*/ 252349 w 2391728"/>
                  <a:gd name="connsiteY108" fmla="*/ 2552344 h 3543762"/>
                  <a:gd name="connsiteX109" fmla="*/ 366649 w 2391728"/>
                  <a:gd name="connsiteY109" fmla="*/ 2520594 h 3543762"/>
                  <a:gd name="connsiteX110" fmla="*/ 487299 w 2391728"/>
                  <a:gd name="connsiteY110" fmla="*/ 2438044 h 3543762"/>
                  <a:gd name="connsiteX111" fmla="*/ 588899 w 2391728"/>
                  <a:gd name="connsiteY111" fmla="*/ 2304694 h 3543762"/>
                  <a:gd name="connsiteX112" fmla="*/ 741299 w 2391728"/>
                  <a:gd name="connsiteY112" fmla="*/ 2228494 h 3543762"/>
                  <a:gd name="connsiteX113" fmla="*/ 836549 w 2391728"/>
                  <a:gd name="connsiteY113" fmla="*/ 2158644 h 3543762"/>
                  <a:gd name="connsiteX114" fmla="*/ 969899 w 2391728"/>
                  <a:gd name="connsiteY114" fmla="*/ 2171344 h 3543762"/>
                  <a:gd name="connsiteX115" fmla="*/ 1058799 w 2391728"/>
                  <a:gd name="connsiteY115" fmla="*/ 2253894 h 3543762"/>
                  <a:gd name="connsiteX116" fmla="*/ 1090549 w 2391728"/>
                  <a:gd name="connsiteY116" fmla="*/ 2336444 h 3543762"/>
                  <a:gd name="connsiteX117" fmla="*/ 1071499 w 2391728"/>
                  <a:gd name="connsiteY117" fmla="*/ 2444394 h 3543762"/>
                  <a:gd name="connsiteX118" fmla="*/ 906399 w 2391728"/>
                  <a:gd name="connsiteY118" fmla="*/ 2584094 h 3543762"/>
                  <a:gd name="connsiteX119" fmla="*/ 734949 w 2391728"/>
                  <a:gd name="connsiteY119" fmla="*/ 2698394 h 3543762"/>
                  <a:gd name="connsiteX120" fmla="*/ 506349 w 2391728"/>
                  <a:gd name="connsiteY120" fmla="*/ 2831744 h 3543762"/>
                  <a:gd name="connsiteX121" fmla="*/ 423799 w 2391728"/>
                  <a:gd name="connsiteY121" fmla="*/ 2895244 h 3543762"/>
                  <a:gd name="connsiteX122" fmla="*/ 360299 w 2391728"/>
                  <a:gd name="connsiteY122" fmla="*/ 2965094 h 3543762"/>
                  <a:gd name="connsiteX123" fmla="*/ 398399 w 2391728"/>
                  <a:gd name="connsiteY123" fmla="*/ 2996844 h 3543762"/>
                  <a:gd name="connsiteX124" fmla="*/ 582549 w 2391728"/>
                  <a:gd name="connsiteY124" fmla="*/ 2907944 h 3543762"/>
                  <a:gd name="connsiteX125" fmla="*/ 690499 w 2391728"/>
                  <a:gd name="connsiteY125" fmla="*/ 2787294 h 3543762"/>
                  <a:gd name="connsiteX126" fmla="*/ 773049 w 2391728"/>
                  <a:gd name="connsiteY126" fmla="*/ 2692044 h 3543762"/>
                  <a:gd name="connsiteX127" fmla="*/ 950849 w 2391728"/>
                  <a:gd name="connsiteY127" fmla="*/ 2545994 h 3543762"/>
                  <a:gd name="connsiteX128" fmla="*/ 1071499 w 2391728"/>
                  <a:gd name="connsiteY128" fmla="*/ 2444394 h 3543762"/>
                  <a:gd name="connsiteX129" fmla="*/ 1179449 w 2391728"/>
                  <a:gd name="connsiteY129" fmla="*/ 2399944 h 3543762"/>
                  <a:gd name="connsiteX130" fmla="*/ 1268349 w 2391728"/>
                  <a:gd name="connsiteY130" fmla="*/ 2425344 h 3543762"/>
                  <a:gd name="connsiteX131" fmla="*/ 1350899 w 2391728"/>
                  <a:gd name="connsiteY131" fmla="*/ 2520594 h 3543762"/>
                  <a:gd name="connsiteX132" fmla="*/ 1369949 w 2391728"/>
                  <a:gd name="connsiteY132" fmla="*/ 2679344 h 3543762"/>
                  <a:gd name="connsiteX133" fmla="*/ 1306449 w 2391728"/>
                  <a:gd name="connsiteY133" fmla="*/ 2831744 h 3543762"/>
                  <a:gd name="connsiteX134" fmla="*/ 1141349 w 2391728"/>
                  <a:gd name="connsiteY134" fmla="*/ 2984144 h 3543762"/>
                  <a:gd name="connsiteX135" fmla="*/ 1052449 w 2391728"/>
                  <a:gd name="connsiteY135" fmla="*/ 3073044 h 3543762"/>
                  <a:gd name="connsiteX136" fmla="*/ 1052449 w 2391728"/>
                  <a:gd name="connsiteY136" fmla="*/ 3123844 h 3543762"/>
                  <a:gd name="connsiteX137" fmla="*/ 1134999 w 2391728"/>
                  <a:gd name="connsiteY137" fmla="*/ 3123844 h 3543762"/>
                  <a:gd name="connsiteX138" fmla="*/ 1223899 w 2391728"/>
                  <a:gd name="connsiteY138" fmla="*/ 3041294 h 3543762"/>
                  <a:gd name="connsiteX139" fmla="*/ 1325499 w 2391728"/>
                  <a:gd name="connsiteY139" fmla="*/ 2946044 h 3543762"/>
                  <a:gd name="connsiteX140" fmla="*/ 1452499 w 2391728"/>
                  <a:gd name="connsiteY140" fmla="*/ 2901594 h 3543762"/>
                  <a:gd name="connsiteX141" fmla="*/ 1649349 w 2391728"/>
                  <a:gd name="connsiteY141" fmla="*/ 2939694 h 3543762"/>
                  <a:gd name="connsiteX142" fmla="*/ 1731899 w 2391728"/>
                  <a:gd name="connsiteY142" fmla="*/ 3104794 h 3543762"/>
                  <a:gd name="connsiteX143" fmla="*/ 1719199 w 2391728"/>
                  <a:gd name="connsiteY143" fmla="*/ 3206394 h 3543762"/>
                  <a:gd name="connsiteX144" fmla="*/ 1649349 w 2391728"/>
                  <a:gd name="connsiteY144" fmla="*/ 3288944 h 3543762"/>
                  <a:gd name="connsiteX145" fmla="*/ 1515999 w 2391728"/>
                  <a:gd name="connsiteY145" fmla="*/ 3346094 h 3543762"/>
                  <a:gd name="connsiteX146" fmla="*/ 1630299 w 2391728"/>
                  <a:gd name="connsiteY146" fmla="*/ 3295294 h 3543762"/>
                  <a:gd name="connsiteX147" fmla="*/ 1738249 w 2391728"/>
                  <a:gd name="connsiteY147" fmla="*/ 3187344 h 3543762"/>
                  <a:gd name="connsiteX148" fmla="*/ 1846199 w 2391728"/>
                  <a:gd name="connsiteY148" fmla="*/ 3104794 h 3543762"/>
                  <a:gd name="connsiteX149" fmla="*/ 1985899 w 2391728"/>
                  <a:gd name="connsiteY149" fmla="*/ 3085744 h 3543762"/>
                  <a:gd name="connsiteX150" fmla="*/ 2119249 w 2391728"/>
                  <a:gd name="connsiteY150" fmla="*/ 3104794 h 3543762"/>
                  <a:gd name="connsiteX151" fmla="*/ 2233549 w 2391728"/>
                  <a:gd name="connsiteY151" fmla="*/ 3098444 h 3543762"/>
                  <a:gd name="connsiteX152" fmla="*/ 2379599 w 2391728"/>
                  <a:gd name="connsiteY152" fmla="*/ 3053994 h 3543762"/>
                  <a:gd name="connsiteX0" fmla="*/ 2376594 w 2388723"/>
                  <a:gd name="connsiteY0" fmla="*/ 3033697 h 3523465"/>
                  <a:gd name="connsiteX1" fmla="*/ 2370244 w 2388723"/>
                  <a:gd name="connsiteY1" fmla="*/ 3128947 h 3523465"/>
                  <a:gd name="connsiteX2" fmla="*/ 2287694 w 2388723"/>
                  <a:gd name="connsiteY2" fmla="*/ 3230547 h 3523465"/>
                  <a:gd name="connsiteX3" fmla="*/ 2173394 w 2388723"/>
                  <a:gd name="connsiteY3" fmla="*/ 3287697 h 3523465"/>
                  <a:gd name="connsiteX4" fmla="*/ 1957494 w 2388723"/>
                  <a:gd name="connsiteY4" fmla="*/ 3300397 h 3523465"/>
                  <a:gd name="connsiteX5" fmla="*/ 1843194 w 2388723"/>
                  <a:gd name="connsiteY5" fmla="*/ 3319447 h 3523465"/>
                  <a:gd name="connsiteX6" fmla="*/ 1722544 w 2388723"/>
                  <a:gd name="connsiteY6" fmla="*/ 3389297 h 3523465"/>
                  <a:gd name="connsiteX7" fmla="*/ 1608244 w 2388723"/>
                  <a:gd name="connsiteY7" fmla="*/ 3490897 h 3523465"/>
                  <a:gd name="connsiteX8" fmla="*/ 1481244 w 2388723"/>
                  <a:gd name="connsiteY8" fmla="*/ 3516297 h 3523465"/>
                  <a:gd name="connsiteX9" fmla="*/ 1354244 w 2388723"/>
                  <a:gd name="connsiteY9" fmla="*/ 3516297 h 3523465"/>
                  <a:gd name="connsiteX10" fmla="*/ 1258994 w 2388723"/>
                  <a:gd name="connsiteY10" fmla="*/ 3433747 h 3523465"/>
                  <a:gd name="connsiteX11" fmla="*/ 1258994 w 2388723"/>
                  <a:gd name="connsiteY11" fmla="*/ 3338497 h 3523465"/>
                  <a:gd name="connsiteX12" fmla="*/ 1328844 w 2388723"/>
                  <a:gd name="connsiteY12" fmla="*/ 3236897 h 3523465"/>
                  <a:gd name="connsiteX13" fmla="*/ 1474894 w 2388723"/>
                  <a:gd name="connsiteY13" fmla="*/ 3167047 h 3523465"/>
                  <a:gd name="connsiteX14" fmla="*/ 1557444 w 2388723"/>
                  <a:gd name="connsiteY14" fmla="*/ 3116247 h 3523465"/>
                  <a:gd name="connsiteX15" fmla="*/ 1506644 w 2388723"/>
                  <a:gd name="connsiteY15" fmla="*/ 3065447 h 3523465"/>
                  <a:gd name="connsiteX16" fmla="*/ 1354244 w 2388723"/>
                  <a:gd name="connsiteY16" fmla="*/ 3122597 h 3523465"/>
                  <a:gd name="connsiteX17" fmla="*/ 1208194 w 2388723"/>
                  <a:gd name="connsiteY17" fmla="*/ 3236897 h 3523465"/>
                  <a:gd name="connsiteX18" fmla="*/ 1024044 w 2388723"/>
                  <a:gd name="connsiteY18" fmla="*/ 3313097 h 3523465"/>
                  <a:gd name="connsiteX19" fmla="*/ 890694 w 2388723"/>
                  <a:gd name="connsiteY19" fmla="*/ 3306747 h 3523465"/>
                  <a:gd name="connsiteX20" fmla="*/ 795444 w 2388723"/>
                  <a:gd name="connsiteY20" fmla="*/ 3192447 h 3523465"/>
                  <a:gd name="connsiteX21" fmla="*/ 827194 w 2388723"/>
                  <a:gd name="connsiteY21" fmla="*/ 3008297 h 3523465"/>
                  <a:gd name="connsiteX22" fmla="*/ 998644 w 2388723"/>
                  <a:gd name="connsiteY22" fmla="*/ 2881297 h 3523465"/>
                  <a:gd name="connsiteX23" fmla="*/ 1163744 w 2388723"/>
                  <a:gd name="connsiteY23" fmla="*/ 2741597 h 3523465"/>
                  <a:gd name="connsiteX24" fmla="*/ 1176444 w 2388723"/>
                  <a:gd name="connsiteY24" fmla="*/ 2639997 h 3523465"/>
                  <a:gd name="connsiteX25" fmla="*/ 1106594 w 2388723"/>
                  <a:gd name="connsiteY25" fmla="*/ 2614597 h 3523465"/>
                  <a:gd name="connsiteX26" fmla="*/ 998644 w 2388723"/>
                  <a:gd name="connsiteY26" fmla="*/ 2684447 h 3523465"/>
                  <a:gd name="connsiteX27" fmla="*/ 865294 w 2388723"/>
                  <a:gd name="connsiteY27" fmla="*/ 2855897 h 3523465"/>
                  <a:gd name="connsiteX28" fmla="*/ 693844 w 2388723"/>
                  <a:gd name="connsiteY28" fmla="*/ 3014647 h 3523465"/>
                  <a:gd name="connsiteX29" fmla="*/ 509694 w 2388723"/>
                  <a:gd name="connsiteY29" fmla="*/ 3135297 h 3523465"/>
                  <a:gd name="connsiteX30" fmla="*/ 338244 w 2388723"/>
                  <a:gd name="connsiteY30" fmla="*/ 3167047 h 3523465"/>
                  <a:gd name="connsiteX31" fmla="*/ 192194 w 2388723"/>
                  <a:gd name="connsiteY31" fmla="*/ 3090847 h 3523465"/>
                  <a:gd name="connsiteX32" fmla="*/ 179494 w 2388723"/>
                  <a:gd name="connsiteY32" fmla="*/ 2938447 h 3523465"/>
                  <a:gd name="connsiteX33" fmla="*/ 287444 w 2388723"/>
                  <a:gd name="connsiteY33" fmla="*/ 2779697 h 3523465"/>
                  <a:gd name="connsiteX34" fmla="*/ 477944 w 2388723"/>
                  <a:gd name="connsiteY34" fmla="*/ 2633647 h 3523465"/>
                  <a:gd name="connsiteX35" fmla="*/ 757344 w 2388723"/>
                  <a:gd name="connsiteY35" fmla="*/ 2487597 h 3523465"/>
                  <a:gd name="connsiteX36" fmla="*/ 858944 w 2388723"/>
                  <a:gd name="connsiteY36" fmla="*/ 2405047 h 3523465"/>
                  <a:gd name="connsiteX37" fmla="*/ 884344 w 2388723"/>
                  <a:gd name="connsiteY37" fmla="*/ 2341547 h 3523465"/>
                  <a:gd name="connsiteX38" fmla="*/ 814494 w 2388723"/>
                  <a:gd name="connsiteY38" fmla="*/ 2322497 h 3523465"/>
                  <a:gd name="connsiteX39" fmla="*/ 725594 w 2388723"/>
                  <a:gd name="connsiteY39" fmla="*/ 2392347 h 3523465"/>
                  <a:gd name="connsiteX40" fmla="*/ 662094 w 2388723"/>
                  <a:gd name="connsiteY40" fmla="*/ 2512997 h 3523465"/>
                  <a:gd name="connsiteX41" fmla="*/ 516044 w 2388723"/>
                  <a:gd name="connsiteY41" fmla="*/ 2608247 h 3523465"/>
                  <a:gd name="connsiteX42" fmla="*/ 382694 w 2388723"/>
                  <a:gd name="connsiteY42" fmla="*/ 2684447 h 3523465"/>
                  <a:gd name="connsiteX43" fmla="*/ 223944 w 2388723"/>
                  <a:gd name="connsiteY43" fmla="*/ 2697147 h 3523465"/>
                  <a:gd name="connsiteX44" fmla="*/ 77894 w 2388723"/>
                  <a:gd name="connsiteY44" fmla="*/ 2627297 h 3523465"/>
                  <a:gd name="connsiteX45" fmla="*/ 33444 w 2388723"/>
                  <a:gd name="connsiteY45" fmla="*/ 2493947 h 3523465"/>
                  <a:gd name="connsiteX46" fmla="*/ 65194 w 2388723"/>
                  <a:gd name="connsiteY46" fmla="*/ 2366947 h 3523465"/>
                  <a:gd name="connsiteX47" fmla="*/ 230294 w 2388723"/>
                  <a:gd name="connsiteY47" fmla="*/ 2239947 h 3523465"/>
                  <a:gd name="connsiteX48" fmla="*/ 408094 w 2388723"/>
                  <a:gd name="connsiteY48" fmla="*/ 2170097 h 3523465"/>
                  <a:gd name="connsiteX49" fmla="*/ 623994 w 2388723"/>
                  <a:gd name="connsiteY49" fmla="*/ 2068497 h 3523465"/>
                  <a:gd name="connsiteX50" fmla="*/ 706544 w 2388723"/>
                  <a:gd name="connsiteY50" fmla="*/ 1954197 h 3523465"/>
                  <a:gd name="connsiteX51" fmla="*/ 674794 w 2388723"/>
                  <a:gd name="connsiteY51" fmla="*/ 1922447 h 3523465"/>
                  <a:gd name="connsiteX52" fmla="*/ 560494 w 2388723"/>
                  <a:gd name="connsiteY52" fmla="*/ 2017697 h 3523465"/>
                  <a:gd name="connsiteX53" fmla="*/ 338244 w 2388723"/>
                  <a:gd name="connsiteY53" fmla="*/ 2112947 h 3523465"/>
                  <a:gd name="connsiteX54" fmla="*/ 192194 w 2388723"/>
                  <a:gd name="connsiteY54" fmla="*/ 2100247 h 3523465"/>
                  <a:gd name="connsiteX55" fmla="*/ 96944 w 2388723"/>
                  <a:gd name="connsiteY55" fmla="*/ 1979597 h 3523465"/>
                  <a:gd name="connsiteX56" fmla="*/ 84244 w 2388723"/>
                  <a:gd name="connsiteY56" fmla="*/ 1858947 h 3523465"/>
                  <a:gd name="connsiteX57" fmla="*/ 185844 w 2388723"/>
                  <a:gd name="connsiteY57" fmla="*/ 1731947 h 3523465"/>
                  <a:gd name="connsiteX58" fmla="*/ 350944 w 2388723"/>
                  <a:gd name="connsiteY58" fmla="*/ 1630347 h 3523465"/>
                  <a:gd name="connsiteX59" fmla="*/ 465244 w 2388723"/>
                  <a:gd name="connsiteY59" fmla="*/ 1566847 h 3523465"/>
                  <a:gd name="connsiteX60" fmla="*/ 516044 w 2388723"/>
                  <a:gd name="connsiteY60" fmla="*/ 1458897 h 3523465"/>
                  <a:gd name="connsiteX61" fmla="*/ 509694 w 2388723"/>
                  <a:gd name="connsiteY61" fmla="*/ 1427147 h 3523465"/>
                  <a:gd name="connsiteX62" fmla="*/ 433494 w 2388723"/>
                  <a:gd name="connsiteY62" fmla="*/ 1490647 h 3523465"/>
                  <a:gd name="connsiteX63" fmla="*/ 350944 w 2388723"/>
                  <a:gd name="connsiteY63" fmla="*/ 1535097 h 3523465"/>
                  <a:gd name="connsiteX64" fmla="*/ 249344 w 2388723"/>
                  <a:gd name="connsiteY64" fmla="*/ 1490647 h 3523465"/>
                  <a:gd name="connsiteX65" fmla="*/ 204894 w 2388723"/>
                  <a:gd name="connsiteY65" fmla="*/ 1369997 h 3523465"/>
                  <a:gd name="connsiteX66" fmla="*/ 204894 w 2388723"/>
                  <a:gd name="connsiteY66" fmla="*/ 1268397 h 3523465"/>
                  <a:gd name="connsiteX67" fmla="*/ 268394 w 2388723"/>
                  <a:gd name="connsiteY67" fmla="*/ 1071547 h 3523465"/>
                  <a:gd name="connsiteX68" fmla="*/ 350944 w 2388723"/>
                  <a:gd name="connsiteY68" fmla="*/ 900097 h 3523465"/>
                  <a:gd name="connsiteX69" fmla="*/ 401744 w 2388723"/>
                  <a:gd name="connsiteY69" fmla="*/ 563547 h 3523465"/>
                  <a:gd name="connsiteX70" fmla="*/ 300144 w 2388723"/>
                  <a:gd name="connsiteY70" fmla="*/ 328597 h 3523465"/>
                  <a:gd name="connsiteX71" fmla="*/ 135044 w 2388723"/>
                  <a:gd name="connsiteY71" fmla="*/ 207947 h 3523465"/>
                  <a:gd name="connsiteX72" fmla="*/ 1694 w 2388723"/>
                  <a:gd name="connsiteY72" fmla="*/ 188897 h 3523465"/>
                  <a:gd name="connsiteX73" fmla="*/ 62019 w 2388723"/>
                  <a:gd name="connsiteY73" fmla="*/ 26972 h 3523465"/>
                  <a:gd name="connsiteX74" fmla="*/ 95203 w 2388723"/>
                  <a:gd name="connsiteY74" fmla="*/ 4240 h 3523465"/>
                  <a:gd name="connsiteX75" fmla="*/ 214419 w 2388723"/>
                  <a:gd name="connsiteY75" fmla="*/ 39672 h 3523465"/>
                  <a:gd name="connsiteX76" fmla="*/ 344594 w 2388723"/>
                  <a:gd name="connsiteY76" fmla="*/ 93647 h 3523465"/>
                  <a:gd name="connsiteX77" fmla="*/ 427144 w 2388723"/>
                  <a:gd name="connsiteY77" fmla="*/ 182547 h 3523465"/>
                  <a:gd name="connsiteX78" fmla="*/ 496994 w 2388723"/>
                  <a:gd name="connsiteY78" fmla="*/ 303197 h 3523465"/>
                  <a:gd name="connsiteX79" fmla="*/ 554144 w 2388723"/>
                  <a:gd name="connsiteY79" fmla="*/ 461947 h 3523465"/>
                  <a:gd name="connsiteX80" fmla="*/ 547794 w 2388723"/>
                  <a:gd name="connsiteY80" fmla="*/ 785797 h 3523465"/>
                  <a:gd name="connsiteX81" fmla="*/ 496994 w 2388723"/>
                  <a:gd name="connsiteY81" fmla="*/ 963597 h 3523465"/>
                  <a:gd name="connsiteX82" fmla="*/ 420794 w 2388723"/>
                  <a:gd name="connsiteY82" fmla="*/ 1154097 h 3523465"/>
                  <a:gd name="connsiteX83" fmla="*/ 408094 w 2388723"/>
                  <a:gd name="connsiteY83" fmla="*/ 1230297 h 3523465"/>
                  <a:gd name="connsiteX84" fmla="*/ 427144 w 2388723"/>
                  <a:gd name="connsiteY84" fmla="*/ 1262047 h 3523465"/>
                  <a:gd name="connsiteX85" fmla="*/ 357294 w 2388723"/>
                  <a:gd name="connsiteY85" fmla="*/ 1319197 h 3523465"/>
                  <a:gd name="connsiteX86" fmla="*/ 427144 w 2388723"/>
                  <a:gd name="connsiteY86" fmla="*/ 1262047 h 3523465"/>
                  <a:gd name="connsiteX87" fmla="*/ 490644 w 2388723"/>
                  <a:gd name="connsiteY87" fmla="*/ 1217597 h 3523465"/>
                  <a:gd name="connsiteX88" fmla="*/ 598594 w 2388723"/>
                  <a:gd name="connsiteY88" fmla="*/ 1242997 h 3523465"/>
                  <a:gd name="connsiteX89" fmla="*/ 674794 w 2388723"/>
                  <a:gd name="connsiteY89" fmla="*/ 1338247 h 3523465"/>
                  <a:gd name="connsiteX90" fmla="*/ 693844 w 2388723"/>
                  <a:gd name="connsiteY90" fmla="*/ 1484297 h 3523465"/>
                  <a:gd name="connsiteX91" fmla="*/ 643044 w 2388723"/>
                  <a:gd name="connsiteY91" fmla="*/ 1649397 h 3523465"/>
                  <a:gd name="connsiteX92" fmla="*/ 503344 w 2388723"/>
                  <a:gd name="connsiteY92" fmla="*/ 1738297 h 3523465"/>
                  <a:gd name="connsiteX93" fmla="*/ 331894 w 2388723"/>
                  <a:gd name="connsiteY93" fmla="*/ 1839897 h 3523465"/>
                  <a:gd name="connsiteX94" fmla="*/ 306494 w 2388723"/>
                  <a:gd name="connsiteY94" fmla="*/ 1884347 h 3523465"/>
                  <a:gd name="connsiteX95" fmla="*/ 319194 w 2388723"/>
                  <a:gd name="connsiteY95" fmla="*/ 1928797 h 3523465"/>
                  <a:gd name="connsiteX96" fmla="*/ 420794 w 2388723"/>
                  <a:gd name="connsiteY96" fmla="*/ 1890697 h 3523465"/>
                  <a:gd name="connsiteX97" fmla="*/ 541444 w 2388723"/>
                  <a:gd name="connsiteY97" fmla="*/ 1795447 h 3523465"/>
                  <a:gd name="connsiteX98" fmla="*/ 662094 w 2388723"/>
                  <a:gd name="connsiteY98" fmla="*/ 1719247 h 3523465"/>
                  <a:gd name="connsiteX99" fmla="*/ 738294 w 2388723"/>
                  <a:gd name="connsiteY99" fmla="*/ 1700197 h 3523465"/>
                  <a:gd name="connsiteX100" fmla="*/ 827194 w 2388723"/>
                  <a:gd name="connsiteY100" fmla="*/ 1750997 h 3523465"/>
                  <a:gd name="connsiteX101" fmla="*/ 890694 w 2388723"/>
                  <a:gd name="connsiteY101" fmla="*/ 1935147 h 3523465"/>
                  <a:gd name="connsiteX102" fmla="*/ 871644 w 2388723"/>
                  <a:gd name="connsiteY102" fmla="*/ 2043097 h 3523465"/>
                  <a:gd name="connsiteX103" fmla="*/ 808144 w 2388723"/>
                  <a:gd name="connsiteY103" fmla="*/ 2144697 h 3523465"/>
                  <a:gd name="connsiteX104" fmla="*/ 681144 w 2388723"/>
                  <a:gd name="connsiteY104" fmla="*/ 2233597 h 3523465"/>
                  <a:gd name="connsiteX105" fmla="*/ 414444 w 2388723"/>
                  <a:gd name="connsiteY105" fmla="*/ 2335197 h 3523465"/>
                  <a:gd name="connsiteX106" fmla="*/ 306494 w 2388723"/>
                  <a:gd name="connsiteY106" fmla="*/ 2385997 h 3523465"/>
                  <a:gd name="connsiteX107" fmla="*/ 249344 w 2388723"/>
                  <a:gd name="connsiteY107" fmla="*/ 2462197 h 3523465"/>
                  <a:gd name="connsiteX108" fmla="*/ 249344 w 2388723"/>
                  <a:gd name="connsiteY108" fmla="*/ 2532047 h 3523465"/>
                  <a:gd name="connsiteX109" fmla="*/ 363644 w 2388723"/>
                  <a:gd name="connsiteY109" fmla="*/ 2500297 h 3523465"/>
                  <a:gd name="connsiteX110" fmla="*/ 484294 w 2388723"/>
                  <a:gd name="connsiteY110" fmla="*/ 2417747 h 3523465"/>
                  <a:gd name="connsiteX111" fmla="*/ 585894 w 2388723"/>
                  <a:gd name="connsiteY111" fmla="*/ 2284397 h 3523465"/>
                  <a:gd name="connsiteX112" fmla="*/ 738294 w 2388723"/>
                  <a:gd name="connsiteY112" fmla="*/ 2208197 h 3523465"/>
                  <a:gd name="connsiteX113" fmla="*/ 833544 w 2388723"/>
                  <a:gd name="connsiteY113" fmla="*/ 2138347 h 3523465"/>
                  <a:gd name="connsiteX114" fmla="*/ 966894 w 2388723"/>
                  <a:gd name="connsiteY114" fmla="*/ 2151047 h 3523465"/>
                  <a:gd name="connsiteX115" fmla="*/ 1055794 w 2388723"/>
                  <a:gd name="connsiteY115" fmla="*/ 2233597 h 3523465"/>
                  <a:gd name="connsiteX116" fmla="*/ 1087544 w 2388723"/>
                  <a:gd name="connsiteY116" fmla="*/ 2316147 h 3523465"/>
                  <a:gd name="connsiteX117" fmla="*/ 1068494 w 2388723"/>
                  <a:gd name="connsiteY117" fmla="*/ 2424097 h 3523465"/>
                  <a:gd name="connsiteX118" fmla="*/ 903394 w 2388723"/>
                  <a:gd name="connsiteY118" fmla="*/ 2563797 h 3523465"/>
                  <a:gd name="connsiteX119" fmla="*/ 731944 w 2388723"/>
                  <a:gd name="connsiteY119" fmla="*/ 2678097 h 3523465"/>
                  <a:gd name="connsiteX120" fmla="*/ 503344 w 2388723"/>
                  <a:gd name="connsiteY120" fmla="*/ 2811447 h 3523465"/>
                  <a:gd name="connsiteX121" fmla="*/ 420794 w 2388723"/>
                  <a:gd name="connsiteY121" fmla="*/ 2874947 h 3523465"/>
                  <a:gd name="connsiteX122" fmla="*/ 357294 w 2388723"/>
                  <a:gd name="connsiteY122" fmla="*/ 2944797 h 3523465"/>
                  <a:gd name="connsiteX123" fmla="*/ 395394 w 2388723"/>
                  <a:gd name="connsiteY123" fmla="*/ 2976547 h 3523465"/>
                  <a:gd name="connsiteX124" fmla="*/ 579544 w 2388723"/>
                  <a:gd name="connsiteY124" fmla="*/ 2887647 h 3523465"/>
                  <a:gd name="connsiteX125" fmla="*/ 687494 w 2388723"/>
                  <a:gd name="connsiteY125" fmla="*/ 2766997 h 3523465"/>
                  <a:gd name="connsiteX126" fmla="*/ 770044 w 2388723"/>
                  <a:gd name="connsiteY126" fmla="*/ 2671747 h 3523465"/>
                  <a:gd name="connsiteX127" fmla="*/ 947844 w 2388723"/>
                  <a:gd name="connsiteY127" fmla="*/ 2525697 h 3523465"/>
                  <a:gd name="connsiteX128" fmla="*/ 1068494 w 2388723"/>
                  <a:gd name="connsiteY128" fmla="*/ 2424097 h 3523465"/>
                  <a:gd name="connsiteX129" fmla="*/ 1176444 w 2388723"/>
                  <a:gd name="connsiteY129" fmla="*/ 2379647 h 3523465"/>
                  <a:gd name="connsiteX130" fmla="*/ 1265344 w 2388723"/>
                  <a:gd name="connsiteY130" fmla="*/ 2405047 h 3523465"/>
                  <a:gd name="connsiteX131" fmla="*/ 1347894 w 2388723"/>
                  <a:gd name="connsiteY131" fmla="*/ 2500297 h 3523465"/>
                  <a:gd name="connsiteX132" fmla="*/ 1366944 w 2388723"/>
                  <a:gd name="connsiteY132" fmla="*/ 2659047 h 3523465"/>
                  <a:gd name="connsiteX133" fmla="*/ 1303444 w 2388723"/>
                  <a:gd name="connsiteY133" fmla="*/ 2811447 h 3523465"/>
                  <a:gd name="connsiteX134" fmla="*/ 1138344 w 2388723"/>
                  <a:gd name="connsiteY134" fmla="*/ 2963847 h 3523465"/>
                  <a:gd name="connsiteX135" fmla="*/ 1049444 w 2388723"/>
                  <a:gd name="connsiteY135" fmla="*/ 3052747 h 3523465"/>
                  <a:gd name="connsiteX136" fmla="*/ 1049444 w 2388723"/>
                  <a:gd name="connsiteY136" fmla="*/ 3103547 h 3523465"/>
                  <a:gd name="connsiteX137" fmla="*/ 1131994 w 2388723"/>
                  <a:gd name="connsiteY137" fmla="*/ 3103547 h 3523465"/>
                  <a:gd name="connsiteX138" fmla="*/ 1220894 w 2388723"/>
                  <a:gd name="connsiteY138" fmla="*/ 3020997 h 3523465"/>
                  <a:gd name="connsiteX139" fmla="*/ 1322494 w 2388723"/>
                  <a:gd name="connsiteY139" fmla="*/ 2925747 h 3523465"/>
                  <a:gd name="connsiteX140" fmla="*/ 1449494 w 2388723"/>
                  <a:gd name="connsiteY140" fmla="*/ 2881297 h 3523465"/>
                  <a:gd name="connsiteX141" fmla="*/ 1646344 w 2388723"/>
                  <a:gd name="connsiteY141" fmla="*/ 2919397 h 3523465"/>
                  <a:gd name="connsiteX142" fmla="*/ 1728894 w 2388723"/>
                  <a:gd name="connsiteY142" fmla="*/ 3084497 h 3523465"/>
                  <a:gd name="connsiteX143" fmla="*/ 1716194 w 2388723"/>
                  <a:gd name="connsiteY143" fmla="*/ 3186097 h 3523465"/>
                  <a:gd name="connsiteX144" fmla="*/ 1646344 w 2388723"/>
                  <a:gd name="connsiteY144" fmla="*/ 3268647 h 3523465"/>
                  <a:gd name="connsiteX145" fmla="*/ 1512994 w 2388723"/>
                  <a:gd name="connsiteY145" fmla="*/ 3325797 h 3523465"/>
                  <a:gd name="connsiteX146" fmla="*/ 1627294 w 2388723"/>
                  <a:gd name="connsiteY146" fmla="*/ 3274997 h 3523465"/>
                  <a:gd name="connsiteX147" fmla="*/ 1735244 w 2388723"/>
                  <a:gd name="connsiteY147" fmla="*/ 3167047 h 3523465"/>
                  <a:gd name="connsiteX148" fmla="*/ 1843194 w 2388723"/>
                  <a:gd name="connsiteY148" fmla="*/ 3084497 h 3523465"/>
                  <a:gd name="connsiteX149" fmla="*/ 1982894 w 2388723"/>
                  <a:gd name="connsiteY149" fmla="*/ 3065447 h 3523465"/>
                  <a:gd name="connsiteX150" fmla="*/ 2116244 w 2388723"/>
                  <a:gd name="connsiteY150" fmla="*/ 3084497 h 3523465"/>
                  <a:gd name="connsiteX151" fmla="*/ 2230544 w 2388723"/>
                  <a:gd name="connsiteY151" fmla="*/ 3078147 h 3523465"/>
                  <a:gd name="connsiteX152" fmla="*/ 2376594 w 2388723"/>
                  <a:gd name="connsiteY152" fmla="*/ 3033697 h 3523465"/>
                  <a:gd name="connsiteX0" fmla="*/ 2376972 w 2389101"/>
                  <a:gd name="connsiteY0" fmla="*/ 3020746 h 3510514"/>
                  <a:gd name="connsiteX1" fmla="*/ 2370622 w 2389101"/>
                  <a:gd name="connsiteY1" fmla="*/ 3115996 h 3510514"/>
                  <a:gd name="connsiteX2" fmla="*/ 2288072 w 2389101"/>
                  <a:gd name="connsiteY2" fmla="*/ 3217596 h 3510514"/>
                  <a:gd name="connsiteX3" fmla="*/ 2173772 w 2389101"/>
                  <a:gd name="connsiteY3" fmla="*/ 3274746 h 3510514"/>
                  <a:gd name="connsiteX4" fmla="*/ 1957872 w 2389101"/>
                  <a:gd name="connsiteY4" fmla="*/ 3287446 h 3510514"/>
                  <a:gd name="connsiteX5" fmla="*/ 1843572 w 2389101"/>
                  <a:gd name="connsiteY5" fmla="*/ 3306496 h 3510514"/>
                  <a:gd name="connsiteX6" fmla="*/ 1722922 w 2389101"/>
                  <a:gd name="connsiteY6" fmla="*/ 3376346 h 3510514"/>
                  <a:gd name="connsiteX7" fmla="*/ 1608622 w 2389101"/>
                  <a:gd name="connsiteY7" fmla="*/ 3477946 h 3510514"/>
                  <a:gd name="connsiteX8" fmla="*/ 1481622 w 2389101"/>
                  <a:gd name="connsiteY8" fmla="*/ 3503346 h 3510514"/>
                  <a:gd name="connsiteX9" fmla="*/ 1354622 w 2389101"/>
                  <a:gd name="connsiteY9" fmla="*/ 3503346 h 3510514"/>
                  <a:gd name="connsiteX10" fmla="*/ 1259372 w 2389101"/>
                  <a:gd name="connsiteY10" fmla="*/ 3420796 h 3510514"/>
                  <a:gd name="connsiteX11" fmla="*/ 1259372 w 2389101"/>
                  <a:gd name="connsiteY11" fmla="*/ 3325546 h 3510514"/>
                  <a:gd name="connsiteX12" fmla="*/ 1329222 w 2389101"/>
                  <a:gd name="connsiteY12" fmla="*/ 3223946 h 3510514"/>
                  <a:gd name="connsiteX13" fmla="*/ 1475272 w 2389101"/>
                  <a:gd name="connsiteY13" fmla="*/ 3154096 h 3510514"/>
                  <a:gd name="connsiteX14" fmla="*/ 1557822 w 2389101"/>
                  <a:gd name="connsiteY14" fmla="*/ 3103296 h 3510514"/>
                  <a:gd name="connsiteX15" fmla="*/ 1507022 w 2389101"/>
                  <a:gd name="connsiteY15" fmla="*/ 3052496 h 3510514"/>
                  <a:gd name="connsiteX16" fmla="*/ 1354622 w 2389101"/>
                  <a:gd name="connsiteY16" fmla="*/ 3109646 h 3510514"/>
                  <a:gd name="connsiteX17" fmla="*/ 1208572 w 2389101"/>
                  <a:gd name="connsiteY17" fmla="*/ 3223946 h 3510514"/>
                  <a:gd name="connsiteX18" fmla="*/ 1024422 w 2389101"/>
                  <a:gd name="connsiteY18" fmla="*/ 3300146 h 3510514"/>
                  <a:gd name="connsiteX19" fmla="*/ 891072 w 2389101"/>
                  <a:gd name="connsiteY19" fmla="*/ 3293796 h 3510514"/>
                  <a:gd name="connsiteX20" fmla="*/ 795822 w 2389101"/>
                  <a:gd name="connsiteY20" fmla="*/ 3179496 h 3510514"/>
                  <a:gd name="connsiteX21" fmla="*/ 827572 w 2389101"/>
                  <a:gd name="connsiteY21" fmla="*/ 2995346 h 3510514"/>
                  <a:gd name="connsiteX22" fmla="*/ 999022 w 2389101"/>
                  <a:gd name="connsiteY22" fmla="*/ 2868346 h 3510514"/>
                  <a:gd name="connsiteX23" fmla="*/ 1164122 w 2389101"/>
                  <a:gd name="connsiteY23" fmla="*/ 2728646 h 3510514"/>
                  <a:gd name="connsiteX24" fmla="*/ 1176822 w 2389101"/>
                  <a:gd name="connsiteY24" fmla="*/ 2627046 h 3510514"/>
                  <a:gd name="connsiteX25" fmla="*/ 1106972 w 2389101"/>
                  <a:gd name="connsiteY25" fmla="*/ 2601646 h 3510514"/>
                  <a:gd name="connsiteX26" fmla="*/ 999022 w 2389101"/>
                  <a:gd name="connsiteY26" fmla="*/ 2671496 h 3510514"/>
                  <a:gd name="connsiteX27" fmla="*/ 865672 w 2389101"/>
                  <a:gd name="connsiteY27" fmla="*/ 2842946 h 3510514"/>
                  <a:gd name="connsiteX28" fmla="*/ 694222 w 2389101"/>
                  <a:gd name="connsiteY28" fmla="*/ 3001696 h 3510514"/>
                  <a:gd name="connsiteX29" fmla="*/ 510072 w 2389101"/>
                  <a:gd name="connsiteY29" fmla="*/ 3122346 h 3510514"/>
                  <a:gd name="connsiteX30" fmla="*/ 338622 w 2389101"/>
                  <a:gd name="connsiteY30" fmla="*/ 3154096 h 3510514"/>
                  <a:gd name="connsiteX31" fmla="*/ 192572 w 2389101"/>
                  <a:gd name="connsiteY31" fmla="*/ 3077896 h 3510514"/>
                  <a:gd name="connsiteX32" fmla="*/ 179872 w 2389101"/>
                  <a:gd name="connsiteY32" fmla="*/ 2925496 h 3510514"/>
                  <a:gd name="connsiteX33" fmla="*/ 287822 w 2389101"/>
                  <a:gd name="connsiteY33" fmla="*/ 2766746 h 3510514"/>
                  <a:gd name="connsiteX34" fmla="*/ 478322 w 2389101"/>
                  <a:gd name="connsiteY34" fmla="*/ 2620696 h 3510514"/>
                  <a:gd name="connsiteX35" fmla="*/ 757722 w 2389101"/>
                  <a:gd name="connsiteY35" fmla="*/ 2474646 h 3510514"/>
                  <a:gd name="connsiteX36" fmla="*/ 859322 w 2389101"/>
                  <a:gd name="connsiteY36" fmla="*/ 2392096 h 3510514"/>
                  <a:gd name="connsiteX37" fmla="*/ 884722 w 2389101"/>
                  <a:gd name="connsiteY37" fmla="*/ 2328596 h 3510514"/>
                  <a:gd name="connsiteX38" fmla="*/ 814872 w 2389101"/>
                  <a:gd name="connsiteY38" fmla="*/ 2309546 h 3510514"/>
                  <a:gd name="connsiteX39" fmla="*/ 725972 w 2389101"/>
                  <a:gd name="connsiteY39" fmla="*/ 2379396 h 3510514"/>
                  <a:gd name="connsiteX40" fmla="*/ 662472 w 2389101"/>
                  <a:gd name="connsiteY40" fmla="*/ 2500046 h 3510514"/>
                  <a:gd name="connsiteX41" fmla="*/ 516422 w 2389101"/>
                  <a:gd name="connsiteY41" fmla="*/ 2595296 h 3510514"/>
                  <a:gd name="connsiteX42" fmla="*/ 383072 w 2389101"/>
                  <a:gd name="connsiteY42" fmla="*/ 2671496 h 3510514"/>
                  <a:gd name="connsiteX43" fmla="*/ 224322 w 2389101"/>
                  <a:gd name="connsiteY43" fmla="*/ 2684196 h 3510514"/>
                  <a:gd name="connsiteX44" fmla="*/ 78272 w 2389101"/>
                  <a:gd name="connsiteY44" fmla="*/ 2614346 h 3510514"/>
                  <a:gd name="connsiteX45" fmla="*/ 33822 w 2389101"/>
                  <a:gd name="connsiteY45" fmla="*/ 2480996 h 3510514"/>
                  <a:gd name="connsiteX46" fmla="*/ 65572 w 2389101"/>
                  <a:gd name="connsiteY46" fmla="*/ 2353996 h 3510514"/>
                  <a:gd name="connsiteX47" fmla="*/ 230672 w 2389101"/>
                  <a:gd name="connsiteY47" fmla="*/ 2226996 h 3510514"/>
                  <a:gd name="connsiteX48" fmla="*/ 408472 w 2389101"/>
                  <a:gd name="connsiteY48" fmla="*/ 2157146 h 3510514"/>
                  <a:gd name="connsiteX49" fmla="*/ 624372 w 2389101"/>
                  <a:gd name="connsiteY49" fmla="*/ 2055546 h 3510514"/>
                  <a:gd name="connsiteX50" fmla="*/ 706922 w 2389101"/>
                  <a:gd name="connsiteY50" fmla="*/ 1941246 h 3510514"/>
                  <a:gd name="connsiteX51" fmla="*/ 675172 w 2389101"/>
                  <a:gd name="connsiteY51" fmla="*/ 1909496 h 3510514"/>
                  <a:gd name="connsiteX52" fmla="*/ 560872 w 2389101"/>
                  <a:gd name="connsiteY52" fmla="*/ 2004746 h 3510514"/>
                  <a:gd name="connsiteX53" fmla="*/ 338622 w 2389101"/>
                  <a:gd name="connsiteY53" fmla="*/ 2099996 h 3510514"/>
                  <a:gd name="connsiteX54" fmla="*/ 192572 w 2389101"/>
                  <a:gd name="connsiteY54" fmla="*/ 2087296 h 3510514"/>
                  <a:gd name="connsiteX55" fmla="*/ 97322 w 2389101"/>
                  <a:gd name="connsiteY55" fmla="*/ 1966646 h 3510514"/>
                  <a:gd name="connsiteX56" fmla="*/ 84622 w 2389101"/>
                  <a:gd name="connsiteY56" fmla="*/ 1845996 h 3510514"/>
                  <a:gd name="connsiteX57" fmla="*/ 186222 w 2389101"/>
                  <a:gd name="connsiteY57" fmla="*/ 1718996 h 3510514"/>
                  <a:gd name="connsiteX58" fmla="*/ 351322 w 2389101"/>
                  <a:gd name="connsiteY58" fmla="*/ 1617396 h 3510514"/>
                  <a:gd name="connsiteX59" fmla="*/ 465622 w 2389101"/>
                  <a:gd name="connsiteY59" fmla="*/ 1553896 h 3510514"/>
                  <a:gd name="connsiteX60" fmla="*/ 516422 w 2389101"/>
                  <a:gd name="connsiteY60" fmla="*/ 1445946 h 3510514"/>
                  <a:gd name="connsiteX61" fmla="*/ 510072 w 2389101"/>
                  <a:gd name="connsiteY61" fmla="*/ 1414196 h 3510514"/>
                  <a:gd name="connsiteX62" fmla="*/ 433872 w 2389101"/>
                  <a:gd name="connsiteY62" fmla="*/ 1477696 h 3510514"/>
                  <a:gd name="connsiteX63" fmla="*/ 351322 w 2389101"/>
                  <a:gd name="connsiteY63" fmla="*/ 1522146 h 3510514"/>
                  <a:gd name="connsiteX64" fmla="*/ 249722 w 2389101"/>
                  <a:gd name="connsiteY64" fmla="*/ 1477696 h 3510514"/>
                  <a:gd name="connsiteX65" fmla="*/ 205272 w 2389101"/>
                  <a:gd name="connsiteY65" fmla="*/ 1357046 h 3510514"/>
                  <a:gd name="connsiteX66" fmla="*/ 205272 w 2389101"/>
                  <a:gd name="connsiteY66" fmla="*/ 1255446 h 3510514"/>
                  <a:gd name="connsiteX67" fmla="*/ 268772 w 2389101"/>
                  <a:gd name="connsiteY67" fmla="*/ 1058596 h 3510514"/>
                  <a:gd name="connsiteX68" fmla="*/ 351322 w 2389101"/>
                  <a:gd name="connsiteY68" fmla="*/ 887146 h 3510514"/>
                  <a:gd name="connsiteX69" fmla="*/ 402122 w 2389101"/>
                  <a:gd name="connsiteY69" fmla="*/ 550596 h 3510514"/>
                  <a:gd name="connsiteX70" fmla="*/ 300522 w 2389101"/>
                  <a:gd name="connsiteY70" fmla="*/ 315646 h 3510514"/>
                  <a:gd name="connsiteX71" fmla="*/ 135422 w 2389101"/>
                  <a:gd name="connsiteY71" fmla="*/ 194996 h 3510514"/>
                  <a:gd name="connsiteX72" fmla="*/ 2072 w 2389101"/>
                  <a:gd name="connsiteY72" fmla="*/ 175946 h 3510514"/>
                  <a:gd name="connsiteX73" fmla="*/ 62397 w 2389101"/>
                  <a:gd name="connsiteY73" fmla="*/ 14021 h 3510514"/>
                  <a:gd name="connsiteX74" fmla="*/ 171781 w 2389101"/>
                  <a:gd name="connsiteY74" fmla="*/ 13514 h 3510514"/>
                  <a:gd name="connsiteX75" fmla="*/ 214797 w 2389101"/>
                  <a:gd name="connsiteY75" fmla="*/ 26721 h 3510514"/>
                  <a:gd name="connsiteX76" fmla="*/ 344972 w 2389101"/>
                  <a:gd name="connsiteY76" fmla="*/ 80696 h 3510514"/>
                  <a:gd name="connsiteX77" fmla="*/ 427522 w 2389101"/>
                  <a:gd name="connsiteY77" fmla="*/ 169596 h 3510514"/>
                  <a:gd name="connsiteX78" fmla="*/ 497372 w 2389101"/>
                  <a:gd name="connsiteY78" fmla="*/ 290246 h 3510514"/>
                  <a:gd name="connsiteX79" fmla="*/ 554522 w 2389101"/>
                  <a:gd name="connsiteY79" fmla="*/ 448996 h 3510514"/>
                  <a:gd name="connsiteX80" fmla="*/ 548172 w 2389101"/>
                  <a:gd name="connsiteY80" fmla="*/ 772846 h 3510514"/>
                  <a:gd name="connsiteX81" fmla="*/ 497372 w 2389101"/>
                  <a:gd name="connsiteY81" fmla="*/ 950646 h 3510514"/>
                  <a:gd name="connsiteX82" fmla="*/ 421172 w 2389101"/>
                  <a:gd name="connsiteY82" fmla="*/ 1141146 h 3510514"/>
                  <a:gd name="connsiteX83" fmla="*/ 408472 w 2389101"/>
                  <a:gd name="connsiteY83" fmla="*/ 1217346 h 3510514"/>
                  <a:gd name="connsiteX84" fmla="*/ 427522 w 2389101"/>
                  <a:gd name="connsiteY84" fmla="*/ 1249096 h 3510514"/>
                  <a:gd name="connsiteX85" fmla="*/ 357672 w 2389101"/>
                  <a:gd name="connsiteY85" fmla="*/ 1306246 h 3510514"/>
                  <a:gd name="connsiteX86" fmla="*/ 427522 w 2389101"/>
                  <a:gd name="connsiteY86" fmla="*/ 1249096 h 3510514"/>
                  <a:gd name="connsiteX87" fmla="*/ 491022 w 2389101"/>
                  <a:gd name="connsiteY87" fmla="*/ 1204646 h 3510514"/>
                  <a:gd name="connsiteX88" fmla="*/ 598972 w 2389101"/>
                  <a:gd name="connsiteY88" fmla="*/ 1230046 h 3510514"/>
                  <a:gd name="connsiteX89" fmla="*/ 675172 w 2389101"/>
                  <a:gd name="connsiteY89" fmla="*/ 1325296 h 3510514"/>
                  <a:gd name="connsiteX90" fmla="*/ 694222 w 2389101"/>
                  <a:gd name="connsiteY90" fmla="*/ 1471346 h 3510514"/>
                  <a:gd name="connsiteX91" fmla="*/ 643422 w 2389101"/>
                  <a:gd name="connsiteY91" fmla="*/ 1636446 h 3510514"/>
                  <a:gd name="connsiteX92" fmla="*/ 503722 w 2389101"/>
                  <a:gd name="connsiteY92" fmla="*/ 1725346 h 3510514"/>
                  <a:gd name="connsiteX93" fmla="*/ 332272 w 2389101"/>
                  <a:gd name="connsiteY93" fmla="*/ 1826946 h 3510514"/>
                  <a:gd name="connsiteX94" fmla="*/ 306872 w 2389101"/>
                  <a:gd name="connsiteY94" fmla="*/ 1871396 h 3510514"/>
                  <a:gd name="connsiteX95" fmla="*/ 319572 w 2389101"/>
                  <a:gd name="connsiteY95" fmla="*/ 1915846 h 3510514"/>
                  <a:gd name="connsiteX96" fmla="*/ 421172 w 2389101"/>
                  <a:gd name="connsiteY96" fmla="*/ 1877746 h 3510514"/>
                  <a:gd name="connsiteX97" fmla="*/ 541822 w 2389101"/>
                  <a:gd name="connsiteY97" fmla="*/ 1782496 h 3510514"/>
                  <a:gd name="connsiteX98" fmla="*/ 662472 w 2389101"/>
                  <a:gd name="connsiteY98" fmla="*/ 1706296 h 3510514"/>
                  <a:gd name="connsiteX99" fmla="*/ 738672 w 2389101"/>
                  <a:gd name="connsiteY99" fmla="*/ 1687246 h 3510514"/>
                  <a:gd name="connsiteX100" fmla="*/ 827572 w 2389101"/>
                  <a:gd name="connsiteY100" fmla="*/ 1738046 h 3510514"/>
                  <a:gd name="connsiteX101" fmla="*/ 891072 w 2389101"/>
                  <a:gd name="connsiteY101" fmla="*/ 1922196 h 3510514"/>
                  <a:gd name="connsiteX102" fmla="*/ 872022 w 2389101"/>
                  <a:gd name="connsiteY102" fmla="*/ 2030146 h 3510514"/>
                  <a:gd name="connsiteX103" fmla="*/ 808522 w 2389101"/>
                  <a:gd name="connsiteY103" fmla="*/ 2131746 h 3510514"/>
                  <a:gd name="connsiteX104" fmla="*/ 681522 w 2389101"/>
                  <a:gd name="connsiteY104" fmla="*/ 2220646 h 3510514"/>
                  <a:gd name="connsiteX105" fmla="*/ 414822 w 2389101"/>
                  <a:gd name="connsiteY105" fmla="*/ 2322246 h 3510514"/>
                  <a:gd name="connsiteX106" fmla="*/ 306872 w 2389101"/>
                  <a:gd name="connsiteY106" fmla="*/ 2373046 h 3510514"/>
                  <a:gd name="connsiteX107" fmla="*/ 249722 w 2389101"/>
                  <a:gd name="connsiteY107" fmla="*/ 2449246 h 3510514"/>
                  <a:gd name="connsiteX108" fmla="*/ 249722 w 2389101"/>
                  <a:gd name="connsiteY108" fmla="*/ 2519096 h 3510514"/>
                  <a:gd name="connsiteX109" fmla="*/ 364022 w 2389101"/>
                  <a:gd name="connsiteY109" fmla="*/ 2487346 h 3510514"/>
                  <a:gd name="connsiteX110" fmla="*/ 484672 w 2389101"/>
                  <a:gd name="connsiteY110" fmla="*/ 2404796 h 3510514"/>
                  <a:gd name="connsiteX111" fmla="*/ 586272 w 2389101"/>
                  <a:gd name="connsiteY111" fmla="*/ 2271446 h 3510514"/>
                  <a:gd name="connsiteX112" fmla="*/ 738672 w 2389101"/>
                  <a:gd name="connsiteY112" fmla="*/ 2195246 h 3510514"/>
                  <a:gd name="connsiteX113" fmla="*/ 833922 w 2389101"/>
                  <a:gd name="connsiteY113" fmla="*/ 2125396 h 3510514"/>
                  <a:gd name="connsiteX114" fmla="*/ 967272 w 2389101"/>
                  <a:gd name="connsiteY114" fmla="*/ 2138096 h 3510514"/>
                  <a:gd name="connsiteX115" fmla="*/ 1056172 w 2389101"/>
                  <a:gd name="connsiteY115" fmla="*/ 2220646 h 3510514"/>
                  <a:gd name="connsiteX116" fmla="*/ 1087922 w 2389101"/>
                  <a:gd name="connsiteY116" fmla="*/ 2303196 h 3510514"/>
                  <a:gd name="connsiteX117" fmla="*/ 1068872 w 2389101"/>
                  <a:gd name="connsiteY117" fmla="*/ 2411146 h 3510514"/>
                  <a:gd name="connsiteX118" fmla="*/ 903772 w 2389101"/>
                  <a:gd name="connsiteY118" fmla="*/ 2550846 h 3510514"/>
                  <a:gd name="connsiteX119" fmla="*/ 732322 w 2389101"/>
                  <a:gd name="connsiteY119" fmla="*/ 2665146 h 3510514"/>
                  <a:gd name="connsiteX120" fmla="*/ 503722 w 2389101"/>
                  <a:gd name="connsiteY120" fmla="*/ 2798496 h 3510514"/>
                  <a:gd name="connsiteX121" fmla="*/ 421172 w 2389101"/>
                  <a:gd name="connsiteY121" fmla="*/ 2861996 h 3510514"/>
                  <a:gd name="connsiteX122" fmla="*/ 357672 w 2389101"/>
                  <a:gd name="connsiteY122" fmla="*/ 2931846 h 3510514"/>
                  <a:gd name="connsiteX123" fmla="*/ 395772 w 2389101"/>
                  <a:gd name="connsiteY123" fmla="*/ 2963596 h 3510514"/>
                  <a:gd name="connsiteX124" fmla="*/ 579922 w 2389101"/>
                  <a:gd name="connsiteY124" fmla="*/ 2874696 h 3510514"/>
                  <a:gd name="connsiteX125" fmla="*/ 687872 w 2389101"/>
                  <a:gd name="connsiteY125" fmla="*/ 2754046 h 3510514"/>
                  <a:gd name="connsiteX126" fmla="*/ 770422 w 2389101"/>
                  <a:gd name="connsiteY126" fmla="*/ 2658796 h 3510514"/>
                  <a:gd name="connsiteX127" fmla="*/ 948222 w 2389101"/>
                  <a:gd name="connsiteY127" fmla="*/ 2512746 h 3510514"/>
                  <a:gd name="connsiteX128" fmla="*/ 1068872 w 2389101"/>
                  <a:gd name="connsiteY128" fmla="*/ 2411146 h 3510514"/>
                  <a:gd name="connsiteX129" fmla="*/ 1176822 w 2389101"/>
                  <a:gd name="connsiteY129" fmla="*/ 2366696 h 3510514"/>
                  <a:gd name="connsiteX130" fmla="*/ 1265722 w 2389101"/>
                  <a:gd name="connsiteY130" fmla="*/ 2392096 h 3510514"/>
                  <a:gd name="connsiteX131" fmla="*/ 1348272 w 2389101"/>
                  <a:gd name="connsiteY131" fmla="*/ 2487346 h 3510514"/>
                  <a:gd name="connsiteX132" fmla="*/ 1367322 w 2389101"/>
                  <a:gd name="connsiteY132" fmla="*/ 2646096 h 3510514"/>
                  <a:gd name="connsiteX133" fmla="*/ 1303822 w 2389101"/>
                  <a:gd name="connsiteY133" fmla="*/ 2798496 h 3510514"/>
                  <a:gd name="connsiteX134" fmla="*/ 1138722 w 2389101"/>
                  <a:gd name="connsiteY134" fmla="*/ 2950896 h 3510514"/>
                  <a:gd name="connsiteX135" fmla="*/ 1049822 w 2389101"/>
                  <a:gd name="connsiteY135" fmla="*/ 3039796 h 3510514"/>
                  <a:gd name="connsiteX136" fmla="*/ 1049822 w 2389101"/>
                  <a:gd name="connsiteY136" fmla="*/ 3090596 h 3510514"/>
                  <a:gd name="connsiteX137" fmla="*/ 1132372 w 2389101"/>
                  <a:gd name="connsiteY137" fmla="*/ 3090596 h 3510514"/>
                  <a:gd name="connsiteX138" fmla="*/ 1221272 w 2389101"/>
                  <a:gd name="connsiteY138" fmla="*/ 3008046 h 3510514"/>
                  <a:gd name="connsiteX139" fmla="*/ 1322872 w 2389101"/>
                  <a:gd name="connsiteY139" fmla="*/ 2912796 h 3510514"/>
                  <a:gd name="connsiteX140" fmla="*/ 1449872 w 2389101"/>
                  <a:gd name="connsiteY140" fmla="*/ 2868346 h 3510514"/>
                  <a:gd name="connsiteX141" fmla="*/ 1646722 w 2389101"/>
                  <a:gd name="connsiteY141" fmla="*/ 2906446 h 3510514"/>
                  <a:gd name="connsiteX142" fmla="*/ 1729272 w 2389101"/>
                  <a:gd name="connsiteY142" fmla="*/ 3071546 h 3510514"/>
                  <a:gd name="connsiteX143" fmla="*/ 1716572 w 2389101"/>
                  <a:gd name="connsiteY143" fmla="*/ 3173146 h 3510514"/>
                  <a:gd name="connsiteX144" fmla="*/ 1646722 w 2389101"/>
                  <a:gd name="connsiteY144" fmla="*/ 3255696 h 3510514"/>
                  <a:gd name="connsiteX145" fmla="*/ 1513372 w 2389101"/>
                  <a:gd name="connsiteY145" fmla="*/ 3312846 h 3510514"/>
                  <a:gd name="connsiteX146" fmla="*/ 1627672 w 2389101"/>
                  <a:gd name="connsiteY146" fmla="*/ 3262046 h 3510514"/>
                  <a:gd name="connsiteX147" fmla="*/ 1735622 w 2389101"/>
                  <a:gd name="connsiteY147" fmla="*/ 3154096 h 3510514"/>
                  <a:gd name="connsiteX148" fmla="*/ 1843572 w 2389101"/>
                  <a:gd name="connsiteY148" fmla="*/ 3071546 h 3510514"/>
                  <a:gd name="connsiteX149" fmla="*/ 1983272 w 2389101"/>
                  <a:gd name="connsiteY149" fmla="*/ 3052496 h 3510514"/>
                  <a:gd name="connsiteX150" fmla="*/ 2116622 w 2389101"/>
                  <a:gd name="connsiteY150" fmla="*/ 3071546 h 3510514"/>
                  <a:gd name="connsiteX151" fmla="*/ 2230922 w 2389101"/>
                  <a:gd name="connsiteY151" fmla="*/ 3065196 h 3510514"/>
                  <a:gd name="connsiteX152" fmla="*/ 2376972 w 2389101"/>
                  <a:gd name="connsiteY152" fmla="*/ 3020746 h 3510514"/>
                  <a:gd name="connsiteX0" fmla="*/ 2343819 w 2355948"/>
                  <a:gd name="connsiteY0" fmla="*/ 3020975 h 3510743"/>
                  <a:gd name="connsiteX1" fmla="*/ 2337469 w 2355948"/>
                  <a:gd name="connsiteY1" fmla="*/ 3116225 h 3510743"/>
                  <a:gd name="connsiteX2" fmla="*/ 2254919 w 2355948"/>
                  <a:gd name="connsiteY2" fmla="*/ 3217825 h 3510743"/>
                  <a:gd name="connsiteX3" fmla="*/ 2140619 w 2355948"/>
                  <a:gd name="connsiteY3" fmla="*/ 3274975 h 3510743"/>
                  <a:gd name="connsiteX4" fmla="*/ 1924719 w 2355948"/>
                  <a:gd name="connsiteY4" fmla="*/ 3287675 h 3510743"/>
                  <a:gd name="connsiteX5" fmla="*/ 1810419 w 2355948"/>
                  <a:gd name="connsiteY5" fmla="*/ 3306725 h 3510743"/>
                  <a:gd name="connsiteX6" fmla="*/ 1689769 w 2355948"/>
                  <a:gd name="connsiteY6" fmla="*/ 3376575 h 3510743"/>
                  <a:gd name="connsiteX7" fmla="*/ 1575469 w 2355948"/>
                  <a:gd name="connsiteY7" fmla="*/ 3478175 h 3510743"/>
                  <a:gd name="connsiteX8" fmla="*/ 1448469 w 2355948"/>
                  <a:gd name="connsiteY8" fmla="*/ 3503575 h 3510743"/>
                  <a:gd name="connsiteX9" fmla="*/ 1321469 w 2355948"/>
                  <a:gd name="connsiteY9" fmla="*/ 3503575 h 3510743"/>
                  <a:gd name="connsiteX10" fmla="*/ 1226219 w 2355948"/>
                  <a:gd name="connsiteY10" fmla="*/ 3421025 h 3510743"/>
                  <a:gd name="connsiteX11" fmla="*/ 1226219 w 2355948"/>
                  <a:gd name="connsiteY11" fmla="*/ 3325775 h 3510743"/>
                  <a:gd name="connsiteX12" fmla="*/ 1296069 w 2355948"/>
                  <a:gd name="connsiteY12" fmla="*/ 3224175 h 3510743"/>
                  <a:gd name="connsiteX13" fmla="*/ 1442119 w 2355948"/>
                  <a:gd name="connsiteY13" fmla="*/ 3154325 h 3510743"/>
                  <a:gd name="connsiteX14" fmla="*/ 1524669 w 2355948"/>
                  <a:gd name="connsiteY14" fmla="*/ 3103525 h 3510743"/>
                  <a:gd name="connsiteX15" fmla="*/ 1473869 w 2355948"/>
                  <a:gd name="connsiteY15" fmla="*/ 3052725 h 3510743"/>
                  <a:gd name="connsiteX16" fmla="*/ 1321469 w 2355948"/>
                  <a:gd name="connsiteY16" fmla="*/ 3109875 h 3510743"/>
                  <a:gd name="connsiteX17" fmla="*/ 1175419 w 2355948"/>
                  <a:gd name="connsiteY17" fmla="*/ 3224175 h 3510743"/>
                  <a:gd name="connsiteX18" fmla="*/ 991269 w 2355948"/>
                  <a:gd name="connsiteY18" fmla="*/ 3300375 h 3510743"/>
                  <a:gd name="connsiteX19" fmla="*/ 857919 w 2355948"/>
                  <a:gd name="connsiteY19" fmla="*/ 3294025 h 3510743"/>
                  <a:gd name="connsiteX20" fmla="*/ 762669 w 2355948"/>
                  <a:gd name="connsiteY20" fmla="*/ 3179725 h 3510743"/>
                  <a:gd name="connsiteX21" fmla="*/ 794419 w 2355948"/>
                  <a:gd name="connsiteY21" fmla="*/ 2995575 h 3510743"/>
                  <a:gd name="connsiteX22" fmla="*/ 965869 w 2355948"/>
                  <a:gd name="connsiteY22" fmla="*/ 2868575 h 3510743"/>
                  <a:gd name="connsiteX23" fmla="*/ 1130969 w 2355948"/>
                  <a:gd name="connsiteY23" fmla="*/ 2728875 h 3510743"/>
                  <a:gd name="connsiteX24" fmla="*/ 1143669 w 2355948"/>
                  <a:gd name="connsiteY24" fmla="*/ 2627275 h 3510743"/>
                  <a:gd name="connsiteX25" fmla="*/ 1073819 w 2355948"/>
                  <a:gd name="connsiteY25" fmla="*/ 2601875 h 3510743"/>
                  <a:gd name="connsiteX26" fmla="*/ 965869 w 2355948"/>
                  <a:gd name="connsiteY26" fmla="*/ 2671725 h 3510743"/>
                  <a:gd name="connsiteX27" fmla="*/ 832519 w 2355948"/>
                  <a:gd name="connsiteY27" fmla="*/ 2843175 h 3510743"/>
                  <a:gd name="connsiteX28" fmla="*/ 661069 w 2355948"/>
                  <a:gd name="connsiteY28" fmla="*/ 3001925 h 3510743"/>
                  <a:gd name="connsiteX29" fmla="*/ 476919 w 2355948"/>
                  <a:gd name="connsiteY29" fmla="*/ 3122575 h 3510743"/>
                  <a:gd name="connsiteX30" fmla="*/ 305469 w 2355948"/>
                  <a:gd name="connsiteY30" fmla="*/ 3154325 h 3510743"/>
                  <a:gd name="connsiteX31" fmla="*/ 159419 w 2355948"/>
                  <a:gd name="connsiteY31" fmla="*/ 3078125 h 3510743"/>
                  <a:gd name="connsiteX32" fmla="*/ 146719 w 2355948"/>
                  <a:gd name="connsiteY32" fmla="*/ 2925725 h 3510743"/>
                  <a:gd name="connsiteX33" fmla="*/ 254669 w 2355948"/>
                  <a:gd name="connsiteY33" fmla="*/ 2766975 h 3510743"/>
                  <a:gd name="connsiteX34" fmla="*/ 445169 w 2355948"/>
                  <a:gd name="connsiteY34" fmla="*/ 2620925 h 3510743"/>
                  <a:gd name="connsiteX35" fmla="*/ 724569 w 2355948"/>
                  <a:gd name="connsiteY35" fmla="*/ 2474875 h 3510743"/>
                  <a:gd name="connsiteX36" fmla="*/ 826169 w 2355948"/>
                  <a:gd name="connsiteY36" fmla="*/ 2392325 h 3510743"/>
                  <a:gd name="connsiteX37" fmla="*/ 851569 w 2355948"/>
                  <a:gd name="connsiteY37" fmla="*/ 2328825 h 3510743"/>
                  <a:gd name="connsiteX38" fmla="*/ 781719 w 2355948"/>
                  <a:gd name="connsiteY38" fmla="*/ 2309775 h 3510743"/>
                  <a:gd name="connsiteX39" fmla="*/ 692819 w 2355948"/>
                  <a:gd name="connsiteY39" fmla="*/ 2379625 h 3510743"/>
                  <a:gd name="connsiteX40" fmla="*/ 629319 w 2355948"/>
                  <a:gd name="connsiteY40" fmla="*/ 2500275 h 3510743"/>
                  <a:gd name="connsiteX41" fmla="*/ 483269 w 2355948"/>
                  <a:gd name="connsiteY41" fmla="*/ 2595525 h 3510743"/>
                  <a:gd name="connsiteX42" fmla="*/ 349919 w 2355948"/>
                  <a:gd name="connsiteY42" fmla="*/ 2671725 h 3510743"/>
                  <a:gd name="connsiteX43" fmla="*/ 191169 w 2355948"/>
                  <a:gd name="connsiteY43" fmla="*/ 2684425 h 3510743"/>
                  <a:gd name="connsiteX44" fmla="*/ 45119 w 2355948"/>
                  <a:gd name="connsiteY44" fmla="*/ 2614575 h 3510743"/>
                  <a:gd name="connsiteX45" fmla="*/ 669 w 2355948"/>
                  <a:gd name="connsiteY45" fmla="*/ 2481225 h 3510743"/>
                  <a:gd name="connsiteX46" fmla="*/ 32419 w 2355948"/>
                  <a:gd name="connsiteY46" fmla="*/ 2354225 h 3510743"/>
                  <a:gd name="connsiteX47" fmla="*/ 197519 w 2355948"/>
                  <a:gd name="connsiteY47" fmla="*/ 2227225 h 3510743"/>
                  <a:gd name="connsiteX48" fmla="*/ 375319 w 2355948"/>
                  <a:gd name="connsiteY48" fmla="*/ 2157375 h 3510743"/>
                  <a:gd name="connsiteX49" fmla="*/ 591219 w 2355948"/>
                  <a:gd name="connsiteY49" fmla="*/ 2055775 h 3510743"/>
                  <a:gd name="connsiteX50" fmla="*/ 673769 w 2355948"/>
                  <a:gd name="connsiteY50" fmla="*/ 1941475 h 3510743"/>
                  <a:gd name="connsiteX51" fmla="*/ 642019 w 2355948"/>
                  <a:gd name="connsiteY51" fmla="*/ 1909725 h 3510743"/>
                  <a:gd name="connsiteX52" fmla="*/ 527719 w 2355948"/>
                  <a:gd name="connsiteY52" fmla="*/ 2004975 h 3510743"/>
                  <a:gd name="connsiteX53" fmla="*/ 305469 w 2355948"/>
                  <a:gd name="connsiteY53" fmla="*/ 2100225 h 3510743"/>
                  <a:gd name="connsiteX54" fmla="*/ 159419 w 2355948"/>
                  <a:gd name="connsiteY54" fmla="*/ 2087525 h 3510743"/>
                  <a:gd name="connsiteX55" fmla="*/ 64169 w 2355948"/>
                  <a:gd name="connsiteY55" fmla="*/ 1966875 h 3510743"/>
                  <a:gd name="connsiteX56" fmla="*/ 51469 w 2355948"/>
                  <a:gd name="connsiteY56" fmla="*/ 1846225 h 3510743"/>
                  <a:gd name="connsiteX57" fmla="*/ 153069 w 2355948"/>
                  <a:gd name="connsiteY57" fmla="*/ 1719225 h 3510743"/>
                  <a:gd name="connsiteX58" fmla="*/ 318169 w 2355948"/>
                  <a:gd name="connsiteY58" fmla="*/ 1617625 h 3510743"/>
                  <a:gd name="connsiteX59" fmla="*/ 432469 w 2355948"/>
                  <a:gd name="connsiteY59" fmla="*/ 1554125 h 3510743"/>
                  <a:gd name="connsiteX60" fmla="*/ 483269 w 2355948"/>
                  <a:gd name="connsiteY60" fmla="*/ 1446175 h 3510743"/>
                  <a:gd name="connsiteX61" fmla="*/ 476919 w 2355948"/>
                  <a:gd name="connsiteY61" fmla="*/ 1414425 h 3510743"/>
                  <a:gd name="connsiteX62" fmla="*/ 400719 w 2355948"/>
                  <a:gd name="connsiteY62" fmla="*/ 1477925 h 3510743"/>
                  <a:gd name="connsiteX63" fmla="*/ 318169 w 2355948"/>
                  <a:gd name="connsiteY63" fmla="*/ 1522375 h 3510743"/>
                  <a:gd name="connsiteX64" fmla="*/ 216569 w 2355948"/>
                  <a:gd name="connsiteY64" fmla="*/ 1477925 h 3510743"/>
                  <a:gd name="connsiteX65" fmla="*/ 172119 w 2355948"/>
                  <a:gd name="connsiteY65" fmla="*/ 1357275 h 3510743"/>
                  <a:gd name="connsiteX66" fmla="*/ 172119 w 2355948"/>
                  <a:gd name="connsiteY66" fmla="*/ 1255675 h 3510743"/>
                  <a:gd name="connsiteX67" fmla="*/ 235619 w 2355948"/>
                  <a:gd name="connsiteY67" fmla="*/ 1058825 h 3510743"/>
                  <a:gd name="connsiteX68" fmla="*/ 318169 w 2355948"/>
                  <a:gd name="connsiteY68" fmla="*/ 887375 h 3510743"/>
                  <a:gd name="connsiteX69" fmla="*/ 368969 w 2355948"/>
                  <a:gd name="connsiteY69" fmla="*/ 550825 h 3510743"/>
                  <a:gd name="connsiteX70" fmla="*/ 267369 w 2355948"/>
                  <a:gd name="connsiteY70" fmla="*/ 315875 h 3510743"/>
                  <a:gd name="connsiteX71" fmla="*/ 102269 w 2355948"/>
                  <a:gd name="connsiteY71" fmla="*/ 195225 h 3510743"/>
                  <a:gd name="connsiteX72" fmla="*/ 26069 w 2355948"/>
                  <a:gd name="connsiteY72" fmla="*/ 179350 h 3510743"/>
                  <a:gd name="connsiteX73" fmla="*/ 29244 w 2355948"/>
                  <a:gd name="connsiteY73" fmla="*/ 14250 h 3510743"/>
                  <a:gd name="connsiteX74" fmla="*/ 138628 w 2355948"/>
                  <a:gd name="connsiteY74" fmla="*/ 13743 h 3510743"/>
                  <a:gd name="connsiteX75" fmla="*/ 181644 w 2355948"/>
                  <a:gd name="connsiteY75" fmla="*/ 26950 h 3510743"/>
                  <a:gd name="connsiteX76" fmla="*/ 311819 w 2355948"/>
                  <a:gd name="connsiteY76" fmla="*/ 80925 h 3510743"/>
                  <a:gd name="connsiteX77" fmla="*/ 394369 w 2355948"/>
                  <a:gd name="connsiteY77" fmla="*/ 169825 h 3510743"/>
                  <a:gd name="connsiteX78" fmla="*/ 464219 w 2355948"/>
                  <a:gd name="connsiteY78" fmla="*/ 290475 h 3510743"/>
                  <a:gd name="connsiteX79" fmla="*/ 521369 w 2355948"/>
                  <a:gd name="connsiteY79" fmla="*/ 449225 h 3510743"/>
                  <a:gd name="connsiteX80" fmla="*/ 515019 w 2355948"/>
                  <a:gd name="connsiteY80" fmla="*/ 773075 h 3510743"/>
                  <a:gd name="connsiteX81" fmla="*/ 464219 w 2355948"/>
                  <a:gd name="connsiteY81" fmla="*/ 950875 h 3510743"/>
                  <a:gd name="connsiteX82" fmla="*/ 388019 w 2355948"/>
                  <a:gd name="connsiteY82" fmla="*/ 1141375 h 3510743"/>
                  <a:gd name="connsiteX83" fmla="*/ 375319 w 2355948"/>
                  <a:gd name="connsiteY83" fmla="*/ 1217575 h 3510743"/>
                  <a:gd name="connsiteX84" fmla="*/ 394369 w 2355948"/>
                  <a:gd name="connsiteY84" fmla="*/ 1249325 h 3510743"/>
                  <a:gd name="connsiteX85" fmla="*/ 324519 w 2355948"/>
                  <a:gd name="connsiteY85" fmla="*/ 1306475 h 3510743"/>
                  <a:gd name="connsiteX86" fmla="*/ 394369 w 2355948"/>
                  <a:gd name="connsiteY86" fmla="*/ 1249325 h 3510743"/>
                  <a:gd name="connsiteX87" fmla="*/ 457869 w 2355948"/>
                  <a:gd name="connsiteY87" fmla="*/ 1204875 h 3510743"/>
                  <a:gd name="connsiteX88" fmla="*/ 565819 w 2355948"/>
                  <a:gd name="connsiteY88" fmla="*/ 1230275 h 3510743"/>
                  <a:gd name="connsiteX89" fmla="*/ 642019 w 2355948"/>
                  <a:gd name="connsiteY89" fmla="*/ 1325525 h 3510743"/>
                  <a:gd name="connsiteX90" fmla="*/ 661069 w 2355948"/>
                  <a:gd name="connsiteY90" fmla="*/ 1471575 h 3510743"/>
                  <a:gd name="connsiteX91" fmla="*/ 610269 w 2355948"/>
                  <a:gd name="connsiteY91" fmla="*/ 1636675 h 3510743"/>
                  <a:gd name="connsiteX92" fmla="*/ 470569 w 2355948"/>
                  <a:gd name="connsiteY92" fmla="*/ 1725575 h 3510743"/>
                  <a:gd name="connsiteX93" fmla="*/ 299119 w 2355948"/>
                  <a:gd name="connsiteY93" fmla="*/ 1827175 h 3510743"/>
                  <a:gd name="connsiteX94" fmla="*/ 273719 w 2355948"/>
                  <a:gd name="connsiteY94" fmla="*/ 1871625 h 3510743"/>
                  <a:gd name="connsiteX95" fmla="*/ 286419 w 2355948"/>
                  <a:gd name="connsiteY95" fmla="*/ 1916075 h 3510743"/>
                  <a:gd name="connsiteX96" fmla="*/ 388019 w 2355948"/>
                  <a:gd name="connsiteY96" fmla="*/ 1877975 h 3510743"/>
                  <a:gd name="connsiteX97" fmla="*/ 508669 w 2355948"/>
                  <a:gd name="connsiteY97" fmla="*/ 1782725 h 3510743"/>
                  <a:gd name="connsiteX98" fmla="*/ 629319 w 2355948"/>
                  <a:gd name="connsiteY98" fmla="*/ 1706525 h 3510743"/>
                  <a:gd name="connsiteX99" fmla="*/ 705519 w 2355948"/>
                  <a:gd name="connsiteY99" fmla="*/ 1687475 h 3510743"/>
                  <a:gd name="connsiteX100" fmla="*/ 794419 w 2355948"/>
                  <a:gd name="connsiteY100" fmla="*/ 1738275 h 3510743"/>
                  <a:gd name="connsiteX101" fmla="*/ 857919 w 2355948"/>
                  <a:gd name="connsiteY101" fmla="*/ 1922425 h 3510743"/>
                  <a:gd name="connsiteX102" fmla="*/ 838869 w 2355948"/>
                  <a:gd name="connsiteY102" fmla="*/ 2030375 h 3510743"/>
                  <a:gd name="connsiteX103" fmla="*/ 775369 w 2355948"/>
                  <a:gd name="connsiteY103" fmla="*/ 2131975 h 3510743"/>
                  <a:gd name="connsiteX104" fmla="*/ 648369 w 2355948"/>
                  <a:gd name="connsiteY104" fmla="*/ 2220875 h 3510743"/>
                  <a:gd name="connsiteX105" fmla="*/ 381669 w 2355948"/>
                  <a:gd name="connsiteY105" fmla="*/ 2322475 h 3510743"/>
                  <a:gd name="connsiteX106" fmla="*/ 273719 w 2355948"/>
                  <a:gd name="connsiteY106" fmla="*/ 2373275 h 3510743"/>
                  <a:gd name="connsiteX107" fmla="*/ 216569 w 2355948"/>
                  <a:gd name="connsiteY107" fmla="*/ 2449475 h 3510743"/>
                  <a:gd name="connsiteX108" fmla="*/ 216569 w 2355948"/>
                  <a:gd name="connsiteY108" fmla="*/ 2519325 h 3510743"/>
                  <a:gd name="connsiteX109" fmla="*/ 330869 w 2355948"/>
                  <a:gd name="connsiteY109" fmla="*/ 2487575 h 3510743"/>
                  <a:gd name="connsiteX110" fmla="*/ 451519 w 2355948"/>
                  <a:gd name="connsiteY110" fmla="*/ 2405025 h 3510743"/>
                  <a:gd name="connsiteX111" fmla="*/ 553119 w 2355948"/>
                  <a:gd name="connsiteY111" fmla="*/ 2271675 h 3510743"/>
                  <a:gd name="connsiteX112" fmla="*/ 705519 w 2355948"/>
                  <a:gd name="connsiteY112" fmla="*/ 2195475 h 3510743"/>
                  <a:gd name="connsiteX113" fmla="*/ 800769 w 2355948"/>
                  <a:gd name="connsiteY113" fmla="*/ 2125625 h 3510743"/>
                  <a:gd name="connsiteX114" fmla="*/ 934119 w 2355948"/>
                  <a:gd name="connsiteY114" fmla="*/ 2138325 h 3510743"/>
                  <a:gd name="connsiteX115" fmla="*/ 1023019 w 2355948"/>
                  <a:gd name="connsiteY115" fmla="*/ 2220875 h 3510743"/>
                  <a:gd name="connsiteX116" fmla="*/ 1054769 w 2355948"/>
                  <a:gd name="connsiteY116" fmla="*/ 2303425 h 3510743"/>
                  <a:gd name="connsiteX117" fmla="*/ 1035719 w 2355948"/>
                  <a:gd name="connsiteY117" fmla="*/ 2411375 h 3510743"/>
                  <a:gd name="connsiteX118" fmla="*/ 870619 w 2355948"/>
                  <a:gd name="connsiteY118" fmla="*/ 2551075 h 3510743"/>
                  <a:gd name="connsiteX119" fmla="*/ 699169 w 2355948"/>
                  <a:gd name="connsiteY119" fmla="*/ 2665375 h 3510743"/>
                  <a:gd name="connsiteX120" fmla="*/ 470569 w 2355948"/>
                  <a:gd name="connsiteY120" fmla="*/ 2798725 h 3510743"/>
                  <a:gd name="connsiteX121" fmla="*/ 388019 w 2355948"/>
                  <a:gd name="connsiteY121" fmla="*/ 2862225 h 3510743"/>
                  <a:gd name="connsiteX122" fmla="*/ 324519 w 2355948"/>
                  <a:gd name="connsiteY122" fmla="*/ 2932075 h 3510743"/>
                  <a:gd name="connsiteX123" fmla="*/ 362619 w 2355948"/>
                  <a:gd name="connsiteY123" fmla="*/ 2963825 h 3510743"/>
                  <a:gd name="connsiteX124" fmla="*/ 546769 w 2355948"/>
                  <a:gd name="connsiteY124" fmla="*/ 2874925 h 3510743"/>
                  <a:gd name="connsiteX125" fmla="*/ 654719 w 2355948"/>
                  <a:gd name="connsiteY125" fmla="*/ 2754275 h 3510743"/>
                  <a:gd name="connsiteX126" fmla="*/ 737269 w 2355948"/>
                  <a:gd name="connsiteY126" fmla="*/ 2659025 h 3510743"/>
                  <a:gd name="connsiteX127" fmla="*/ 915069 w 2355948"/>
                  <a:gd name="connsiteY127" fmla="*/ 2512975 h 3510743"/>
                  <a:gd name="connsiteX128" fmla="*/ 1035719 w 2355948"/>
                  <a:gd name="connsiteY128" fmla="*/ 2411375 h 3510743"/>
                  <a:gd name="connsiteX129" fmla="*/ 1143669 w 2355948"/>
                  <a:gd name="connsiteY129" fmla="*/ 2366925 h 3510743"/>
                  <a:gd name="connsiteX130" fmla="*/ 1232569 w 2355948"/>
                  <a:gd name="connsiteY130" fmla="*/ 2392325 h 3510743"/>
                  <a:gd name="connsiteX131" fmla="*/ 1315119 w 2355948"/>
                  <a:gd name="connsiteY131" fmla="*/ 2487575 h 3510743"/>
                  <a:gd name="connsiteX132" fmla="*/ 1334169 w 2355948"/>
                  <a:gd name="connsiteY132" fmla="*/ 2646325 h 3510743"/>
                  <a:gd name="connsiteX133" fmla="*/ 1270669 w 2355948"/>
                  <a:gd name="connsiteY133" fmla="*/ 2798725 h 3510743"/>
                  <a:gd name="connsiteX134" fmla="*/ 1105569 w 2355948"/>
                  <a:gd name="connsiteY134" fmla="*/ 2951125 h 3510743"/>
                  <a:gd name="connsiteX135" fmla="*/ 1016669 w 2355948"/>
                  <a:gd name="connsiteY135" fmla="*/ 3040025 h 3510743"/>
                  <a:gd name="connsiteX136" fmla="*/ 1016669 w 2355948"/>
                  <a:gd name="connsiteY136" fmla="*/ 3090825 h 3510743"/>
                  <a:gd name="connsiteX137" fmla="*/ 1099219 w 2355948"/>
                  <a:gd name="connsiteY137" fmla="*/ 3090825 h 3510743"/>
                  <a:gd name="connsiteX138" fmla="*/ 1188119 w 2355948"/>
                  <a:gd name="connsiteY138" fmla="*/ 3008275 h 3510743"/>
                  <a:gd name="connsiteX139" fmla="*/ 1289719 w 2355948"/>
                  <a:gd name="connsiteY139" fmla="*/ 2913025 h 3510743"/>
                  <a:gd name="connsiteX140" fmla="*/ 1416719 w 2355948"/>
                  <a:gd name="connsiteY140" fmla="*/ 2868575 h 3510743"/>
                  <a:gd name="connsiteX141" fmla="*/ 1613569 w 2355948"/>
                  <a:gd name="connsiteY141" fmla="*/ 2906675 h 3510743"/>
                  <a:gd name="connsiteX142" fmla="*/ 1696119 w 2355948"/>
                  <a:gd name="connsiteY142" fmla="*/ 3071775 h 3510743"/>
                  <a:gd name="connsiteX143" fmla="*/ 1683419 w 2355948"/>
                  <a:gd name="connsiteY143" fmla="*/ 3173375 h 3510743"/>
                  <a:gd name="connsiteX144" fmla="*/ 1613569 w 2355948"/>
                  <a:gd name="connsiteY144" fmla="*/ 3255925 h 3510743"/>
                  <a:gd name="connsiteX145" fmla="*/ 1480219 w 2355948"/>
                  <a:gd name="connsiteY145" fmla="*/ 3313075 h 3510743"/>
                  <a:gd name="connsiteX146" fmla="*/ 1594519 w 2355948"/>
                  <a:gd name="connsiteY146" fmla="*/ 3262275 h 3510743"/>
                  <a:gd name="connsiteX147" fmla="*/ 1702469 w 2355948"/>
                  <a:gd name="connsiteY147" fmla="*/ 3154325 h 3510743"/>
                  <a:gd name="connsiteX148" fmla="*/ 1810419 w 2355948"/>
                  <a:gd name="connsiteY148" fmla="*/ 3071775 h 3510743"/>
                  <a:gd name="connsiteX149" fmla="*/ 1950119 w 2355948"/>
                  <a:gd name="connsiteY149" fmla="*/ 3052725 h 3510743"/>
                  <a:gd name="connsiteX150" fmla="*/ 2083469 w 2355948"/>
                  <a:gd name="connsiteY150" fmla="*/ 3071775 h 3510743"/>
                  <a:gd name="connsiteX151" fmla="*/ 2197769 w 2355948"/>
                  <a:gd name="connsiteY151" fmla="*/ 3065425 h 3510743"/>
                  <a:gd name="connsiteX152" fmla="*/ 2343819 w 2355948"/>
                  <a:gd name="connsiteY152" fmla="*/ 3020975 h 3510743"/>
                  <a:gd name="connsiteX0" fmla="*/ 2343819 w 2355948"/>
                  <a:gd name="connsiteY0" fmla="*/ 3020975 h 3510743"/>
                  <a:gd name="connsiteX1" fmla="*/ 2337469 w 2355948"/>
                  <a:gd name="connsiteY1" fmla="*/ 3116225 h 3510743"/>
                  <a:gd name="connsiteX2" fmla="*/ 2254919 w 2355948"/>
                  <a:gd name="connsiteY2" fmla="*/ 3217825 h 3510743"/>
                  <a:gd name="connsiteX3" fmla="*/ 2140619 w 2355948"/>
                  <a:gd name="connsiteY3" fmla="*/ 3274975 h 3510743"/>
                  <a:gd name="connsiteX4" fmla="*/ 1924719 w 2355948"/>
                  <a:gd name="connsiteY4" fmla="*/ 3287675 h 3510743"/>
                  <a:gd name="connsiteX5" fmla="*/ 1810419 w 2355948"/>
                  <a:gd name="connsiteY5" fmla="*/ 3306725 h 3510743"/>
                  <a:gd name="connsiteX6" fmla="*/ 1689769 w 2355948"/>
                  <a:gd name="connsiteY6" fmla="*/ 3376575 h 3510743"/>
                  <a:gd name="connsiteX7" fmla="*/ 1575469 w 2355948"/>
                  <a:gd name="connsiteY7" fmla="*/ 3478175 h 3510743"/>
                  <a:gd name="connsiteX8" fmla="*/ 1448469 w 2355948"/>
                  <a:gd name="connsiteY8" fmla="*/ 3503575 h 3510743"/>
                  <a:gd name="connsiteX9" fmla="*/ 1321469 w 2355948"/>
                  <a:gd name="connsiteY9" fmla="*/ 3503575 h 3510743"/>
                  <a:gd name="connsiteX10" fmla="*/ 1226219 w 2355948"/>
                  <a:gd name="connsiteY10" fmla="*/ 3421025 h 3510743"/>
                  <a:gd name="connsiteX11" fmla="*/ 1226219 w 2355948"/>
                  <a:gd name="connsiteY11" fmla="*/ 3325775 h 3510743"/>
                  <a:gd name="connsiteX12" fmla="*/ 1296069 w 2355948"/>
                  <a:gd name="connsiteY12" fmla="*/ 3224175 h 3510743"/>
                  <a:gd name="connsiteX13" fmla="*/ 1442119 w 2355948"/>
                  <a:gd name="connsiteY13" fmla="*/ 3154325 h 3510743"/>
                  <a:gd name="connsiteX14" fmla="*/ 1524669 w 2355948"/>
                  <a:gd name="connsiteY14" fmla="*/ 3103525 h 3510743"/>
                  <a:gd name="connsiteX15" fmla="*/ 1473869 w 2355948"/>
                  <a:gd name="connsiteY15" fmla="*/ 3052725 h 3510743"/>
                  <a:gd name="connsiteX16" fmla="*/ 1321469 w 2355948"/>
                  <a:gd name="connsiteY16" fmla="*/ 3109875 h 3510743"/>
                  <a:gd name="connsiteX17" fmla="*/ 1175419 w 2355948"/>
                  <a:gd name="connsiteY17" fmla="*/ 3224175 h 3510743"/>
                  <a:gd name="connsiteX18" fmla="*/ 991269 w 2355948"/>
                  <a:gd name="connsiteY18" fmla="*/ 3300375 h 3510743"/>
                  <a:gd name="connsiteX19" fmla="*/ 857919 w 2355948"/>
                  <a:gd name="connsiteY19" fmla="*/ 3294025 h 3510743"/>
                  <a:gd name="connsiteX20" fmla="*/ 762669 w 2355948"/>
                  <a:gd name="connsiteY20" fmla="*/ 3179725 h 3510743"/>
                  <a:gd name="connsiteX21" fmla="*/ 794419 w 2355948"/>
                  <a:gd name="connsiteY21" fmla="*/ 2995575 h 3510743"/>
                  <a:gd name="connsiteX22" fmla="*/ 965869 w 2355948"/>
                  <a:gd name="connsiteY22" fmla="*/ 2868575 h 3510743"/>
                  <a:gd name="connsiteX23" fmla="*/ 1130969 w 2355948"/>
                  <a:gd name="connsiteY23" fmla="*/ 2728875 h 3510743"/>
                  <a:gd name="connsiteX24" fmla="*/ 1143669 w 2355948"/>
                  <a:gd name="connsiteY24" fmla="*/ 2627275 h 3510743"/>
                  <a:gd name="connsiteX25" fmla="*/ 1073819 w 2355948"/>
                  <a:gd name="connsiteY25" fmla="*/ 2601875 h 3510743"/>
                  <a:gd name="connsiteX26" fmla="*/ 965869 w 2355948"/>
                  <a:gd name="connsiteY26" fmla="*/ 2671725 h 3510743"/>
                  <a:gd name="connsiteX27" fmla="*/ 832519 w 2355948"/>
                  <a:gd name="connsiteY27" fmla="*/ 2843175 h 3510743"/>
                  <a:gd name="connsiteX28" fmla="*/ 661069 w 2355948"/>
                  <a:gd name="connsiteY28" fmla="*/ 3001925 h 3510743"/>
                  <a:gd name="connsiteX29" fmla="*/ 476919 w 2355948"/>
                  <a:gd name="connsiteY29" fmla="*/ 3122575 h 3510743"/>
                  <a:gd name="connsiteX30" fmla="*/ 305469 w 2355948"/>
                  <a:gd name="connsiteY30" fmla="*/ 3154325 h 3510743"/>
                  <a:gd name="connsiteX31" fmla="*/ 159419 w 2355948"/>
                  <a:gd name="connsiteY31" fmla="*/ 3078125 h 3510743"/>
                  <a:gd name="connsiteX32" fmla="*/ 146719 w 2355948"/>
                  <a:gd name="connsiteY32" fmla="*/ 2925725 h 3510743"/>
                  <a:gd name="connsiteX33" fmla="*/ 254669 w 2355948"/>
                  <a:gd name="connsiteY33" fmla="*/ 2766975 h 3510743"/>
                  <a:gd name="connsiteX34" fmla="*/ 445169 w 2355948"/>
                  <a:gd name="connsiteY34" fmla="*/ 2620925 h 3510743"/>
                  <a:gd name="connsiteX35" fmla="*/ 724569 w 2355948"/>
                  <a:gd name="connsiteY35" fmla="*/ 2474875 h 3510743"/>
                  <a:gd name="connsiteX36" fmla="*/ 826169 w 2355948"/>
                  <a:gd name="connsiteY36" fmla="*/ 2392325 h 3510743"/>
                  <a:gd name="connsiteX37" fmla="*/ 851569 w 2355948"/>
                  <a:gd name="connsiteY37" fmla="*/ 2328825 h 3510743"/>
                  <a:gd name="connsiteX38" fmla="*/ 781719 w 2355948"/>
                  <a:gd name="connsiteY38" fmla="*/ 2309775 h 3510743"/>
                  <a:gd name="connsiteX39" fmla="*/ 692819 w 2355948"/>
                  <a:gd name="connsiteY39" fmla="*/ 2379625 h 3510743"/>
                  <a:gd name="connsiteX40" fmla="*/ 629319 w 2355948"/>
                  <a:gd name="connsiteY40" fmla="*/ 2500275 h 3510743"/>
                  <a:gd name="connsiteX41" fmla="*/ 483269 w 2355948"/>
                  <a:gd name="connsiteY41" fmla="*/ 2595525 h 3510743"/>
                  <a:gd name="connsiteX42" fmla="*/ 349919 w 2355948"/>
                  <a:gd name="connsiteY42" fmla="*/ 2671725 h 3510743"/>
                  <a:gd name="connsiteX43" fmla="*/ 191169 w 2355948"/>
                  <a:gd name="connsiteY43" fmla="*/ 2684425 h 3510743"/>
                  <a:gd name="connsiteX44" fmla="*/ 45119 w 2355948"/>
                  <a:gd name="connsiteY44" fmla="*/ 2614575 h 3510743"/>
                  <a:gd name="connsiteX45" fmla="*/ 669 w 2355948"/>
                  <a:gd name="connsiteY45" fmla="*/ 2481225 h 3510743"/>
                  <a:gd name="connsiteX46" fmla="*/ 32419 w 2355948"/>
                  <a:gd name="connsiteY46" fmla="*/ 2354225 h 3510743"/>
                  <a:gd name="connsiteX47" fmla="*/ 197519 w 2355948"/>
                  <a:gd name="connsiteY47" fmla="*/ 2227225 h 3510743"/>
                  <a:gd name="connsiteX48" fmla="*/ 375319 w 2355948"/>
                  <a:gd name="connsiteY48" fmla="*/ 2157375 h 3510743"/>
                  <a:gd name="connsiteX49" fmla="*/ 591219 w 2355948"/>
                  <a:gd name="connsiteY49" fmla="*/ 2055775 h 3510743"/>
                  <a:gd name="connsiteX50" fmla="*/ 673769 w 2355948"/>
                  <a:gd name="connsiteY50" fmla="*/ 1941475 h 3510743"/>
                  <a:gd name="connsiteX51" fmla="*/ 642019 w 2355948"/>
                  <a:gd name="connsiteY51" fmla="*/ 1909725 h 3510743"/>
                  <a:gd name="connsiteX52" fmla="*/ 527719 w 2355948"/>
                  <a:gd name="connsiteY52" fmla="*/ 2004975 h 3510743"/>
                  <a:gd name="connsiteX53" fmla="*/ 305469 w 2355948"/>
                  <a:gd name="connsiteY53" fmla="*/ 2100225 h 3510743"/>
                  <a:gd name="connsiteX54" fmla="*/ 159419 w 2355948"/>
                  <a:gd name="connsiteY54" fmla="*/ 2087525 h 3510743"/>
                  <a:gd name="connsiteX55" fmla="*/ 64169 w 2355948"/>
                  <a:gd name="connsiteY55" fmla="*/ 1966875 h 3510743"/>
                  <a:gd name="connsiteX56" fmla="*/ 51469 w 2355948"/>
                  <a:gd name="connsiteY56" fmla="*/ 1846225 h 3510743"/>
                  <a:gd name="connsiteX57" fmla="*/ 153069 w 2355948"/>
                  <a:gd name="connsiteY57" fmla="*/ 1719225 h 3510743"/>
                  <a:gd name="connsiteX58" fmla="*/ 318169 w 2355948"/>
                  <a:gd name="connsiteY58" fmla="*/ 1617625 h 3510743"/>
                  <a:gd name="connsiteX59" fmla="*/ 432469 w 2355948"/>
                  <a:gd name="connsiteY59" fmla="*/ 1554125 h 3510743"/>
                  <a:gd name="connsiteX60" fmla="*/ 483269 w 2355948"/>
                  <a:gd name="connsiteY60" fmla="*/ 1446175 h 3510743"/>
                  <a:gd name="connsiteX61" fmla="*/ 476919 w 2355948"/>
                  <a:gd name="connsiteY61" fmla="*/ 1414425 h 3510743"/>
                  <a:gd name="connsiteX62" fmla="*/ 400719 w 2355948"/>
                  <a:gd name="connsiteY62" fmla="*/ 1477925 h 3510743"/>
                  <a:gd name="connsiteX63" fmla="*/ 318169 w 2355948"/>
                  <a:gd name="connsiteY63" fmla="*/ 1522375 h 3510743"/>
                  <a:gd name="connsiteX64" fmla="*/ 216569 w 2355948"/>
                  <a:gd name="connsiteY64" fmla="*/ 1477925 h 3510743"/>
                  <a:gd name="connsiteX65" fmla="*/ 172119 w 2355948"/>
                  <a:gd name="connsiteY65" fmla="*/ 1357275 h 3510743"/>
                  <a:gd name="connsiteX66" fmla="*/ 172119 w 2355948"/>
                  <a:gd name="connsiteY66" fmla="*/ 1255675 h 3510743"/>
                  <a:gd name="connsiteX67" fmla="*/ 235619 w 2355948"/>
                  <a:gd name="connsiteY67" fmla="*/ 1058825 h 3510743"/>
                  <a:gd name="connsiteX68" fmla="*/ 318169 w 2355948"/>
                  <a:gd name="connsiteY68" fmla="*/ 887375 h 3510743"/>
                  <a:gd name="connsiteX69" fmla="*/ 368969 w 2355948"/>
                  <a:gd name="connsiteY69" fmla="*/ 550825 h 3510743"/>
                  <a:gd name="connsiteX70" fmla="*/ 267369 w 2355948"/>
                  <a:gd name="connsiteY70" fmla="*/ 315875 h 3510743"/>
                  <a:gd name="connsiteX71" fmla="*/ 102269 w 2355948"/>
                  <a:gd name="connsiteY71" fmla="*/ 195225 h 3510743"/>
                  <a:gd name="connsiteX72" fmla="*/ 26069 w 2355948"/>
                  <a:gd name="connsiteY72" fmla="*/ 179350 h 3510743"/>
                  <a:gd name="connsiteX73" fmla="*/ 29244 w 2355948"/>
                  <a:gd name="connsiteY73" fmla="*/ 14250 h 3510743"/>
                  <a:gd name="connsiteX74" fmla="*/ 138628 w 2355948"/>
                  <a:gd name="connsiteY74" fmla="*/ 13743 h 3510743"/>
                  <a:gd name="connsiteX75" fmla="*/ 181644 w 2355948"/>
                  <a:gd name="connsiteY75" fmla="*/ 26950 h 3510743"/>
                  <a:gd name="connsiteX76" fmla="*/ 311819 w 2355948"/>
                  <a:gd name="connsiteY76" fmla="*/ 80925 h 3510743"/>
                  <a:gd name="connsiteX77" fmla="*/ 394369 w 2355948"/>
                  <a:gd name="connsiteY77" fmla="*/ 169825 h 3510743"/>
                  <a:gd name="connsiteX78" fmla="*/ 464219 w 2355948"/>
                  <a:gd name="connsiteY78" fmla="*/ 290475 h 3510743"/>
                  <a:gd name="connsiteX79" fmla="*/ 521369 w 2355948"/>
                  <a:gd name="connsiteY79" fmla="*/ 449225 h 3510743"/>
                  <a:gd name="connsiteX80" fmla="*/ 515019 w 2355948"/>
                  <a:gd name="connsiteY80" fmla="*/ 773075 h 3510743"/>
                  <a:gd name="connsiteX81" fmla="*/ 464219 w 2355948"/>
                  <a:gd name="connsiteY81" fmla="*/ 950875 h 3510743"/>
                  <a:gd name="connsiteX82" fmla="*/ 388019 w 2355948"/>
                  <a:gd name="connsiteY82" fmla="*/ 1141375 h 3510743"/>
                  <a:gd name="connsiteX83" fmla="*/ 375319 w 2355948"/>
                  <a:gd name="connsiteY83" fmla="*/ 1217575 h 3510743"/>
                  <a:gd name="connsiteX84" fmla="*/ 394369 w 2355948"/>
                  <a:gd name="connsiteY84" fmla="*/ 1249325 h 3510743"/>
                  <a:gd name="connsiteX85" fmla="*/ 324519 w 2355948"/>
                  <a:gd name="connsiteY85" fmla="*/ 1306475 h 3510743"/>
                  <a:gd name="connsiteX86" fmla="*/ 394369 w 2355948"/>
                  <a:gd name="connsiteY86" fmla="*/ 1249325 h 3510743"/>
                  <a:gd name="connsiteX87" fmla="*/ 457869 w 2355948"/>
                  <a:gd name="connsiteY87" fmla="*/ 1204875 h 3510743"/>
                  <a:gd name="connsiteX88" fmla="*/ 565819 w 2355948"/>
                  <a:gd name="connsiteY88" fmla="*/ 1230275 h 3510743"/>
                  <a:gd name="connsiteX89" fmla="*/ 642019 w 2355948"/>
                  <a:gd name="connsiteY89" fmla="*/ 1325525 h 3510743"/>
                  <a:gd name="connsiteX90" fmla="*/ 661069 w 2355948"/>
                  <a:gd name="connsiteY90" fmla="*/ 1471575 h 3510743"/>
                  <a:gd name="connsiteX91" fmla="*/ 610269 w 2355948"/>
                  <a:gd name="connsiteY91" fmla="*/ 1636675 h 3510743"/>
                  <a:gd name="connsiteX92" fmla="*/ 470569 w 2355948"/>
                  <a:gd name="connsiteY92" fmla="*/ 1725575 h 3510743"/>
                  <a:gd name="connsiteX93" fmla="*/ 299119 w 2355948"/>
                  <a:gd name="connsiteY93" fmla="*/ 1827175 h 3510743"/>
                  <a:gd name="connsiteX94" fmla="*/ 273719 w 2355948"/>
                  <a:gd name="connsiteY94" fmla="*/ 1871625 h 3510743"/>
                  <a:gd name="connsiteX95" fmla="*/ 286419 w 2355948"/>
                  <a:gd name="connsiteY95" fmla="*/ 1916075 h 3510743"/>
                  <a:gd name="connsiteX96" fmla="*/ 388019 w 2355948"/>
                  <a:gd name="connsiteY96" fmla="*/ 1877975 h 3510743"/>
                  <a:gd name="connsiteX97" fmla="*/ 508669 w 2355948"/>
                  <a:gd name="connsiteY97" fmla="*/ 1782725 h 3510743"/>
                  <a:gd name="connsiteX98" fmla="*/ 629319 w 2355948"/>
                  <a:gd name="connsiteY98" fmla="*/ 1706525 h 3510743"/>
                  <a:gd name="connsiteX99" fmla="*/ 705519 w 2355948"/>
                  <a:gd name="connsiteY99" fmla="*/ 1687475 h 3510743"/>
                  <a:gd name="connsiteX100" fmla="*/ 794419 w 2355948"/>
                  <a:gd name="connsiteY100" fmla="*/ 1738275 h 3510743"/>
                  <a:gd name="connsiteX101" fmla="*/ 857919 w 2355948"/>
                  <a:gd name="connsiteY101" fmla="*/ 1922425 h 3510743"/>
                  <a:gd name="connsiteX102" fmla="*/ 838869 w 2355948"/>
                  <a:gd name="connsiteY102" fmla="*/ 2030375 h 3510743"/>
                  <a:gd name="connsiteX103" fmla="*/ 775369 w 2355948"/>
                  <a:gd name="connsiteY103" fmla="*/ 2131975 h 3510743"/>
                  <a:gd name="connsiteX104" fmla="*/ 648369 w 2355948"/>
                  <a:gd name="connsiteY104" fmla="*/ 2220875 h 3510743"/>
                  <a:gd name="connsiteX105" fmla="*/ 381669 w 2355948"/>
                  <a:gd name="connsiteY105" fmla="*/ 2322475 h 3510743"/>
                  <a:gd name="connsiteX106" fmla="*/ 273719 w 2355948"/>
                  <a:gd name="connsiteY106" fmla="*/ 2373275 h 3510743"/>
                  <a:gd name="connsiteX107" fmla="*/ 216569 w 2355948"/>
                  <a:gd name="connsiteY107" fmla="*/ 2449475 h 3510743"/>
                  <a:gd name="connsiteX108" fmla="*/ 216569 w 2355948"/>
                  <a:gd name="connsiteY108" fmla="*/ 2519325 h 3510743"/>
                  <a:gd name="connsiteX109" fmla="*/ 330869 w 2355948"/>
                  <a:gd name="connsiteY109" fmla="*/ 2487575 h 3510743"/>
                  <a:gd name="connsiteX110" fmla="*/ 451519 w 2355948"/>
                  <a:gd name="connsiteY110" fmla="*/ 2405025 h 3510743"/>
                  <a:gd name="connsiteX111" fmla="*/ 553119 w 2355948"/>
                  <a:gd name="connsiteY111" fmla="*/ 2271675 h 3510743"/>
                  <a:gd name="connsiteX112" fmla="*/ 705519 w 2355948"/>
                  <a:gd name="connsiteY112" fmla="*/ 2195475 h 3510743"/>
                  <a:gd name="connsiteX113" fmla="*/ 800769 w 2355948"/>
                  <a:gd name="connsiteY113" fmla="*/ 2125625 h 3510743"/>
                  <a:gd name="connsiteX114" fmla="*/ 934119 w 2355948"/>
                  <a:gd name="connsiteY114" fmla="*/ 2138325 h 3510743"/>
                  <a:gd name="connsiteX115" fmla="*/ 1023019 w 2355948"/>
                  <a:gd name="connsiteY115" fmla="*/ 2220875 h 3510743"/>
                  <a:gd name="connsiteX116" fmla="*/ 1054769 w 2355948"/>
                  <a:gd name="connsiteY116" fmla="*/ 2303425 h 3510743"/>
                  <a:gd name="connsiteX117" fmla="*/ 1035719 w 2355948"/>
                  <a:gd name="connsiteY117" fmla="*/ 2411375 h 3510743"/>
                  <a:gd name="connsiteX118" fmla="*/ 870619 w 2355948"/>
                  <a:gd name="connsiteY118" fmla="*/ 2551075 h 3510743"/>
                  <a:gd name="connsiteX119" fmla="*/ 699169 w 2355948"/>
                  <a:gd name="connsiteY119" fmla="*/ 2665375 h 3510743"/>
                  <a:gd name="connsiteX120" fmla="*/ 470569 w 2355948"/>
                  <a:gd name="connsiteY120" fmla="*/ 2798725 h 3510743"/>
                  <a:gd name="connsiteX121" fmla="*/ 388019 w 2355948"/>
                  <a:gd name="connsiteY121" fmla="*/ 2862225 h 3510743"/>
                  <a:gd name="connsiteX122" fmla="*/ 324519 w 2355948"/>
                  <a:gd name="connsiteY122" fmla="*/ 2932075 h 3510743"/>
                  <a:gd name="connsiteX123" fmla="*/ 362619 w 2355948"/>
                  <a:gd name="connsiteY123" fmla="*/ 2963825 h 3510743"/>
                  <a:gd name="connsiteX124" fmla="*/ 546769 w 2355948"/>
                  <a:gd name="connsiteY124" fmla="*/ 2874925 h 3510743"/>
                  <a:gd name="connsiteX125" fmla="*/ 654719 w 2355948"/>
                  <a:gd name="connsiteY125" fmla="*/ 2754275 h 3510743"/>
                  <a:gd name="connsiteX126" fmla="*/ 737269 w 2355948"/>
                  <a:gd name="connsiteY126" fmla="*/ 2659025 h 3510743"/>
                  <a:gd name="connsiteX127" fmla="*/ 915069 w 2355948"/>
                  <a:gd name="connsiteY127" fmla="*/ 2512975 h 3510743"/>
                  <a:gd name="connsiteX128" fmla="*/ 1035719 w 2355948"/>
                  <a:gd name="connsiteY128" fmla="*/ 2411375 h 3510743"/>
                  <a:gd name="connsiteX129" fmla="*/ 1143669 w 2355948"/>
                  <a:gd name="connsiteY129" fmla="*/ 2366925 h 3510743"/>
                  <a:gd name="connsiteX130" fmla="*/ 1232569 w 2355948"/>
                  <a:gd name="connsiteY130" fmla="*/ 2392325 h 3510743"/>
                  <a:gd name="connsiteX131" fmla="*/ 1315119 w 2355948"/>
                  <a:gd name="connsiteY131" fmla="*/ 2487575 h 3510743"/>
                  <a:gd name="connsiteX132" fmla="*/ 1334169 w 2355948"/>
                  <a:gd name="connsiteY132" fmla="*/ 2646325 h 3510743"/>
                  <a:gd name="connsiteX133" fmla="*/ 1270669 w 2355948"/>
                  <a:gd name="connsiteY133" fmla="*/ 2798725 h 3510743"/>
                  <a:gd name="connsiteX134" fmla="*/ 1105569 w 2355948"/>
                  <a:gd name="connsiteY134" fmla="*/ 2951125 h 3510743"/>
                  <a:gd name="connsiteX135" fmla="*/ 1016669 w 2355948"/>
                  <a:gd name="connsiteY135" fmla="*/ 3040025 h 3510743"/>
                  <a:gd name="connsiteX136" fmla="*/ 1016669 w 2355948"/>
                  <a:gd name="connsiteY136" fmla="*/ 3090825 h 3510743"/>
                  <a:gd name="connsiteX137" fmla="*/ 1099219 w 2355948"/>
                  <a:gd name="connsiteY137" fmla="*/ 3090825 h 3510743"/>
                  <a:gd name="connsiteX138" fmla="*/ 1188119 w 2355948"/>
                  <a:gd name="connsiteY138" fmla="*/ 3008275 h 3510743"/>
                  <a:gd name="connsiteX139" fmla="*/ 1289719 w 2355948"/>
                  <a:gd name="connsiteY139" fmla="*/ 2913025 h 3510743"/>
                  <a:gd name="connsiteX140" fmla="*/ 1416719 w 2355948"/>
                  <a:gd name="connsiteY140" fmla="*/ 2868575 h 3510743"/>
                  <a:gd name="connsiteX141" fmla="*/ 1613569 w 2355948"/>
                  <a:gd name="connsiteY141" fmla="*/ 2906675 h 3510743"/>
                  <a:gd name="connsiteX142" fmla="*/ 1696119 w 2355948"/>
                  <a:gd name="connsiteY142" fmla="*/ 3071775 h 3510743"/>
                  <a:gd name="connsiteX143" fmla="*/ 1683419 w 2355948"/>
                  <a:gd name="connsiteY143" fmla="*/ 3173375 h 3510743"/>
                  <a:gd name="connsiteX144" fmla="*/ 1613569 w 2355948"/>
                  <a:gd name="connsiteY144" fmla="*/ 3255925 h 3510743"/>
                  <a:gd name="connsiteX145" fmla="*/ 1480219 w 2355948"/>
                  <a:gd name="connsiteY145" fmla="*/ 3313075 h 3510743"/>
                  <a:gd name="connsiteX146" fmla="*/ 1594519 w 2355948"/>
                  <a:gd name="connsiteY146" fmla="*/ 3262275 h 3510743"/>
                  <a:gd name="connsiteX147" fmla="*/ 1702469 w 2355948"/>
                  <a:gd name="connsiteY147" fmla="*/ 3154325 h 3510743"/>
                  <a:gd name="connsiteX148" fmla="*/ 1810419 w 2355948"/>
                  <a:gd name="connsiteY148" fmla="*/ 3071775 h 3510743"/>
                  <a:gd name="connsiteX149" fmla="*/ 1950119 w 2355948"/>
                  <a:gd name="connsiteY149" fmla="*/ 3052725 h 3510743"/>
                  <a:gd name="connsiteX150" fmla="*/ 2123929 w 2355948"/>
                  <a:gd name="connsiteY150" fmla="*/ 3063683 h 3510743"/>
                  <a:gd name="connsiteX151" fmla="*/ 2197769 w 2355948"/>
                  <a:gd name="connsiteY151" fmla="*/ 3065425 h 3510743"/>
                  <a:gd name="connsiteX152" fmla="*/ 2343819 w 2355948"/>
                  <a:gd name="connsiteY152" fmla="*/ 3020975 h 3510743"/>
                  <a:gd name="connsiteX0" fmla="*/ 2343819 w 2353000"/>
                  <a:gd name="connsiteY0" fmla="*/ 3020975 h 3510743"/>
                  <a:gd name="connsiteX1" fmla="*/ 2337469 w 2353000"/>
                  <a:gd name="connsiteY1" fmla="*/ 3116225 h 3510743"/>
                  <a:gd name="connsiteX2" fmla="*/ 2254919 w 2353000"/>
                  <a:gd name="connsiteY2" fmla="*/ 3217825 h 3510743"/>
                  <a:gd name="connsiteX3" fmla="*/ 2140619 w 2353000"/>
                  <a:gd name="connsiteY3" fmla="*/ 3274975 h 3510743"/>
                  <a:gd name="connsiteX4" fmla="*/ 1924719 w 2353000"/>
                  <a:gd name="connsiteY4" fmla="*/ 3287675 h 3510743"/>
                  <a:gd name="connsiteX5" fmla="*/ 1810419 w 2353000"/>
                  <a:gd name="connsiteY5" fmla="*/ 3306725 h 3510743"/>
                  <a:gd name="connsiteX6" fmla="*/ 1689769 w 2353000"/>
                  <a:gd name="connsiteY6" fmla="*/ 3376575 h 3510743"/>
                  <a:gd name="connsiteX7" fmla="*/ 1575469 w 2353000"/>
                  <a:gd name="connsiteY7" fmla="*/ 3478175 h 3510743"/>
                  <a:gd name="connsiteX8" fmla="*/ 1448469 w 2353000"/>
                  <a:gd name="connsiteY8" fmla="*/ 3503575 h 3510743"/>
                  <a:gd name="connsiteX9" fmla="*/ 1321469 w 2353000"/>
                  <a:gd name="connsiteY9" fmla="*/ 3503575 h 3510743"/>
                  <a:gd name="connsiteX10" fmla="*/ 1226219 w 2353000"/>
                  <a:gd name="connsiteY10" fmla="*/ 3421025 h 3510743"/>
                  <a:gd name="connsiteX11" fmla="*/ 1226219 w 2353000"/>
                  <a:gd name="connsiteY11" fmla="*/ 3325775 h 3510743"/>
                  <a:gd name="connsiteX12" fmla="*/ 1296069 w 2353000"/>
                  <a:gd name="connsiteY12" fmla="*/ 3224175 h 3510743"/>
                  <a:gd name="connsiteX13" fmla="*/ 1442119 w 2353000"/>
                  <a:gd name="connsiteY13" fmla="*/ 3154325 h 3510743"/>
                  <a:gd name="connsiteX14" fmla="*/ 1524669 w 2353000"/>
                  <a:gd name="connsiteY14" fmla="*/ 3103525 h 3510743"/>
                  <a:gd name="connsiteX15" fmla="*/ 1473869 w 2353000"/>
                  <a:gd name="connsiteY15" fmla="*/ 3052725 h 3510743"/>
                  <a:gd name="connsiteX16" fmla="*/ 1321469 w 2353000"/>
                  <a:gd name="connsiteY16" fmla="*/ 3109875 h 3510743"/>
                  <a:gd name="connsiteX17" fmla="*/ 1175419 w 2353000"/>
                  <a:gd name="connsiteY17" fmla="*/ 3224175 h 3510743"/>
                  <a:gd name="connsiteX18" fmla="*/ 991269 w 2353000"/>
                  <a:gd name="connsiteY18" fmla="*/ 3300375 h 3510743"/>
                  <a:gd name="connsiteX19" fmla="*/ 857919 w 2353000"/>
                  <a:gd name="connsiteY19" fmla="*/ 3294025 h 3510743"/>
                  <a:gd name="connsiteX20" fmla="*/ 762669 w 2353000"/>
                  <a:gd name="connsiteY20" fmla="*/ 3179725 h 3510743"/>
                  <a:gd name="connsiteX21" fmla="*/ 794419 w 2353000"/>
                  <a:gd name="connsiteY21" fmla="*/ 2995575 h 3510743"/>
                  <a:gd name="connsiteX22" fmla="*/ 965869 w 2353000"/>
                  <a:gd name="connsiteY22" fmla="*/ 2868575 h 3510743"/>
                  <a:gd name="connsiteX23" fmla="*/ 1130969 w 2353000"/>
                  <a:gd name="connsiteY23" fmla="*/ 2728875 h 3510743"/>
                  <a:gd name="connsiteX24" fmla="*/ 1143669 w 2353000"/>
                  <a:gd name="connsiteY24" fmla="*/ 2627275 h 3510743"/>
                  <a:gd name="connsiteX25" fmla="*/ 1073819 w 2353000"/>
                  <a:gd name="connsiteY25" fmla="*/ 2601875 h 3510743"/>
                  <a:gd name="connsiteX26" fmla="*/ 965869 w 2353000"/>
                  <a:gd name="connsiteY26" fmla="*/ 2671725 h 3510743"/>
                  <a:gd name="connsiteX27" fmla="*/ 832519 w 2353000"/>
                  <a:gd name="connsiteY27" fmla="*/ 2843175 h 3510743"/>
                  <a:gd name="connsiteX28" fmla="*/ 661069 w 2353000"/>
                  <a:gd name="connsiteY28" fmla="*/ 3001925 h 3510743"/>
                  <a:gd name="connsiteX29" fmla="*/ 476919 w 2353000"/>
                  <a:gd name="connsiteY29" fmla="*/ 3122575 h 3510743"/>
                  <a:gd name="connsiteX30" fmla="*/ 305469 w 2353000"/>
                  <a:gd name="connsiteY30" fmla="*/ 3154325 h 3510743"/>
                  <a:gd name="connsiteX31" fmla="*/ 159419 w 2353000"/>
                  <a:gd name="connsiteY31" fmla="*/ 3078125 h 3510743"/>
                  <a:gd name="connsiteX32" fmla="*/ 146719 w 2353000"/>
                  <a:gd name="connsiteY32" fmla="*/ 2925725 h 3510743"/>
                  <a:gd name="connsiteX33" fmla="*/ 254669 w 2353000"/>
                  <a:gd name="connsiteY33" fmla="*/ 2766975 h 3510743"/>
                  <a:gd name="connsiteX34" fmla="*/ 445169 w 2353000"/>
                  <a:gd name="connsiteY34" fmla="*/ 2620925 h 3510743"/>
                  <a:gd name="connsiteX35" fmla="*/ 724569 w 2353000"/>
                  <a:gd name="connsiteY35" fmla="*/ 2474875 h 3510743"/>
                  <a:gd name="connsiteX36" fmla="*/ 826169 w 2353000"/>
                  <a:gd name="connsiteY36" fmla="*/ 2392325 h 3510743"/>
                  <a:gd name="connsiteX37" fmla="*/ 851569 w 2353000"/>
                  <a:gd name="connsiteY37" fmla="*/ 2328825 h 3510743"/>
                  <a:gd name="connsiteX38" fmla="*/ 781719 w 2353000"/>
                  <a:gd name="connsiteY38" fmla="*/ 2309775 h 3510743"/>
                  <a:gd name="connsiteX39" fmla="*/ 692819 w 2353000"/>
                  <a:gd name="connsiteY39" fmla="*/ 2379625 h 3510743"/>
                  <a:gd name="connsiteX40" fmla="*/ 629319 w 2353000"/>
                  <a:gd name="connsiteY40" fmla="*/ 2500275 h 3510743"/>
                  <a:gd name="connsiteX41" fmla="*/ 483269 w 2353000"/>
                  <a:gd name="connsiteY41" fmla="*/ 2595525 h 3510743"/>
                  <a:gd name="connsiteX42" fmla="*/ 349919 w 2353000"/>
                  <a:gd name="connsiteY42" fmla="*/ 2671725 h 3510743"/>
                  <a:gd name="connsiteX43" fmla="*/ 191169 w 2353000"/>
                  <a:gd name="connsiteY43" fmla="*/ 2684425 h 3510743"/>
                  <a:gd name="connsiteX44" fmla="*/ 45119 w 2353000"/>
                  <a:gd name="connsiteY44" fmla="*/ 2614575 h 3510743"/>
                  <a:gd name="connsiteX45" fmla="*/ 669 w 2353000"/>
                  <a:gd name="connsiteY45" fmla="*/ 2481225 h 3510743"/>
                  <a:gd name="connsiteX46" fmla="*/ 32419 w 2353000"/>
                  <a:gd name="connsiteY46" fmla="*/ 2354225 h 3510743"/>
                  <a:gd name="connsiteX47" fmla="*/ 197519 w 2353000"/>
                  <a:gd name="connsiteY47" fmla="*/ 2227225 h 3510743"/>
                  <a:gd name="connsiteX48" fmla="*/ 375319 w 2353000"/>
                  <a:gd name="connsiteY48" fmla="*/ 2157375 h 3510743"/>
                  <a:gd name="connsiteX49" fmla="*/ 591219 w 2353000"/>
                  <a:gd name="connsiteY49" fmla="*/ 2055775 h 3510743"/>
                  <a:gd name="connsiteX50" fmla="*/ 673769 w 2353000"/>
                  <a:gd name="connsiteY50" fmla="*/ 1941475 h 3510743"/>
                  <a:gd name="connsiteX51" fmla="*/ 642019 w 2353000"/>
                  <a:gd name="connsiteY51" fmla="*/ 1909725 h 3510743"/>
                  <a:gd name="connsiteX52" fmla="*/ 527719 w 2353000"/>
                  <a:gd name="connsiteY52" fmla="*/ 2004975 h 3510743"/>
                  <a:gd name="connsiteX53" fmla="*/ 305469 w 2353000"/>
                  <a:gd name="connsiteY53" fmla="*/ 2100225 h 3510743"/>
                  <a:gd name="connsiteX54" fmla="*/ 159419 w 2353000"/>
                  <a:gd name="connsiteY54" fmla="*/ 2087525 h 3510743"/>
                  <a:gd name="connsiteX55" fmla="*/ 64169 w 2353000"/>
                  <a:gd name="connsiteY55" fmla="*/ 1966875 h 3510743"/>
                  <a:gd name="connsiteX56" fmla="*/ 51469 w 2353000"/>
                  <a:gd name="connsiteY56" fmla="*/ 1846225 h 3510743"/>
                  <a:gd name="connsiteX57" fmla="*/ 153069 w 2353000"/>
                  <a:gd name="connsiteY57" fmla="*/ 1719225 h 3510743"/>
                  <a:gd name="connsiteX58" fmla="*/ 318169 w 2353000"/>
                  <a:gd name="connsiteY58" fmla="*/ 1617625 h 3510743"/>
                  <a:gd name="connsiteX59" fmla="*/ 432469 w 2353000"/>
                  <a:gd name="connsiteY59" fmla="*/ 1554125 h 3510743"/>
                  <a:gd name="connsiteX60" fmla="*/ 483269 w 2353000"/>
                  <a:gd name="connsiteY60" fmla="*/ 1446175 h 3510743"/>
                  <a:gd name="connsiteX61" fmla="*/ 476919 w 2353000"/>
                  <a:gd name="connsiteY61" fmla="*/ 1414425 h 3510743"/>
                  <a:gd name="connsiteX62" fmla="*/ 400719 w 2353000"/>
                  <a:gd name="connsiteY62" fmla="*/ 1477925 h 3510743"/>
                  <a:gd name="connsiteX63" fmla="*/ 318169 w 2353000"/>
                  <a:gd name="connsiteY63" fmla="*/ 1522375 h 3510743"/>
                  <a:gd name="connsiteX64" fmla="*/ 216569 w 2353000"/>
                  <a:gd name="connsiteY64" fmla="*/ 1477925 h 3510743"/>
                  <a:gd name="connsiteX65" fmla="*/ 172119 w 2353000"/>
                  <a:gd name="connsiteY65" fmla="*/ 1357275 h 3510743"/>
                  <a:gd name="connsiteX66" fmla="*/ 172119 w 2353000"/>
                  <a:gd name="connsiteY66" fmla="*/ 1255675 h 3510743"/>
                  <a:gd name="connsiteX67" fmla="*/ 235619 w 2353000"/>
                  <a:gd name="connsiteY67" fmla="*/ 1058825 h 3510743"/>
                  <a:gd name="connsiteX68" fmla="*/ 318169 w 2353000"/>
                  <a:gd name="connsiteY68" fmla="*/ 887375 h 3510743"/>
                  <a:gd name="connsiteX69" fmla="*/ 368969 w 2353000"/>
                  <a:gd name="connsiteY69" fmla="*/ 550825 h 3510743"/>
                  <a:gd name="connsiteX70" fmla="*/ 267369 w 2353000"/>
                  <a:gd name="connsiteY70" fmla="*/ 315875 h 3510743"/>
                  <a:gd name="connsiteX71" fmla="*/ 102269 w 2353000"/>
                  <a:gd name="connsiteY71" fmla="*/ 195225 h 3510743"/>
                  <a:gd name="connsiteX72" fmla="*/ 26069 w 2353000"/>
                  <a:gd name="connsiteY72" fmla="*/ 179350 h 3510743"/>
                  <a:gd name="connsiteX73" fmla="*/ 29244 w 2353000"/>
                  <a:gd name="connsiteY73" fmla="*/ 14250 h 3510743"/>
                  <a:gd name="connsiteX74" fmla="*/ 138628 w 2353000"/>
                  <a:gd name="connsiteY74" fmla="*/ 13743 h 3510743"/>
                  <a:gd name="connsiteX75" fmla="*/ 181644 w 2353000"/>
                  <a:gd name="connsiteY75" fmla="*/ 26950 h 3510743"/>
                  <a:gd name="connsiteX76" fmla="*/ 311819 w 2353000"/>
                  <a:gd name="connsiteY76" fmla="*/ 80925 h 3510743"/>
                  <a:gd name="connsiteX77" fmla="*/ 394369 w 2353000"/>
                  <a:gd name="connsiteY77" fmla="*/ 169825 h 3510743"/>
                  <a:gd name="connsiteX78" fmla="*/ 464219 w 2353000"/>
                  <a:gd name="connsiteY78" fmla="*/ 290475 h 3510743"/>
                  <a:gd name="connsiteX79" fmla="*/ 521369 w 2353000"/>
                  <a:gd name="connsiteY79" fmla="*/ 449225 h 3510743"/>
                  <a:gd name="connsiteX80" fmla="*/ 515019 w 2353000"/>
                  <a:gd name="connsiteY80" fmla="*/ 773075 h 3510743"/>
                  <a:gd name="connsiteX81" fmla="*/ 464219 w 2353000"/>
                  <a:gd name="connsiteY81" fmla="*/ 950875 h 3510743"/>
                  <a:gd name="connsiteX82" fmla="*/ 388019 w 2353000"/>
                  <a:gd name="connsiteY82" fmla="*/ 1141375 h 3510743"/>
                  <a:gd name="connsiteX83" fmla="*/ 375319 w 2353000"/>
                  <a:gd name="connsiteY83" fmla="*/ 1217575 h 3510743"/>
                  <a:gd name="connsiteX84" fmla="*/ 394369 w 2353000"/>
                  <a:gd name="connsiteY84" fmla="*/ 1249325 h 3510743"/>
                  <a:gd name="connsiteX85" fmla="*/ 324519 w 2353000"/>
                  <a:gd name="connsiteY85" fmla="*/ 1306475 h 3510743"/>
                  <a:gd name="connsiteX86" fmla="*/ 394369 w 2353000"/>
                  <a:gd name="connsiteY86" fmla="*/ 1249325 h 3510743"/>
                  <a:gd name="connsiteX87" fmla="*/ 457869 w 2353000"/>
                  <a:gd name="connsiteY87" fmla="*/ 1204875 h 3510743"/>
                  <a:gd name="connsiteX88" fmla="*/ 565819 w 2353000"/>
                  <a:gd name="connsiteY88" fmla="*/ 1230275 h 3510743"/>
                  <a:gd name="connsiteX89" fmla="*/ 642019 w 2353000"/>
                  <a:gd name="connsiteY89" fmla="*/ 1325525 h 3510743"/>
                  <a:gd name="connsiteX90" fmla="*/ 661069 w 2353000"/>
                  <a:gd name="connsiteY90" fmla="*/ 1471575 h 3510743"/>
                  <a:gd name="connsiteX91" fmla="*/ 610269 w 2353000"/>
                  <a:gd name="connsiteY91" fmla="*/ 1636675 h 3510743"/>
                  <a:gd name="connsiteX92" fmla="*/ 470569 w 2353000"/>
                  <a:gd name="connsiteY92" fmla="*/ 1725575 h 3510743"/>
                  <a:gd name="connsiteX93" fmla="*/ 299119 w 2353000"/>
                  <a:gd name="connsiteY93" fmla="*/ 1827175 h 3510743"/>
                  <a:gd name="connsiteX94" fmla="*/ 273719 w 2353000"/>
                  <a:gd name="connsiteY94" fmla="*/ 1871625 h 3510743"/>
                  <a:gd name="connsiteX95" fmla="*/ 286419 w 2353000"/>
                  <a:gd name="connsiteY95" fmla="*/ 1916075 h 3510743"/>
                  <a:gd name="connsiteX96" fmla="*/ 388019 w 2353000"/>
                  <a:gd name="connsiteY96" fmla="*/ 1877975 h 3510743"/>
                  <a:gd name="connsiteX97" fmla="*/ 508669 w 2353000"/>
                  <a:gd name="connsiteY97" fmla="*/ 1782725 h 3510743"/>
                  <a:gd name="connsiteX98" fmla="*/ 629319 w 2353000"/>
                  <a:gd name="connsiteY98" fmla="*/ 1706525 h 3510743"/>
                  <a:gd name="connsiteX99" fmla="*/ 705519 w 2353000"/>
                  <a:gd name="connsiteY99" fmla="*/ 1687475 h 3510743"/>
                  <a:gd name="connsiteX100" fmla="*/ 794419 w 2353000"/>
                  <a:gd name="connsiteY100" fmla="*/ 1738275 h 3510743"/>
                  <a:gd name="connsiteX101" fmla="*/ 857919 w 2353000"/>
                  <a:gd name="connsiteY101" fmla="*/ 1922425 h 3510743"/>
                  <a:gd name="connsiteX102" fmla="*/ 838869 w 2353000"/>
                  <a:gd name="connsiteY102" fmla="*/ 2030375 h 3510743"/>
                  <a:gd name="connsiteX103" fmla="*/ 775369 w 2353000"/>
                  <a:gd name="connsiteY103" fmla="*/ 2131975 h 3510743"/>
                  <a:gd name="connsiteX104" fmla="*/ 648369 w 2353000"/>
                  <a:gd name="connsiteY104" fmla="*/ 2220875 h 3510743"/>
                  <a:gd name="connsiteX105" fmla="*/ 381669 w 2353000"/>
                  <a:gd name="connsiteY105" fmla="*/ 2322475 h 3510743"/>
                  <a:gd name="connsiteX106" fmla="*/ 273719 w 2353000"/>
                  <a:gd name="connsiteY106" fmla="*/ 2373275 h 3510743"/>
                  <a:gd name="connsiteX107" fmla="*/ 216569 w 2353000"/>
                  <a:gd name="connsiteY107" fmla="*/ 2449475 h 3510743"/>
                  <a:gd name="connsiteX108" fmla="*/ 216569 w 2353000"/>
                  <a:gd name="connsiteY108" fmla="*/ 2519325 h 3510743"/>
                  <a:gd name="connsiteX109" fmla="*/ 330869 w 2353000"/>
                  <a:gd name="connsiteY109" fmla="*/ 2487575 h 3510743"/>
                  <a:gd name="connsiteX110" fmla="*/ 451519 w 2353000"/>
                  <a:gd name="connsiteY110" fmla="*/ 2405025 h 3510743"/>
                  <a:gd name="connsiteX111" fmla="*/ 553119 w 2353000"/>
                  <a:gd name="connsiteY111" fmla="*/ 2271675 h 3510743"/>
                  <a:gd name="connsiteX112" fmla="*/ 705519 w 2353000"/>
                  <a:gd name="connsiteY112" fmla="*/ 2195475 h 3510743"/>
                  <a:gd name="connsiteX113" fmla="*/ 800769 w 2353000"/>
                  <a:gd name="connsiteY113" fmla="*/ 2125625 h 3510743"/>
                  <a:gd name="connsiteX114" fmla="*/ 934119 w 2353000"/>
                  <a:gd name="connsiteY114" fmla="*/ 2138325 h 3510743"/>
                  <a:gd name="connsiteX115" fmla="*/ 1023019 w 2353000"/>
                  <a:gd name="connsiteY115" fmla="*/ 2220875 h 3510743"/>
                  <a:gd name="connsiteX116" fmla="*/ 1054769 w 2353000"/>
                  <a:gd name="connsiteY116" fmla="*/ 2303425 h 3510743"/>
                  <a:gd name="connsiteX117" fmla="*/ 1035719 w 2353000"/>
                  <a:gd name="connsiteY117" fmla="*/ 2411375 h 3510743"/>
                  <a:gd name="connsiteX118" fmla="*/ 870619 w 2353000"/>
                  <a:gd name="connsiteY118" fmla="*/ 2551075 h 3510743"/>
                  <a:gd name="connsiteX119" fmla="*/ 699169 w 2353000"/>
                  <a:gd name="connsiteY119" fmla="*/ 2665375 h 3510743"/>
                  <a:gd name="connsiteX120" fmla="*/ 470569 w 2353000"/>
                  <a:gd name="connsiteY120" fmla="*/ 2798725 h 3510743"/>
                  <a:gd name="connsiteX121" fmla="*/ 388019 w 2353000"/>
                  <a:gd name="connsiteY121" fmla="*/ 2862225 h 3510743"/>
                  <a:gd name="connsiteX122" fmla="*/ 324519 w 2353000"/>
                  <a:gd name="connsiteY122" fmla="*/ 2932075 h 3510743"/>
                  <a:gd name="connsiteX123" fmla="*/ 362619 w 2353000"/>
                  <a:gd name="connsiteY123" fmla="*/ 2963825 h 3510743"/>
                  <a:gd name="connsiteX124" fmla="*/ 546769 w 2353000"/>
                  <a:gd name="connsiteY124" fmla="*/ 2874925 h 3510743"/>
                  <a:gd name="connsiteX125" fmla="*/ 654719 w 2353000"/>
                  <a:gd name="connsiteY125" fmla="*/ 2754275 h 3510743"/>
                  <a:gd name="connsiteX126" fmla="*/ 737269 w 2353000"/>
                  <a:gd name="connsiteY126" fmla="*/ 2659025 h 3510743"/>
                  <a:gd name="connsiteX127" fmla="*/ 915069 w 2353000"/>
                  <a:gd name="connsiteY127" fmla="*/ 2512975 h 3510743"/>
                  <a:gd name="connsiteX128" fmla="*/ 1035719 w 2353000"/>
                  <a:gd name="connsiteY128" fmla="*/ 2411375 h 3510743"/>
                  <a:gd name="connsiteX129" fmla="*/ 1143669 w 2353000"/>
                  <a:gd name="connsiteY129" fmla="*/ 2366925 h 3510743"/>
                  <a:gd name="connsiteX130" fmla="*/ 1232569 w 2353000"/>
                  <a:gd name="connsiteY130" fmla="*/ 2392325 h 3510743"/>
                  <a:gd name="connsiteX131" fmla="*/ 1315119 w 2353000"/>
                  <a:gd name="connsiteY131" fmla="*/ 2487575 h 3510743"/>
                  <a:gd name="connsiteX132" fmla="*/ 1334169 w 2353000"/>
                  <a:gd name="connsiteY132" fmla="*/ 2646325 h 3510743"/>
                  <a:gd name="connsiteX133" fmla="*/ 1270669 w 2353000"/>
                  <a:gd name="connsiteY133" fmla="*/ 2798725 h 3510743"/>
                  <a:gd name="connsiteX134" fmla="*/ 1105569 w 2353000"/>
                  <a:gd name="connsiteY134" fmla="*/ 2951125 h 3510743"/>
                  <a:gd name="connsiteX135" fmla="*/ 1016669 w 2353000"/>
                  <a:gd name="connsiteY135" fmla="*/ 3040025 h 3510743"/>
                  <a:gd name="connsiteX136" fmla="*/ 1016669 w 2353000"/>
                  <a:gd name="connsiteY136" fmla="*/ 3090825 h 3510743"/>
                  <a:gd name="connsiteX137" fmla="*/ 1099219 w 2353000"/>
                  <a:gd name="connsiteY137" fmla="*/ 3090825 h 3510743"/>
                  <a:gd name="connsiteX138" fmla="*/ 1188119 w 2353000"/>
                  <a:gd name="connsiteY138" fmla="*/ 3008275 h 3510743"/>
                  <a:gd name="connsiteX139" fmla="*/ 1289719 w 2353000"/>
                  <a:gd name="connsiteY139" fmla="*/ 2913025 h 3510743"/>
                  <a:gd name="connsiteX140" fmla="*/ 1416719 w 2353000"/>
                  <a:gd name="connsiteY140" fmla="*/ 2868575 h 3510743"/>
                  <a:gd name="connsiteX141" fmla="*/ 1613569 w 2353000"/>
                  <a:gd name="connsiteY141" fmla="*/ 2906675 h 3510743"/>
                  <a:gd name="connsiteX142" fmla="*/ 1696119 w 2353000"/>
                  <a:gd name="connsiteY142" fmla="*/ 3071775 h 3510743"/>
                  <a:gd name="connsiteX143" fmla="*/ 1683419 w 2353000"/>
                  <a:gd name="connsiteY143" fmla="*/ 3173375 h 3510743"/>
                  <a:gd name="connsiteX144" fmla="*/ 1613569 w 2353000"/>
                  <a:gd name="connsiteY144" fmla="*/ 3255925 h 3510743"/>
                  <a:gd name="connsiteX145" fmla="*/ 1480219 w 2353000"/>
                  <a:gd name="connsiteY145" fmla="*/ 3313075 h 3510743"/>
                  <a:gd name="connsiteX146" fmla="*/ 1594519 w 2353000"/>
                  <a:gd name="connsiteY146" fmla="*/ 3262275 h 3510743"/>
                  <a:gd name="connsiteX147" fmla="*/ 1702469 w 2353000"/>
                  <a:gd name="connsiteY147" fmla="*/ 3154325 h 3510743"/>
                  <a:gd name="connsiteX148" fmla="*/ 1810419 w 2353000"/>
                  <a:gd name="connsiteY148" fmla="*/ 3071775 h 3510743"/>
                  <a:gd name="connsiteX149" fmla="*/ 1950119 w 2353000"/>
                  <a:gd name="connsiteY149" fmla="*/ 3052725 h 3510743"/>
                  <a:gd name="connsiteX150" fmla="*/ 2123929 w 2353000"/>
                  <a:gd name="connsiteY150" fmla="*/ 3063683 h 3510743"/>
                  <a:gd name="connsiteX151" fmla="*/ 2238229 w 2353000"/>
                  <a:gd name="connsiteY151" fmla="*/ 3057333 h 3510743"/>
                  <a:gd name="connsiteX152" fmla="*/ 2343819 w 2353000"/>
                  <a:gd name="connsiteY152" fmla="*/ 3020975 h 3510743"/>
                  <a:gd name="connsiteX0" fmla="*/ 2343819 w 2353000"/>
                  <a:gd name="connsiteY0" fmla="*/ 3020975 h 3510743"/>
                  <a:gd name="connsiteX1" fmla="*/ 2337469 w 2353000"/>
                  <a:gd name="connsiteY1" fmla="*/ 3116225 h 3510743"/>
                  <a:gd name="connsiteX2" fmla="*/ 2254919 w 2353000"/>
                  <a:gd name="connsiteY2" fmla="*/ 3217825 h 3510743"/>
                  <a:gd name="connsiteX3" fmla="*/ 2140619 w 2353000"/>
                  <a:gd name="connsiteY3" fmla="*/ 3274975 h 3510743"/>
                  <a:gd name="connsiteX4" fmla="*/ 1924719 w 2353000"/>
                  <a:gd name="connsiteY4" fmla="*/ 3287675 h 3510743"/>
                  <a:gd name="connsiteX5" fmla="*/ 1810419 w 2353000"/>
                  <a:gd name="connsiteY5" fmla="*/ 3306725 h 3510743"/>
                  <a:gd name="connsiteX6" fmla="*/ 1689769 w 2353000"/>
                  <a:gd name="connsiteY6" fmla="*/ 3376575 h 3510743"/>
                  <a:gd name="connsiteX7" fmla="*/ 1575469 w 2353000"/>
                  <a:gd name="connsiteY7" fmla="*/ 3478175 h 3510743"/>
                  <a:gd name="connsiteX8" fmla="*/ 1448469 w 2353000"/>
                  <a:gd name="connsiteY8" fmla="*/ 3503575 h 3510743"/>
                  <a:gd name="connsiteX9" fmla="*/ 1321469 w 2353000"/>
                  <a:gd name="connsiteY9" fmla="*/ 3503575 h 3510743"/>
                  <a:gd name="connsiteX10" fmla="*/ 1226219 w 2353000"/>
                  <a:gd name="connsiteY10" fmla="*/ 3421025 h 3510743"/>
                  <a:gd name="connsiteX11" fmla="*/ 1226219 w 2353000"/>
                  <a:gd name="connsiteY11" fmla="*/ 3325775 h 3510743"/>
                  <a:gd name="connsiteX12" fmla="*/ 1296069 w 2353000"/>
                  <a:gd name="connsiteY12" fmla="*/ 3224175 h 3510743"/>
                  <a:gd name="connsiteX13" fmla="*/ 1442119 w 2353000"/>
                  <a:gd name="connsiteY13" fmla="*/ 3154325 h 3510743"/>
                  <a:gd name="connsiteX14" fmla="*/ 1524669 w 2353000"/>
                  <a:gd name="connsiteY14" fmla="*/ 3103525 h 3510743"/>
                  <a:gd name="connsiteX15" fmla="*/ 1473869 w 2353000"/>
                  <a:gd name="connsiteY15" fmla="*/ 3052725 h 3510743"/>
                  <a:gd name="connsiteX16" fmla="*/ 1321469 w 2353000"/>
                  <a:gd name="connsiteY16" fmla="*/ 3109875 h 3510743"/>
                  <a:gd name="connsiteX17" fmla="*/ 1175419 w 2353000"/>
                  <a:gd name="connsiteY17" fmla="*/ 3224175 h 3510743"/>
                  <a:gd name="connsiteX18" fmla="*/ 991269 w 2353000"/>
                  <a:gd name="connsiteY18" fmla="*/ 3300375 h 3510743"/>
                  <a:gd name="connsiteX19" fmla="*/ 857919 w 2353000"/>
                  <a:gd name="connsiteY19" fmla="*/ 3294025 h 3510743"/>
                  <a:gd name="connsiteX20" fmla="*/ 762669 w 2353000"/>
                  <a:gd name="connsiteY20" fmla="*/ 3179725 h 3510743"/>
                  <a:gd name="connsiteX21" fmla="*/ 794419 w 2353000"/>
                  <a:gd name="connsiteY21" fmla="*/ 2995575 h 3510743"/>
                  <a:gd name="connsiteX22" fmla="*/ 965869 w 2353000"/>
                  <a:gd name="connsiteY22" fmla="*/ 2868575 h 3510743"/>
                  <a:gd name="connsiteX23" fmla="*/ 1130969 w 2353000"/>
                  <a:gd name="connsiteY23" fmla="*/ 2728875 h 3510743"/>
                  <a:gd name="connsiteX24" fmla="*/ 1143669 w 2353000"/>
                  <a:gd name="connsiteY24" fmla="*/ 2627275 h 3510743"/>
                  <a:gd name="connsiteX25" fmla="*/ 1073819 w 2353000"/>
                  <a:gd name="connsiteY25" fmla="*/ 2601875 h 3510743"/>
                  <a:gd name="connsiteX26" fmla="*/ 965869 w 2353000"/>
                  <a:gd name="connsiteY26" fmla="*/ 2671725 h 3510743"/>
                  <a:gd name="connsiteX27" fmla="*/ 832519 w 2353000"/>
                  <a:gd name="connsiteY27" fmla="*/ 2843175 h 3510743"/>
                  <a:gd name="connsiteX28" fmla="*/ 661069 w 2353000"/>
                  <a:gd name="connsiteY28" fmla="*/ 3001925 h 3510743"/>
                  <a:gd name="connsiteX29" fmla="*/ 476919 w 2353000"/>
                  <a:gd name="connsiteY29" fmla="*/ 3122575 h 3510743"/>
                  <a:gd name="connsiteX30" fmla="*/ 305469 w 2353000"/>
                  <a:gd name="connsiteY30" fmla="*/ 3154325 h 3510743"/>
                  <a:gd name="connsiteX31" fmla="*/ 159419 w 2353000"/>
                  <a:gd name="connsiteY31" fmla="*/ 3078125 h 3510743"/>
                  <a:gd name="connsiteX32" fmla="*/ 146719 w 2353000"/>
                  <a:gd name="connsiteY32" fmla="*/ 2925725 h 3510743"/>
                  <a:gd name="connsiteX33" fmla="*/ 254669 w 2353000"/>
                  <a:gd name="connsiteY33" fmla="*/ 2766975 h 3510743"/>
                  <a:gd name="connsiteX34" fmla="*/ 445169 w 2353000"/>
                  <a:gd name="connsiteY34" fmla="*/ 2620925 h 3510743"/>
                  <a:gd name="connsiteX35" fmla="*/ 724569 w 2353000"/>
                  <a:gd name="connsiteY35" fmla="*/ 2474875 h 3510743"/>
                  <a:gd name="connsiteX36" fmla="*/ 826169 w 2353000"/>
                  <a:gd name="connsiteY36" fmla="*/ 2392325 h 3510743"/>
                  <a:gd name="connsiteX37" fmla="*/ 851569 w 2353000"/>
                  <a:gd name="connsiteY37" fmla="*/ 2328825 h 3510743"/>
                  <a:gd name="connsiteX38" fmla="*/ 781719 w 2353000"/>
                  <a:gd name="connsiteY38" fmla="*/ 2309775 h 3510743"/>
                  <a:gd name="connsiteX39" fmla="*/ 692819 w 2353000"/>
                  <a:gd name="connsiteY39" fmla="*/ 2379625 h 3510743"/>
                  <a:gd name="connsiteX40" fmla="*/ 629319 w 2353000"/>
                  <a:gd name="connsiteY40" fmla="*/ 2500275 h 3510743"/>
                  <a:gd name="connsiteX41" fmla="*/ 483269 w 2353000"/>
                  <a:gd name="connsiteY41" fmla="*/ 2595525 h 3510743"/>
                  <a:gd name="connsiteX42" fmla="*/ 349919 w 2353000"/>
                  <a:gd name="connsiteY42" fmla="*/ 2671725 h 3510743"/>
                  <a:gd name="connsiteX43" fmla="*/ 191169 w 2353000"/>
                  <a:gd name="connsiteY43" fmla="*/ 2684425 h 3510743"/>
                  <a:gd name="connsiteX44" fmla="*/ 45119 w 2353000"/>
                  <a:gd name="connsiteY44" fmla="*/ 2614575 h 3510743"/>
                  <a:gd name="connsiteX45" fmla="*/ 669 w 2353000"/>
                  <a:gd name="connsiteY45" fmla="*/ 2481225 h 3510743"/>
                  <a:gd name="connsiteX46" fmla="*/ 32419 w 2353000"/>
                  <a:gd name="connsiteY46" fmla="*/ 2354225 h 3510743"/>
                  <a:gd name="connsiteX47" fmla="*/ 197519 w 2353000"/>
                  <a:gd name="connsiteY47" fmla="*/ 2227225 h 3510743"/>
                  <a:gd name="connsiteX48" fmla="*/ 375319 w 2353000"/>
                  <a:gd name="connsiteY48" fmla="*/ 2157375 h 3510743"/>
                  <a:gd name="connsiteX49" fmla="*/ 591219 w 2353000"/>
                  <a:gd name="connsiteY49" fmla="*/ 2055775 h 3510743"/>
                  <a:gd name="connsiteX50" fmla="*/ 673769 w 2353000"/>
                  <a:gd name="connsiteY50" fmla="*/ 1941475 h 3510743"/>
                  <a:gd name="connsiteX51" fmla="*/ 642019 w 2353000"/>
                  <a:gd name="connsiteY51" fmla="*/ 1909725 h 3510743"/>
                  <a:gd name="connsiteX52" fmla="*/ 527719 w 2353000"/>
                  <a:gd name="connsiteY52" fmla="*/ 2004975 h 3510743"/>
                  <a:gd name="connsiteX53" fmla="*/ 305469 w 2353000"/>
                  <a:gd name="connsiteY53" fmla="*/ 2100225 h 3510743"/>
                  <a:gd name="connsiteX54" fmla="*/ 159419 w 2353000"/>
                  <a:gd name="connsiteY54" fmla="*/ 2087525 h 3510743"/>
                  <a:gd name="connsiteX55" fmla="*/ 64169 w 2353000"/>
                  <a:gd name="connsiteY55" fmla="*/ 1966875 h 3510743"/>
                  <a:gd name="connsiteX56" fmla="*/ 51469 w 2353000"/>
                  <a:gd name="connsiteY56" fmla="*/ 1846225 h 3510743"/>
                  <a:gd name="connsiteX57" fmla="*/ 153069 w 2353000"/>
                  <a:gd name="connsiteY57" fmla="*/ 1719225 h 3510743"/>
                  <a:gd name="connsiteX58" fmla="*/ 318169 w 2353000"/>
                  <a:gd name="connsiteY58" fmla="*/ 1617625 h 3510743"/>
                  <a:gd name="connsiteX59" fmla="*/ 432469 w 2353000"/>
                  <a:gd name="connsiteY59" fmla="*/ 1554125 h 3510743"/>
                  <a:gd name="connsiteX60" fmla="*/ 483269 w 2353000"/>
                  <a:gd name="connsiteY60" fmla="*/ 1446175 h 3510743"/>
                  <a:gd name="connsiteX61" fmla="*/ 476919 w 2353000"/>
                  <a:gd name="connsiteY61" fmla="*/ 1414425 h 3510743"/>
                  <a:gd name="connsiteX62" fmla="*/ 400719 w 2353000"/>
                  <a:gd name="connsiteY62" fmla="*/ 1477925 h 3510743"/>
                  <a:gd name="connsiteX63" fmla="*/ 318169 w 2353000"/>
                  <a:gd name="connsiteY63" fmla="*/ 1522375 h 3510743"/>
                  <a:gd name="connsiteX64" fmla="*/ 216569 w 2353000"/>
                  <a:gd name="connsiteY64" fmla="*/ 1477925 h 3510743"/>
                  <a:gd name="connsiteX65" fmla="*/ 172119 w 2353000"/>
                  <a:gd name="connsiteY65" fmla="*/ 1357275 h 3510743"/>
                  <a:gd name="connsiteX66" fmla="*/ 172119 w 2353000"/>
                  <a:gd name="connsiteY66" fmla="*/ 1255675 h 3510743"/>
                  <a:gd name="connsiteX67" fmla="*/ 235619 w 2353000"/>
                  <a:gd name="connsiteY67" fmla="*/ 1058825 h 3510743"/>
                  <a:gd name="connsiteX68" fmla="*/ 318169 w 2353000"/>
                  <a:gd name="connsiteY68" fmla="*/ 887375 h 3510743"/>
                  <a:gd name="connsiteX69" fmla="*/ 368969 w 2353000"/>
                  <a:gd name="connsiteY69" fmla="*/ 550825 h 3510743"/>
                  <a:gd name="connsiteX70" fmla="*/ 267369 w 2353000"/>
                  <a:gd name="connsiteY70" fmla="*/ 315875 h 3510743"/>
                  <a:gd name="connsiteX71" fmla="*/ 102269 w 2353000"/>
                  <a:gd name="connsiteY71" fmla="*/ 195225 h 3510743"/>
                  <a:gd name="connsiteX72" fmla="*/ 26069 w 2353000"/>
                  <a:gd name="connsiteY72" fmla="*/ 179350 h 3510743"/>
                  <a:gd name="connsiteX73" fmla="*/ 29244 w 2353000"/>
                  <a:gd name="connsiteY73" fmla="*/ 14250 h 3510743"/>
                  <a:gd name="connsiteX74" fmla="*/ 138628 w 2353000"/>
                  <a:gd name="connsiteY74" fmla="*/ 13743 h 3510743"/>
                  <a:gd name="connsiteX75" fmla="*/ 181644 w 2353000"/>
                  <a:gd name="connsiteY75" fmla="*/ 26950 h 3510743"/>
                  <a:gd name="connsiteX76" fmla="*/ 311819 w 2353000"/>
                  <a:gd name="connsiteY76" fmla="*/ 80925 h 3510743"/>
                  <a:gd name="connsiteX77" fmla="*/ 394369 w 2353000"/>
                  <a:gd name="connsiteY77" fmla="*/ 169825 h 3510743"/>
                  <a:gd name="connsiteX78" fmla="*/ 464219 w 2353000"/>
                  <a:gd name="connsiteY78" fmla="*/ 290475 h 3510743"/>
                  <a:gd name="connsiteX79" fmla="*/ 521369 w 2353000"/>
                  <a:gd name="connsiteY79" fmla="*/ 449225 h 3510743"/>
                  <a:gd name="connsiteX80" fmla="*/ 515019 w 2353000"/>
                  <a:gd name="connsiteY80" fmla="*/ 773075 h 3510743"/>
                  <a:gd name="connsiteX81" fmla="*/ 464219 w 2353000"/>
                  <a:gd name="connsiteY81" fmla="*/ 950875 h 3510743"/>
                  <a:gd name="connsiteX82" fmla="*/ 388019 w 2353000"/>
                  <a:gd name="connsiteY82" fmla="*/ 1141375 h 3510743"/>
                  <a:gd name="connsiteX83" fmla="*/ 375319 w 2353000"/>
                  <a:gd name="connsiteY83" fmla="*/ 1217575 h 3510743"/>
                  <a:gd name="connsiteX84" fmla="*/ 394369 w 2353000"/>
                  <a:gd name="connsiteY84" fmla="*/ 1249325 h 3510743"/>
                  <a:gd name="connsiteX85" fmla="*/ 324519 w 2353000"/>
                  <a:gd name="connsiteY85" fmla="*/ 1306475 h 3510743"/>
                  <a:gd name="connsiteX86" fmla="*/ 394369 w 2353000"/>
                  <a:gd name="connsiteY86" fmla="*/ 1249325 h 3510743"/>
                  <a:gd name="connsiteX87" fmla="*/ 457869 w 2353000"/>
                  <a:gd name="connsiteY87" fmla="*/ 1204875 h 3510743"/>
                  <a:gd name="connsiteX88" fmla="*/ 565819 w 2353000"/>
                  <a:gd name="connsiteY88" fmla="*/ 1230275 h 3510743"/>
                  <a:gd name="connsiteX89" fmla="*/ 642019 w 2353000"/>
                  <a:gd name="connsiteY89" fmla="*/ 1325525 h 3510743"/>
                  <a:gd name="connsiteX90" fmla="*/ 661069 w 2353000"/>
                  <a:gd name="connsiteY90" fmla="*/ 1471575 h 3510743"/>
                  <a:gd name="connsiteX91" fmla="*/ 610269 w 2353000"/>
                  <a:gd name="connsiteY91" fmla="*/ 1636675 h 3510743"/>
                  <a:gd name="connsiteX92" fmla="*/ 470569 w 2353000"/>
                  <a:gd name="connsiteY92" fmla="*/ 1725575 h 3510743"/>
                  <a:gd name="connsiteX93" fmla="*/ 299119 w 2353000"/>
                  <a:gd name="connsiteY93" fmla="*/ 1827175 h 3510743"/>
                  <a:gd name="connsiteX94" fmla="*/ 273719 w 2353000"/>
                  <a:gd name="connsiteY94" fmla="*/ 1871625 h 3510743"/>
                  <a:gd name="connsiteX95" fmla="*/ 286419 w 2353000"/>
                  <a:gd name="connsiteY95" fmla="*/ 1916075 h 3510743"/>
                  <a:gd name="connsiteX96" fmla="*/ 388019 w 2353000"/>
                  <a:gd name="connsiteY96" fmla="*/ 1877975 h 3510743"/>
                  <a:gd name="connsiteX97" fmla="*/ 508669 w 2353000"/>
                  <a:gd name="connsiteY97" fmla="*/ 1782725 h 3510743"/>
                  <a:gd name="connsiteX98" fmla="*/ 629319 w 2353000"/>
                  <a:gd name="connsiteY98" fmla="*/ 1706525 h 3510743"/>
                  <a:gd name="connsiteX99" fmla="*/ 705519 w 2353000"/>
                  <a:gd name="connsiteY99" fmla="*/ 1687475 h 3510743"/>
                  <a:gd name="connsiteX100" fmla="*/ 794419 w 2353000"/>
                  <a:gd name="connsiteY100" fmla="*/ 1738275 h 3510743"/>
                  <a:gd name="connsiteX101" fmla="*/ 857919 w 2353000"/>
                  <a:gd name="connsiteY101" fmla="*/ 1922425 h 3510743"/>
                  <a:gd name="connsiteX102" fmla="*/ 838869 w 2353000"/>
                  <a:gd name="connsiteY102" fmla="*/ 2030375 h 3510743"/>
                  <a:gd name="connsiteX103" fmla="*/ 775369 w 2353000"/>
                  <a:gd name="connsiteY103" fmla="*/ 2131975 h 3510743"/>
                  <a:gd name="connsiteX104" fmla="*/ 648369 w 2353000"/>
                  <a:gd name="connsiteY104" fmla="*/ 2220875 h 3510743"/>
                  <a:gd name="connsiteX105" fmla="*/ 381669 w 2353000"/>
                  <a:gd name="connsiteY105" fmla="*/ 2322475 h 3510743"/>
                  <a:gd name="connsiteX106" fmla="*/ 273719 w 2353000"/>
                  <a:gd name="connsiteY106" fmla="*/ 2373275 h 3510743"/>
                  <a:gd name="connsiteX107" fmla="*/ 216569 w 2353000"/>
                  <a:gd name="connsiteY107" fmla="*/ 2449475 h 3510743"/>
                  <a:gd name="connsiteX108" fmla="*/ 216569 w 2353000"/>
                  <a:gd name="connsiteY108" fmla="*/ 2519325 h 3510743"/>
                  <a:gd name="connsiteX109" fmla="*/ 330869 w 2353000"/>
                  <a:gd name="connsiteY109" fmla="*/ 2487575 h 3510743"/>
                  <a:gd name="connsiteX110" fmla="*/ 451519 w 2353000"/>
                  <a:gd name="connsiteY110" fmla="*/ 2405025 h 3510743"/>
                  <a:gd name="connsiteX111" fmla="*/ 553119 w 2353000"/>
                  <a:gd name="connsiteY111" fmla="*/ 2271675 h 3510743"/>
                  <a:gd name="connsiteX112" fmla="*/ 705519 w 2353000"/>
                  <a:gd name="connsiteY112" fmla="*/ 2195475 h 3510743"/>
                  <a:gd name="connsiteX113" fmla="*/ 800769 w 2353000"/>
                  <a:gd name="connsiteY113" fmla="*/ 2125625 h 3510743"/>
                  <a:gd name="connsiteX114" fmla="*/ 934119 w 2353000"/>
                  <a:gd name="connsiteY114" fmla="*/ 2138325 h 3510743"/>
                  <a:gd name="connsiteX115" fmla="*/ 1023019 w 2353000"/>
                  <a:gd name="connsiteY115" fmla="*/ 2220875 h 3510743"/>
                  <a:gd name="connsiteX116" fmla="*/ 1054769 w 2353000"/>
                  <a:gd name="connsiteY116" fmla="*/ 2303425 h 3510743"/>
                  <a:gd name="connsiteX117" fmla="*/ 1035719 w 2353000"/>
                  <a:gd name="connsiteY117" fmla="*/ 2411375 h 3510743"/>
                  <a:gd name="connsiteX118" fmla="*/ 870619 w 2353000"/>
                  <a:gd name="connsiteY118" fmla="*/ 2551075 h 3510743"/>
                  <a:gd name="connsiteX119" fmla="*/ 699169 w 2353000"/>
                  <a:gd name="connsiteY119" fmla="*/ 2665375 h 3510743"/>
                  <a:gd name="connsiteX120" fmla="*/ 470569 w 2353000"/>
                  <a:gd name="connsiteY120" fmla="*/ 2798725 h 3510743"/>
                  <a:gd name="connsiteX121" fmla="*/ 388019 w 2353000"/>
                  <a:gd name="connsiteY121" fmla="*/ 2862225 h 3510743"/>
                  <a:gd name="connsiteX122" fmla="*/ 324519 w 2353000"/>
                  <a:gd name="connsiteY122" fmla="*/ 2932075 h 3510743"/>
                  <a:gd name="connsiteX123" fmla="*/ 362619 w 2353000"/>
                  <a:gd name="connsiteY123" fmla="*/ 2963825 h 3510743"/>
                  <a:gd name="connsiteX124" fmla="*/ 546769 w 2353000"/>
                  <a:gd name="connsiteY124" fmla="*/ 2874925 h 3510743"/>
                  <a:gd name="connsiteX125" fmla="*/ 654719 w 2353000"/>
                  <a:gd name="connsiteY125" fmla="*/ 2754275 h 3510743"/>
                  <a:gd name="connsiteX126" fmla="*/ 737269 w 2353000"/>
                  <a:gd name="connsiteY126" fmla="*/ 2659025 h 3510743"/>
                  <a:gd name="connsiteX127" fmla="*/ 915069 w 2353000"/>
                  <a:gd name="connsiteY127" fmla="*/ 2512975 h 3510743"/>
                  <a:gd name="connsiteX128" fmla="*/ 1035719 w 2353000"/>
                  <a:gd name="connsiteY128" fmla="*/ 2411375 h 3510743"/>
                  <a:gd name="connsiteX129" fmla="*/ 1143669 w 2353000"/>
                  <a:gd name="connsiteY129" fmla="*/ 2366925 h 3510743"/>
                  <a:gd name="connsiteX130" fmla="*/ 1232569 w 2353000"/>
                  <a:gd name="connsiteY130" fmla="*/ 2392325 h 3510743"/>
                  <a:gd name="connsiteX131" fmla="*/ 1315119 w 2353000"/>
                  <a:gd name="connsiteY131" fmla="*/ 2487575 h 3510743"/>
                  <a:gd name="connsiteX132" fmla="*/ 1334169 w 2353000"/>
                  <a:gd name="connsiteY132" fmla="*/ 2646325 h 3510743"/>
                  <a:gd name="connsiteX133" fmla="*/ 1270669 w 2353000"/>
                  <a:gd name="connsiteY133" fmla="*/ 2798725 h 3510743"/>
                  <a:gd name="connsiteX134" fmla="*/ 1105569 w 2353000"/>
                  <a:gd name="connsiteY134" fmla="*/ 2951125 h 3510743"/>
                  <a:gd name="connsiteX135" fmla="*/ 1016669 w 2353000"/>
                  <a:gd name="connsiteY135" fmla="*/ 3040025 h 3510743"/>
                  <a:gd name="connsiteX136" fmla="*/ 1016669 w 2353000"/>
                  <a:gd name="connsiteY136" fmla="*/ 3090825 h 3510743"/>
                  <a:gd name="connsiteX137" fmla="*/ 1099219 w 2353000"/>
                  <a:gd name="connsiteY137" fmla="*/ 3090825 h 3510743"/>
                  <a:gd name="connsiteX138" fmla="*/ 1188119 w 2353000"/>
                  <a:gd name="connsiteY138" fmla="*/ 3008275 h 3510743"/>
                  <a:gd name="connsiteX139" fmla="*/ 1289719 w 2353000"/>
                  <a:gd name="connsiteY139" fmla="*/ 2913025 h 3510743"/>
                  <a:gd name="connsiteX140" fmla="*/ 1416719 w 2353000"/>
                  <a:gd name="connsiteY140" fmla="*/ 2868575 h 3510743"/>
                  <a:gd name="connsiteX141" fmla="*/ 1613569 w 2353000"/>
                  <a:gd name="connsiteY141" fmla="*/ 2906675 h 3510743"/>
                  <a:gd name="connsiteX142" fmla="*/ 1696119 w 2353000"/>
                  <a:gd name="connsiteY142" fmla="*/ 3071775 h 3510743"/>
                  <a:gd name="connsiteX143" fmla="*/ 1683419 w 2353000"/>
                  <a:gd name="connsiteY143" fmla="*/ 3173375 h 3510743"/>
                  <a:gd name="connsiteX144" fmla="*/ 1613569 w 2353000"/>
                  <a:gd name="connsiteY144" fmla="*/ 3255925 h 3510743"/>
                  <a:gd name="connsiteX145" fmla="*/ 1480219 w 2353000"/>
                  <a:gd name="connsiteY145" fmla="*/ 3313075 h 3510743"/>
                  <a:gd name="connsiteX146" fmla="*/ 1594519 w 2353000"/>
                  <a:gd name="connsiteY146" fmla="*/ 3262275 h 3510743"/>
                  <a:gd name="connsiteX147" fmla="*/ 1702469 w 2353000"/>
                  <a:gd name="connsiteY147" fmla="*/ 3154325 h 3510743"/>
                  <a:gd name="connsiteX148" fmla="*/ 1813844 w 2353000"/>
                  <a:gd name="connsiteY148" fmla="*/ 3088898 h 3510743"/>
                  <a:gd name="connsiteX149" fmla="*/ 1950119 w 2353000"/>
                  <a:gd name="connsiteY149" fmla="*/ 3052725 h 3510743"/>
                  <a:gd name="connsiteX150" fmla="*/ 2123929 w 2353000"/>
                  <a:gd name="connsiteY150" fmla="*/ 3063683 h 3510743"/>
                  <a:gd name="connsiteX151" fmla="*/ 2238229 w 2353000"/>
                  <a:gd name="connsiteY151" fmla="*/ 3057333 h 3510743"/>
                  <a:gd name="connsiteX152" fmla="*/ 2343819 w 2353000"/>
                  <a:gd name="connsiteY152" fmla="*/ 3020975 h 3510743"/>
                  <a:gd name="connsiteX0" fmla="*/ 2343819 w 2353000"/>
                  <a:gd name="connsiteY0" fmla="*/ 3020975 h 3510743"/>
                  <a:gd name="connsiteX1" fmla="*/ 2337469 w 2353000"/>
                  <a:gd name="connsiteY1" fmla="*/ 3116225 h 3510743"/>
                  <a:gd name="connsiteX2" fmla="*/ 2254919 w 2353000"/>
                  <a:gd name="connsiteY2" fmla="*/ 3217825 h 3510743"/>
                  <a:gd name="connsiteX3" fmla="*/ 2140619 w 2353000"/>
                  <a:gd name="connsiteY3" fmla="*/ 3274975 h 3510743"/>
                  <a:gd name="connsiteX4" fmla="*/ 1924719 w 2353000"/>
                  <a:gd name="connsiteY4" fmla="*/ 3287675 h 3510743"/>
                  <a:gd name="connsiteX5" fmla="*/ 1810419 w 2353000"/>
                  <a:gd name="connsiteY5" fmla="*/ 3306725 h 3510743"/>
                  <a:gd name="connsiteX6" fmla="*/ 1689769 w 2353000"/>
                  <a:gd name="connsiteY6" fmla="*/ 3376575 h 3510743"/>
                  <a:gd name="connsiteX7" fmla="*/ 1575469 w 2353000"/>
                  <a:gd name="connsiteY7" fmla="*/ 3478175 h 3510743"/>
                  <a:gd name="connsiteX8" fmla="*/ 1448469 w 2353000"/>
                  <a:gd name="connsiteY8" fmla="*/ 3503575 h 3510743"/>
                  <a:gd name="connsiteX9" fmla="*/ 1321469 w 2353000"/>
                  <a:gd name="connsiteY9" fmla="*/ 3503575 h 3510743"/>
                  <a:gd name="connsiteX10" fmla="*/ 1226219 w 2353000"/>
                  <a:gd name="connsiteY10" fmla="*/ 3421025 h 3510743"/>
                  <a:gd name="connsiteX11" fmla="*/ 1226219 w 2353000"/>
                  <a:gd name="connsiteY11" fmla="*/ 3325775 h 3510743"/>
                  <a:gd name="connsiteX12" fmla="*/ 1296069 w 2353000"/>
                  <a:gd name="connsiteY12" fmla="*/ 3224175 h 3510743"/>
                  <a:gd name="connsiteX13" fmla="*/ 1442119 w 2353000"/>
                  <a:gd name="connsiteY13" fmla="*/ 3154325 h 3510743"/>
                  <a:gd name="connsiteX14" fmla="*/ 1524669 w 2353000"/>
                  <a:gd name="connsiteY14" fmla="*/ 3103525 h 3510743"/>
                  <a:gd name="connsiteX15" fmla="*/ 1473869 w 2353000"/>
                  <a:gd name="connsiteY15" fmla="*/ 3052725 h 3510743"/>
                  <a:gd name="connsiteX16" fmla="*/ 1321469 w 2353000"/>
                  <a:gd name="connsiteY16" fmla="*/ 3109875 h 3510743"/>
                  <a:gd name="connsiteX17" fmla="*/ 1175419 w 2353000"/>
                  <a:gd name="connsiteY17" fmla="*/ 3224175 h 3510743"/>
                  <a:gd name="connsiteX18" fmla="*/ 991269 w 2353000"/>
                  <a:gd name="connsiteY18" fmla="*/ 3300375 h 3510743"/>
                  <a:gd name="connsiteX19" fmla="*/ 857919 w 2353000"/>
                  <a:gd name="connsiteY19" fmla="*/ 3294025 h 3510743"/>
                  <a:gd name="connsiteX20" fmla="*/ 762669 w 2353000"/>
                  <a:gd name="connsiteY20" fmla="*/ 3179725 h 3510743"/>
                  <a:gd name="connsiteX21" fmla="*/ 794419 w 2353000"/>
                  <a:gd name="connsiteY21" fmla="*/ 2995575 h 3510743"/>
                  <a:gd name="connsiteX22" fmla="*/ 965869 w 2353000"/>
                  <a:gd name="connsiteY22" fmla="*/ 2868575 h 3510743"/>
                  <a:gd name="connsiteX23" fmla="*/ 1130969 w 2353000"/>
                  <a:gd name="connsiteY23" fmla="*/ 2728875 h 3510743"/>
                  <a:gd name="connsiteX24" fmla="*/ 1143669 w 2353000"/>
                  <a:gd name="connsiteY24" fmla="*/ 2627275 h 3510743"/>
                  <a:gd name="connsiteX25" fmla="*/ 1073819 w 2353000"/>
                  <a:gd name="connsiteY25" fmla="*/ 2601875 h 3510743"/>
                  <a:gd name="connsiteX26" fmla="*/ 965869 w 2353000"/>
                  <a:gd name="connsiteY26" fmla="*/ 2671725 h 3510743"/>
                  <a:gd name="connsiteX27" fmla="*/ 832519 w 2353000"/>
                  <a:gd name="connsiteY27" fmla="*/ 2843175 h 3510743"/>
                  <a:gd name="connsiteX28" fmla="*/ 661069 w 2353000"/>
                  <a:gd name="connsiteY28" fmla="*/ 3001925 h 3510743"/>
                  <a:gd name="connsiteX29" fmla="*/ 476919 w 2353000"/>
                  <a:gd name="connsiteY29" fmla="*/ 3122575 h 3510743"/>
                  <a:gd name="connsiteX30" fmla="*/ 305469 w 2353000"/>
                  <a:gd name="connsiteY30" fmla="*/ 3154325 h 3510743"/>
                  <a:gd name="connsiteX31" fmla="*/ 159419 w 2353000"/>
                  <a:gd name="connsiteY31" fmla="*/ 3078125 h 3510743"/>
                  <a:gd name="connsiteX32" fmla="*/ 146719 w 2353000"/>
                  <a:gd name="connsiteY32" fmla="*/ 2925725 h 3510743"/>
                  <a:gd name="connsiteX33" fmla="*/ 254669 w 2353000"/>
                  <a:gd name="connsiteY33" fmla="*/ 2766975 h 3510743"/>
                  <a:gd name="connsiteX34" fmla="*/ 445169 w 2353000"/>
                  <a:gd name="connsiteY34" fmla="*/ 2620925 h 3510743"/>
                  <a:gd name="connsiteX35" fmla="*/ 724569 w 2353000"/>
                  <a:gd name="connsiteY35" fmla="*/ 2474875 h 3510743"/>
                  <a:gd name="connsiteX36" fmla="*/ 826169 w 2353000"/>
                  <a:gd name="connsiteY36" fmla="*/ 2392325 h 3510743"/>
                  <a:gd name="connsiteX37" fmla="*/ 851569 w 2353000"/>
                  <a:gd name="connsiteY37" fmla="*/ 2328825 h 3510743"/>
                  <a:gd name="connsiteX38" fmla="*/ 781719 w 2353000"/>
                  <a:gd name="connsiteY38" fmla="*/ 2309775 h 3510743"/>
                  <a:gd name="connsiteX39" fmla="*/ 692819 w 2353000"/>
                  <a:gd name="connsiteY39" fmla="*/ 2379625 h 3510743"/>
                  <a:gd name="connsiteX40" fmla="*/ 629319 w 2353000"/>
                  <a:gd name="connsiteY40" fmla="*/ 2500275 h 3510743"/>
                  <a:gd name="connsiteX41" fmla="*/ 483269 w 2353000"/>
                  <a:gd name="connsiteY41" fmla="*/ 2595525 h 3510743"/>
                  <a:gd name="connsiteX42" fmla="*/ 349919 w 2353000"/>
                  <a:gd name="connsiteY42" fmla="*/ 2671725 h 3510743"/>
                  <a:gd name="connsiteX43" fmla="*/ 191169 w 2353000"/>
                  <a:gd name="connsiteY43" fmla="*/ 2684425 h 3510743"/>
                  <a:gd name="connsiteX44" fmla="*/ 45119 w 2353000"/>
                  <a:gd name="connsiteY44" fmla="*/ 2614575 h 3510743"/>
                  <a:gd name="connsiteX45" fmla="*/ 669 w 2353000"/>
                  <a:gd name="connsiteY45" fmla="*/ 2481225 h 3510743"/>
                  <a:gd name="connsiteX46" fmla="*/ 32419 w 2353000"/>
                  <a:gd name="connsiteY46" fmla="*/ 2354225 h 3510743"/>
                  <a:gd name="connsiteX47" fmla="*/ 197519 w 2353000"/>
                  <a:gd name="connsiteY47" fmla="*/ 2227225 h 3510743"/>
                  <a:gd name="connsiteX48" fmla="*/ 375319 w 2353000"/>
                  <a:gd name="connsiteY48" fmla="*/ 2157375 h 3510743"/>
                  <a:gd name="connsiteX49" fmla="*/ 591219 w 2353000"/>
                  <a:gd name="connsiteY49" fmla="*/ 2055775 h 3510743"/>
                  <a:gd name="connsiteX50" fmla="*/ 673769 w 2353000"/>
                  <a:gd name="connsiteY50" fmla="*/ 1941475 h 3510743"/>
                  <a:gd name="connsiteX51" fmla="*/ 642019 w 2353000"/>
                  <a:gd name="connsiteY51" fmla="*/ 1909725 h 3510743"/>
                  <a:gd name="connsiteX52" fmla="*/ 527719 w 2353000"/>
                  <a:gd name="connsiteY52" fmla="*/ 2004975 h 3510743"/>
                  <a:gd name="connsiteX53" fmla="*/ 305469 w 2353000"/>
                  <a:gd name="connsiteY53" fmla="*/ 2100225 h 3510743"/>
                  <a:gd name="connsiteX54" fmla="*/ 159419 w 2353000"/>
                  <a:gd name="connsiteY54" fmla="*/ 2087525 h 3510743"/>
                  <a:gd name="connsiteX55" fmla="*/ 64169 w 2353000"/>
                  <a:gd name="connsiteY55" fmla="*/ 1966875 h 3510743"/>
                  <a:gd name="connsiteX56" fmla="*/ 51469 w 2353000"/>
                  <a:gd name="connsiteY56" fmla="*/ 1846225 h 3510743"/>
                  <a:gd name="connsiteX57" fmla="*/ 153069 w 2353000"/>
                  <a:gd name="connsiteY57" fmla="*/ 1719225 h 3510743"/>
                  <a:gd name="connsiteX58" fmla="*/ 318169 w 2353000"/>
                  <a:gd name="connsiteY58" fmla="*/ 1617625 h 3510743"/>
                  <a:gd name="connsiteX59" fmla="*/ 432469 w 2353000"/>
                  <a:gd name="connsiteY59" fmla="*/ 1554125 h 3510743"/>
                  <a:gd name="connsiteX60" fmla="*/ 483269 w 2353000"/>
                  <a:gd name="connsiteY60" fmla="*/ 1446175 h 3510743"/>
                  <a:gd name="connsiteX61" fmla="*/ 476919 w 2353000"/>
                  <a:gd name="connsiteY61" fmla="*/ 1414425 h 3510743"/>
                  <a:gd name="connsiteX62" fmla="*/ 400719 w 2353000"/>
                  <a:gd name="connsiteY62" fmla="*/ 1477925 h 3510743"/>
                  <a:gd name="connsiteX63" fmla="*/ 318169 w 2353000"/>
                  <a:gd name="connsiteY63" fmla="*/ 1522375 h 3510743"/>
                  <a:gd name="connsiteX64" fmla="*/ 216569 w 2353000"/>
                  <a:gd name="connsiteY64" fmla="*/ 1477925 h 3510743"/>
                  <a:gd name="connsiteX65" fmla="*/ 172119 w 2353000"/>
                  <a:gd name="connsiteY65" fmla="*/ 1357275 h 3510743"/>
                  <a:gd name="connsiteX66" fmla="*/ 172119 w 2353000"/>
                  <a:gd name="connsiteY66" fmla="*/ 1255675 h 3510743"/>
                  <a:gd name="connsiteX67" fmla="*/ 235619 w 2353000"/>
                  <a:gd name="connsiteY67" fmla="*/ 1058825 h 3510743"/>
                  <a:gd name="connsiteX68" fmla="*/ 318169 w 2353000"/>
                  <a:gd name="connsiteY68" fmla="*/ 887375 h 3510743"/>
                  <a:gd name="connsiteX69" fmla="*/ 368969 w 2353000"/>
                  <a:gd name="connsiteY69" fmla="*/ 550825 h 3510743"/>
                  <a:gd name="connsiteX70" fmla="*/ 267369 w 2353000"/>
                  <a:gd name="connsiteY70" fmla="*/ 315875 h 3510743"/>
                  <a:gd name="connsiteX71" fmla="*/ 102269 w 2353000"/>
                  <a:gd name="connsiteY71" fmla="*/ 195225 h 3510743"/>
                  <a:gd name="connsiteX72" fmla="*/ 26069 w 2353000"/>
                  <a:gd name="connsiteY72" fmla="*/ 179350 h 3510743"/>
                  <a:gd name="connsiteX73" fmla="*/ 29244 w 2353000"/>
                  <a:gd name="connsiteY73" fmla="*/ 14250 h 3510743"/>
                  <a:gd name="connsiteX74" fmla="*/ 138628 w 2353000"/>
                  <a:gd name="connsiteY74" fmla="*/ 13743 h 3510743"/>
                  <a:gd name="connsiteX75" fmla="*/ 181644 w 2353000"/>
                  <a:gd name="connsiteY75" fmla="*/ 26950 h 3510743"/>
                  <a:gd name="connsiteX76" fmla="*/ 311819 w 2353000"/>
                  <a:gd name="connsiteY76" fmla="*/ 80925 h 3510743"/>
                  <a:gd name="connsiteX77" fmla="*/ 394369 w 2353000"/>
                  <a:gd name="connsiteY77" fmla="*/ 169825 h 3510743"/>
                  <a:gd name="connsiteX78" fmla="*/ 464219 w 2353000"/>
                  <a:gd name="connsiteY78" fmla="*/ 290475 h 3510743"/>
                  <a:gd name="connsiteX79" fmla="*/ 521369 w 2353000"/>
                  <a:gd name="connsiteY79" fmla="*/ 449225 h 3510743"/>
                  <a:gd name="connsiteX80" fmla="*/ 515019 w 2353000"/>
                  <a:gd name="connsiteY80" fmla="*/ 773075 h 3510743"/>
                  <a:gd name="connsiteX81" fmla="*/ 464219 w 2353000"/>
                  <a:gd name="connsiteY81" fmla="*/ 950875 h 3510743"/>
                  <a:gd name="connsiteX82" fmla="*/ 388019 w 2353000"/>
                  <a:gd name="connsiteY82" fmla="*/ 1141375 h 3510743"/>
                  <a:gd name="connsiteX83" fmla="*/ 375319 w 2353000"/>
                  <a:gd name="connsiteY83" fmla="*/ 1217575 h 3510743"/>
                  <a:gd name="connsiteX84" fmla="*/ 394369 w 2353000"/>
                  <a:gd name="connsiteY84" fmla="*/ 1249325 h 3510743"/>
                  <a:gd name="connsiteX85" fmla="*/ 324519 w 2353000"/>
                  <a:gd name="connsiteY85" fmla="*/ 1306475 h 3510743"/>
                  <a:gd name="connsiteX86" fmla="*/ 394369 w 2353000"/>
                  <a:gd name="connsiteY86" fmla="*/ 1249325 h 3510743"/>
                  <a:gd name="connsiteX87" fmla="*/ 457869 w 2353000"/>
                  <a:gd name="connsiteY87" fmla="*/ 1204875 h 3510743"/>
                  <a:gd name="connsiteX88" fmla="*/ 565819 w 2353000"/>
                  <a:gd name="connsiteY88" fmla="*/ 1230275 h 3510743"/>
                  <a:gd name="connsiteX89" fmla="*/ 642019 w 2353000"/>
                  <a:gd name="connsiteY89" fmla="*/ 1325525 h 3510743"/>
                  <a:gd name="connsiteX90" fmla="*/ 661069 w 2353000"/>
                  <a:gd name="connsiteY90" fmla="*/ 1471575 h 3510743"/>
                  <a:gd name="connsiteX91" fmla="*/ 610269 w 2353000"/>
                  <a:gd name="connsiteY91" fmla="*/ 1636675 h 3510743"/>
                  <a:gd name="connsiteX92" fmla="*/ 470569 w 2353000"/>
                  <a:gd name="connsiteY92" fmla="*/ 1725575 h 3510743"/>
                  <a:gd name="connsiteX93" fmla="*/ 299119 w 2353000"/>
                  <a:gd name="connsiteY93" fmla="*/ 1827175 h 3510743"/>
                  <a:gd name="connsiteX94" fmla="*/ 273719 w 2353000"/>
                  <a:gd name="connsiteY94" fmla="*/ 1871625 h 3510743"/>
                  <a:gd name="connsiteX95" fmla="*/ 286419 w 2353000"/>
                  <a:gd name="connsiteY95" fmla="*/ 1916075 h 3510743"/>
                  <a:gd name="connsiteX96" fmla="*/ 388019 w 2353000"/>
                  <a:gd name="connsiteY96" fmla="*/ 1877975 h 3510743"/>
                  <a:gd name="connsiteX97" fmla="*/ 508669 w 2353000"/>
                  <a:gd name="connsiteY97" fmla="*/ 1782725 h 3510743"/>
                  <a:gd name="connsiteX98" fmla="*/ 629319 w 2353000"/>
                  <a:gd name="connsiteY98" fmla="*/ 1706525 h 3510743"/>
                  <a:gd name="connsiteX99" fmla="*/ 705519 w 2353000"/>
                  <a:gd name="connsiteY99" fmla="*/ 1687475 h 3510743"/>
                  <a:gd name="connsiteX100" fmla="*/ 794419 w 2353000"/>
                  <a:gd name="connsiteY100" fmla="*/ 1738275 h 3510743"/>
                  <a:gd name="connsiteX101" fmla="*/ 857919 w 2353000"/>
                  <a:gd name="connsiteY101" fmla="*/ 1922425 h 3510743"/>
                  <a:gd name="connsiteX102" fmla="*/ 838869 w 2353000"/>
                  <a:gd name="connsiteY102" fmla="*/ 2030375 h 3510743"/>
                  <a:gd name="connsiteX103" fmla="*/ 775369 w 2353000"/>
                  <a:gd name="connsiteY103" fmla="*/ 2131975 h 3510743"/>
                  <a:gd name="connsiteX104" fmla="*/ 648369 w 2353000"/>
                  <a:gd name="connsiteY104" fmla="*/ 2220875 h 3510743"/>
                  <a:gd name="connsiteX105" fmla="*/ 381669 w 2353000"/>
                  <a:gd name="connsiteY105" fmla="*/ 2322475 h 3510743"/>
                  <a:gd name="connsiteX106" fmla="*/ 273719 w 2353000"/>
                  <a:gd name="connsiteY106" fmla="*/ 2373275 h 3510743"/>
                  <a:gd name="connsiteX107" fmla="*/ 216569 w 2353000"/>
                  <a:gd name="connsiteY107" fmla="*/ 2449475 h 3510743"/>
                  <a:gd name="connsiteX108" fmla="*/ 216569 w 2353000"/>
                  <a:gd name="connsiteY108" fmla="*/ 2519325 h 3510743"/>
                  <a:gd name="connsiteX109" fmla="*/ 330869 w 2353000"/>
                  <a:gd name="connsiteY109" fmla="*/ 2487575 h 3510743"/>
                  <a:gd name="connsiteX110" fmla="*/ 451519 w 2353000"/>
                  <a:gd name="connsiteY110" fmla="*/ 2405025 h 3510743"/>
                  <a:gd name="connsiteX111" fmla="*/ 553119 w 2353000"/>
                  <a:gd name="connsiteY111" fmla="*/ 2271675 h 3510743"/>
                  <a:gd name="connsiteX112" fmla="*/ 705519 w 2353000"/>
                  <a:gd name="connsiteY112" fmla="*/ 2195475 h 3510743"/>
                  <a:gd name="connsiteX113" fmla="*/ 800769 w 2353000"/>
                  <a:gd name="connsiteY113" fmla="*/ 2125625 h 3510743"/>
                  <a:gd name="connsiteX114" fmla="*/ 934119 w 2353000"/>
                  <a:gd name="connsiteY114" fmla="*/ 2138325 h 3510743"/>
                  <a:gd name="connsiteX115" fmla="*/ 1023019 w 2353000"/>
                  <a:gd name="connsiteY115" fmla="*/ 2220875 h 3510743"/>
                  <a:gd name="connsiteX116" fmla="*/ 1054769 w 2353000"/>
                  <a:gd name="connsiteY116" fmla="*/ 2303425 h 3510743"/>
                  <a:gd name="connsiteX117" fmla="*/ 1035719 w 2353000"/>
                  <a:gd name="connsiteY117" fmla="*/ 2411375 h 3510743"/>
                  <a:gd name="connsiteX118" fmla="*/ 870619 w 2353000"/>
                  <a:gd name="connsiteY118" fmla="*/ 2551075 h 3510743"/>
                  <a:gd name="connsiteX119" fmla="*/ 699169 w 2353000"/>
                  <a:gd name="connsiteY119" fmla="*/ 2665375 h 3510743"/>
                  <a:gd name="connsiteX120" fmla="*/ 470569 w 2353000"/>
                  <a:gd name="connsiteY120" fmla="*/ 2798725 h 3510743"/>
                  <a:gd name="connsiteX121" fmla="*/ 388019 w 2353000"/>
                  <a:gd name="connsiteY121" fmla="*/ 2862225 h 3510743"/>
                  <a:gd name="connsiteX122" fmla="*/ 324519 w 2353000"/>
                  <a:gd name="connsiteY122" fmla="*/ 2932075 h 3510743"/>
                  <a:gd name="connsiteX123" fmla="*/ 362619 w 2353000"/>
                  <a:gd name="connsiteY123" fmla="*/ 2963825 h 3510743"/>
                  <a:gd name="connsiteX124" fmla="*/ 546769 w 2353000"/>
                  <a:gd name="connsiteY124" fmla="*/ 2874925 h 3510743"/>
                  <a:gd name="connsiteX125" fmla="*/ 654719 w 2353000"/>
                  <a:gd name="connsiteY125" fmla="*/ 2754275 h 3510743"/>
                  <a:gd name="connsiteX126" fmla="*/ 737269 w 2353000"/>
                  <a:gd name="connsiteY126" fmla="*/ 2659025 h 3510743"/>
                  <a:gd name="connsiteX127" fmla="*/ 915069 w 2353000"/>
                  <a:gd name="connsiteY127" fmla="*/ 2512975 h 3510743"/>
                  <a:gd name="connsiteX128" fmla="*/ 1035719 w 2353000"/>
                  <a:gd name="connsiteY128" fmla="*/ 2411375 h 3510743"/>
                  <a:gd name="connsiteX129" fmla="*/ 1143669 w 2353000"/>
                  <a:gd name="connsiteY129" fmla="*/ 2366925 h 3510743"/>
                  <a:gd name="connsiteX130" fmla="*/ 1232569 w 2353000"/>
                  <a:gd name="connsiteY130" fmla="*/ 2392325 h 3510743"/>
                  <a:gd name="connsiteX131" fmla="*/ 1315119 w 2353000"/>
                  <a:gd name="connsiteY131" fmla="*/ 2487575 h 3510743"/>
                  <a:gd name="connsiteX132" fmla="*/ 1334169 w 2353000"/>
                  <a:gd name="connsiteY132" fmla="*/ 2646325 h 3510743"/>
                  <a:gd name="connsiteX133" fmla="*/ 1270669 w 2353000"/>
                  <a:gd name="connsiteY133" fmla="*/ 2798725 h 3510743"/>
                  <a:gd name="connsiteX134" fmla="*/ 1105569 w 2353000"/>
                  <a:gd name="connsiteY134" fmla="*/ 2951125 h 3510743"/>
                  <a:gd name="connsiteX135" fmla="*/ 1016669 w 2353000"/>
                  <a:gd name="connsiteY135" fmla="*/ 3040025 h 3510743"/>
                  <a:gd name="connsiteX136" fmla="*/ 1016669 w 2353000"/>
                  <a:gd name="connsiteY136" fmla="*/ 3090825 h 3510743"/>
                  <a:gd name="connsiteX137" fmla="*/ 1099219 w 2353000"/>
                  <a:gd name="connsiteY137" fmla="*/ 3090825 h 3510743"/>
                  <a:gd name="connsiteX138" fmla="*/ 1188119 w 2353000"/>
                  <a:gd name="connsiteY138" fmla="*/ 3008275 h 3510743"/>
                  <a:gd name="connsiteX139" fmla="*/ 1289719 w 2353000"/>
                  <a:gd name="connsiteY139" fmla="*/ 2913025 h 3510743"/>
                  <a:gd name="connsiteX140" fmla="*/ 1416719 w 2353000"/>
                  <a:gd name="connsiteY140" fmla="*/ 2868575 h 3510743"/>
                  <a:gd name="connsiteX141" fmla="*/ 1613569 w 2353000"/>
                  <a:gd name="connsiteY141" fmla="*/ 2906675 h 3510743"/>
                  <a:gd name="connsiteX142" fmla="*/ 1696119 w 2353000"/>
                  <a:gd name="connsiteY142" fmla="*/ 3071775 h 3510743"/>
                  <a:gd name="connsiteX143" fmla="*/ 1683419 w 2353000"/>
                  <a:gd name="connsiteY143" fmla="*/ 3173375 h 3510743"/>
                  <a:gd name="connsiteX144" fmla="*/ 1613569 w 2353000"/>
                  <a:gd name="connsiteY144" fmla="*/ 3255925 h 3510743"/>
                  <a:gd name="connsiteX145" fmla="*/ 1480219 w 2353000"/>
                  <a:gd name="connsiteY145" fmla="*/ 3313075 h 3510743"/>
                  <a:gd name="connsiteX146" fmla="*/ 1594519 w 2353000"/>
                  <a:gd name="connsiteY146" fmla="*/ 3262275 h 3510743"/>
                  <a:gd name="connsiteX147" fmla="*/ 1702469 w 2353000"/>
                  <a:gd name="connsiteY147" fmla="*/ 3154325 h 3510743"/>
                  <a:gd name="connsiteX148" fmla="*/ 1813844 w 2353000"/>
                  <a:gd name="connsiteY148" fmla="*/ 3088898 h 3510743"/>
                  <a:gd name="connsiteX149" fmla="*/ 1953544 w 2353000"/>
                  <a:gd name="connsiteY149" fmla="*/ 3069849 h 3510743"/>
                  <a:gd name="connsiteX150" fmla="*/ 2123929 w 2353000"/>
                  <a:gd name="connsiteY150" fmla="*/ 3063683 h 3510743"/>
                  <a:gd name="connsiteX151" fmla="*/ 2238229 w 2353000"/>
                  <a:gd name="connsiteY151" fmla="*/ 3057333 h 3510743"/>
                  <a:gd name="connsiteX152" fmla="*/ 2343819 w 2353000"/>
                  <a:gd name="connsiteY152" fmla="*/ 3020975 h 3510743"/>
                  <a:gd name="connsiteX0" fmla="*/ 2343819 w 2353000"/>
                  <a:gd name="connsiteY0" fmla="*/ 3020975 h 3510743"/>
                  <a:gd name="connsiteX1" fmla="*/ 2337469 w 2353000"/>
                  <a:gd name="connsiteY1" fmla="*/ 3116225 h 3510743"/>
                  <a:gd name="connsiteX2" fmla="*/ 2254919 w 2353000"/>
                  <a:gd name="connsiteY2" fmla="*/ 3217825 h 3510743"/>
                  <a:gd name="connsiteX3" fmla="*/ 2140619 w 2353000"/>
                  <a:gd name="connsiteY3" fmla="*/ 3274975 h 3510743"/>
                  <a:gd name="connsiteX4" fmla="*/ 1924719 w 2353000"/>
                  <a:gd name="connsiteY4" fmla="*/ 3287675 h 3510743"/>
                  <a:gd name="connsiteX5" fmla="*/ 1810419 w 2353000"/>
                  <a:gd name="connsiteY5" fmla="*/ 3306725 h 3510743"/>
                  <a:gd name="connsiteX6" fmla="*/ 1689769 w 2353000"/>
                  <a:gd name="connsiteY6" fmla="*/ 3376575 h 3510743"/>
                  <a:gd name="connsiteX7" fmla="*/ 1575469 w 2353000"/>
                  <a:gd name="connsiteY7" fmla="*/ 3478175 h 3510743"/>
                  <a:gd name="connsiteX8" fmla="*/ 1448469 w 2353000"/>
                  <a:gd name="connsiteY8" fmla="*/ 3503575 h 3510743"/>
                  <a:gd name="connsiteX9" fmla="*/ 1321469 w 2353000"/>
                  <a:gd name="connsiteY9" fmla="*/ 3503575 h 3510743"/>
                  <a:gd name="connsiteX10" fmla="*/ 1226219 w 2353000"/>
                  <a:gd name="connsiteY10" fmla="*/ 3421025 h 3510743"/>
                  <a:gd name="connsiteX11" fmla="*/ 1226219 w 2353000"/>
                  <a:gd name="connsiteY11" fmla="*/ 3325775 h 3510743"/>
                  <a:gd name="connsiteX12" fmla="*/ 1296069 w 2353000"/>
                  <a:gd name="connsiteY12" fmla="*/ 3224175 h 3510743"/>
                  <a:gd name="connsiteX13" fmla="*/ 1442119 w 2353000"/>
                  <a:gd name="connsiteY13" fmla="*/ 3154325 h 3510743"/>
                  <a:gd name="connsiteX14" fmla="*/ 1524669 w 2353000"/>
                  <a:gd name="connsiteY14" fmla="*/ 3103525 h 3510743"/>
                  <a:gd name="connsiteX15" fmla="*/ 1473869 w 2353000"/>
                  <a:gd name="connsiteY15" fmla="*/ 3052725 h 3510743"/>
                  <a:gd name="connsiteX16" fmla="*/ 1321469 w 2353000"/>
                  <a:gd name="connsiteY16" fmla="*/ 3109875 h 3510743"/>
                  <a:gd name="connsiteX17" fmla="*/ 1175419 w 2353000"/>
                  <a:gd name="connsiteY17" fmla="*/ 3224175 h 3510743"/>
                  <a:gd name="connsiteX18" fmla="*/ 991269 w 2353000"/>
                  <a:gd name="connsiteY18" fmla="*/ 3300375 h 3510743"/>
                  <a:gd name="connsiteX19" fmla="*/ 857919 w 2353000"/>
                  <a:gd name="connsiteY19" fmla="*/ 3294025 h 3510743"/>
                  <a:gd name="connsiteX20" fmla="*/ 762669 w 2353000"/>
                  <a:gd name="connsiteY20" fmla="*/ 3179725 h 3510743"/>
                  <a:gd name="connsiteX21" fmla="*/ 794419 w 2353000"/>
                  <a:gd name="connsiteY21" fmla="*/ 2995575 h 3510743"/>
                  <a:gd name="connsiteX22" fmla="*/ 965869 w 2353000"/>
                  <a:gd name="connsiteY22" fmla="*/ 2868575 h 3510743"/>
                  <a:gd name="connsiteX23" fmla="*/ 1130969 w 2353000"/>
                  <a:gd name="connsiteY23" fmla="*/ 2728875 h 3510743"/>
                  <a:gd name="connsiteX24" fmla="*/ 1143669 w 2353000"/>
                  <a:gd name="connsiteY24" fmla="*/ 2627275 h 3510743"/>
                  <a:gd name="connsiteX25" fmla="*/ 1073819 w 2353000"/>
                  <a:gd name="connsiteY25" fmla="*/ 2601875 h 3510743"/>
                  <a:gd name="connsiteX26" fmla="*/ 965869 w 2353000"/>
                  <a:gd name="connsiteY26" fmla="*/ 2671725 h 3510743"/>
                  <a:gd name="connsiteX27" fmla="*/ 832519 w 2353000"/>
                  <a:gd name="connsiteY27" fmla="*/ 2843175 h 3510743"/>
                  <a:gd name="connsiteX28" fmla="*/ 661069 w 2353000"/>
                  <a:gd name="connsiteY28" fmla="*/ 3001925 h 3510743"/>
                  <a:gd name="connsiteX29" fmla="*/ 476919 w 2353000"/>
                  <a:gd name="connsiteY29" fmla="*/ 3122575 h 3510743"/>
                  <a:gd name="connsiteX30" fmla="*/ 305469 w 2353000"/>
                  <a:gd name="connsiteY30" fmla="*/ 3154325 h 3510743"/>
                  <a:gd name="connsiteX31" fmla="*/ 159419 w 2353000"/>
                  <a:gd name="connsiteY31" fmla="*/ 3078125 h 3510743"/>
                  <a:gd name="connsiteX32" fmla="*/ 146719 w 2353000"/>
                  <a:gd name="connsiteY32" fmla="*/ 2925725 h 3510743"/>
                  <a:gd name="connsiteX33" fmla="*/ 254669 w 2353000"/>
                  <a:gd name="connsiteY33" fmla="*/ 2766975 h 3510743"/>
                  <a:gd name="connsiteX34" fmla="*/ 445169 w 2353000"/>
                  <a:gd name="connsiteY34" fmla="*/ 2620925 h 3510743"/>
                  <a:gd name="connsiteX35" fmla="*/ 724569 w 2353000"/>
                  <a:gd name="connsiteY35" fmla="*/ 2474875 h 3510743"/>
                  <a:gd name="connsiteX36" fmla="*/ 826169 w 2353000"/>
                  <a:gd name="connsiteY36" fmla="*/ 2392325 h 3510743"/>
                  <a:gd name="connsiteX37" fmla="*/ 851569 w 2353000"/>
                  <a:gd name="connsiteY37" fmla="*/ 2328825 h 3510743"/>
                  <a:gd name="connsiteX38" fmla="*/ 781719 w 2353000"/>
                  <a:gd name="connsiteY38" fmla="*/ 2309775 h 3510743"/>
                  <a:gd name="connsiteX39" fmla="*/ 692819 w 2353000"/>
                  <a:gd name="connsiteY39" fmla="*/ 2379625 h 3510743"/>
                  <a:gd name="connsiteX40" fmla="*/ 629319 w 2353000"/>
                  <a:gd name="connsiteY40" fmla="*/ 2500275 h 3510743"/>
                  <a:gd name="connsiteX41" fmla="*/ 483269 w 2353000"/>
                  <a:gd name="connsiteY41" fmla="*/ 2595525 h 3510743"/>
                  <a:gd name="connsiteX42" fmla="*/ 349919 w 2353000"/>
                  <a:gd name="connsiteY42" fmla="*/ 2671725 h 3510743"/>
                  <a:gd name="connsiteX43" fmla="*/ 191169 w 2353000"/>
                  <a:gd name="connsiteY43" fmla="*/ 2684425 h 3510743"/>
                  <a:gd name="connsiteX44" fmla="*/ 45119 w 2353000"/>
                  <a:gd name="connsiteY44" fmla="*/ 2614575 h 3510743"/>
                  <a:gd name="connsiteX45" fmla="*/ 669 w 2353000"/>
                  <a:gd name="connsiteY45" fmla="*/ 2481225 h 3510743"/>
                  <a:gd name="connsiteX46" fmla="*/ 32419 w 2353000"/>
                  <a:gd name="connsiteY46" fmla="*/ 2354225 h 3510743"/>
                  <a:gd name="connsiteX47" fmla="*/ 197519 w 2353000"/>
                  <a:gd name="connsiteY47" fmla="*/ 2227225 h 3510743"/>
                  <a:gd name="connsiteX48" fmla="*/ 375319 w 2353000"/>
                  <a:gd name="connsiteY48" fmla="*/ 2157375 h 3510743"/>
                  <a:gd name="connsiteX49" fmla="*/ 591219 w 2353000"/>
                  <a:gd name="connsiteY49" fmla="*/ 2055775 h 3510743"/>
                  <a:gd name="connsiteX50" fmla="*/ 673769 w 2353000"/>
                  <a:gd name="connsiteY50" fmla="*/ 1941475 h 3510743"/>
                  <a:gd name="connsiteX51" fmla="*/ 642019 w 2353000"/>
                  <a:gd name="connsiteY51" fmla="*/ 1909725 h 3510743"/>
                  <a:gd name="connsiteX52" fmla="*/ 527719 w 2353000"/>
                  <a:gd name="connsiteY52" fmla="*/ 2004975 h 3510743"/>
                  <a:gd name="connsiteX53" fmla="*/ 305469 w 2353000"/>
                  <a:gd name="connsiteY53" fmla="*/ 2100225 h 3510743"/>
                  <a:gd name="connsiteX54" fmla="*/ 159419 w 2353000"/>
                  <a:gd name="connsiteY54" fmla="*/ 2087525 h 3510743"/>
                  <a:gd name="connsiteX55" fmla="*/ 64169 w 2353000"/>
                  <a:gd name="connsiteY55" fmla="*/ 1966875 h 3510743"/>
                  <a:gd name="connsiteX56" fmla="*/ 51469 w 2353000"/>
                  <a:gd name="connsiteY56" fmla="*/ 1846225 h 3510743"/>
                  <a:gd name="connsiteX57" fmla="*/ 153069 w 2353000"/>
                  <a:gd name="connsiteY57" fmla="*/ 1719225 h 3510743"/>
                  <a:gd name="connsiteX58" fmla="*/ 318169 w 2353000"/>
                  <a:gd name="connsiteY58" fmla="*/ 1617625 h 3510743"/>
                  <a:gd name="connsiteX59" fmla="*/ 432469 w 2353000"/>
                  <a:gd name="connsiteY59" fmla="*/ 1554125 h 3510743"/>
                  <a:gd name="connsiteX60" fmla="*/ 483269 w 2353000"/>
                  <a:gd name="connsiteY60" fmla="*/ 1446175 h 3510743"/>
                  <a:gd name="connsiteX61" fmla="*/ 476919 w 2353000"/>
                  <a:gd name="connsiteY61" fmla="*/ 1414425 h 3510743"/>
                  <a:gd name="connsiteX62" fmla="*/ 400719 w 2353000"/>
                  <a:gd name="connsiteY62" fmla="*/ 1477925 h 3510743"/>
                  <a:gd name="connsiteX63" fmla="*/ 318169 w 2353000"/>
                  <a:gd name="connsiteY63" fmla="*/ 1522375 h 3510743"/>
                  <a:gd name="connsiteX64" fmla="*/ 216569 w 2353000"/>
                  <a:gd name="connsiteY64" fmla="*/ 1477925 h 3510743"/>
                  <a:gd name="connsiteX65" fmla="*/ 172119 w 2353000"/>
                  <a:gd name="connsiteY65" fmla="*/ 1357275 h 3510743"/>
                  <a:gd name="connsiteX66" fmla="*/ 172119 w 2353000"/>
                  <a:gd name="connsiteY66" fmla="*/ 1255675 h 3510743"/>
                  <a:gd name="connsiteX67" fmla="*/ 235619 w 2353000"/>
                  <a:gd name="connsiteY67" fmla="*/ 1058825 h 3510743"/>
                  <a:gd name="connsiteX68" fmla="*/ 318169 w 2353000"/>
                  <a:gd name="connsiteY68" fmla="*/ 887375 h 3510743"/>
                  <a:gd name="connsiteX69" fmla="*/ 368969 w 2353000"/>
                  <a:gd name="connsiteY69" fmla="*/ 550825 h 3510743"/>
                  <a:gd name="connsiteX70" fmla="*/ 267369 w 2353000"/>
                  <a:gd name="connsiteY70" fmla="*/ 315875 h 3510743"/>
                  <a:gd name="connsiteX71" fmla="*/ 102269 w 2353000"/>
                  <a:gd name="connsiteY71" fmla="*/ 195225 h 3510743"/>
                  <a:gd name="connsiteX72" fmla="*/ 26069 w 2353000"/>
                  <a:gd name="connsiteY72" fmla="*/ 179350 h 3510743"/>
                  <a:gd name="connsiteX73" fmla="*/ 29244 w 2353000"/>
                  <a:gd name="connsiteY73" fmla="*/ 14250 h 3510743"/>
                  <a:gd name="connsiteX74" fmla="*/ 138628 w 2353000"/>
                  <a:gd name="connsiteY74" fmla="*/ 13743 h 3510743"/>
                  <a:gd name="connsiteX75" fmla="*/ 181644 w 2353000"/>
                  <a:gd name="connsiteY75" fmla="*/ 26950 h 3510743"/>
                  <a:gd name="connsiteX76" fmla="*/ 311819 w 2353000"/>
                  <a:gd name="connsiteY76" fmla="*/ 80925 h 3510743"/>
                  <a:gd name="connsiteX77" fmla="*/ 394369 w 2353000"/>
                  <a:gd name="connsiteY77" fmla="*/ 169825 h 3510743"/>
                  <a:gd name="connsiteX78" fmla="*/ 464219 w 2353000"/>
                  <a:gd name="connsiteY78" fmla="*/ 290475 h 3510743"/>
                  <a:gd name="connsiteX79" fmla="*/ 521369 w 2353000"/>
                  <a:gd name="connsiteY79" fmla="*/ 449225 h 3510743"/>
                  <a:gd name="connsiteX80" fmla="*/ 515019 w 2353000"/>
                  <a:gd name="connsiteY80" fmla="*/ 773075 h 3510743"/>
                  <a:gd name="connsiteX81" fmla="*/ 464219 w 2353000"/>
                  <a:gd name="connsiteY81" fmla="*/ 950875 h 3510743"/>
                  <a:gd name="connsiteX82" fmla="*/ 388019 w 2353000"/>
                  <a:gd name="connsiteY82" fmla="*/ 1141375 h 3510743"/>
                  <a:gd name="connsiteX83" fmla="*/ 375319 w 2353000"/>
                  <a:gd name="connsiteY83" fmla="*/ 1217575 h 3510743"/>
                  <a:gd name="connsiteX84" fmla="*/ 394369 w 2353000"/>
                  <a:gd name="connsiteY84" fmla="*/ 1249325 h 3510743"/>
                  <a:gd name="connsiteX85" fmla="*/ 324519 w 2353000"/>
                  <a:gd name="connsiteY85" fmla="*/ 1306475 h 3510743"/>
                  <a:gd name="connsiteX86" fmla="*/ 394369 w 2353000"/>
                  <a:gd name="connsiteY86" fmla="*/ 1249325 h 3510743"/>
                  <a:gd name="connsiteX87" fmla="*/ 457869 w 2353000"/>
                  <a:gd name="connsiteY87" fmla="*/ 1204875 h 3510743"/>
                  <a:gd name="connsiteX88" fmla="*/ 565819 w 2353000"/>
                  <a:gd name="connsiteY88" fmla="*/ 1230275 h 3510743"/>
                  <a:gd name="connsiteX89" fmla="*/ 642019 w 2353000"/>
                  <a:gd name="connsiteY89" fmla="*/ 1325525 h 3510743"/>
                  <a:gd name="connsiteX90" fmla="*/ 661069 w 2353000"/>
                  <a:gd name="connsiteY90" fmla="*/ 1471575 h 3510743"/>
                  <a:gd name="connsiteX91" fmla="*/ 610269 w 2353000"/>
                  <a:gd name="connsiteY91" fmla="*/ 1636675 h 3510743"/>
                  <a:gd name="connsiteX92" fmla="*/ 470569 w 2353000"/>
                  <a:gd name="connsiteY92" fmla="*/ 1725575 h 3510743"/>
                  <a:gd name="connsiteX93" fmla="*/ 299119 w 2353000"/>
                  <a:gd name="connsiteY93" fmla="*/ 1827175 h 3510743"/>
                  <a:gd name="connsiteX94" fmla="*/ 273719 w 2353000"/>
                  <a:gd name="connsiteY94" fmla="*/ 1871625 h 3510743"/>
                  <a:gd name="connsiteX95" fmla="*/ 286419 w 2353000"/>
                  <a:gd name="connsiteY95" fmla="*/ 1916075 h 3510743"/>
                  <a:gd name="connsiteX96" fmla="*/ 388019 w 2353000"/>
                  <a:gd name="connsiteY96" fmla="*/ 1877975 h 3510743"/>
                  <a:gd name="connsiteX97" fmla="*/ 508669 w 2353000"/>
                  <a:gd name="connsiteY97" fmla="*/ 1782725 h 3510743"/>
                  <a:gd name="connsiteX98" fmla="*/ 629319 w 2353000"/>
                  <a:gd name="connsiteY98" fmla="*/ 1706525 h 3510743"/>
                  <a:gd name="connsiteX99" fmla="*/ 705519 w 2353000"/>
                  <a:gd name="connsiteY99" fmla="*/ 1687475 h 3510743"/>
                  <a:gd name="connsiteX100" fmla="*/ 794419 w 2353000"/>
                  <a:gd name="connsiteY100" fmla="*/ 1738275 h 3510743"/>
                  <a:gd name="connsiteX101" fmla="*/ 857919 w 2353000"/>
                  <a:gd name="connsiteY101" fmla="*/ 1922425 h 3510743"/>
                  <a:gd name="connsiteX102" fmla="*/ 838869 w 2353000"/>
                  <a:gd name="connsiteY102" fmla="*/ 2030375 h 3510743"/>
                  <a:gd name="connsiteX103" fmla="*/ 775369 w 2353000"/>
                  <a:gd name="connsiteY103" fmla="*/ 2131975 h 3510743"/>
                  <a:gd name="connsiteX104" fmla="*/ 648369 w 2353000"/>
                  <a:gd name="connsiteY104" fmla="*/ 2220875 h 3510743"/>
                  <a:gd name="connsiteX105" fmla="*/ 381669 w 2353000"/>
                  <a:gd name="connsiteY105" fmla="*/ 2322475 h 3510743"/>
                  <a:gd name="connsiteX106" fmla="*/ 273719 w 2353000"/>
                  <a:gd name="connsiteY106" fmla="*/ 2373275 h 3510743"/>
                  <a:gd name="connsiteX107" fmla="*/ 216569 w 2353000"/>
                  <a:gd name="connsiteY107" fmla="*/ 2449475 h 3510743"/>
                  <a:gd name="connsiteX108" fmla="*/ 216569 w 2353000"/>
                  <a:gd name="connsiteY108" fmla="*/ 2519325 h 3510743"/>
                  <a:gd name="connsiteX109" fmla="*/ 330869 w 2353000"/>
                  <a:gd name="connsiteY109" fmla="*/ 2487575 h 3510743"/>
                  <a:gd name="connsiteX110" fmla="*/ 451519 w 2353000"/>
                  <a:gd name="connsiteY110" fmla="*/ 2405025 h 3510743"/>
                  <a:gd name="connsiteX111" fmla="*/ 553119 w 2353000"/>
                  <a:gd name="connsiteY111" fmla="*/ 2271675 h 3510743"/>
                  <a:gd name="connsiteX112" fmla="*/ 705519 w 2353000"/>
                  <a:gd name="connsiteY112" fmla="*/ 2195475 h 3510743"/>
                  <a:gd name="connsiteX113" fmla="*/ 800769 w 2353000"/>
                  <a:gd name="connsiteY113" fmla="*/ 2125625 h 3510743"/>
                  <a:gd name="connsiteX114" fmla="*/ 934119 w 2353000"/>
                  <a:gd name="connsiteY114" fmla="*/ 2138325 h 3510743"/>
                  <a:gd name="connsiteX115" fmla="*/ 1023019 w 2353000"/>
                  <a:gd name="connsiteY115" fmla="*/ 2220875 h 3510743"/>
                  <a:gd name="connsiteX116" fmla="*/ 1054769 w 2353000"/>
                  <a:gd name="connsiteY116" fmla="*/ 2303425 h 3510743"/>
                  <a:gd name="connsiteX117" fmla="*/ 1035719 w 2353000"/>
                  <a:gd name="connsiteY117" fmla="*/ 2411375 h 3510743"/>
                  <a:gd name="connsiteX118" fmla="*/ 870619 w 2353000"/>
                  <a:gd name="connsiteY118" fmla="*/ 2551075 h 3510743"/>
                  <a:gd name="connsiteX119" fmla="*/ 699169 w 2353000"/>
                  <a:gd name="connsiteY119" fmla="*/ 2665375 h 3510743"/>
                  <a:gd name="connsiteX120" fmla="*/ 470569 w 2353000"/>
                  <a:gd name="connsiteY120" fmla="*/ 2798725 h 3510743"/>
                  <a:gd name="connsiteX121" fmla="*/ 388019 w 2353000"/>
                  <a:gd name="connsiteY121" fmla="*/ 2862225 h 3510743"/>
                  <a:gd name="connsiteX122" fmla="*/ 324519 w 2353000"/>
                  <a:gd name="connsiteY122" fmla="*/ 2932075 h 3510743"/>
                  <a:gd name="connsiteX123" fmla="*/ 362619 w 2353000"/>
                  <a:gd name="connsiteY123" fmla="*/ 2963825 h 3510743"/>
                  <a:gd name="connsiteX124" fmla="*/ 546769 w 2353000"/>
                  <a:gd name="connsiteY124" fmla="*/ 2874925 h 3510743"/>
                  <a:gd name="connsiteX125" fmla="*/ 654719 w 2353000"/>
                  <a:gd name="connsiteY125" fmla="*/ 2754275 h 3510743"/>
                  <a:gd name="connsiteX126" fmla="*/ 737269 w 2353000"/>
                  <a:gd name="connsiteY126" fmla="*/ 2659025 h 3510743"/>
                  <a:gd name="connsiteX127" fmla="*/ 915069 w 2353000"/>
                  <a:gd name="connsiteY127" fmla="*/ 2512975 h 3510743"/>
                  <a:gd name="connsiteX128" fmla="*/ 1035719 w 2353000"/>
                  <a:gd name="connsiteY128" fmla="*/ 2411375 h 3510743"/>
                  <a:gd name="connsiteX129" fmla="*/ 1143669 w 2353000"/>
                  <a:gd name="connsiteY129" fmla="*/ 2366925 h 3510743"/>
                  <a:gd name="connsiteX130" fmla="*/ 1232569 w 2353000"/>
                  <a:gd name="connsiteY130" fmla="*/ 2392325 h 3510743"/>
                  <a:gd name="connsiteX131" fmla="*/ 1315119 w 2353000"/>
                  <a:gd name="connsiteY131" fmla="*/ 2487575 h 3510743"/>
                  <a:gd name="connsiteX132" fmla="*/ 1334169 w 2353000"/>
                  <a:gd name="connsiteY132" fmla="*/ 2646325 h 3510743"/>
                  <a:gd name="connsiteX133" fmla="*/ 1270669 w 2353000"/>
                  <a:gd name="connsiteY133" fmla="*/ 2798725 h 3510743"/>
                  <a:gd name="connsiteX134" fmla="*/ 1105569 w 2353000"/>
                  <a:gd name="connsiteY134" fmla="*/ 2951125 h 3510743"/>
                  <a:gd name="connsiteX135" fmla="*/ 1016669 w 2353000"/>
                  <a:gd name="connsiteY135" fmla="*/ 3040025 h 3510743"/>
                  <a:gd name="connsiteX136" fmla="*/ 1016669 w 2353000"/>
                  <a:gd name="connsiteY136" fmla="*/ 3090825 h 3510743"/>
                  <a:gd name="connsiteX137" fmla="*/ 1099219 w 2353000"/>
                  <a:gd name="connsiteY137" fmla="*/ 3090825 h 3510743"/>
                  <a:gd name="connsiteX138" fmla="*/ 1188119 w 2353000"/>
                  <a:gd name="connsiteY138" fmla="*/ 3008275 h 3510743"/>
                  <a:gd name="connsiteX139" fmla="*/ 1289719 w 2353000"/>
                  <a:gd name="connsiteY139" fmla="*/ 2913025 h 3510743"/>
                  <a:gd name="connsiteX140" fmla="*/ 1416719 w 2353000"/>
                  <a:gd name="connsiteY140" fmla="*/ 2868575 h 3510743"/>
                  <a:gd name="connsiteX141" fmla="*/ 1613569 w 2353000"/>
                  <a:gd name="connsiteY141" fmla="*/ 2906675 h 3510743"/>
                  <a:gd name="connsiteX142" fmla="*/ 1696119 w 2353000"/>
                  <a:gd name="connsiteY142" fmla="*/ 3071775 h 3510743"/>
                  <a:gd name="connsiteX143" fmla="*/ 1683419 w 2353000"/>
                  <a:gd name="connsiteY143" fmla="*/ 3173375 h 3510743"/>
                  <a:gd name="connsiteX144" fmla="*/ 1613569 w 2353000"/>
                  <a:gd name="connsiteY144" fmla="*/ 3255925 h 3510743"/>
                  <a:gd name="connsiteX145" fmla="*/ 1480219 w 2353000"/>
                  <a:gd name="connsiteY145" fmla="*/ 3313075 h 3510743"/>
                  <a:gd name="connsiteX146" fmla="*/ 1594519 w 2353000"/>
                  <a:gd name="connsiteY146" fmla="*/ 3262275 h 3510743"/>
                  <a:gd name="connsiteX147" fmla="*/ 1702469 w 2353000"/>
                  <a:gd name="connsiteY147" fmla="*/ 3154325 h 3510743"/>
                  <a:gd name="connsiteX148" fmla="*/ 1813844 w 2353000"/>
                  <a:gd name="connsiteY148" fmla="*/ 3088898 h 3510743"/>
                  <a:gd name="connsiteX149" fmla="*/ 1953544 w 2353000"/>
                  <a:gd name="connsiteY149" fmla="*/ 3069849 h 3510743"/>
                  <a:gd name="connsiteX150" fmla="*/ 2079408 w 2353000"/>
                  <a:gd name="connsiteY150" fmla="*/ 3094505 h 3510743"/>
                  <a:gd name="connsiteX151" fmla="*/ 2238229 w 2353000"/>
                  <a:gd name="connsiteY151" fmla="*/ 3057333 h 3510743"/>
                  <a:gd name="connsiteX152" fmla="*/ 2343819 w 2353000"/>
                  <a:gd name="connsiteY152" fmla="*/ 3020975 h 3510743"/>
                  <a:gd name="connsiteX0" fmla="*/ 2343819 w 2353000"/>
                  <a:gd name="connsiteY0" fmla="*/ 3020975 h 3510743"/>
                  <a:gd name="connsiteX1" fmla="*/ 2337469 w 2353000"/>
                  <a:gd name="connsiteY1" fmla="*/ 3116225 h 3510743"/>
                  <a:gd name="connsiteX2" fmla="*/ 2254919 w 2353000"/>
                  <a:gd name="connsiteY2" fmla="*/ 3217825 h 3510743"/>
                  <a:gd name="connsiteX3" fmla="*/ 2140619 w 2353000"/>
                  <a:gd name="connsiteY3" fmla="*/ 3274975 h 3510743"/>
                  <a:gd name="connsiteX4" fmla="*/ 1924719 w 2353000"/>
                  <a:gd name="connsiteY4" fmla="*/ 3287675 h 3510743"/>
                  <a:gd name="connsiteX5" fmla="*/ 1810419 w 2353000"/>
                  <a:gd name="connsiteY5" fmla="*/ 3306725 h 3510743"/>
                  <a:gd name="connsiteX6" fmla="*/ 1689769 w 2353000"/>
                  <a:gd name="connsiteY6" fmla="*/ 3376575 h 3510743"/>
                  <a:gd name="connsiteX7" fmla="*/ 1575469 w 2353000"/>
                  <a:gd name="connsiteY7" fmla="*/ 3478175 h 3510743"/>
                  <a:gd name="connsiteX8" fmla="*/ 1448469 w 2353000"/>
                  <a:gd name="connsiteY8" fmla="*/ 3503575 h 3510743"/>
                  <a:gd name="connsiteX9" fmla="*/ 1321469 w 2353000"/>
                  <a:gd name="connsiteY9" fmla="*/ 3503575 h 3510743"/>
                  <a:gd name="connsiteX10" fmla="*/ 1226219 w 2353000"/>
                  <a:gd name="connsiteY10" fmla="*/ 3421025 h 3510743"/>
                  <a:gd name="connsiteX11" fmla="*/ 1226219 w 2353000"/>
                  <a:gd name="connsiteY11" fmla="*/ 3325775 h 3510743"/>
                  <a:gd name="connsiteX12" fmla="*/ 1296069 w 2353000"/>
                  <a:gd name="connsiteY12" fmla="*/ 3224175 h 3510743"/>
                  <a:gd name="connsiteX13" fmla="*/ 1442119 w 2353000"/>
                  <a:gd name="connsiteY13" fmla="*/ 3154325 h 3510743"/>
                  <a:gd name="connsiteX14" fmla="*/ 1524669 w 2353000"/>
                  <a:gd name="connsiteY14" fmla="*/ 3103525 h 3510743"/>
                  <a:gd name="connsiteX15" fmla="*/ 1473869 w 2353000"/>
                  <a:gd name="connsiteY15" fmla="*/ 3052725 h 3510743"/>
                  <a:gd name="connsiteX16" fmla="*/ 1321469 w 2353000"/>
                  <a:gd name="connsiteY16" fmla="*/ 3109875 h 3510743"/>
                  <a:gd name="connsiteX17" fmla="*/ 1175419 w 2353000"/>
                  <a:gd name="connsiteY17" fmla="*/ 3224175 h 3510743"/>
                  <a:gd name="connsiteX18" fmla="*/ 991269 w 2353000"/>
                  <a:gd name="connsiteY18" fmla="*/ 3300375 h 3510743"/>
                  <a:gd name="connsiteX19" fmla="*/ 857919 w 2353000"/>
                  <a:gd name="connsiteY19" fmla="*/ 3294025 h 3510743"/>
                  <a:gd name="connsiteX20" fmla="*/ 762669 w 2353000"/>
                  <a:gd name="connsiteY20" fmla="*/ 3179725 h 3510743"/>
                  <a:gd name="connsiteX21" fmla="*/ 794419 w 2353000"/>
                  <a:gd name="connsiteY21" fmla="*/ 2995575 h 3510743"/>
                  <a:gd name="connsiteX22" fmla="*/ 965869 w 2353000"/>
                  <a:gd name="connsiteY22" fmla="*/ 2868575 h 3510743"/>
                  <a:gd name="connsiteX23" fmla="*/ 1130969 w 2353000"/>
                  <a:gd name="connsiteY23" fmla="*/ 2728875 h 3510743"/>
                  <a:gd name="connsiteX24" fmla="*/ 1143669 w 2353000"/>
                  <a:gd name="connsiteY24" fmla="*/ 2627275 h 3510743"/>
                  <a:gd name="connsiteX25" fmla="*/ 1073819 w 2353000"/>
                  <a:gd name="connsiteY25" fmla="*/ 2601875 h 3510743"/>
                  <a:gd name="connsiteX26" fmla="*/ 965869 w 2353000"/>
                  <a:gd name="connsiteY26" fmla="*/ 2671725 h 3510743"/>
                  <a:gd name="connsiteX27" fmla="*/ 832519 w 2353000"/>
                  <a:gd name="connsiteY27" fmla="*/ 2843175 h 3510743"/>
                  <a:gd name="connsiteX28" fmla="*/ 661069 w 2353000"/>
                  <a:gd name="connsiteY28" fmla="*/ 3001925 h 3510743"/>
                  <a:gd name="connsiteX29" fmla="*/ 476919 w 2353000"/>
                  <a:gd name="connsiteY29" fmla="*/ 3122575 h 3510743"/>
                  <a:gd name="connsiteX30" fmla="*/ 305469 w 2353000"/>
                  <a:gd name="connsiteY30" fmla="*/ 3154325 h 3510743"/>
                  <a:gd name="connsiteX31" fmla="*/ 159419 w 2353000"/>
                  <a:gd name="connsiteY31" fmla="*/ 3078125 h 3510743"/>
                  <a:gd name="connsiteX32" fmla="*/ 146719 w 2353000"/>
                  <a:gd name="connsiteY32" fmla="*/ 2925725 h 3510743"/>
                  <a:gd name="connsiteX33" fmla="*/ 254669 w 2353000"/>
                  <a:gd name="connsiteY33" fmla="*/ 2766975 h 3510743"/>
                  <a:gd name="connsiteX34" fmla="*/ 445169 w 2353000"/>
                  <a:gd name="connsiteY34" fmla="*/ 2620925 h 3510743"/>
                  <a:gd name="connsiteX35" fmla="*/ 724569 w 2353000"/>
                  <a:gd name="connsiteY35" fmla="*/ 2474875 h 3510743"/>
                  <a:gd name="connsiteX36" fmla="*/ 826169 w 2353000"/>
                  <a:gd name="connsiteY36" fmla="*/ 2392325 h 3510743"/>
                  <a:gd name="connsiteX37" fmla="*/ 851569 w 2353000"/>
                  <a:gd name="connsiteY37" fmla="*/ 2328825 h 3510743"/>
                  <a:gd name="connsiteX38" fmla="*/ 781719 w 2353000"/>
                  <a:gd name="connsiteY38" fmla="*/ 2309775 h 3510743"/>
                  <a:gd name="connsiteX39" fmla="*/ 692819 w 2353000"/>
                  <a:gd name="connsiteY39" fmla="*/ 2379625 h 3510743"/>
                  <a:gd name="connsiteX40" fmla="*/ 629319 w 2353000"/>
                  <a:gd name="connsiteY40" fmla="*/ 2500275 h 3510743"/>
                  <a:gd name="connsiteX41" fmla="*/ 483269 w 2353000"/>
                  <a:gd name="connsiteY41" fmla="*/ 2595525 h 3510743"/>
                  <a:gd name="connsiteX42" fmla="*/ 349919 w 2353000"/>
                  <a:gd name="connsiteY42" fmla="*/ 2671725 h 3510743"/>
                  <a:gd name="connsiteX43" fmla="*/ 191169 w 2353000"/>
                  <a:gd name="connsiteY43" fmla="*/ 2684425 h 3510743"/>
                  <a:gd name="connsiteX44" fmla="*/ 45119 w 2353000"/>
                  <a:gd name="connsiteY44" fmla="*/ 2614575 h 3510743"/>
                  <a:gd name="connsiteX45" fmla="*/ 669 w 2353000"/>
                  <a:gd name="connsiteY45" fmla="*/ 2481225 h 3510743"/>
                  <a:gd name="connsiteX46" fmla="*/ 32419 w 2353000"/>
                  <a:gd name="connsiteY46" fmla="*/ 2354225 h 3510743"/>
                  <a:gd name="connsiteX47" fmla="*/ 197519 w 2353000"/>
                  <a:gd name="connsiteY47" fmla="*/ 2227225 h 3510743"/>
                  <a:gd name="connsiteX48" fmla="*/ 375319 w 2353000"/>
                  <a:gd name="connsiteY48" fmla="*/ 2157375 h 3510743"/>
                  <a:gd name="connsiteX49" fmla="*/ 591219 w 2353000"/>
                  <a:gd name="connsiteY49" fmla="*/ 2055775 h 3510743"/>
                  <a:gd name="connsiteX50" fmla="*/ 673769 w 2353000"/>
                  <a:gd name="connsiteY50" fmla="*/ 1941475 h 3510743"/>
                  <a:gd name="connsiteX51" fmla="*/ 642019 w 2353000"/>
                  <a:gd name="connsiteY51" fmla="*/ 1909725 h 3510743"/>
                  <a:gd name="connsiteX52" fmla="*/ 527719 w 2353000"/>
                  <a:gd name="connsiteY52" fmla="*/ 2004975 h 3510743"/>
                  <a:gd name="connsiteX53" fmla="*/ 305469 w 2353000"/>
                  <a:gd name="connsiteY53" fmla="*/ 2100225 h 3510743"/>
                  <a:gd name="connsiteX54" fmla="*/ 159419 w 2353000"/>
                  <a:gd name="connsiteY54" fmla="*/ 2087525 h 3510743"/>
                  <a:gd name="connsiteX55" fmla="*/ 64169 w 2353000"/>
                  <a:gd name="connsiteY55" fmla="*/ 1966875 h 3510743"/>
                  <a:gd name="connsiteX56" fmla="*/ 51469 w 2353000"/>
                  <a:gd name="connsiteY56" fmla="*/ 1846225 h 3510743"/>
                  <a:gd name="connsiteX57" fmla="*/ 153069 w 2353000"/>
                  <a:gd name="connsiteY57" fmla="*/ 1719225 h 3510743"/>
                  <a:gd name="connsiteX58" fmla="*/ 318169 w 2353000"/>
                  <a:gd name="connsiteY58" fmla="*/ 1617625 h 3510743"/>
                  <a:gd name="connsiteX59" fmla="*/ 432469 w 2353000"/>
                  <a:gd name="connsiteY59" fmla="*/ 1554125 h 3510743"/>
                  <a:gd name="connsiteX60" fmla="*/ 483269 w 2353000"/>
                  <a:gd name="connsiteY60" fmla="*/ 1446175 h 3510743"/>
                  <a:gd name="connsiteX61" fmla="*/ 476919 w 2353000"/>
                  <a:gd name="connsiteY61" fmla="*/ 1414425 h 3510743"/>
                  <a:gd name="connsiteX62" fmla="*/ 400719 w 2353000"/>
                  <a:gd name="connsiteY62" fmla="*/ 1477925 h 3510743"/>
                  <a:gd name="connsiteX63" fmla="*/ 318169 w 2353000"/>
                  <a:gd name="connsiteY63" fmla="*/ 1522375 h 3510743"/>
                  <a:gd name="connsiteX64" fmla="*/ 216569 w 2353000"/>
                  <a:gd name="connsiteY64" fmla="*/ 1477925 h 3510743"/>
                  <a:gd name="connsiteX65" fmla="*/ 172119 w 2353000"/>
                  <a:gd name="connsiteY65" fmla="*/ 1357275 h 3510743"/>
                  <a:gd name="connsiteX66" fmla="*/ 172119 w 2353000"/>
                  <a:gd name="connsiteY66" fmla="*/ 1255675 h 3510743"/>
                  <a:gd name="connsiteX67" fmla="*/ 235619 w 2353000"/>
                  <a:gd name="connsiteY67" fmla="*/ 1058825 h 3510743"/>
                  <a:gd name="connsiteX68" fmla="*/ 318169 w 2353000"/>
                  <a:gd name="connsiteY68" fmla="*/ 887375 h 3510743"/>
                  <a:gd name="connsiteX69" fmla="*/ 368969 w 2353000"/>
                  <a:gd name="connsiteY69" fmla="*/ 550825 h 3510743"/>
                  <a:gd name="connsiteX70" fmla="*/ 267369 w 2353000"/>
                  <a:gd name="connsiteY70" fmla="*/ 315875 h 3510743"/>
                  <a:gd name="connsiteX71" fmla="*/ 102269 w 2353000"/>
                  <a:gd name="connsiteY71" fmla="*/ 195225 h 3510743"/>
                  <a:gd name="connsiteX72" fmla="*/ 26069 w 2353000"/>
                  <a:gd name="connsiteY72" fmla="*/ 179350 h 3510743"/>
                  <a:gd name="connsiteX73" fmla="*/ 29244 w 2353000"/>
                  <a:gd name="connsiteY73" fmla="*/ 14250 h 3510743"/>
                  <a:gd name="connsiteX74" fmla="*/ 138628 w 2353000"/>
                  <a:gd name="connsiteY74" fmla="*/ 13743 h 3510743"/>
                  <a:gd name="connsiteX75" fmla="*/ 181644 w 2353000"/>
                  <a:gd name="connsiteY75" fmla="*/ 26950 h 3510743"/>
                  <a:gd name="connsiteX76" fmla="*/ 311819 w 2353000"/>
                  <a:gd name="connsiteY76" fmla="*/ 80925 h 3510743"/>
                  <a:gd name="connsiteX77" fmla="*/ 394369 w 2353000"/>
                  <a:gd name="connsiteY77" fmla="*/ 169825 h 3510743"/>
                  <a:gd name="connsiteX78" fmla="*/ 464219 w 2353000"/>
                  <a:gd name="connsiteY78" fmla="*/ 290475 h 3510743"/>
                  <a:gd name="connsiteX79" fmla="*/ 521369 w 2353000"/>
                  <a:gd name="connsiteY79" fmla="*/ 449225 h 3510743"/>
                  <a:gd name="connsiteX80" fmla="*/ 515019 w 2353000"/>
                  <a:gd name="connsiteY80" fmla="*/ 773075 h 3510743"/>
                  <a:gd name="connsiteX81" fmla="*/ 464219 w 2353000"/>
                  <a:gd name="connsiteY81" fmla="*/ 950875 h 3510743"/>
                  <a:gd name="connsiteX82" fmla="*/ 388019 w 2353000"/>
                  <a:gd name="connsiteY82" fmla="*/ 1141375 h 3510743"/>
                  <a:gd name="connsiteX83" fmla="*/ 375319 w 2353000"/>
                  <a:gd name="connsiteY83" fmla="*/ 1217575 h 3510743"/>
                  <a:gd name="connsiteX84" fmla="*/ 394369 w 2353000"/>
                  <a:gd name="connsiteY84" fmla="*/ 1249325 h 3510743"/>
                  <a:gd name="connsiteX85" fmla="*/ 324519 w 2353000"/>
                  <a:gd name="connsiteY85" fmla="*/ 1306475 h 3510743"/>
                  <a:gd name="connsiteX86" fmla="*/ 394369 w 2353000"/>
                  <a:gd name="connsiteY86" fmla="*/ 1249325 h 3510743"/>
                  <a:gd name="connsiteX87" fmla="*/ 457869 w 2353000"/>
                  <a:gd name="connsiteY87" fmla="*/ 1204875 h 3510743"/>
                  <a:gd name="connsiteX88" fmla="*/ 565819 w 2353000"/>
                  <a:gd name="connsiteY88" fmla="*/ 1230275 h 3510743"/>
                  <a:gd name="connsiteX89" fmla="*/ 642019 w 2353000"/>
                  <a:gd name="connsiteY89" fmla="*/ 1325525 h 3510743"/>
                  <a:gd name="connsiteX90" fmla="*/ 661069 w 2353000"/>
                  <a:gd name="connsiteY90" fmla="*/ 1471575 h 3510743"/>
                  <a:gd name="connsiteX91" fmla="*/ 610269 w 2353000"/>
                  <a:gd name="connsiteY91" fmla="*/ 1636675 h 3510743"/>
                  <a:gd name="connsiteX92" fmla="*/ 470569 w 2353000"/>
                  <a:gd name="connsiteY92" fmla="*/ 1725575 h 3510743"/>
                  <a:gd name="connsiteX93" fmla="*/ 299119 w 2353000"/>
                  <a:gd name="connsiteY93" fmla="*/ 1827175 h 3510743"/>
                  <a:gd name="connsiteX94" fmla="*/ 273719 w 2353000"/>
                  <a:gd name="connsiteY94" fmla="*/ 1871625 h 3510743"/>
                  <a:gd name="connsiteX95" fmla="*/ 286419 w 2353000"/>
                  <a:gd name="connsiteY95" fmla="*/ 1916075 h 3510743"/>
                  <a:gd name="connsiteX96" fmla="*/ 388019 w 2353000"/>
                  <a:gd name="connsiteY96" fmla="*/ 1877975 h 3510743"/>
                  <a:gd name="connsiteX97" fmla="*/ 508669 w 2353000"/>
                  <a:gd name="connsiteY97" fmla="*/ 1782725 h 3510743"/>
                  <a:gd name="connsiteX98" fmla="*/ 629319 w 2353000"/>
                  <a:gd name="connsiteY98" fmla="*/ 1706525 h 3510743"/>
                  <a:gd name="connsiteX99" fmla="*/ 705519 w 2353000"/>
                  <a:gd name="connsiteY99" fmla="*/ 1687475 h 3510743"/>
                  <a:gd name="connsiteX100" fmla="*/ 794419 w 2353000"/>
                  <a:gd name="connsiteY100" fmla="*/ 1738275 h 3510743"/>
                  <a:gd name="connsiteX101" fmla="*/ 857919 w 2353000"/>
                  <a:gd name="connsiteY101" fmla="*/ 1922425 h 3510743"/>
                  <a:gd name="connsiteX102" fmla="*/ 838869 w 2353000"/>
                  <a:gd name="connsiteY102" fmla="*/ 2030375 h 3510743"/>
                  <a:gd name="connsiteX103" fmla="*/ 775369 w 2353000"/>
                  <a:gd name="connsiteY103" fmla="*/ 2131975 h 3510743"/>
                  <a:gd name="connsiteX104" fmla="*/ 648369 w 2353000"/>
                  <a:gd name="connsiteY104" fmla="*/ 2220875 h 3510743"/>
                  <a:gd name="connsiteX105" fmla="*/ 381669 w 2353000"/>
                  <a:gd name="connsiteY105" fmla="*/ 2322475 h 3510743"/>
                  <a:gd name="connsiteX106" fmla="*/ 273719 w 2353000"/>
                  <a:gd name="connsiteY106" fmla="*/ 2373275 h 3510743"/>
                  <a:gd name="connsiteX107" fmla="*/ 216569 w 2353000"/>
                  <a:gd name="connsiteY107" fmla="*/ 2449475 h 3510743"/>
                  <a:gd name="connsiteX108" fmla="*/ 216569 w 2353000"/>
                  <a:gd name="connsiteY108" fmla="*/ 2519325 h 3510743"/>
                  <a:gd name="connsiteX109" fmla="*/ 330869 w 2353000"/>
                  <a:gd name="connsiteY109" fmla="*/ 2487575 h 3510743"/>
                  <a:gd name="connsiteX110" fmla="*/ 451519 w 2353000"/>
                  <a:gd name="connsiteY110" fmla="*/ 2405025 h 3510743"/>
                  <a:gd name="connsiteX111" fmla="*/ 553119 w 2353000"/>
                  <a:gd name="connsiteY111" fmla="*/ 2271675 h 3510743"/>
                  <a:gd name="connsiteX112" fmla="*/ 705519 w 2353000"/>
                  <a:gd name="connsiteY112" fmla="*/ 2195475 h 3510743"/>
                  <a:gd name="connsiteX113" fmla="*/ 800769 w 2353000"/>
                  <a:gd name="connsiteY113" fmla="*/ 2125625 h 3510743"/>
                  <a:gd name="connsiteX114" fmla="*/ 934119 w 2353000"/>
                  <a:gd name="connsiteY114" fmla="*/ 2138325 h 3510743"/>
                  <a:gd name="connsiteX115" fmla="*/ 1023019 w 2353000"/>
                  <a:gd name="connsiteY115" fmla="*/ 2220875 h 3510743"/>
                  <a:gd name="connsiteX116" fmla="*/ 1054769 w 2353000"/>
                  <a:gd name="connsiteY116" fmla="*/ 2303425 h 3510743"/>
                  <a:gd name="connsiteX117" fmla="*/ 1035719 w 2353000"/>
                  <a:gd name="connsiteY117" fmla="*/ 2411375 h 3510743"/>
                  <a:gd name="connsiteX118" fmla="*/ 870619 w 2353000"/>
                  <a:gd name="connsiteY118" fmla="*/ 2551075 h 3510743"/>
                  <a:gd name="connsiteX119" fmla="*/ 699169 w 2353000"/>
                  <a:gd name="connsiteY119" fmla="*/ 2665375 h 3510743"/>
                  <a:gd name="connsiteX120" fmla="*/ 470569 w 2353000"/>
                  <a:gd name="connsiteY120" fmla="*/ 2798725 h 3510743"/>
                  <a:gd name="connsiteX121" fmla="*/ 388019 w 2353000"/>
                  <a:gd name="connsiteY121" fmla="*/ 2862225 h 3510743"/>
                  <a:gd name="connsiteX122" fmla="*/ 324519 w 2353000"/>
                  <a:gd name="connsiteY122" fmla="*/ 2932075 h 3510743"/>
                  <a:gd name="connsiteX123" fmla="*/ 362619 w 2353000"/>
                  <a:gd name="connsiteY123" fmla="*/ 2963825 h 3510743"/>
                  <a:gd name="connsiteX124" fmla="*/ 546769 w 2353000"/>
                  <a:gd name="connsiteY124" fmla="*/ 2874925 h 3510743"/>
                  <a:gd name="connsiteX125" fmla="*/ 654719 w 2353000"/>
                  <a:gd name="connsiteY125" fmla="*/ 2754275 h 3510743"/>
                  <a:gd name="connsiteX126" fmla="*/ 737269 w 2353000"/>
                  <a:gd name="connsiteY126" fmla="*/ 2659025 h 3510743"/>
                  <a:gd name="connsiteX127" fmla="*/ 915069 w 2353000"/>
                  <a:gd name="connsiteY127" fmla="*/ 2512975 h 3510743"/>
                  <a:gd name="connsiteX128" fmla="*/ 1035719 w 2353000"/>
                  <a:gd name="connsiteY128" fmla="*/ 2411375 h 3510743"/>
                  <a:gd name="connsiteX129" fmla="*/ 1143669 w 2353000"/>
                  <a:gd name="connsiteY129" fmla="*/ 2366925 h 3510743"/>
                  <a:gd name="connsiteX130" fmla="*/ 1232569 w 2353000"/>
                  <a:gd name="connsiteY130" fmla="*/ 2392325 h 3510743"/>
                  <a:gd name="connsiteX131" fmla="*/ 1315119 w 2353000"/>
                  <a:gd name="connsiteY131" fmla="*/ 2487575 h 3510743"/>
                  <a:gd name="connsiteX132" fmla="*/ 1334169 w 2353000"/>
                  <a:gd name="connsiteY132" fmla="*/ 2646325 h 3510743"/>
                  <a:gd name="connsiteX133" fmla="*/ 1270669 w 2353000"/>
                  <a:gd name="connsiteY133" fmla="*/ 2798725 h 3510743"/>
                  <a:gd name="connsiteX134" fmla="*/ 1105569 w 2353000"/>
                  <a:gd name="connsiteY134" fmla="*/ 2951125 h 3510743"/>
                  <a:gd name="connsiteX135" fmla="*/ 1016669 w 2353000"/>
                  <a:gd name="connsiteY135" fmla="*/ 3040025 h 3510743"/>
                  <a:gd name="connsiteX136" fmla="*/ 1016669 w 2353000"/>
                  <a:gd name="connsiteY136" fmla="*/ 3090825 h 3510743"/>
                  <a:gd name="connsiteX137" fmla="*/ 1099219 w 2353000"/>
                  <a:gd name="connsiteY137" fmla="*/ 3090825 h 3510743"/>
                  <a:gd name="connsiteX138" fmla="*/ 1188119 w 2353000"/>
                  <a:gd name="connsiteY138" fmla="*/ 3008275 h 3510743"/>
                  <a:gd name="connsiteX139" fmla="*/ 1289719 w 2353000"/>
                  <a:gd name="connsiteY139" fmla="*/ 2913025 h 3510743"/>
                  <a:gd name="connsiteX140" fmla="*/ 1416719 w 2353000"/>
                  <a:gd name="connsiteY140" fmla="*/ 2868575 h 3510743"/>
                  <a:gd name="connsiteX141" fmla="*/ 1613569 w 2353000"/>
                  <a:gd name="connsiteY141" fmla="*/ 2906675 h 3510743"/>
                  <a:gd name="connsiteX142" fmla="*/ 1696119 w 2353000"/>
                  <a:gd name="connsiteY142" fmla="*/ 3071775 h 3510743"/>
                  <a:gd name="connsiteX143" fmla="*/ 1683419 w 2353000"/>
                  <a:gd name="connsiteY143" fmla="*/ 3173375 h 3510743"/>
                  <a:gd name="connsiteX144" fmla="*/ 1613569 w 2353000"/>
                  <a:gd name="connsiteY144" fmla="*/ 3255925 h 3510743"/>
                  <a:gd name="connsiteX145" fmla="*/ 1480219 w 2353000"/>
                  <a:gd name="connsiteY145" fmla="*/ 3313075 h 3510743"/>
                  <a:gd name="connsiteX146" fmla="*/ 1594519 w 2353000"/>
                  <a:gd name="connsiteY146" fmla="*/ 3262275 h 3510743"/>
                  <a:gd name="connsiteX147" fmla="*/ 1702469 w 2353000"/>
                  <a:gd name="connsiteY147" fmla="*/ 3154325 h 3510743"/>
                  <a:gd name="connsiteX148" fmla="*/ 1813844 w 2353000"/>
                  <a:gd name="connsiteY148" fmla="*/ 3088898 h 3510743"/>
                  <a:gd name="connsiteX149" fmla="*/ 1953544 w 2353000"/>
                  <a:gd name="connsiteY149" fmla="*/ 3069849 h 3510743"/>
                  <a:gd name="connsiteX150" fmla="*/ 2079408 w 2353000"/>
                  <a:gd name="connsiteY150" fmla="*/ 3094505 h 3510743"/>
                  <a:gd name="connsiteX151" fmla="*/ 2167737 w 2353000"/>
                  <a:gd name="connsiteY151" fmla="*/ 3081792 h 3510743"/>
                  <a:gd name="connsiteX152" fmla="*/ 2238229 w 2353000"/>
                  <a:gd name="connsiteY152" fmla="*/ 3057333 h 3510743"/>
                  <a:gd name="connsiteX153" fmla="*/ 2343819 w 2353000"/>
                  <a:gd name="connsiteY153" fmla="*/ 3020975 h 3510743"/>
                  <a:gd name="connsiteX0" fmla="*/ 2343819 w 2353000"/>
                  <a:gd name="connsiteY0" fmla="*/ 3020975 h 3510743"/>
                  <a:gd name="connsiteX1" fmla="*/ 2337469 w 2353000"/>
                  <a:gd name="connsiteY1" fmla="*/ 3116225 h 3510743"/>
                  <a:gd name="connsiteX2" fmla="*/ 2254919 w 2353000"/>
                  <a:gd name="connsiteY2" fmla="*/ 3217825 h 3510743"/>
                  <a:gd name="connsiteX3" fmla="*/ 2140619 w 2353000"/>
                  <a:gd name="connsiteY3" fmla="*/ 3274975 h 3510743"/>
                  <a:gd name="connsiteX4" fmla="*/ 1924719 w 2353000"/>
                  <a:gd name="connsiteY4" fmla="*/ 3287675 h 3510743"/>
                  <a:gd name="connsiteX5" fmla="*/ 1810419 w 2353000"/>
                  <a:gd name="connsiteY5" fmla="*/ 3306725 h 3510743"/>
                  <a:gd name="connsiteX6" fmla="*/ 1689769 w 2353000"/>
                  <a:gd name="connsiteY6" fmla="*/ 3376575 h 3510743"/>
                  <a:gd name="connsiteX7" fmla="*/ 1575469 w 2353000"/>
                  <a:gd name="connsiteY7" fmla="*/ 3478175 h 3510743"/>
                  <a:gd name="connsiteX8" fmla="*/ 1448469 w 2353000"/>
                  <a:gd name="connsiteY8" fmla="*/ 3503575 h 3510743"/>
                  <a:gd name="connsiteX9" fmla="*/ 1321469 w 2353000"/>
                  <a:gd name="connsiteY9" fmla="*/ 3503575 h 3510743"/>
                  <a:gd name="connsiteX10" fmla="*/ 1226219 w 2353000"/>
                  <a:gd name="connsiteY10" fmla="*/ 3421025 h 3510743"/>
                  <a:gd name="connsiteX11" fmla="*/ 1226219 w 2353000"/>
                  <a:gd name="connsiteY11" fmla="*/ 3325775 h 3510743"/>
                  <a:gd name="connsiteX12" fmla="*/ 1296069 w 2353000"/>
                  <a:gd name="connsiteY12" fmla="*/ 3224175 h 3510743"/>
                  <a:gd name="connsiteX13" fmla="*/ 1442119 w 2353000"/>
                  <a:gd name="connsiteY13" fmla="*/ 3154325 h 3510743"/>
                  <a:gd name="connsiteX14" fmla="*/ 1524669 w 2353000"/>
                  <a:gd name="connsiteY14" fmla="*/ 3103525 h 3510743"/>
                  <a:gd name="connsiteX15" fmla="*/ 1473869 w 2353000"/>
                  <a:gd name="connsiteY15" fmla="*/ 3052725 h 3510743"/>
                  <a:gd name="connsiteX16" fmla="*/ 1321469 w 2353000"/>
                  <a:gd name="connsiteY16" fmla="*/ 3109875 h 3510743"/>
                  <a:gd name="connsiteX17" fmla="*/ 1175419 w 2353000"/>
                  <a:gd name="connsiteY17" fmla="*/ 3224175 h 3510743"/>
                  <a:gd name="connsiteX18" fmla="*/ 991269 w 2353000"/>
                  <a:gd name="connsiteY18" fmla="*/ 3300375 h 3510743"/>
                  <a:gd name="connsiteX19" fmla="*/ 857919 w 2353000"/>
                  <a:gd name="connsiteY19" fmla="*/ 3294025 h 3510743"/>
                  <a:gd name="connsiteX20" fmla="*/ 762669 w 2353000"/>
                  <a:gd name="connsiteY20" fmla="*/ 3179725 h 3510743"/>
                  <a:gd name="connsiteX21" fmla="*/ 794419 w 2353000"/>
                  <a:gd name="connsiteY21" fmla="*/ 2995575 h 3510743"/>
                  <a:gd name="connsiteX22" fmla="*/ 965869 w 2353000"/>
                  <a:gd name="connsiteY22" fmla="*/ 2868575 h 3510743"/>
                  <a:gd name="connsiteX23" fmla="*/ 1130969 w 2353000"/>
                  <a:gd name="connsiteY23" fmla="*/ 2728875 h 3510743"/>
                  <a:gd name="connsiteX24" fmla="*/ 1143669 w 2353000"/>
                  <a:gd name="connsiteY24" fmla="*/ 2627275 h 3510743"/>
                  <a:gd name="connsiteX25" fmla="*/ 1073819 w 2353000"/>
                  <a:gd name="connsiteY25" fmla="*/ 2601875 h 3510743"/>
                  <a:gd name="connsiteX26" fmla="*/ 965869 w 2353000"/>
                  <a:gd name="connsiteY26" fmla="*/ 2671725 h 3510743"/>
                  <a:gd name="connsiteX27" fmla="*/ 832519 w 2353000"/>
                  <a:gd name="connsiteY27" fmla="*/ 2843175 h 3510743"/>
                  <a:gd name="connsiteX28" fmla="*/ 661069 w 2353000"/>
                  <a:gd name="connsiteY28" fmla="*/ 3001925 h 3510743"/>
                  <a:gd name="connsiteX29" fmla="*/ 476919 w 2353000"/>
                  <a:gd name="connsiteY29" fmla="*/ 3122575 h 3510743"/>
                  <a:gd name="connsiteX30" fmla="*/ 305469 w 2353000"/>
                  <a:gd name="connsiteY30" fmla="*/ 3154325 h 3510743"/>
                  <a:gd name="connsiteX31" fmla="*/ 159419 w 2353000"/>
                  <a:gd name="connsiteY31" fmla="*/ 3078125 h 3510743"/>
                  <a:gd name="connsiteX32" fmla="*/ 146719 w 2353000"/>
                  <a:gd name="connsiteY32" fmla="*/ 2925725 h 3510743"/>
                  <a:gd name="connsiteX33" fmla="*/ 254669 w 2353000"/>
                  <a:gd name="connsiteY33" fmla="*/ 2766975 h 3510743"/>
                  <a:gd name="connsiteX34" fmla="*/ 445169 w 2353000"/>
                  <a:gd name="connsiteY34" fmla="*/ 2620925 h 3510743"/>
                  <a:gd name="connsiteX35" fmla="*/ 724569 w 2353000"/>
                  <a:gd name="connsiteY35" fmla="*/ 2474875 h 3510743"/>
                  <a:gd name="connsiteX36" fmla="*/ 826169 w 2353000"/>
                  <a:gd name="connsiteY36" fmla="*/ 2392325 h 3510743"/>
                  <a:gd name="connsiteX37" fmla="*/ 851569 w 2353000"/>
                  <a:gd name="connsiteY37" fmla="*/ 2328825 h 3510743"/>
                  <a:gd name="connsiteX38" fmla="*/ 781719 w 2353000"/>
                  <a:gd name="connsiteY38" fmla="*/ 2309775 h 3510743"/>
                  <a:gd name="connsiteX39" fmla="*/ 692819 w 2353000"/>
                  <a:gd name="connsiteY39" fmla="*/ 2379625 h 3510743"/>
                  <a:gd name="connsiteX40" fmla="*/ 629319 w 2353000"/>
                  <a:gd name="connsiteY40" fmla="*/ 2500275 h 3510743"/>
                  <a:gd name="connsiteX41" fmla="*/ 483269 w 2353000"/>
                  <a:gd name="connsiteY41" fmla="*/ 2595525 h 3510743"/>
                  <a:gd name="connsiteX42" fmla="*/ 349919 w 2353000"/>
                  <a:gd name="connsiteY42" fmla="*/ 2671725 h 3510743"/>
                  <a:gd name="connsiteX43" fmla="*/ 191169 w 2353000"/>
                  <a:gd name="connsiteY43" fmla="*/ 2684425 h 3510743"/>
                  <a:gd name="connsiteX44" fmla="*/ 45119 w 2353000"/>
                  <a:gd name="connsiteY44" fmla="*/ 2614575 h 3510743"/>
                  <a:gd name="connsiteX45" fmla="*/ 669 w 2353000"/>
                  <a:gd name="connsiteY45" fmla="*/ 2481225 h 3510743"/>
                  <a:gd name="connsiteX46" fmla="*/ 32419 w 2353000"/>
                  <a:gd name="connsiteY46" fmla="*/ 2354225 h 3510743"/>
                  <a:gd name="connsiteX47" fmla="*/ 197519 w 2353000"/>
                  <a:gd name="connsiteY47" fmla="*/ 2227225 h 3510743"/>
                  <a:gd name="connsiteX48" fmla="*/ 375319 w 2353000"/>
                  <a:gd name="connsiteY48" fmla="*/ 2157375 h 3510743"/>
                  <a:gd name="connsiteX49" fmla="*/ 591219 w 2353000"/>
                  <a:gd name="connsiteY49" fmla="*/ 2055775 h 3510743"/>
                  <a:gd name="connsiteX50" fmla="*/ 673769 w 2353000"/>
                  <a:gd name="connsiteY50" fmla="*/ 1941475 h 3510743"/>
                  <a:gd name="connsiteX51" fmla="*/ 642019 w 2353000"/>
                  <a:gd name="connsiteY51" fmla="*/ 1909725 h 3510743"/>
                  <a:gd name="connsiteX52" fmla="*/ 527719 w 2353000"/>
                  <a:gd name="connsiteY52" fmla="*/ 2004975 h 3510743"/>
                  <a:gd name="connsiteX53" fmla="*/ 305469 w 2353000"/>
                  <a:gd name="connsiteY53" fmla="*/ 2100225 h 3510743"/>
                  <a:gd name="connsiteX54" fmla="*/ 159419 w 2353000"/>
                  <a:gd name="connsiteY54" fmla="*/ 2087525 h 3510743"/>
                  <a:gd name="connsiteX55" fmla="*/ 64169 w 2353000"/>
                  <a:gd name="connsiteY55" fmla="*/ 1966875 h 3510743"/>
                  <a:gd name="connsiteX56" fmla="*/ 51469 w 2353000"/>
                  <a:gd name="connsiteY56" fmla="*/ 1846225 h 3510743"/>
                  <a:gd name="connsiteX57" fmla="*/ 153069 w 2353000"/>
                  <a:gd name="connsiteY57" fmla="*/ 1719225 h 3510743"/>
                  <a:gd name="connsiteX58" fmla="*/ 318169 w 2353000"/>
                  <a:gd name="connsiteY58" fmla="*/ 1617625 h 3510743"/>
                  <a:gd name="connsiteX59" fmla="*/ 432469 w 2353000"/>
                  <a:gd name="connsiteY59" fmla="*/ 1554125 h 3510743"/>
                  <a:gd name="connsiteX60" fmla="*/ 483269 w 2353000"/>
                  <a:gd name="connsiteY60" fmla="*/ 1446175 h 3510743"/>
                  <a:gd name="connsiteX61" fmla="*/ 476919 w 2353000"/>
                  <a:gd name="connsiteY61" fmla="*/ 1414425 h 3510743"/>
                  <a:gd name="connsiteX62" fmla="*/ 400719 w 2353000"/>
                  <a:gd name="connsiteY62" fmla="*/ 1477925 h 3510743"/>
                  <a:gd name="connsiteX63" fmla="*/ 318169 w 2353000"/>
                  <a:gd name="connsiteY63" fmla="*/ 1522375 h 3510743"/>
                  <a:gd name="connsiteX64" fmla="*/ 216569 w 2353000"/>
                  <a:gd name="connsiteY64" fmla="*/ 1477925 h 3510743"/>
                  <a:gd name="connsiteX65" fmla="*/ 172119 w 2353000"/>
                  <a:gd name="connsiteY65" fmla="*/ 1357275 h 3510743"/>
                  <a:gd name="connsiteX66" fmla="*/ 172119 w 2353000"/>
                  <a:gd name="connsiteY66" fmla="*/ 1255675 h 3510743"/>
                  <a:gd name="connsiteX67" fmla="*/ 235619 w 2353000"/>
                  <a:gd name="connsiteY67" fmla="*/ 1058825 h 3510743"/>
                  <a:gd name="connsiteX68" fmla="*/ 318169 w 2353000"/>
                  <a:gd name="connsiteY68" fmla="*/ 887375 h 3510743"/>
                  <a:gd name="connsiteX69" fmla="*/ 368969 w 2353000"/>
                  <a:gd name="connsiteY69" fmla="*/ 550825 h 3510743"/>
                  <a:gd name="connsiteX70" fmla="*/ 267369 w 2353000"/>
                  <a:gd name="connsiteY70" fmla="*/ 315875 h 3510743"/>
                  <a:gd name="connsiteX71" fmla="*/ 102269 w 2353000"/>
                  <a:gd name="connsiteY71" fmla="*/ 195225 h 3510743"/>
                  <a:gd name="connsiteX72" fmla="*/ 26069 w 2353000"/>
                  <a:gd name="connsiteY72" fmla="*/ 179350 h 3510743"/>
                  <a:gd name="connsiteX73" fmla="*/ 29244 w 2353000"/>
                  <a:gd name="connsiteY73" fmla="*/ 14250 h 3510743"/>
                  <a:gd name="connsiteX74" fmla="*/ 138628 w 2353000"/>
                  <a:gd name="connsiteY74" fmla="*/ 13743 h 3510743"/>
                  <a:gd name="connsiteX75" fmla="*/ 181644 w 2353000"/>
                  <a:gd name="connsiteY75" fmla="*/ 26950 h 3510743"/>
                  <a:gd name="connsiteX76" fmla="*/ 311819 w 2353000"/>
                  <a:gd name="connsiteY76" fmla="*/ 80925 h 3510743"/>
                  <a:gd name="connsiteX77" fmla="*/ 394369 w 2353000"/>
                  <a:gd name="connsiteY77" fmla="*/ 169825 h 3510743"/>
                  <a:gd name="connsiteX78" fmla="*/ 464219 w 2353000"/>
                  <a:gd name="connsiteY78" fmla="*/ 290475 h 3510743"/>
                  <a:gd name="connsiteX79" fmla="*/ 521369 w 2353000"/>
                  <a:gd name="connsiteY79" fmla="*/ 449225 h 3510743"/>
                  <a:gd name="connsiteX80" fmla="*/ 515019 w 2353000"/>
                  <a:gd name="connsiteY80" fmla="*/ 773075 h 3510743"/>
                  <a:gd name="connsiteX81" fmla="*/ 464219 w 2353000"/>
                  <a:gd name="connsiteY81" fmla="*/ 950875 h 3510743"/>
                  <a:gd name="connsiteX82" fmla="*/ 388019 w 2353000"/>
                  <a:gd name="connsiteY82" fmla="*/ 1141375 h 3510743"/>
                  <a:gd name="connsiteX83" fmla="*/ 375319 w 2353000"/>
                  <a:gd name="connsiteY83" fmla="*/ 1217575 h 3510743"/>
                  <a:gd name="connsiteX84" fmla="*/ 394369 w 2353000"/>
                  <a:gd name="connsiteY84" fmla="*/ 1249325 h 3510743"/>
                  <a:gd name="connsiteX85" fmla="*/ 324519 w 2353000"/>
                  <a:gd name="connsiteY85" fmla="*/ 1306475 h 3510743"/>
                  <a:gd name="connsiteX86" fmla="*/ 394369 w 2353000"/>
                  <a:gd name="connsiteY86" fmla="*/ 1249325 h 3510743"/>
                  <a:gd name="connsiteX87" fmla="*/ 457869 w 2353000"/>
                  <a:gd name="connsiteY87" fmla="*/ 1204875 h 3510743"/>
                  <a:gd name="connsiteX88" fmla="*/ 565819 w 2353000"/>
                  <a:gd name="connsiteY88" fmla="*/ 1230275 h 3510743"/>
                  <a:gd name="connsiteX89" fmla="*/ 642019 w 2353000"/>
                  <a:gd name="connsiteY89" fmla="*/ 1325525 h 3510743"/>
                  <a:gd name="connsiteX90" fmla="*/ 661069 w 2353000"/>
                  <a:gd name="connsiteY90" fmla="*/ 1471575 h 3510743"/>
                  <a:gd name="connsiteX91" fmla="*/ 610269 w 2353000"/>
                  <a:gd name="connsiteY91" fmla="*/ 1636675 h 3510743"/>
                  <a:gd name="connsiteX92" fmla="*/ 470569 w 2353000"/>
                  <a:gd name="connsiteY92" fmla="*/ 1725575 h 3510743"/>
                  <a:gd name="connsiteX93" fmla="*/ 299119 w 2353000"/>
                  <a:gd name="connsiteY93" fmla="*/ 1827175 h 3510743"/>
                  <a:gd name="connsiteX94" fmla="*/ 273719 w 2353000"/>
                  <a:gd name="connsiteY94" fmla="*/ 1871625 h 3510743"/>
                  <a:gd name="connsiteX95" fmla="*/ 286419 w 2353000"/>
                  <a:gd name="connsiteY95" fmla="*/ 1916075 h 3510743"/>
                  <a:gd name="connsiteX96" fmla="*/ 388019 w 2353000"/>
                  <a:gd name="connsiteY96" fmla="*/ 1877975 h 3510743"/>
                  <a:gd name="connsiteX97" fmla="*/ 508669 w 2353000"/>
                  <a:gd name="connsiteY97" fmla="*/ 1782725 h 3510743"/>
                  <a:gd name="connsiteX98" fmla="*/ 629319 w 2353000"/>
                  <a:gd name="connsiteY98" fmla="*/ 1706525 h 3510743"/>
                  <a:gd name="connsiteX99" fmla="*/ 705519 w 2353000"/>
                  <a:gd name="connsiteY99" fmla="*/ 1687475 h 3510743"/>
                  <a:gd name="connsiteX100" fmla="*/ 794419 w 2353000"/>
                  <a:gd name="connsiteY100" fmla="*/ 1738275 h 3510743"/>
                  <a:gd name="connsiteX101" fmla="*/ 857919 w 2353000"/>
                  <a:gd name="connsiteY101" fmla="*/ 1922425 h 3510743"/>
                  <a:gd name="connsiteX102" fmla="*/ 838869 w 2353000"/>
                  <a:gd name="connsiteY102" fmla="*/ 2030375 h 3510743"/>
                  <a:gd name="connsiteX103" fmla="*/ 775369 w 2353000"/>
                  <a:gd name="connsiteY103" fmla="*/ 2131975 h 3510743"/>
                  <a:gd name="connsiteX104" fmla="*/ 648369 w 2353000"/>
                  <a:gd name="connsiteY104" fmla="*/ 2220875 h 3510743"/>
                  <a:gd name="connsiteX105" fmla="*/ 381669 w 2353000"/>
                  <a:gd name="connsiteY105" fmla="*/ 2322475 h 3510743"/>
                  <a:gd name="connsiteX106" fmla="*/ 273719 w 2353000"/>
                  <a:gd name="connsiteY106" fmla="*/ 2373275 h 3510743"/>
                  <a:gd name="connsiteX107" fmla="*/ 216569 w 2353000"/>
                  <a:gd name="connsiteY107" fmla="*/ 2449475 h 3510743"/>
                  <a:gd name="connsiteX108" fmla="*/ 216569 w 2353000"/>
                  <a:gd name="connsiteY108" fmla="*/ 2519325 h 3510743"/>
                  <a:gd name="connsiteX109" fmla="*/ 330869 w 2353000"/>
                  <a:gd name="connsiteY109" fmla="*/ 2487575 h 3510743"/>
                  <a:gd name="connsiteX110" fmla="*/ 451519 w 2353000"/>
                  <a:gd name="connsiteY110" fmla="*/ 2405025 h 3510743"/>
                  <a:gd name="connsiteX111" fmla="*/ 553119 w 2353000"/>
                  <a:gd name="connsiteY111" fmla="*/ 2271675 h 3510743"/>
                  <a:gd name="connsiteX112" fmla="*/ 705519 w 2353000"/>
                  <a:gd name="connsiteY112" fmla="*/ 2195475 h 3510743"/>
                  <a:gd name="connsiteX113" fmla="*/ 800769 w 2353000"/>
                  <a:gd name="connsiteY113" fmla="*/ 2125625 h 3510743"/>
                  <a:gd name="connsiteX114" fmla="*/ 934119 w 2353000"/>
                  <a:gd name="connsiteY114" fmla="*/ 2138325 h 3510743"/>
                  <a:gd name="connsiteX115" fmla="*/ 1023019 w 2353000"/>
                  <a:gd name="connsiteY115" fmla="*/ 2220875 h 3510743"/>
                  <a:gd name="connsiteX116" fmla="*/ 1054769 w 2353000"/>
                  <a:gd name="connsiteY116" fmla="*/ 2303425 h 3510743"/>
                  <a:gd name="connsiteX117" fmla="*/ 1035719 w 2353000"/>
                  <a:gd name="connsiteY117" fmla="*/ 2411375 h 3510743"/>
                  <a:gd name="connsiteX118" fmla="*/ 870619 w 2353000"/>
                  <a:gd name="connsiteY118" fmla="*/ 2551075 h 3510743"/>
                  <a:gd name="connsiteX119" fmla="*/ 699169 w 2353000"/>
                  <a:gd name="connsiteY119" fmla="*/ 2665375 h 3510743"/>
                  <a:gd name="connsiteX120" fmla="*/ 470569 w 2353000"/>
                  <a:gd name="connsiteY120" fmla="*/ 2798725 h 3510743"/>
                  <a:gd name="connsiteX121" fmla="*/ 388019 w 2353000"/>
                  <a:gd name="connsiteY121" fmla="*/ 2862225 h 3510743"/>
                  <a:gd name="connsiteX122" fmla="*/ 324519 w 2353000"/>
                  <a:gd name="connsiteY122" fmla="*/ 2932075 h 3510743"/>
                  <a:gd name="connsiteX123" fmla="*/ 362619 w 2353000"/>
                  <a:gd name="connsiteY123" fmla="*/ 2963825 h 3510743"/>
                  <a:gd name="connsiteX124" fmla="*/ 546769 w 2353000"/>
                  <a:gd name="connsiteY124" fmla="*/ 2874925 h 3510743"/>
                  <a:gd name="connsiteX125" fmla="*/ 654719 w 2353000"/>
                  <a:gd name="connsiteY125" fmla="*/ 2754275 h 3510743"/>
                  <a:gd name="connsiteX126" fmla="*/ 737269 w 2353000"/>
                  <a:gd name="connsiteY126" fmla="*/ 2659025 h 3510743"/>
                  <a:gd name="connsiteX127" fmla="*/ 915069 w 2353000"/>
                  <a:gd name="connsiteY127" fmla="*/ 2512975 h 3510743"/>
                  <a:gd name="connsiteX128" fmla="*/ 1035719 w 2353000"/>
                  <a:gd name="connsiteY128" fmla="*/ 2411375 h 3510743"/>
                  <a:gd name="connsiteX129" fmla="*/ 1143669 w 2353000"/>
                  <a:gd name="connsiteY129" fmla="*/ 2366925 h 3510743"/>
                  <a:gd name="connsiteX130" fmla="*/ 1232569 w 2353000"/>
                  <a:gd name="connsiteY130" fmla="*/ 2392325 h 3510743"/>
                  <a:gd name="connsiteX131" fmla="*/ 1315119 w 2353000"/>
                  <a:gd name="connsiteY131" fmla="*/ 2487575 h 3510743"/>
                  <a:gd name="connsiteX132" fmla="*/ 1334169 w 2353000"/>
                  <a:gd name="connsiteY132" fmla="*/ 2646325 h 3510743"/>
                  <a:gd name="connsiteX133" fmla="*/ 1270669 w 2353000"/>
                  <a:gd name="connsiteY133" fmla="*/ 2798725 h 3510743"/>
                  <a:gd name="connsiteX134" fmla="*/ 1105569 w 2353000"/>
                  <a:gd name="connsiteY134" fmla="*/ 2951125 h 3510743"/>
                  <a:gd name="connsiteX135" fmla="*/ 1016669 w 2353000"/>
                  <a:gd name="connsiteY135" fmla="*/ 3040025 h 3510743"/>
                  <a:gd name="connsiteX136" fmla="*/ 1016669 w 2353000"/>
                  <a:gd name="connsiteY136" fmla="*/ 3090825 h 3510743"/>
                  <a:gd name="connsiteX137" fmla="*/ 1099219 w 2353000"/>
                  <a:gd name="connsiteY137" fmla="*/ 3090825 h 3510743"/>
                  <a:gd name="connsiteX138" fmla="*/ 1188119 w 2353000"/>
                  <a:gd name="connsiteY138" fmla="*/ 3008275 h 3510743"/>
                  <a:gd name="connsiteX139" fmla="*/ 1289719 w 2353000"/>
                  <a:gd name="connsiteY139" fmla="*/ 2913025 h 3510743"/>
                  <a:gd name="connsiteX140" fmla="*/ 1416719 w 2353000"/>
                  <a:gd name="connsiteY140" fmla="*/ 2868575 h 3510743"/>
                  <a:gd name="connsiteX141" fmla="*/ 1613569 w 2353000"/>
                  <a:gd name="connsiteY141" fmla="*/ 2906675 h 3510743"/>
                  <a:gd name="connsiteX142" fmla="*/ 1696119 w 2353000"/>
                  <a:gd name="connsiteY142" fmla="*/ 3071775 h 3510743"/>
                  <a:gd name="connsiteX143" fmla="*/ 1683419 w 2353000"/>
                  <a:gd name="connsiteY143" fmla="*/ 3173375 h 3510743"/>
                  <a:gd name="connsiteX144" fmla="*/ 1613569 w 2353000"/>
                  <a:gd name="connsiteY144" fmla="*/ 3255925 h 3510743"/>
                  <a:gd name="connsiteX145" fmla="*/ 1480219 w 2353000"/>
                  <a:gd name="connsiteY145" fmla="*/ 3313075 h 3510743"/>
                  <a:gd name="connsiteX146" fmla="*/ 1594519 w 2353000"/>
                  <a:gd name="connsiteY146" fmla="*/ 3262275 h 3510743"/>
                  <a:gd name="connsiteX147" fmla="*/ 1702469 w 2353000"/>
                  <a:gd name="connsiteY147" fmla="*/ 3154325 h 3510743"/>
                  <a:gd name="connsiteX148" fmla="*/ 1813844 w 2353000"/>
                  <a:gd name="connsiteY148" fmla="*/ 3088898 h 3510743"/>
                  <a:gd name="connsiteX149" fmla="*/ 1953544 w 2353000"/>
                  <a:gd name="connsiteY149" fmla="*/ 3069849 h 3510743"/>
                  <a:gd name="connsiteX150" fmla="*/ 2079408 w 2353000"/>
                  <a:gd name="connsiteY150" fmla="*/ 3094505 h 3510743"/>
                  <a:gd name="connsiteX151" fmla="*/ 2136915 w 2353000"/>
                  <a:gd name="connsiteY151" fmla="*/ 3054394 h 3510743"/>
                  <a:gd name="connsiteX152" fmla="*/ 2238229 w 2353000"/>
                  <a:gd name="connsiteY152" fmla="*/ 3057333 h 3510743"/>
                  <a:gd name="connsiteX153" fmla="*/ 2343819 w 2353000"/>
                  <a:gd name="connsiteY153" fmla="*/ 3020975 h 3510743"/>
                  <a:gd name="connsiteX0" fmla="*/ 2343819 w 2352010"/>
                  <a:gd name="connsiteY0" fmla="*/ 3020975 h 3510743"/>
                  <a:gd name="connsiteX1" fmla="*/ 2337469 w 2352010"/>
                  <a:gd name="connsiteY1" fmla="*/ 3116225 h 3510743"/>
                  <a:gd name="connsiteX2" fmla="*/ 2254919 w 2352010"/>
                  <a:gd name="connsiteY2" fmla="*/ 3217825 h 3510743"/>
                  <a:gd name="connsiteX3" fmla="*/ 2140619 w 2352010"/>
                  <a:gd name="connsiteY3" fmla="*/ 3274975 h 3510743"/>
                  <a:gd name="connsiteX4" fmla="*/ 1924719 w 2352010"/>
                  <a:gd name="connsiteY4" fmla="*/ 3287675 h 3510743"/>
                  <a:gd name="connsiteX5" fmla="*/ 1810419 w 2352010"/>
                  <a:gd name="connsiteY5" fmla="*/ 3306725 h 3510743"/>
                  <a:gd name="connsiteX6" fmla="*/ 1689769 w 2352010"/>
                  <a:gd name="connsiteY6" fmla="*/ 3376575 h 3510743"/>
                  <a:gd name="connsiteX7" fmla="*/ 1575469 w 2352010"/>
                  <a:gd name="connsiteY7" fmla="*/ 3478175 h 3510743"/>
                  <a:gd name="connsiteX8" fmla="*/ 1448469 w 2352010"/>
                  <a:gd name="connsiteY8" fmla="*/ 3503575 h 3510743"/>
                  <a:gd name="connsiteX9" fmla="*/ 1321469 w 2352010"/>
                  <a:gd name="connsiteY9" fmla="*/ 3503575 h 3510743"/>
                  <a:gd name="connsiteX10" fmla="*/ 1226219 w 2352010"/>
                  <a:gd name="connsiteY10" fmla="*/ 3421025 h 3510743"/>
                  <a:gd name="connsiteX11" fmla="*/ 1226219 w 2352010"/>
                  <a:gd name="connsiteY11" fmla="*/ 3325775 h 3510743"/>
                  <a:gd name="connsiteX12" fmla="*/ 1296069 w 2352010"/>
                  <a:gd name="connsiteY12" fmla="*/ 3224175 h 3510743"/>
                  <a:gd name="connsiteX13" fmla="*/ 1442119 w 2352010"/>
                  <a:gd name="connsiteY13" fmla="*/ 3154325 h 3510743"/>
                  <a:gd name="connsiteX14" fmla="*/ 1524669 w 2352010"/>
                  <a:gd name="connsiteY14" fmla="*/ 3103525 h 3510743"/>
                  <a:gd name="connsiteX15" fmla="*/ 1473869 w 2352010"/>
                  <a:gd name="connsiteY15" fmla="*/ 3052725 h 3510743"/>
                  <a:gd name="connsiteX16" fmla="*/ 1321469 w 2352010"/>
                  <a:gd name="connsiteY16" fmla="*/ 3109875 h 3510743"/>
                  <a:gd name="connsiteX17" fmla="*/ 1175419 w 2352010"/>
                  <a:gd name="connsiteY17" fmla="*/ 3224175 h 3510743"/>
                  <a:gd name="connsiteX18" fmla="*/ 991269 w 2352010"/>
                  <a:gd name="connsiteY18" fmla="*/ 3300375 h 3510743"/>
                  <a:gd name="connsiteX19" fmla="*/ 857919 w 2352010"/>
                  <a:gd name="connsiteY19" fmla="*/ 3294025 h 3510743"/>
                  <a:gd name="connsiteX20" fmla="*/ 762669 w 2352010"/>
                  <a:gd name="connsiteY20" fmla="*/ 3179725 h 3510743"/>
                  <a:gd name="connsiteX21" fmla="*/ 794419 w 2352010"/>
                  <a:gd name="connsiteY21" fmla="*/ 2995575 h 3510743"/>
                  <a:gd name="connsiteX22" fmla="*/ 965869 w 2352010"/>
                  <a:gd name="connsiteY22" fmla="*/ 2868575 h 3510743"/>
                  <a:gd name="connsiteX23" fmla="*/ 1130969 w 2352010"/>
                  <a:gd name="connsiteY23" fmla="*/ 2728875 h 3510743"/>
                  <a:gd name="connsiteX24" fmla="*/ 1143669 w 2352010"/>
                  <a:gd name="connsiteY24" fmla="*/ 2627275 h 3510743"/>
                  <a:gd name="connsiteX25" fmla="*/ 1073819 w 2352010"/>
                  <a:gd name="connsiteY25" fmla="*/ 2601875 h 3510743"/>
                  <a:gd name="connsiteX26" fmla="*/ 965869 w 2352010"/>
                  <a:gd name="connsiteY26" fmla="*/ 2671725 h 3510743"/>
                  <a:gd name="connsiteX27" fmla="*/ 832519 w 2352010"/>
                  <a:gd name="connsiteY27" fmla="*/ 2843175 h 3510743"/>
                  <a:gd name="connsiteX28" fmla="*/ 661069 w 2352010"/>
                  <a:gd name="connsiteY28" fmla="*/ 3001925 h 3510743"/>
                  <a:gd name="connsiteX29" fmla="*/ 476919 w 2352010"/>
                  <a:gd name="connsiteY29" fmla="*/ 3122575 h 3510743"/>
                  <a:gd name="connsiteX30" fmla="*/ 305469 w 2352010"/>
                  <a:gd name="connsiteY30" fmla="*/ 3154325 h 3510743"/>
                  <a:gd name="connsiteX31" fmla="*/ 159419 w 2352010"/>
                  <a:gd name="connsiteY31" fmla="*/ 3078125 h 3510743"/>
                  <a:gd name="connsiteX32" fmla="*/ 146719 w 2352010"/>
                  <a:gd name="connsiteY32" fmla="*/ 2925725 h 3510743"/>
                  <a:gd name="connsiteX33" fmla="*/ 254669 w 2352010"/>
                  <a:gd name="connsiteY33" fmla="*/ 2766975 h 3510743"/>
                  <a:gd name="connsiteX34" fmla="*/ 445169 w 2352010"/>
                  <a:gd name="connsiteY34" fmla="*/ 2620925 h 3510743"/>
                  <a:gd name="connsiteX35" fmla="*/ 724569 w 2352010"/>
                  <a:gd name="connsiteY35" fmla="*/ 2474875 h 3510743"/>
                  <a:gd name="connsiteX36" fmla="*/ 826169 w 2352010"/>
                  <a:gd name="connsiteY36" fmla="*/ 2392325 h 3510743"/>
                  <a:gd name="connsiteX37" fmla="*/ 851569 w 2352010"/>
                  <a:gd name="connsiteY37" fmla="*/ 2328825 h 3510743"/>
                  <a:gd name="connsiteX38" fmla="*/ 781719 w 2352010"/>
                  <a:gd name="connsiteY38" fmla="*/ 2309775 h 3510743"/>
                  <a:gd name="connsiteX39" fmla="*/ 692819 w 2352010"/>
                  <a:gd name="connsiteY39" fmla="*/ 2379625 h 3510743"/>
                  <a:gd name="connsiteX40" fmla="*/ 629319 w 2352010"/>
                  <a:gd name="connsiteY40" fmla="*/ 2500275 h 3510743"/>
                  <a:gd name="connsiteX41" fmla="*/ 483269 w 2352010"/>
                  <a:gd name="connsiteY41" fmla="*/ 2595525 h 3510743"/>
                  <a:gd name="connsiteX42" fmla="*/ 349919 w 2352010"/>
                  <a:gd name="connsiteY42" fmla="*/ 2671725 h 3510743"/>
                  <a:gd name="connsiteX43" fmla="*/ 191169 w 2352010"/>
                  <a:gd name="connsiteY43" fmla="*/ 2684425 h 3510743"/>
                  <a:gd name="connsiteX44" fmla="*/ 45119 w 2352010"/>
                  <a:gd name="connsiteY44" fmla="*/ 2614575 h 3510743"/>
                  <a:gd name="connsiteX45" fmla="*/ 669 w 2352010"/>
                  <a:gd name="connsiteY45" fmla="*/ 2481225 h 3510743"/>
                  <a:gd name="connsiteX46" fmla="*/ 32419 w 2352010"/>
                  <a:gd name="connsiteY46" fmla="*/ 2354225 h 3510743"/>
                  <a:gd name="connsiteX47" fmla="*/ 197519 w 2352010"/>
                  <a:gd name="connsiteY47" fmla="*/ 2227225 h 3510743"/>
                  <a:gd name="connsiteX48" fmla="*/ 375319 w 2352010"/>
                  <a:gd name="connsiteY48" fmla="*/ 2157375 h 3510743"/>
                  <a:gd name="connsiteX49" fmla="*/ 591219 w 2352010"/>
                  <a:gd name="connsiteY49" fmla="*/ 2055775 h 3510743"/>
                  <a:gd name="connsiteX50" fmla="*/ 673769 w 2352010"/>
                  <a:gd name="connsiteY50" fmla="*/ 1941475 h 3510743"/>
                  <a:gd name="connsiteX51" fmla="*/ 642019 w 2352010"/>
                  <a:gd name="connsiteY51" fmla="*/ 1909725 h 3510743"/>
                  <a:gd name="connsiteX52" fmla="*/ 527719 w 2352010"/>
                  <a:gd name="connsiteY52" fmla="*/ 2004975 h 3510743"/>
                  <a:gd name="connsiteX53" fmla="*/ 305469 w 2352010"/>
                  <a:gd name="connsiteY53" fmla="*/ 2100225 h 3510743"/>
                  <a:gd name="connsiteX54" fmla="*/ 159419 w 2352010"/>
                  <a:gd name="connsiteY54" fmla="*/ 2087525 h 3510743"/>
                  <a:gd name="connsiteX55" fmla="*/ 64169 w 2352010"/>
                  <a:gd name="connsiteY55" fmla="*/ 1966875 h 3510743"/>
                  <a:gd name="connsiteX56" fmla="*/ 51469 w 2352010"/>
                  <a:gd name="connsiteY56" fmla="*/ 1846225 h 3510743"/>
                  <a:gd name="connsiteX57" fmla="*/ 153069 w 2352010"/>
                  <a:gd name="connsiteY57" fmla="*/ 1719225 h 3510743"/>
                  <a:gd name="connsiteX58" fmla="*/ 318169 w 2352010"/>
                  <a:gd name="connsiteY58" fmla="*/ 1617625 h 3510743"/>
                  <a:gd name="connsiteX59" fmla="*/ 432469 w 2352010"/>
                  <a:gd name="connsiteY59" fmla="*/ 1554125 h 3510743"/>
                  <a:gd name="connsiteX60" fmla="*/ 483269 w 2352010"/>
                  <a:gd name="connsiteY60" fmla="*/ 1446175 h 3510743"/>
                  <a:gd name="connsiteX61" fmla="*/ 476919 w 2352010"/>
                  <a:gd name="connsiteY61" fmla="*/ 1414425 h 3510743"/>
                  <a:gd name="connsiteX62" fmla="*/ 400719 w 2352010"/>
                  <a:gd name="connsiteY62" fmla="*/ 1477925 h 3510743"/>
                  <a:gd name="connsiteX63" fmla="*/ 318169 w 2352010"/>
                  <a:gd name="connsiteY63" fmla="*/ 1522375 h 3510743"/>
                  <a:gd name="connsiteX64" fmla="*/ 216569 w 2352010"/>
                  <a:gd name="connsiteY64" fmla="*/ 1477925 h 3510743"/>
                  <a:gd name="connsiteX65" fmla="*/ 172119 w 2352010"/>
                  <a:gd name="connsiteY65" fmla="*/ 1357275 h 3510743"/>
                  <a:gd name="connsiteX66" fmla="*/ 172119 w 2352010"/>
                  <a:gd name="connsiteY66" fmla="*/ 1255675 h 3510743"/>
                  <a:gd name="connsiteX67" fmla="*/ 235619 w 2352010"/>
                  <a:gd name="connsiteY67" fmla="*/ 1058825 h 3510743"/>
                  <a:gd name="connsiteX68" fmla="*/ 318169 w 2352010"/>
                  <a:gd name="connsiteY68" fmla="*/ 887375 h 3510743"/>
                  <a:gd name="connsiteX69" fmla="*/ 368969 w 2352010"/>
                  <a:gd name="connsiteY69" fmla="*/ 550825 h 3510743"/>
                  <a:gd name="connsiteX70" fmla="*/ 267369 w 2352010"/>
                  <a:gd name="connsiteY70" fmla="*/ 315875 h 3510743"/>
                  <a:gd name="connsiteX71" fmla="*/ 102269 w 2352010"/>
                  <a:gd name="connsiteY71" fmla="*/ 195225 h 3510743"/>
                  <a:gd name="connsiteX72" fmla="*/ 26069 w 2352010"/>
                  <a:gd name="connsiteY72" fmla="*/ 179350 h 3510743"/>
                  <a:gd name="connsiteX73" fmla="*/ 29244 w 2352010"/>
                  <a:gd name="connsiteY73" fmla="*/ 14250 h 3510743"/>
                  <a:gd name="connsiteX74" fmla="*/ 138628 w 2352010"/>
                  <a:gd name="connsiteY74" fmla="*/ 13743 h 3510743"/>
                  <a:gd name="connsiteX75" fmla="*/ 181644 w 2352010"/>
                  <a:gd name="connsiteY75" fmla="*/ 26950 h 3510743"/>
                  <a:gd name="connsiteX76" fmla="*/ 311819 w 2352010"/>
                  <a:gd name="connsiteY76" fmla="*/ 80925 h 3510743"/>
                  <a:gd name="connsiteX77" fmla="*/ 394369 w 2352010"/>
                  <a:gd name="connsiteY77" fmla="*/ 169825 h 3510743"/>
                  <a:gd name="connsiteX78" fmla="*/ 464219 w 2352010"/>
                  <a:gd name="connsiteY78" fmla="*/ 290475 h 3510743"/>
                  <a:gd name="connsiteX79" fmla="*/ 521369 w 2352010"/>
                  <a:gd name="connsiteY79" fmla="*/ 449225 h 3510743"/>
                  <a:gd name="connsiteX80" fmla="*/ 515019 w 2352010"/>
                  <a:gd name="connsiteY80" fmla="*/ 773075 h 3510743"/>
                  <a:gd name="connsiteX81" fmla="*/ 464219 w 2352010"/>
                  <a:gd name="connsiteY81" fmla="*/ 950875 h 3510743"/>
                  <a:gd name="connsiteX82" fmla="*/ 388019 w 2352010"/>
                  <a:gd name="connsiteY82" fmla="*/ 1141375 h 3510743"/>
                  <a:gd name="connsiteX83" fmla="*/ 375319 w 2352010"/>
                  <a:gd name="connsiteY83" fmla="*/ 1217575 h 3510743"/>
                  <a:gd name="connsiteX84" fmla="*/ 394369 w 2352010"/>
                  <a:gd name="connsiteY84" fmla="*/ 1249325 h 3510743"/>
                  <a:gd name="connsiteX85" fmla="*/ 324519 w 2352010"/>
                  <a:gd name="connsiteY85" fmla="*/ 1306475 h 3510743"/>
                  <a:gd name="connsiteX86" fmla="*/ 394369 w 2352010"/>
                  <a:gd name="connsiteY86" fmla="*/ 1249325 h 3510743"/>
                  <a:gd name="connsiteX87" fmla="*/ 457869 w 2352010"/>
                  <a:gd name="connsiteY87" fmla="*/ 1204875 h 3510743"/>
                  <a:gd name="connsiteX88" fmla="*/ 565819 w 2352010"/>
                  <a:gd name="connsiteY88" fmla="*/ 1230275 h 3510743"/>
                  <a:gd name="connsiteX89" fmla="*/ 642019 w 2352010"/>
                  <a:gd name="connsiteY89" fmla="*/ 1325525 h 3510743"/>
                  <a:gd name="connsiteX90" fmla="*/ 661069 w 2352010"/>
                  <a:gd name="connsiteY90" fmla="*/ 1471575 h 3510743"/>
                  <a:gd name="connsiteX91" fmla="*/ 610269 w 2352010"/>
                  <a:gd name="connsiteY91" fmla="*/ 1636675 h 3510743"/>
                  <a:gd name="connsiteX92" fmla="*/ 470569 w 2352010"/>
                  <a:gd name="connsiteY92" fmla="*/ 1725575 h 3510743"/>
                  <a:gd name="connsiteX93" fmla="*/ 299119 w 2352010"/>
                  <a:gd name="connsiteY93" fmla="*/ 1827175 h 3510743"/>
                  <a:gd name="connsiteX94" fmla="*/ 273719 w 2352010"/>
                  <a:gd name="connsiteY94" fmla="*/ 1871625 h 3510743"/>
                  <a:gd name="connsiteX95" fmla="*/ 286419 w 2352010"/>
                  <a:gd name="connsiteY95" fmla="*/ 1916075 h 3510743"/>
                  <a:gd name="connsiteX96" fmla="*/ 388019 w 2352010"/>
                  <a:gd name="connsiteY96" fmla="*/ 1877975 h 3510743"/>
                  <a:gd name="connsiteX97" fmla="*/ 508669 w 2352010"/>
                  <a:gd name="connsiteY97" fmla="*/ 1782725 h 3510743"/>
                  <a:gd name="connsiteX98" fmla="*/ 629319 w 2352010"/>
                  <a:gd name="connsiteY98" fmla="*/ 1706525 h 3510743"/>
                  <a:gd name="connsiteX99" fmla="*/ 705519 w 2352010"/>
                  <a:gd name="connsiteY99" fmla="*/ 1687475 h 3510743"/>
                  <a:gd name="connsiteX100" fmla="*/ 794419 w 2352010"/>
                  <a:gd name="connsiteY100" fmla="*/ 1738275 h 3510743"/>
                  <a:gd name="connsiteX101" fmla="*/ 857919 w 2352010"/>
                  <a:gd name="connsiteY101" fmla="*/ 1922425 h 3510743"/>
                  <a:gd name="connsiteX102" fmla="*/ 838869 w 2352010"/>
                  <a:gd name="connsiteY102" fmla="*/ 2030375 h 3510743"/>
                  <a:gd name="connsiteX103" fmla="*/ 775369 w 2352010"/>
                  <a:gd name="connsiteY103" fmla="*/ 2131975 h 3510743"/>
                  <a:gd name="connsiteX104" fmla="*/ 648369 w 2352010"/>
                  <a:gd name="connsiteY104" fmla="*/ 2220875 h 3510743"/>
                  <a:gd name="connsiteX105" fmla="*/ 381669 w 2352010"/>
                  <a:gd name="connsiteY105" fmla="*/ 2322475 h 3510743"/>
                  <a:gd name="connsiteX106" fmla="*/ 273719 w 2352010"/>
                  <a:gd name="connsiteY106" fmla="*/ 2373275 h 3510743"/>
                  <a:gd name="connsiteX107" fmla="*/ 216569 w 2352010"/>
                  <a:gd name="connsiteY107" fmla="*/ 2449475 h 3510743"/>
                  <a:gd name="connsiteX108" fmla="*/ 216569 w 2352010"/>
                  <a:gd name="connsiteY108" fmla="*/ 2519325 h 3510743"/>
                  <a:gd name="connsiteX109" fmla="*/ 330869 w 2352010"/>
                  <a:gd name="connsiteY109" fmla="*/ 2487575 h 3510743"/>
                  <a:gd name="connsiteX110" fmla="*/ 451519 w 2352010"/>
                  <a:gd name="connsiteY110" fmla="*/ 2405025 h 3510743"/>
                  <a:gd name="connsiteX111" fmla="*/ 553119 w 2352010"/>
                  <a:gd name="connsiteY111" fmla="*/ 2271675 h 3510743"/>
                  <a:gd name="connsiteX112" fmla="*/ 705519 w 2352010"/>
                  <a:gd name="connsiteY112" fmla="*/ 2195475 h 3510743"/>
                  <a:gd name="connsiteX113" fmla="*/ 800769 w 2352010"/>
                  <a:gd name="connsiteY113" fmla="*/ 2125625 h 3510743"/>
                  <a:gd name="connsiteX114" fmla="*/ 934119 w 2352010"/>
                  <a:gd name="connsiteY114" fmla="*/ 2138325 h 3510743"/>
                  <a:gd name="connsiteX115" fmla="*/ 1023019 w 2352010"/>
                  <a:gd name="connsiteY115" fmla="*/ 2220875 h 3510743"/>
                  <a:gd name="connsiteX116" fmla="*/ 1054769 w 2352010"/>
                  <a:gd name="connsiteY116" fmla="*/ 2303425 h 3510743"/>
                  <a:gd name="connsiteX117" fmla="*/ 1035719 w 2352010"/>
                  <a:gd name="connsiteY117" fmla="*/ 2411375 h 3510743"/>
                  <a:gd name="connsiteX118" fmla="*/ 870619 w 2352010"/>
                  <a:gd name="connsiteY118" fmla="*/ 2551075 h 3510743"/>
                  <a:gd name="connsiteX119" fmla="*/ 699169 w 2352010"/>
                  <a:gd name="connsiteY119" fmla="*/ 2665375 h 3510743"/>
                  <a:gd name="connsiteX120" fmla="*/ 470569 w 2352010"/>
                  <a:gd name="connsiteY120" fmla="*/ 2798725 h 3510743"/>
                  <a:gd name="connsiteX121" fmla="*/ 388019 w 2352010"/>
                  <a:gd name="connsiteY121" fmla="*/ 2862225 h 3510743"/>
                  <a:gd name="connsiteX122" fmla="*/ 324519 w 2352010"/>
                  <a:gd name="connsiteY122" fmla="*/ 2932075 h 3510743"/>
                  <a:gd name="connsiteX123" fmla="*/ 362619 w 2352010"/>
                  <a:gd name="connsiteY123" fmla="*/ 2963825 h 3510743"/>
                  <a:gd name="connsiteX124" fmla="*/ 546769 w 2352010"/>
                  <a:gd name="connsiteY124" fmla="*/ 2874925 h 3510743"/>
                  <a:gd name="connsiteX125" fmla="*/ 654719 w 2352010"/>
                  <a:gd name="connsiteY125" fmla="*/ 2754275 h 3510743"/>
                  <a:gd name="connsiteX126" fmla="*/ 737269 w 2352010"/>
                  <a:gd name="connsiteY126" fmla="*/ 2659025 h 3510743"/>
                  <a:gd name="connsiteX127" fmla="*/ 915069 w 2352010"/>
                  <a:gd name="connsiteY127" fmla="*/ 2512975 h 3510743"/>
                  <a:gd name="connsiteX128" fmla="*/ 1035719 w 2352010"/>
                  <a:gd name="connsiteY128" fmla="*/ 2411375 h 3510743"/>
                  <a:gd name="connsiteX129" fmla="*/ 1143669 w 2352010"/>
                  <a:gd name="connsiteY129" fmla="*/ 2366925 h 3510743"/>
                  <a:gd name="connsiteX130" fmla="*/ 1232569 w 2352010"/>
                  <a:gd name="connsiteY130" fmla="*/ 2392325 h 3510743"/>
                  <a:gd name="connsiteX131" fmla="*/ 1315119 w 2352010"/>
                  <a:gd name="connsiteY131" fmla="*/ 2487575 h 3510743"/>
                  <a:gd name="connsiteX132" fmla="*/ 1334169 w 2352010"/>
                  <a:gd name="connsiteY132" fmla="*/ 2646325 h 3510743"/>
                  <a:gd name="connsiteX133" fmla="*/ 1270669 w 2352010"/>
                  <a:gd name="connsiteY133" fmla="*/ 2798725 h 3510743"/>
                  <a:gd name="connsiteX134" fmla="*/ 1105569 w 2352010"/>
                  <a:gd name="connsiteY134" fmla="*/ 2951125 h 3510743"/>
                  <a:gd name="connsiteX135" fmla="*/ 1016669 w 2352010"/>
                  <a:gd name="connsiteY135" fmla="*/ 3040025 h 3510743"/>
                  <a:gd name="connsiteX136" fmla="*/ 1016669 w 2352010"/>
                  <a:gd name="connsiteY136" fmla="*/ 3090825 h 3510743"/>
                  <a:gd name="connsiteX137" fmla="*/ 1099219 w 2352010"/>
                  <a:gd name="connsiteY137" fmla="*/ 3090825 h 3510743"/>
                  <a:gd name="connsiteX138" fmla="*/ 1188119 w 2352010"/>
                  <a:gd name="connsiteY138" fmla="*/ 3008275 h 3510743"/>
                  <a:gd name="connsiteX139" fmla="*/ 1289719 w 2352010"/>
                  <a:gd name="connsiteY139" fmla="*/ 2913025 h 3510743"/>
                  <a:gd name="connsiteX140" fmla="*/ 1416719 w 2352010"/>
                  <a:gd name="connsiteY140" fmla="*/ 2868575 h 3510743"/>
                  <a:gd name="connsiteX141" fmla="*/ 1613569 w 2352010"/>
                  <a:gd name="connsiteY141" fmla="*/ 2906675 h 3510743"/>
                  <a:gd name="connsiteX142" fmla="*/ 1696119 w 2352010"/>
                  <a:gd name="connsiteY142" fmla="*/ 3071775 h 3510743"/>
                  <a:gd name="connsiteX143" fmla="*/ 1683419 w 2352010"/>
                  <a:gd name="connsiteY143" fmla="*/ 3173375 h 3510743"/>
                  <a:gd name="connsiteX144" fmla="*/ 1613569 w 2352010"/>
                  <a:gd name="connsiteY144" fmla="*/ 3255925 h 3510743"/>
                  <a:gd name="connsiteX145" fmla="*/ 1480219 w 2352010"/>
                  <a:gd name="connsiteY145" fmla="*/ 3313075 h 3510743"/>
                  <a:gd name="connsiteX146" fmla="*/ 1594519 w 2352010"/>
                  <a:gd name="connsiteY146" fmla="*/ 3262275 h 3510743"/>
                  <a:gd name="connsiteX147" fmla="*/ 1702469 w 2352010"/>
                  <a:gd name="connsiteY147" fmla="*/ 3154325 h 3510743"/>
                  <a:gd name="connsiteX148" fmla="*/ 1813844 w 2352010"/>
                  <a:gd name="connsiteY148" fmla="*/ 3088898 h 3510743"/>
                  <a:gd name="connsiteX149" fmla="*/ 1953544 w 2352010"/>
                  <a:gd name="connsiteY149" fmla="*/ 3069849 h 3510743"/>
                  <a:gd name="connsiteX150" fmla="*/ 2079408 w 2352010"/>
                  <a:gd name="connsiteY150" fmla="*/ 3094505 h 3510743"/>
                  <a:gd name="connsiteX151" fmla="*/ 2136915 w 2352010"/>
                  <a:gd name="connsiteY151" fmla="*/ 3054394 h 3510743"/>
                  <a:gd name="connsiteX152" fmla="*/ 2251928 w 2352010"/>
                  <a:gd name="connsiteY152" fmla="*/ 3040210 h 3510743"/>
                  <a:gd name="connsiteX153" fmla="*/ 2343819 w 2352010"/>
                  <a:gd name="connsiteY153" fmla="*/ 3020975 h 3510743"/>
                  <a:gd name="connsiteX0" fmla="*/ 2340394 w 2349732"/>
                  <a:gd name="connsiteY0" fmla="*/ 3003851 h 3510743"/>
                  <a:gd name="connsiteX1" fmla="*/ 2337469 w 2349732"/>
                  <a:gd name="connsiteY1" fmla="*/ 3116225 h 3510743"/>
                  <a:gd name="connsiteX2" fmla="*/ 2254919 w 2349732"/>
                  <a:gd name="connsiteY2" fmla="*/ 3217825 h 3510743"/>
                  <a:gd name="connsiteX3" fmla="*/ 2140619 w 2349732"/>
                  <a:gd name="connsiteY3" fmla="*/ 3274975 h 3510743"/>
                  <a:gd name="connsiteX4" fmla="*/ 1924719 w 2349732"/>
                  <a:gd name="connsiteY4" fmla="*/ 3287675 h 3510743"/>
                  <a:gd name="connsiteX5" fmla="*/ 1810419 w 2349732"/>
                  <a:gd name="connsiteY5" fmla="*/ 3306725 h 3510743"/>
                  <a:gd name="connsiteX6" fmla="*/ 1689769 w 2349732"/>
                  <a:gd name="connsiteY6" fmla="*/ 3376575 h 3510743"/>
                  <a:gd name="connsiteX7" fmla="*/ 1575469 w 2349732"/>
                  <a:gd name="connsiteY7" fmla="*/ 3478175 h 3510743"/>
                  <a:gd name="connsiteX8" fmla="*/ 1448469 w 2349732"/>
                  <a:gd name="connsiteY8" fmla="*/ 3503575 h 3510743"/>
                  <a:gd name="connsiteX9" fmla="*/ 1321469 w 2349732"/>
                  <a:gd name="connsiteY9" fmla="*/ 3503575 h 3510743"/>
                  <a:gd name="connsiteX10" fmla="*/ 1226219 w 2349732"/>
                  <a:gd name="connsiteY10" fmla="*/ 3421025 h 3510743"/>
                  <a:gd name="connsiteX11" fmla="*/ 1226219 w 2349732"/>
                  <a:gd name="connsiteY11" fmla="*/ 3325775 h 3510743"/>
                  <a:gd name="connsiteX12" fmla="*/ 1296069 w 2349732"/>
                  <a:gd name="connsiteY12" fmla="*/ 3224175 h 3510743"/>
                  <a:gd name="connsiteX13" fmla="*/ 1442119 w 2349732"/>
                  <a:gd name="connsiteY13" fmla="*/ 3154325 h 3510743"/>
                  <a:gd name="connsiteX14" fmla="*/ 1524669 w 2349732"/>
                  <a:gd name="connsiteY14" fmla="*/ 3103525 h 3510743"/>
                  <a:gd name="connsiteX15" fmla="*/ 1473869 w 2349732"/>
                  <a:gd name="connsiteY15" fmla="*/ 3052725 h 3510743"/>
                  <a:gd name="connsiteX16" fmla="*/ 1321469 w 2349732"/>
                  <a:gd name="connsiteY16" fmla="*/ 3109875 h 3510743"/>
                  <a:gd name="connsiteX17" fmla="*/ 1175419 w 2349732"/>
                  <a:gd name="connsiteY17" fmla="*/ 3224175 h 3510743"/>
                  <a:gd name="connsiteX18" fmla="*/ 991269 w 2349732"/>
                  <a:gd name="connsiteY18" fmla="*/ 3300375 h 3510743"/>
                  <a:gd name="connsiteX19" fmla="*/ 857919 w 2349732"/>
                  <a:gd name="connsiteY19" fmla="*/ 3294025 h 3510743"/>
                  <a:gd name="connsiteX20" fmla="*/ 762669 w 2349732"/>
                  <a:gd name="connsiteY20" fmla="*/ 3179725 h 3510743"/>
                  <a:gd name="connsiteX21" fmla="*/ 794419 w 2349732"/>
                  <a:gd name="connsiteY21" fmla="*/ 2995575 h 3510743"/>
                  <a:gd name="connsiteX22" fmla="*/ 965869 w 2349732"/>
                  <a:gd name="connsiteY22" fmla="*/ 2868575 h 3510743"/>
                  <a:gd name="connsiteX23" fmla="*/ 1130969 w 2349732"/>
                  <a:gd name="connsiteY23" fmla="*/ 2728875 h 3510743"/>
                  <a:gd name="connsiteX24" fmla="*/ 1143669 w 2349732"/>
                  <a:gd name="connsiteY24" fmla="*/ 2627275 h 3510743"/>
                  <a:gd name="connsiteX25" fmla="*/ 1073819 w 2349732"/>
                  <a:gd name="connsiteY25" fmla="*/ 2601875 h 3510743"/>
                  <a:gd name="connsiteX26" fmla="*/ 965869 w 2349732"/>
                  <a:gd name="connsiteY26" fmla="*/ 2671725 h 3510743"/>
                  <a:gd name="connsiteX27" fmla="*/ 832519 w 2349732"/>
                  <a:gd name="connsiteY27" fmla="*/ 2843175 h 3510743"/>
                  <a:gd name="connsiteX28" fmla="*/ 661069 w 2349732"/>
                  <a:gd name="connsiteY28" fmla="*/ 3001925 h 3510743"/>
                  <a:gd name="connsiteX29" fmla="*/ 476919 w 2349732"/>
                  <a:gd name="connsiteY29" fmla="*/ 3122575 h 3510743"/>
                  <a:gd name="connsiteX30" fmla="*/ 305469 w 2349732"/>
                  <a:gd name="connsiteY30" fmla="*/ 3154325 h 3510743"/>
                  <a:gd name="connsiteX31" fmla="*/ 159419 w 2349732"/>
                  <a:gd name="connsiteY31" fmla="*/ 3078125 h 3510743"/>
                  <a:gd name="connsiteX32" fmla="*/ 146719 w 2349732"/>
                  <a:gd name="connsiteY32" fmla="*/ 2925725 h 3510743"/>
                  <a:gd name="connsiteX33" fmla="*/ 254669 w 2349732"/>
                  <a:gd name="connsiteY33" fmla="*/ 2766975 h 3510743"/>
                  <a:gd name="connsiteX34" fmla="*/ 445169 w 2349732"/>
                  <a:gd name="connsiteY34" fmla="*/ 2620925 h 3510743"/>
                  <a:gd name="connsiteX35" fmla="*/ 724569 w 2349732"/>
                  <a:gd name="connsiteY35" fmla="*/ 2474875 h 3510743"/>
                  <a:gd name="connsiteX36" fmla="*/ 826169 w 2349732"/>
                  <a:gd name="connsiteY36" fmla="*/ 2392325 h 3510743"/>
                  <a:gd name="connsiteX37" fmla="*/ 851569 w 2349732"/>
                  <a:gd name="connsiteY37" fmla="*/ 2328825 h 3510743"/>
                  <a:gd name="connsiteX38" fmla="*/ 781719 w 2349732"/>
                  <a:gd name="connsiteY38" fmla="*/ 2309775 h 3510743"/>
                  <a:gd name="connsiteX39" fmla="*/ 692819 w 2349732"/>
                  <a:gd name="connsiteY39" fmla="*/ 2379625 h 3510743"/>
                  <a:gd name="connsiteX40" fmla="*/ 629319 w 2349732"/>
                  <a:gd name="connsiteY40" fmla="*/ 2500275 h 3510743"/>
                  <a:gd name="connsiteX41" fmla="*/ 483269 w 2349732"/>
                  <a:gd name="connsiteY41" fmla="*/ 2595525 h 3510743"/>
                  <a:gd name="connsiteX42" fmla="*/ 349919 w 2349732"/>
                  <a:gd name="connsiteY42" fmla="*/ 2671725 h 3510743"/>
                  <a:gd name="connsiteX43" fmla="*/ 191169 w 2349732"/>
                  <a:gd name="connsiteY43" fmla="*/ 2684425 h 3510743"/>
                  <a:gd name="connsiteX44" fmla="*/ 45119 w 2349732"/>
                  <a:gd name="connsiteY44" fmla="*/ 2614575 h 3510743"/>
                  <a:gd name="connsiteX45" fmla="*/ 669 w 2349732"/>
                  <a:gd name="connsiteY45" fmla="*/ 2481225 h 3510743"/>
                  <a:gd name="connsiteX46" fmla="*/ 32419 w 2349732"/>
                  <a:gd name="connsiteY46" fmla="*/ 2354225 h 3510743"/>
                  <a:gd name="connsiteX47" fmla="*/ 197519 w 2349732"/>
                  <a:gd name="connsiteY47" fmla="*/ 2227225 h 3510743"/>
                  <a:gd name="connsiteX48" fmla="*/ 375319 w 2349732"/>
                  <a:gd name="connsiteY48" fmla="*/ 2157375 h 3510743"/>
                  <a:gd name="connsiteX49" fmla="*/ 591219 w 2349732"/>
                  <a:gd name="connsiteY49" fmla="*/ 2055775 h 3510743"/>
                  <a:gd name="connsiteX50" fmla="*/ 673769 w 2349732"/>
                  <a:gd name="connsiteY50" fmla="*/ 1941475 h 3510743"/>
                  <a:gd name="connsiteX51" fmla="*/ 642019 w 2349732"/>
                  <a:gd name="connsiteY51" fmla="*/ 1909725 h 3510743"/>
                  <a:gd name="connsiteX52" fmla="*/ 527719 w 2349732"/>
                  <a:gd name="connsiteY52" fmla="*/ 2004975 h 3510743"/>
                  <a:gd name="connsiteX53" fmla="*/ 305469 w 2349732"/>
                  <a:gd name="connsiteY53" fmla="*/ 2100225 h 3510743"/>
                  <a:gd name="connsiteX54" fmla="*/ 159419 w 2349732"/>
                  <a:gd name="connsiteY54" fmla="*/ 2087525 h 3510743"/>
                  <a:gd name="connsiteX55" fmla="*/ 64169 w 2349732"/>
                  <a:gd name="connsiteY55" fmla="*/ 1966875 h 3510743"/>
                  <a:gd name="connsiteX56" fmla="*/ 51469 w 2349732"/>
                  <a:gd name="connsiteY56" fmla="*/ 1846225 h 3510743"/>
                  <a:gd name="connsiteX57" fmla="*/ 153069 w 2349732"/>
                  <a:gd name="connsiteY57" fmla="*/ 1719225 h 3510743"/>
                  <a:gd name="connsiteX58" fmla="*/ 318169 w 2349732"/>
                  <a:gd name="connsiteY58" fmla="*/ 1617625 h 3510743"/>
                  <a:gd name="connsiteX59" fmla="*/ 432469 w 2349732"/>
                  <a:gd name="connsiteY59" fmla="*/ 1554125 h 3510743"/>
                  <a:gd name="connsiteX60" fmla="*/ 483269 w 2349732"/>
                  <a:gd name="connsiteY60" fmla="*/ 1446175 h 3510743"/>
                  <a:gd name="connsiteX61" fmla="*/ 476919 w 2349732"/>
                  <a:gd name="connsiteY61" fmla="*/ 1414425 h 3510743"/>
                  <a:gd name="connsiteX62" fmla="*/ 400719 w 2349732"/>
                  <a:gd name="connsiteY62" fmla="*/ 1477925 h 3510743"/>
                  <a:gd name="connsiteX63" fmla="*/ 318169 w 2349732"/>
                  <a:gd name="connsiteY63" fmla="*/ 1522375 h 3510743"/>
                  <a:gd name="connsiteX64" fmla="*/ 216569 w 2349732"/>
                  <a:gd name="connsiteY64" fmla="*/ 1477925 h 3510743"/>
                  <a:gd name="connsiteX65" fmla="*/ 172119 w 2349732"/>
                  <a:gd name="connsiteY65" fmla="*/ 1357275 h 3510743"/>
                  <a:gd name="connsiteX66" fmla="*/ 172119 w 2349732"/>
                  <a:gd name="connsiteY66" fmla="*/ 1255675 h 3510743"/>
                  <a:gd name="connsiteX67" fmla="*/ 235619 w 2349732"/>
                  <a:gd name="connsiteY67" fmla="*/ 1058825 h 3510743"/>
                  <a:gd name="connsiteX68" fmla="*/ 318169 w 2349732"/>
                  <a:gd name="connsiteY68" fmla="*/ 887375 h 3510743"/>
                  <a:gd name="connsiteX69" fmla="*/ 368969 w 2349732"/>
                  <a:gd name="connsiteY69" fmla="*/ 550825 h 3510743"/>
                  <a:gd name="connsiteX70" fmla="*/ 267369 w 2349732"/>
                  <a:gd name="connsiteY70" fmla="*/ 315875 h 3510743"/>
                  <a:gd name="connsiteX71" fmla="*/ 102269 w 2349732"/>
                  <a:gd name="connsiteY71" fmla="*/ 195225 h 3510743"/>
                  <a:gd name="connsiteX72" fmla="*/ 26069 w 2349732"/>
                  <a:gd name="connsiteY72" fmla="*/ 179350 h 3510743"/>
                  <a:gd name="connsiteX73" fmla="*/ 29244 w 2349732"/>
                  <a:gd name="connsiteY73" fmla="*/ 14250 h 3510743"/>
                  <a:gd name="connsiteX74" fmla="*/ 138628 w 2349732"/>
                  <a:gd name="connsiteY74" fmla="*/ 13743 h 3510743"/>
                  <a:gd name="connsiteX75" fmla="*/ 181644 w 2349732"/>
                  <a:gd name="connsiteY75" fmla="*/ 26950 h 3510743"/>
                  <a:gd name="connsiteX76" fmla="*/ 311819 w 2349732"/>
                  <a:gd name="connsiteY76" fmla="*/ 80925 h 3510743"/>
                  <a:gd name="connsiteX77" fmla="*/ 394369 w 2349732"/>
                  <a:gd name="connsiteY77" fmla="*/ 169825 h 3510743"/>
                  <a:gd name="connsiteX78" fmla="*/ 464219 w 2349732"/>
                  <a:gd name="connsiteY78" fmla="*/ 290475 h 3510743"/>
                  <a:gd name="connsiteX79" fmla="*/ 521369 w 2349732"/>
                  <a:gd name="connsiteY79" fmla="*/ 449225 h 3510743"/>
                  <a:gd name="connsiteX80" fmla="*/ 515019 w 2349732"/>
                  <a:gd name="connsiteY80" fmla="*/ 773075 h 3510743"/>
                  <a:gd name="connsiteX81" fmla="*/ 464219 w 2349732"/>
                  <a:gd name="connsiteY81" fmla="*/ 950875 h 3510743"/>
                  <a:gd name="connsiteX82" fmla="*/ 388019 w 2349732"/>
                  <a:gd name="connsiteY82" fmla="*/ 1141375 h 3510743"/>
                  <a:gd name="connsiteX83" fmla="*/ 375319 w 2349732"/>
                  <a:gd name="connsiteY83" fmla="*/ 1217575 h 3510743"/>
                  <a:gd name="connsiteX84" fmla="*/ 394369 w 2349732"/>
                  <a:gd name="connsiteY84" fmla="*/ 1249325 h 3510743"/>
                  <a:gd name="connsiteX85" fmla="*/ 324519 w 2349732"/>
                  <a:gd name="connsiteY85" fmla="*/ 1306475 h 3510743"/>
                  <a:gd name="connsiteX86" fmla="*/ 394369 w 2349732"/>
                  <a:gd name="connsiteY86" fmla="*/ 1249325 h 3510743"/>
                  <a:gd name="connsiteX87" fmla="*/ 457869 w 2349732"/>
                  <a:gd name="connsiteY87" fmla="*/ 1204875 h 3510743"/>
                  <a:gd name="connsiteX88" fmla="*/ 565819 w 2349732"/>
                  <a:gd name="connsiteY88" fmla="*/ 1230275 h 3510743"/>
                  <a:gd name="connsiteX89" fmla="*/ 642019 w 2349732"/>
                  <a:gd name="connsiteY89" fmla="*/ 1325525 h 3510743"/>
                  <a:gd name="connsiteX90" fmla="*/ 661069 w 2349732"/>
                  <a:gd name="connsiteY90" fmla="*/ 1471575 h 3510743"/>
                  <a:gd name="connsiteX91" fmla="*/ 610269 w 2349732"/>
                  <a:gd name="connsiteY91" fmla="*/ 1636675 h 3510743"/>
                  <a:gd name="connsiteX92" fmla="*/ 470569 w 2349732"/>
                  <a:gd name="connsiteY92" fmla="*/ 1725575 h 3510743"/>
                  <a:gd name="connsiteX93" fmla="*/ 299119 w 2349732"/>
                  <a:gd name="connsiteY93" fmla="*/ 1827175 h 3510743"/>
                  <a:gd name="connsiteX94" fmla="*/ 273719 w 2349732"/>
                  <a:gd name="connsiteY94" fmla="*/ 1871625 h 3510743"/>
                  <a:gd name="connsiteX95" fmla="*/ 286419 w 2349732"/>
                  <a:gd name="connsiteY95" fmla="*/ 1916075 h 3510743"/>
                  <a:gd name="connsiteX96" fmla="*/ 388019 w 2349732"/>
                  <a:gd name="connsiteY96" fmla="*/ 1877975 h 3510743"/>
                  <a:gd name="connsiteX97" fmla="*/ 508669 w 2349732"/>
                  <a:gd name="connsiteY97" fmla="*/ 1782725 h 3510743"/>
                  <a:gd name="connsiteX98" fmla="*/ 629319 w 2349732"/>
                  <a:gd name="connsiteY98" fmla="*/ 1706525 h 3510743"/>
                  <a:gd name="connsiteX99" fmla="*/ 705519 w 2349732"/>
                  <a:gd name="connsiteY99" fmla="*/ 1687475 h 3510743"/>
                  <a:gd name="connsiteX100" fmla="*/ 794419 w 2349732"/>
                  <a:gd name="connsiteY100" fmla="*/ 1738275 h 3510743"/>
                  <a:gd name="connsiteX101" fmla="*/ 857919 w 2349732"/>
                  <a:gd name="connsiteY101" fmla="*/ 1922425 h 3510743"/>
                  <a:gd name="connsiteX102" fmla="*/ 838869 w 2349732"/>
                  <a:gd name="connsiteY102" fmla="*/ 2030375 h 3510743"/>
                  <a:gd name="connsiteX103" fmla="*/ 775369 w 2349732"/>
                  <a:gd name="connsiteY103" fmla="*/ 2131975 h 3510743"/>
                  <a:gd name="connsiteX104" fmla="*/ 648369 w 2349732"/>
                  <a:gd name="connsiteY104" fmla="*/ 2220875 h 3510743"/>
                  <a:gd name="connsiteX105" fmla="*/ 381669 w 2349732"/>
                  <a:gd name="connsiteY105" fmla="*/ 2322475 h 3510743"/>
                  <a:gd name="connsiteX106" fmla="*/ 273719 w 2349732"/>
                  <a:gd name="connsiteY106" fmla="*/ 2373275 h 3510743"/>
                  <a:gd name="connsiteX107" fmla="*/ 216569 w 2349732"/>
                  <a:gd name="connsiteY107" fmla="*/ 2449475 h 3510743"/>
                  <a:gd name="connsiteX108" fmla="*/ 216569 w 2349732"/>
                  <a:gd name="connsiteY108" fmla="*/ 2519325 h 3510743"/>
                  <a:gd name="connsiteX109" fmla="*/ 330869 w 2349732"/>
                  <a:gd name="connsiteY109" fmla="*/ 2487575 h 3510743"/>
                  <a:gd name="connsiteX110" fmla="*/ 451519 w 2349732"/>
                  <a:gd name="connsiteY110" fmla="*/ 2405025 h 3510743"/>
                  <a:gd name="connsiteX111" fmla="*/ 553119 w 2349732"/>
                  <a:gd name="connsiteY111" fmla="*/ 2271675 h 3510743"/>
                  <a:gd name="connsiteX112" fmla="*/ 705519 w 2349732"/>
                  <a:gd name="connsiteY112" fmla="*/ 2195475 h 3510743"/>
                  <a:gd name="connsiteX113" fmla="*/ 800769 w 2349732"/>
                  <a:gd name="connsiteY113" fmla="*/ 2125625 h 3510743"/>
                  <a:gd name="connsiteX114" fmla="*/ 934119 w 2349732"/>
                  <a:gd name="connsiteY114" fmla="*/ 2138325 h 3510743"/>
                  <a:gd name="connsiteX115" fmla="*/ 1023019 w 2349732"/>
                  <a:gd name="connsiteY115" fmla="*/ 2220875 h 3510743"/>
                  <a:gd name="connsiteX116" fmla="*/ 1054769 w 2349732"/>
                  <a:gd name="connsiteY116" fmla="*/ 2303425 h 3510743"/>
                  <a:gd name="connsiteX117" fmla="*/ 1035719 w 2349732"/>
                  <a:gd name="connsiteY117" fmla="*/ 2411375 h 3510743"/>
                  <a:gd name="connsiteX118" fmla="*/ 870619 w 2349732"/>
                  <a:gd name="connsiteY118" fmla="*/ 2551075 h 3510743"/>
                  <a:gd name="connsiteX119" fmla="*/ 699169 w 2349732"/>
                  <a:gd name="connsiteY119" fmla="*/ 2665375 h 3510743"/>
                  <a:gd name="connsiteX120" fmla="*/ 470569 w 2349732"/>
                  <a:gd name="connsiteY120" fmla="*/ 2798725 h 3510743"/>
                  <a:gd name="connsiteX121" fmla="*/ 388019 w 2349732"/>
                  <a:gd name="connsiteY121" fmla="*/ 2862225 h 3510743"/>
                  <a:gd name="connsiteX122" fmla="*/ 324519 w 2349732"/>
                  <a:gd name="connsiteY122" fmla="*/ 2932075 h 3510743"/>
                  <a:gd name="connsiteX123" fmla="*/ 362619 w 2349732"/>
                  <a:gd name="connsiteY123" fmla="*/ 2963825 h 3510743"/>
                  <a:gd name="connsiteX124" fmla="*/ 546769 w 2349732"/>
                  <a:gd name="connsiteY124" fmla="*/ 2874925 h 3510743"/>
                  <a:gd name="connsiteX125" fmla="*/ 654719 w 2349732"/>
                  <a:gd name="connsiteY125" fmla="*/ 2754275 h 3510743"/>
                  <a:gd name="connsiteX126" fmla="*/ 737269 w 2349732"/>
                  <a:gd name="connsiteY126" fmla="*/ 2659025 h 3510743"/>
                  <a:gd name="connsiteX127" fmla="*/ 915069 w 2349732"/>
                  <a:gd name="connsiteY127" fmla="*/ 2512975 h 3510743"/>
                  <a:gd name="connsiteX128" fmla="*/ 1035719 w 2349732"/>
                  <a:gd name="connsiteY128" fmla="*/ 2411375 h 3510743"/>
                  <a:gd name="connsiteX129" fmla="*/ 1143669 w 2349732"/>
                  <a:gd name="connsiteY129" fmla="*/ 2366925 h 3510743"/>
                  <a:gd name="connsiteX130" fmla="*/ 1232569 w 2349732"/>
                  <a:gd name="connsiteY130" fmla="*/ 2392325 h 3510743"/>
                  <a:gd name="connsiteX131" fmla="*/ 1315119 w 2349732"/>
                  <a:gd name="connsiteY131" fmla="*/ 2487575 h 3510743"/>
                  <a:gd name="connsiteX132" fmla="*/ 1334169 w 2349732"/>
                  <a:gd name="connsiteY132" fmla="*/ 2646325 h 3510743"/>
                  <a:gd name="connsiteX133" fmla="*/ 1270669 w 2349732"/>
                  <a:gd name="connsiteY133" fmla="*/ 2798725 h 3510743"/>
                  <a:gd name="connsiteX134" fmla="*/ 1105569 w 2349732"/>
                  <a:gd name="connsiteY134" fmla="*/ 2951125 h 3510743"/>
                  <a:gd name="connsiteX135" fmla="*/ 1016669 w 2349732"/>
                  <a:gd name="connsiteY135" fmla="*/ 3040025 h 3510743"/>
                  <a:gd name="connsiteX136" fmla="*/ 1016669 w 2349732"/>
                  <a:gd name="connsiteY136" fmla="*/ 3090825 h 3510743"/>
                  <a:gd name="connsiteX137" fmla="*/ 1099219 w 2349732"/>
                  <a:gd name="connsiteY137" fmla="*/ 3090825 h 3510743"/>
                  <a:gd name="connsiteX138" fmla="*/ 1188119 w 2349732"/>
                  <a:gd name="connsiteY138" fmla="*/ 3008275 h 3510743"/>
                  <a:gd name="connsiteX139" fmla="*/ 1289719 w 2349732"/>
                  <a:gd name="connsiteY139" fmla="*/ 2913025 h 3510743"/>
                  <a:gd name="connsiteX140" fmla="*/ 1416719 w 2349732"/>
                  <a:gd name="connsiteY140" fmla="*/ 2868575 h 3510743"/>
                  <a:gd name="connsiteX141" fmla="*/ 1613569 w 2349732"/>
                  <a:gd name="connsiteY141" fmla="*/ 2906675 h 3510743"/>
                  <a:gd name="connsiteX142" fmla="*/ 1696119 w 2349732"/>
                  <a:gd name="connsiteY142" fmla="*/ 3071775 h 3510743"/>
                  <a:gd name="connsiteX143" fmla="*/ 1683419 w 2349732"/>
                  <a:gd name="connsiteY143" fmla="*/ 3173375 h 3510743"/>
                  <a:gd name="connsiteX144" fmla="*/ 1613569 w 2349732"/>
                  <a:gd name="connsiteY144" fmla="*/ 3255925 h 3510743"/>
                  <a:gd name="connsiteX145" fmla="*/ 1480219 w 2349732"/>
                  <a:gd name="connsiteY145" fmla="*/ 3313075 h 3510743"/>
                  <a:gd name="connsiteX146" fmla="*/ 1594519 w 2349732"/>
                  <a:gd name="connsiteY146" fmla="*/ 3262275 h 3510743"/>
                  <a:gd name="connsiteX147" fmla="*/ 1702469 w 2349732"/>
                  <a:gd name="connsiteY147" fmla="*/ 3154325 h 3510743"/>
                  <a:gd name="connsiteX148" fmla="*/ 1813844 w 2349732"/>
                  <a:gd name="connsiteY148" fmla="*/ 3088898 h 3510743"/>
                  <a:gd name="connsiteX149" fmla="*/ 1953544 w 2349732"/>
                  <a:gd name="connsiteY149" fmla="*/ 3069849 h 3510743"/>
                  <a:gd name="connsiteX150" fmla="*/ 2079408 w 2349732"/>
                  <a:gd name="connsiteY150" fmla="*/ 3094505 h 3510743"/>
                  <a:gd name="connsiteX151" fmla="*/ 2136915 w 2349732"/>
                  <a:gd name="connsiteY151" fmla="*/ 3054394 h 3510743"/>
                  <a:gd name="connsiteX152" fmla="*/ 2251928 w 2349732"/>
                  <a:gd name="connsiteY152" fmla="*/ 3040210 h 3510743"/>
                  <a:gd name="connsiteX153" fmla="*/ 2340394 w 2349732"/>
                  <a:gd name="connsiteY153" fmla="*/ 3003851 h 3510743"/>
                  <a:gd name="connsiteX0" fmla="*/ 2340394 w 2349732"/>
                  <a:gd name="connsiteY0" fmla="*/ 3003851 h 3510743"/>
                  <a:gd name="connsiteX1" fmla="*/ 2337469 w 2349732"/>
                  <a:gd name="connsiteY1" fmla="*/ 3116225 h 3510743"/>
                  <a:gd name="connsiteX2" fmla="*/ 2254919 w 2349732"/>
                  <a:gd name="connsiteY2" fmla="*/ 3217825 h 3510743"/>
                  <a:gd name="connsiteX3" fmla="*/ 2140619 w 2349732"/>
                  <a:gd name="connsiteY3" fmla="*/ 3274975 h 3510743"/>
                  <a:gd name="connsiteX4" fmla="*/ 1924719 w 2349732"/>
                  <a:gd name="connsiteY4" fmla="*/ 3287675 h 3510743"/>
                  <a:gd name="connsiteX5" fmla="*/ 1810419 w 2349732"/>
                  <a:gd name="connsiteY5" fmla="*/ 3306725 h 3510743"/>
                  <a:gd name="connsiteX6" fmla="*/ 1689769 w 2349732"/>
                  <a:gd name="connsiteY6" fmla="*/ 3376575 h 3510743"/>
                  <a:gd name="connsiteX7" fmla="*/ 1575469 w 2349732"/>
                  <a:gd name="connsiteY7" fmla="*/ 3478175 h 3510743"/>
                  <a:gd name="connsiteX8" fmla="*/ 1448469 w 2349732"/>
                  <a:gd name="connsiteY8" fmla="*/ 3503575 h 3510743"/>
                  <a:gd name="connsiteX9" fmla="*/ 1321469 w 2349732"/>
                  <a:gd name="connsiteY9" fmla="*/ 3503575 h 3510743"/>
                  <a:gd name="connsiteX10" fmla="*/ 1226219 w 2349732"/>
                  <a:gd name="connsiteY10" fmla="*/ 3421025 h 3510743"/>
                  <a:gd name="connsiteX11" fmla="*/ 1226219 w 2349732"/>
                  <a:gd name="connsiteY11" fmla="*/ 3325775 h 3510743"/>
                  <a:gd name="connsiteX12" fmla="*/ 1296069 w 2349732"/>
                  <a:gd name="connsiteY12" fmla="*/ 3224175 h 3510743"/>
                  <a:gd name="connsiteX13" fmla="*/ 1442119 w 2349732"/>
                  <a:gd name="connsiteY13" fmla="*/ 3154325 h 3510743"/>
                  <a:gd name="connsiteX14" fmla="*/ 1524669 w 2349732"/>
                  <a:gd name="connsiteY14" fmla="*/ 3103525 h 3510743"/>
                  <a:gd name="connsiteX15" fmla="*/ 1473869 w 2349732"/>
                  <a:gd name="connsiteY15" fmla="*/ 3052725 h 3510743"/>
                  <a:gd name="connsiteX16" fmla="*/ 1321469 w 2349732"/>
                  <a:gd name="connsiteY16" fmla="*/ 3109875 h 3510743"/>
                  <a:gd name="connsiteX17" fmla="*/ 1175419 w 2349732"/>
                  <a:gd name="connsiteY17" fmla="*/ 3224175 h 3510743"/>
                  <a:gd name="connsiteX18" fmla="*/ 991269 w 2349732"/>
                  <a:gd name="connsiteY18" fmla="*/ 3300375 h 3510743"/>
                  <a:gd name="connsiteX19" fmla="*/ 857919 w 2349732"/>
                  <a:gd name="connsiteY19" fmla="*/ 3294025 h 3510743"/>
                  <a:gd name="connsiteX20" fmla="*/ 762669 w 2349732"/>
                  <a:gd name="connsiteY20" fmla="*/ 3179725 h 3510743"/>
                  <a:gd name="connsiteX21" fmla="*/ 794419 w 2349732"/>
                  <a:gd name="connsiteY21" fmla="*/ 2995575 h 3510743"/>
                  <a:gd name="connsiteX22" fmla="*/ 965869 w 2349732"/>
                  <a:gd name="connsiteY22" fmla="*/ 2868575 h 3510743"/>
                  <a:gd name="connsiteX23" fmla="*/ 1130969 w 2349732"/>
                  <a:gd name="connsiteY23" fmla="*/ 2728875 h 3510743"/>
                  <a:gd name="connsiteX24" fmla="*/ 1143669 w 2349732"/>
                  <a:gd name="connsiteY24" fmla="*/ 2627275 h 3510743"/>
                  <a:gd name="connsiteX25" fmla="*/ 1073819 w 2349732"/>
                  <a:gd name="connsiteY25" fmla="*/ 2601875 h 3510743"/>
                  <a:gd name="connsiteX26" fmla="*/ 965869 w 2349732"/>
                  <a:gd name="connsiteY26" fmla="*/ 2671725 h 3510743"/>
                  <a:gd name="connsiteX27" fmla="*/ 832519 w 2349732"/>
                  <a:gd name="connsiteY27" fmla="*/ 2843175 h 3510743"/>
                  <a:gd name="connsiteX28" fmla="*/ 661069 w 2349732"/>
                  <a:gd name="connsiteY28" fmla="*/ 3001925 h 3510743"/>
                  <a:gd name="connsiteX29" fmla="*/ 476919 w 2349732"/>
                  <a:gd name="connsiteY29" fmla="*/ 3122575 h 3510743"/>
                  <a:gd name="connsiteX30" fmla="*/ 305469 w 2349732"/>
                  <a:gd name="connsiteY30" fmla="*/ 3154325 h 3510743"/>
                  <a:gd name="connsiteX31" fmla="*/ 159419 w 2349732"/>
                  <a:gd name="connsiteY31" fmla="*/ 3078125 h 3510743"/>
                  <a:gd name="connsiteX32" fmla="*/ 146719 w 2349732"/>
                  <a:gd name="connsiteY32" fmla="*/ 2925725 h 3510743"/>
                  <a:gd name="connsiteX33" fmla="*/ 254669 w 2349732"/>
                  <a:gd name="connsiteY33" fmla="*/ 2766975 h 3510743"/>
                  <a:gd name="connsiteX34" fmla="*/ 445169 w 2349732"/>
                  <a:gd name="connsiteY34" fmla="*/ 2620925 h 3510743"/>
                  <a:gd name="connsiteX35" fmla="*/ 724569 w 2349732"/>
                  <a:gd name="connsiteY35" fmla="*/ 2474875 h 3510743"/>
                  <a:gd name="connsiteX36" fmla="*/ 826169 w 2349732"/>
                  <a:gd name="connsiteY36" fmla="*/ 2392325 h 3510743"/>
                  <a:gd name="connsiteX37" fmla="*/ 851569 w 2349732"/>
                  <a:gd name="connsiteY37" fmla="*/ 2328825 h 3510743"/>
                  <a:gd name="connsiteX38" fmla="*/ 781719 w 2349732"/>
                  <a:gd name="connsiteY38" fmla="*/ 2309775 h 3510743"/>
                  <a:gd name="connsiteX39" fmla="*/ 692819 w 2349732"/>
                  <a:gd name="connsiteY39" fmla="*/ 2379625 h 3510743"/>
                  <a:gd name="connsiteX40" fmla="*/ 629319 w 2349732"/>
                  <a:gd name="connsiteY40" fmla="*/ 2500275 h 3510743"/>
                  <a:gd name="connsiteX41" fmla="*/ 483269 w 2349732"/>
                  <a:gd name="connsiteY41" fmla="*/ 2595525 h 3510743"/>
                  <a:gd name="connsiteX42" fmla="*/ 349919 w 2349732"/>
                  <a:gd name="connsiteY42" fmla="*/ 2671725 h 3510743"/>
                  <a:gd name="connsiteX43" fmla="*/ 191169 w 2349732"/>
                  <a:gd name="connsiteY43" fmla="*/ 2684425 h 3510743"/>
                  <a:gd name="connsiteX44" fmla="*/ 45119 w 2349732"/>
                  <a:gd name="connsiteY44" fmla="*/ 2614575 h 3510743"/>
                  <a:gd name="connsiteX45" fmla="*/ 669 w 2349732"/>
                  <a:gd name="connsiteY45" fmla="*/ 2481225 h 3510743"/>
                  <a:gd name="connsiteX46" fmla="*/ 32419 w 2349732"/>
                  <a:gd name="connsiteY46" fmla="*/ 2354225 h 3510743"/>
                  <a:gd name="connsiteX47" fmla="*/ 197519 w 2349732"/>
                  <a:gd name="connsiteY47" fmla="*/ 2227225 h 3510743"/>
                  <a:gd name="connsiteX48" fmla="*/ 375319 w 2349732"/>
                  <a:gd name="connsiteY48" fmla="*/ 2157375 h 3510743"/>
                  <a:gd name="connsiteX49" fmla="*/ 591219 w 2349732"/>
                  <a:gd name="connsiteY49" fmla="*/ 2055775 h 3510743"/>
                  <a:gd name="connsiteX50" fmla="*/ 673769 w 2349732"/>
                  <a:gd name="connsiteY50" fmla="*/ 1941475 h 3510743"/>
                  <a:gd name="connsiteX51" fmla="*/ 642019 w 2349732"/>
                  <a:gd name="connsiteY51" fmla="*/ 1909725 h 3510743"/>
                  <a:gd name="connsiteX52" fmla="*/ 527719 w 2349732"/>
                  <a:gd name="connsiteY52" fmla="*/ 2004975 h 3510743"/>
                  <a:gd name="connsiteX53" fmla="*/ 305469 w 2349732"/>
                  <a:gd name="connsiteY53" fmla="*/ 2100225 h 3510743"/>
                  <a:gd name="connsiteX54" fmla="*/ 159419 w 2349732"/>
                  <a:gd name="connsiteY54" fmla="*/ 2087525 h 3510743"/>
                  <a:gd name="connsiteX55" fmla="*/ 64169 w 2349732"/>
                  <a:gd name="connsiteY55" fmla="*/ 1966875 h 3510743"/>
                  <a:gd name="connsiteX56" fmla="*/ 51469 w 2349732"/>
                  <a:gd name="connsiteY56" fmla="*/ 1846225 h 3510743"/>
                  <a:gd name="connsiteX57" fmla="*/ 153069 w 2349732"/>
                  <a:gd name="connsiteY57" fmla="*/ 1719225 h 3510743"/>
                  <a:gd name="connsiteX58" fmla="*/ 318169 w 2349732"/>
                  <a:gd name="connsiteY58" fmla="*/ 1617625 h 3510743"/>
                  <a:gd name="connsiteX59" fmla="*/ 432469 w 2349732"/>
                  <a:gd name="connsiteY59" fmla="*/ 1554125 h 3510743"/>
                  <a:gd name="connsiteX60" fmla="*/ 483269 w 2349732"/>
                  <a:gd name="connsiteY60" fmla="*/ 1446175 h 3510743"/>
                  <a:gd name="connsiteX61" fmla="*/ 476919 w 2349732"/>
                  <a:gd name="connsiteY61" fmla="*/ 1414425 h 3510743"/>
                  <a:gd name="connsiteX62" fmla="*/ 400719 w 2349732"/>
                  <a:gd name="connsiteY62" fmla="*/ 1477925 h 3510743"/>
                  <a:gd name="connsiteX63" fmla="*/ 318169 w 2349732"/>
                  <a:gd name="connsiteY63" fmla="*/ 1522375 h 3510743"/>
                  <a:gd name="connsiteX64" fmla="*/ 216569 w 2349732"/>
                  <a:gd name="connsiteY64" fmla="*/ 1477925 h 3510743"/>
                  <a:gd name="connsiteX65" fmla="*/ 172119 w 2349732"/>
                  <a:gd name="connsiteY65" fmla="*/ 1357275 h 3510743"/>
                  <a:gd name="connsiteX66" fmla="*/ 172119 w 2349732"/>
                  <a:gd name="connsiteY66" fmla="*/ 1255675 h 3510743"/>
                  <a:gd name="connsiteX67" fmla="*/ 235619 w 2349732"/>
                  <a:gd name="connsiteY67" fmla="*/ 1058825 h 3510743"/>
                  <a:gd name="connsiteX68" fmla="*/ 318169 w 2349732"/>
                  <a:gd name="connsiteY68" fmla="*/ 887375 h 3510743"/>
                  <a:gd name="connsiteX69" fmla="*/ 368969 w 2349732"/>
                  <a:gd name="connsiteY69" fmla="*/ 550825 h 3510743"/>
                  <a:gd name="connsiteX70" fmla="*/ 267369 w 2349732"/>
                  <a:gd name="connsiteY70" fmla="*/ 315875 h 3510743"/>
                  <a:gd name="connsiteX71" fmla="*/ 102269 w 2349732"/>
                  <a:gd name="connsiteY71" fmla="*/ 195225 h 3510743"/>
                  <a:gd name="connsiteX72" fmla="*/ 26069 w 2349732"/>
                  <a:gd name="connsiteY72" fmla="*/ 179350 h 3510743"/>
                  <a:gd name="connsiteX73" fmla="*/ 29244 w 2349732"/>
                  <a:gd name="connsiteY73" fmla="*/ 14250 h 3510743"/>
                  <a:gd name="connsiteX74" fmla="*/ 138628 w 2349732"/>
                  <a:gd name="connsiteY74" fmla="*/ 13743 h 3510743"/>
                  <a:gd name="connsiteX75" fmla="*/ 181644 w 2349732"/>
                  <a:gd name="connsiteY75" fmla="*/ 26950 h 3510743"/>
                  <a:gd name="connsiteX76" fmla="*/ 311819 w 2349732"/>
                  <a:gd name="connsiteY76" fmla="*/ 80925 h 3510743"/>
                  <a:gd name="connsiteX77" fmla="*/ 464424 w 2349732"/>
                  <a:gd name="connsiteY77" fmla="*/ 173513 h 3510743"/>
                  <a:gd name="connsiteX78" fmla="*/ 464219 w 2349732"/>
                  <a:gd name="connsiteY78" fmla="*/ 290475 h 3510743"/>
                  <a:gd name="connsiteX79" fmla="*/ 521369 w 2349732"/>
                  <a:gd name="connsiteY79" fmla="*/ 449225 h 3510743"/>
                  <a:gd name="connsiteX80" fmla="*/ 515019 w 2349732"/>
                  <a:gd name="connsiteY80" fmla="*/ 773075 h 3510743"/>
                  <a:gd name="connsiteX81" fmla="*/ 464219 w 2349732"/>
                  <a:gd name="connsiteY81" fmla="*/ 950875 h 3510743"/>
                  <a:gd name="connsiteX82" fmla="*/ 388019 w 2349732"/>
                  <a:gd name="connsiteY82" fmla="*/ 1141375 h 3510743"/>
                  <a:gd name="connsiteX83" fmla="*/ 375319 w 2349732"/>
                  <a:gd name="connsiteY83" fmla="*/ 1217575 h 3510743"/>
                  <a:gd name="connsiteX84" fmla="*/ 394369 w 2349732"/>
                  <a:gd name="connsiteY84" fmla="*/ 1249325 h 3510743"/>
                  <a:gd name="connsiteX85" fmla="*/ 324519 w 2349732"/>
                  <a:gd name="connsiteY85" fmla="*/ 1306475 h 3510743"/>
                  <a:gd name="connsiteX86" fmla="*/ 394369 w 2349732"/>
                  <a:gd name="connsiteY86" fmla="*/ 1249325 h 3510743"/>
                  <a:gd name="connsiteX87" fmla="*/ 457869 w 2349732"/>
                  <a:gd name="connsiteY87" fmla="*/ 1204875 h 3510743"/>
                  <a:gd name="connsiteX88" fmla="*/ 565819 w 2349732"/>
                  <a:gd name="connsiteY88" fmla="*/ 1230275 h 3510743"/>
                  <a:gd name="connsiteX89" fmla="*/ 642019 w 2349732"/>
                  <a:gd name="connsiteY89" fmla="*/ 1325525 h 3510743"/>
                  <a:gd name="connsiteX90" fmla="*/ 661069 w 2349732"/>
                  <a:gd name="connsiteY90" fmla="*/ 1471575 h 3510743"/>
                  <a:gd name="connsiteX91" fmla="*/ 610269 w 2349732"/>
                  <a:gd name="connsiteY91" fmla="*/ 1636675 h 3510743"/>
                  <a:gd name="connsiteX92" fmla="*/ 470569 w 2349732"/>
                  <a:gd name="connsiteY92" fmla="*/ 1725575 h 3510743"/>
                  <a:gd name="connsiteX93" fmla="*/ 299119 w 2349732"/>
                  <a:gd name="connsiteY93" fmla="*/ 1827175 h 3510743"/>
                  <a:gd name="connsiteX94" fmla="*/ 273719 w 2349732"/>
                  <a:gd name="connsiteY94" fmla="*/ 1871625 h 3510743"/>
                  <a:gd name="connsiteX95" fmla="*/ 286419 w 2349732"/>
                  <a:gd name="connsiteY95" fmla="*/ 1916075 h 3510743"/>
                  <a:gd name="connsiteX96" fmla="*/ 388019 w 2349732"/>
                  <a:gd name="connsiteY96" fmla="*/ 1877975 h 3510743"/>
                  <a:gd name="connsiteX97" fmla="*/ 508669 w 2349732"/>
                  <a:gd name="connsiteY97" fmla="*/ 1782725 h 3510743"/>
                  <a:gd name="connsiteX98" fmla="*/ 629319 w 2349732"/>
                  <a:gd name="connsiteY98" fmla="*/ 1706525 h 3510743"/>
                  <a:gd name="connsiteX99" fmla="*/ 705519 w 2349732"/>
                  <a:gd name="connsiteY99" fmla="*/ 1687475 h 3510743"/>
                  <a:gd name="connsiteX100" fmla="*/ 794419 w 2349732"/>
                  <a:gd name="connsiteY100" fmla="*/ 1738275 h 3510743"/>
                  <a:gd name="connsiteX101" fmla="*/ 857919 w 2349732"/>
                  <a:gd name="connsiteY101" fmla="*/ 1922425 h 3510743"/>
                  <a:gd name="connsiteX102" fmla="*/ 838869 w 2349732"/>
                  <a:gd name="connsiteY102" fmla="*/ 2030375 h 3510743"/>
                  <a:gd name="connsiteX103" fmla="*/ 775369 w 2349732"/>
                  <a:gd name="connsiteY103" fmla="*/ 2131975 h 3510743"/>
                  <a:gd name="connsiteX104" fmla="*/ 648369 w 2349732"/>
                  <a:gd name="connsiteY104" fmla="*/ 2220875 h 3510743"/>
                  <a:gd name="connsiteX105" fmla="*/ 381669 w 2349732"/>
                  <a:gd name="connsiteY105" fmla="*/ 2322475 h 3510743"/>
                  <a:gd name="connsiteX106" fmla="*/ 273719 w 2349732"/>
                  <a:gd name="connsiteY106" fmla="*/ 2373275 h 3510743"/>
                  <a:gd name="connsiteX107" fmla="*/ 216569 w 2349732"/>
                  <a:gd name="connsiteY107" fmla="*/ 2449475 h 3510743"/>
                  <a:gd name="connsiteX108" fmla="*/ 216569 w 2349732"/>
                  <a:gd name="connsiteY108" fmla="*/ 2519325 h 3510743"/>
                  <a:gd name="connsiteX109" fmla="*/ 330869 w 2349732"/>
                  <a:gd name="connsiteY109" fmla="*/ 2487575 h 3510743"/>
                  <a:gd name="connsiteX110" fmla="*/ 451519 w 2349732"/>
                  <a:gd name="connsiteY110" fmla="*/ 2405025 h 3510743"/>
                  <a:gd name="connsiteX111" fmla="*/ 553119 w 2349732"/>
                  <a:gd name="connsiteY111" fmla="*/ 2271675 h 3510743"/>
                  <a:gd name="connsiteX112" fmla="*/ 705519 w 2349732"/>
                  <a:gd name="connsiteY112" fmla="*/ 2195475 h 3510743"/>
                  <a:gd name="connsiteX113" fmla="*/ 800769 w 2349732"/>
                  <a:gd name="connsiteY113" fmla="*/ 2125625 h 3510743"/>
                  <a:gd name="connsiteX114" fmla="*/ 934119 w 2349732"/>
                  <a:gd name="connsiteY114" fmla="*/ 2138325 h 3510743"/>
                  <a:gd name="connsiteX115" fmla="*/ 1023019 w 2349732"/>
                  <a:gd name="connsiteY115" fmla="*/ 2220875 h 3510743"/>
                  <a:gd name="connsiteX116" fmla="*/ 1054769 w 2349732"/>
                  <a:gd name="connsiteY116" fmla="*/ 2303425 h 3510743"/>
                  <a:gd name="connsiteX117" fmla="*/ 1035719 w 2349732"/>
                  <a:gd name="connsiteY117" fmla="*/ 2411375 h 3510743"/>
                  <a:gd name="connsiteX118" fmla="*/ 870619 w 2349732"/>
                  <a:gd name="connsiteY118" fmla="*/ 2551075 h 3510743"/>
                  <a:gd name="connsiteX119" fmla="*/ 699169 w 2349732"/>
                  <a:gd name="connsiteY119" fmla="*/ 2665375 h 3510743"/>
                  <a:gd name="connsiteX120" fmla="*/ 470569 w 2349732"/>
                  <a:gd name="connsiteY120" fmla="*/ 2798725 h 3510743"/>
                  <a:gd name="connsiteX121" fmla="*/ 388019 w 2349732"/>
                  <a:gd name="connsiteY121" fmla="*/ 2862225 h 3510743"/>
                  <a:gd name="connsiteX122" fmla="*/ 324519 w 2349732"/>
                  <a:gd name="connsiteY122" fmla="*/ 2932075 h 3510743"/>
                  <a:gd name="connsiteX123" fmla="*/ 362619 w 2349732"/>
                  <a:gd name="connsiteY123" fmla="*/ 2963825 h 3510743"/>
                  <a:gd name="connsiteX124" fmla="*/ 546769 w 2349732"/>
                  <a:gd name="connsiteY124" fmla="*/ 2874925 h 3510743"/>
                  <a:gd name="connsiteX125" fmla="*/ 654719 w 2349732"/>
                  <a:gd name="connsiteY125" fmla="*/ 2754275 h 3510743"/>
                  <a:gd name="connsiteX126" fmla="*/ 737269 w 2349732"/>
                  <a:gd name="connsiteY126" fmla="*/ 2659025 h 3510743"/>
                  <a:gd name="connsiteX127" fmla="*/ 915069 w 2349732"/>
                  <a:gd name="connsiteY127" fmla="*/ 2512975 h 3510743"/>
                  <a:gd name="connsiteX128" fmla="*/ 1035719 w 2349732"/>
                  <a:gd name="connsiteY128" fmla="*/ 2411375 h 3510743"/>
                  <a:gd name="connsiteX129" fmla="*/ 1143669 w 2349732"/>
                  <a:gd name="connsiteY129" fmla="*/ 2366925 h 3510743"/>
                  <a:gd name="connsiteX130" fmla="*/ 1232569 w 2349732"/>
                  <a:gd name="connsiteY130" fmla="*/ 2392325 h 3510743"/>
                  <a:gd name="connsiteX131" fmla="*/ 1315119 w 2349732"/>
                  <a:gd name="connsiteY131" fmla="*/ 2487575 h 3510743"/>
                  <a:gd name="connsiteX132" fmla="*/ 1334169 w 2349732"/>
                  <a:gd name="connsiteY132" fmla="*/ 2646325 h 3510743"/>
                  <a:gd name="connsiteX133" fmla="*/ 1270669 w 2349732"/>
                  <a:gd name="connsiteY133" fmla="*/ 2798725 h 3510743"/>
                  <a:gd name="connsiteX134" fmla="*/ 1105569 w 2349732"/>
                  <a:gd name="connsiteY134" fmla="*/ 2951125 h 3510743"/>
                  <a:gd name="connsiteX135" fmla="*/ 1016669 w 2349732"/>
                  <a:gd name="connsiteY135" fmla="*/ 3040025 h 3510743"/>
                  <a:gd name="connsiteX136" fmla="*/ 1016669 w 2349732"/>
                  <a:gd name="connsiteY136" fmla="*/ 3090825 h 3510743"/>
                  <a:gd name="connsiteX137" fmla="*/ 1099219 w 2349732"/>
                  <a:gd name="connsiteY137" fmla="*/ 3090825 h 3510743"/>
                  <a:gd name="connsiteX138" fmla="*/ 1188119 w 2349732"/>
                  <a:gd name="connsiteY138" fmla="*/ 3008275 h 3510743"/>
                  <a:gd name="connsiteX139" fmla="*/ 1289719 w 2349732"/>
                  <a:gd name="connsiteY139" fmla="*/ 2913025 h 3510743"/>
                  <a:gd name="connsiteX140" fmla="*/ 1416719 w 2349732"/>
                  <a:gd name="connsiteY140" fmla="*/ 2868575 h 3510743"/>
                  <a:gd name="connsiteX141" fmla="*/ 1613569 w 2349732"/>
                  <a:gd name="connsiteY141" fmla="*/ 2906675 h 3510743"/>
                  <a:gd name="connsiteX142" fmla="*/ 1696119 w 2349732"/>
                  <a:gd name="connsiteY142" fmla="*/ 3071775 h 3510743"/>
                  <a:gd name="connsiteX143" fmla="*/ 1683419 w 2349732"/>
                  <a:gd name="connsiteY143" fmla="*/ 3173375 h 3510743"/>
                  <a:gd name="connsiteX144" fmla="*/ 1613569 w 2349732"/>
                  <a:gd name="connsiteY144" fmla="*/ 3255925 h 3510743"/>
                  <a:gd name="connsiteX145" fmla="*/ 1480219 w 2349732"/>
                  <a:gd name="connsiteY145" fmla="*/ 3313075 h 3510743"/>
                  <a:gd name="connsiteX146" fmla="*/ 1594519 w 2349732"/>
                  <a:gd name="connsiteY146" fmla="*/ 3262275 h 3510743"/>
                  <a:gd name="connsiteX147" fmla="*/ 1702469 w 2349732"/>
                  <a:gd name="connsiteY147" fmla="*/ 3154325 h 3510743"/>
                  <a:gd name="connsiteX148" fmla="*/ 1813844 w 2349732"/>
                  <a:gd name="connsiteY148" fmla="*/ 3088898 h 3510743"/>
                  <a:gd name="connsiteX149" fmla="*/ 1953544 w 2349732"/>
                  <a:gd name="connsiteY149" fmla="*/ 3069849 h 3510743"/>
                  <a:gd name="connsiteX150" fmla="*/ 2079408 w 2349732"/>
                  <a:gd name="connsiteY150" fmla="*/ 3094505 h 3510743"/>
                  <a:gd name="connsiteX151" fmla="*/ 2136915 w 2349732"/>
                  <a:gd name="connsiteY151" fmla="*/ 3054394 h 3510743"/>
                  <a:gd name="connsiteX152" fmla="*/ 2251928 w 2349732"/>
                  <a:gd name="connsiteY152" fmla="*/ 3040210 h 3510743"/>
                  <a:gd name="connsiteX153" fmla="*/ 2340394 w 2349732"/>
                  <a:gd name="connsiteY153" fmla="*/ 3003851 h 3510743"/>
                  <a:gd name="connsiteX0" fmla="*/ 2340394 w 2349732"/>
                  <a:gd name="connsiteY0" fmla="*/ 3003851 h 3510743"/>
                  <a:gd name="connsiteX1" fmla="*/ 2337469 w 2349732"/>
                  <a:gd name="connsiteY1" fmla="*/ 3116225 h 3510743"/>
                  <a:gd name="connsiteX2" fmla="*/ 2254919 w 2349732"/>
                  <a:gd name="connsiteY2" fmla="*/ 3217825 h 3510743"/>
                  <a:gd name="connsiteX3" fmla="*/ 2140619 w 2349732"/>
                  <a:gd name="connsiteY3" fmla="*/ 3274975 h 3510743"/>
                  <a:gd name="connsiteX4" fmla="*/ 1924719 w 2349732"/>
                  <a:gd name="connsiteY4" fmla="*/ 3287675 h 3510743"/>
                  <a:gd name="connsiteX5" fmla="*/ 1810419 w 2349732"/>
                  <a:gd name="connsiteY5" fmla="*/ 3306725 h 3510743"/>
                  <a:gd name="connsiteX6" fmla="*/ 1689769 w 2349732"/>
                  <a:gd name="connsiteY6" fmla="*/ 3376575 h 3510743"/>
                  <a:gd name="connsiteX7" fmla="*/ 1575469 w 2349732"/>
                  <a:gd name="connsiteY7" fmla="*/ 3478175 h 3510743"/>
                  <a:gd name="connsiteX8" fmla="*/ 1448469 w 2349732"/>
                  <a:gd name="connsiteY8" fmla="*/ 3503575 h 3510743"/>
                  <a:gd name="connsiteX9" fmla="*/ 1321469 w 2349732"/>
                  <a:gd name="connsiteY9" fmla="*/ 3503575 h 3510743"/>
                  <a:gd name="connsiteX10" fmla="*/ 1226219 w 2349732"/>
                  <a:gd name="connsiteY10" fmla="*/ 3421025 h 3510743"/>
                  <a:gd name="connsiteX11" fmla="*/ 1226219 w 2349732"/>
                  <a:gd name="connsiteY11" fmla="*/ 3325775 h 3510743"/>
                  <a:gd name="connsiteX12" fmla="*/ 1296069 w 2349732"/>
                  <a:gd name="connsiteY12" fmla="*/ 3224175 h 3510743"/>
                  <a:gd name="connsiteX13" fmla="*/ 1442119 w 2349732"/>
                  <a:gd name="connsiteY13" fmla="*/ 3154325 h 3510743"/>
                  <a:gd name="connsiteX14" fmla="*/ 1524669 w 2349732"/>
                  <a:gd name="connsiteY14" fmla="*/ 3103525 h 3510743"/>
                  <a:gd name="connsiteX15" fmla="*/ 1473869 w 2349732"/>
                  <a:gd name="connsiteY15" fmla="*/ 3052725 h 3510743"/>
                  <a:gd name="connsiteX16" fmla="*/ 1321469 w 2349732"/>
                  <a:gd name="connsiteY16" fmla="*/ 3109875 h 3510743"/>
                  <a:gd name="connsiteX17" fmla="*/ 1175419 w 2349732"/>
                  <a:gd name="connsiteY17" fmla="*/ 3224175 h 3510743"/>
                  <a:gd name="connsiteX18" fmla="*/ 991269 w 2349732"/>
                  <a:gd name="connsiteY18" fmla="*/ 3300375 h 3510743"/>
                  <a:gd name="connsiteX19" fmla="*/ 857919 w 2349732"/>
                  <a:gd name="connsiteY19" fmla="*/ 3294025 h 3510743"/>
                  <a:gd name="connsiteX20" fmla="*/ 762669 w 2349732"/>
                  <a:gd name="connsiteY20" fmla="*/ 3179725 h 3510743"/>
                  <a:gd name="connsiteX21" fmla="*/ 794419 w 2349732"/>
                  <a:gd name="connsiteY21" fmla="*/ 2995575 h 3510743"/>
                  <a:gd name="connsiteX22" fmla="*/ 965869 w 2349732"/>
                  <a:gd name="connsiteY22" fmla="*/ 2868575 h 3510743"/>
                  <a:gd name="connsiteX23" fmla="*/ 1130969 w 2349732"/>
                  <a:gd name="connsiteY23" fmla="*/ 2728875 h 3510743"/>
                  <a:gd name="connsiteX24" fmla="*/ 1143669 w 2349732"/>
                  <a:gd name="connsiteY24" fmla="*/ 2627275 h 3510743"/>
                  <a:gd name="connsiteX25" fmla="*/ 1073819 w 2349732"/>
                  <a:gd name="connsiteY25" fmla="*/ 2601875 h 3510743"/>
                  <a:gd name="connsiteX26" fmla="*/ 965869 w 2349732"/>
                  <a:gd name="connsiteY26" fmla="*/ 2671725 h 3510743"/>
                  <a:gd name="connsiteX27" fmla="*/ 832519 w 2349732"/>
                  <a:gd name="connsiteY27" fmla="*/ 2843175 h 3510743"/>
                  <a:gd name="connsiteX28" fmla="*/ 661069 w 2349732"/>
                  <a:gd name="connsiteY28" fmla="*/ 3001925 h 3510743"/>
                  <a:gd name="connsiteX29" fmla="*/ 476919 w 2349732"/>
                  <a:gd name="connsiteY29" fmla="*/ 3122575 h 3510743"/>
                  <a:gd name="connsiteX30" fmla="*/ 305469 w 2349732"/>
                  <a:gd name="connsiteY30" fmla="*/ 3154325 h 3510743"/>
                  <a:gd name="connsiteX31" fmla="*/ 159419 w 2349732"/>
                  <a:gd name="connsiteY31" fmla="*/ 3078125 h 3510743"/>
                  <a:gd name="connsiteX32" fmla="*/ 146719 w 2349732"/>
                  <a:gd name="connsiteY32" fmla="*/ 2925725 h 3510743"/>
                  <a:gd name="connsiteX33" fmla="*/ 254669 w 2349732"/>
                  <a:gd name="connsiteY33" fmla="*/ 2766975 h 3510743"/>
                  <a:gd name="connsiteX34" fmla="*/ 445169 w 2349732"/>
                  <a:gd name="connsiteY34" fmla="*/ 2620925 h 3510743"/>
                  <a:gd name="connsiteX35" fmla="*/ 724569 w 2349732"/>
                  <a:gd name="connsiteY35" fmla="*/ 2474875 h 3510743"/>
                  <a:gd name="connsiteX36" fmla="*/ 826169 w 2349732"/>
                  <a:gd name="connsiteY36" fmla="*/ 2392325 h 3510743"/>
                  <a:gd name="connsiteX37" fmla="*/ 851569 w 2349732"/>
                  <a:gd name="connsiteY37" fmla="*/ 2328825 h 3510743"/>
                  <a:gd name="connsiteX38" fmla="*/ 781719 w 2349732"/>
                  <a:gd name="connsiteY38" fmla="*/ 2309775 h 3510743"/>
                  <a:gd name="connsiteX39" fmla="*/ 692819 w 2349732"/>
                  <a:gd name="connsiteY39" fmla="*/ 2379625 h 3510743"/>
                  <a:gd name="connsiteX40" fmla="*/ 629319 w 2349732"/>
                  <a:gd name="connsiteY40" fmla="*/ 2500275 h 3510743"/>
                  <a:gd name="connsiteX41" fmla="*/ 483269 w 2349732"/>
                  <a:gd name="connsiteY41" fmla="*/ 2595525 h 3510743"/>
                  <a:gd name="connsiteX42" fmla="*/ 349919 w 2349732"/>
                  <a:gd name="connsiteY42" fmla="*/ 2671725 h 3510743"/>
                  <a:gd name="connsiteX43" fmla="*/ 191169 w 2349732"/>
                  <a:gd name="connsiteY43" fmla="*/ 2684425 h 3510743"/>
                  <a:gd name="connsiteX44" fmla="*/ 45119 w 2349732"/>
                  <a:gd name="connsiteY44" fmla="*/ 2614575 h 3510743"/>
                  <a:gd name="connsiteX45" fmla="*/ 669 w 2349732"/>
                  <a:gd name="connsiteY45" fmla="*/ 2481225 h 3510743"/>
                  <a:gd name="connsiteX46" fmla="*/ 32419 w 2349732"/>
                  <a:gd name="connsiteY46" fmla="*/ 2354225 h 3510743"/>
                  <a:gd name="connsiteX47" fmla="*/ 197519 w 2349732"/>
                  <a:gd name="connsiteY47" fmla="*/ 2227225 h 3510743"/>
                  <a:gd name="connsiteX48" fmla="*/ 375319 w 2349732"/>
                  <a:gd name="connsiteY48" fmla="*/ 2157375 h 3510743"/>
                  <a:gd name="connsiteX49" fmla="*/ 591219 w 2349732"/>
                  <a:gd name="connsiteY49" fmla="*/ 2055775 h 3510743"/>
                  <a:gd name="connsiteX50" fmla="*/ 673769 w 2349732"/>
                  <a:gd name="connsiteY50" fmla="*/ 1941475 h 3510743"/>
                  <a:gd name="connsiteX51" fmla="*/ 642019 w 2349732"/>
                  <a:gd name="connsiteY51" fmla="*/ 1909725 h 3510743"/>
                  <a:gd name="connsiteX52" fmla="*/ 527719 w 2349732"/>
                  <a:gd name="connsiteY52" fmla="*/ 2004975 h 3510743"/>
                  <a:gd name="connsiteX53" fmla="*/ 305469 w 2349732"/>
                  <a:gd name="connsiteY53" fmla="*/ 2100225 h 3510743"/>
                  <a:gd name="connsiteX54" fmla="*/ 159419 w 2349732"/>
                  <a:gd name="connsiteY54" fmla="*/ 2087525 h 3510743"/>
                  <a:gd name="connsiteX55" fmla="*/ 64169 w 2349732"/>
                  <a:gd name="connsiteY55" fmla="*/ 1966875 h 3510743"/>
                  <a:gd name="connsiteX56" fmla="*/ 51469 w 2349732"/>
                  <a:gd name="connsiteY56" fmla="*/ 1846225 h 3510743"/>
                  <a:gd name="connsiteX57" fmla="*/ 153069 w 2349732"/>
                  <a:gd name="connsiteY57" fmla="*/ 1719225 h 3510743"/>
                  <a:gd name="connsiteX58" fmla="*/ 318169 w 2349732"/>
                  <a:gd name="connsiteY58" fmla="*/ 1617625 h 3510743"/>
                  <a:gd name="connsiteX59" fmla="*/ 432469 w 2349732"/>
                  <a:gd name="connsiteY59" fmla="*/ 1554125 h 3510743"/>
                  <a:gd name="connsiteX60" fmla="*/ 483269 w 2349732"/>
                  <a:gd name="connsiteY60" fmla="*/ 1446175 h 3510743"/>
                  <a:gd name="connsiteX61" fmla="*/ 476919 w 2349732"/>
                  <a:gd name="connsiteY61" fmla="*/ 1414425 h 3510743"/>
                  <a:gd name="connsiteX62" fmla="*/ 400719 w 2349732"/>
                  <a:gd name="connsiteY62" fmla="*/ 1477925 h 3510743"/>
                  <a:gd name="connsiteX63" fmla="*/ 318169 w 2349732"/>
                  <a:gd name="connsiteY63" fmla="*/ 1522375 h 3510743"/>
                  <a:gd name="connsiteX64" fmla="*/ 216569 w 2349732"/>
                  <a:gd name="connsiteY64" fmla="*/ 1477925 h 3510743"/>
                  <a:gd name="connsiteX65" fmla="*/ 172119 w 2349732"/>
                  <a:gd name="connsiteY65" fmla="*/ 1357275 h 3510743"/>
                  <a:gd name="connsiteX66" fmla="*/ 172119 w 2349732"/>
                  <a:gd name="connsiteY66" fmla="*/ 1255675 h 3510743"/>
                  <a:gd name="connsiteX67" fmla="*/ 235619 w 2349732"/>
                  <a:gd name="connsiteY67" fmla="*/ 1058825 h 3510743"/>
                  <a:gd name="connsiteX68" fmla="*/ 318169 w 2349732"/>
                  <a:gd name="connsiteY68" fmla="*/ 887375 h 3510743"/>
                  <a:gd name="connsiteX69" fmla="*/ 368969 w 2349732"/>
                  <a:gd name="connsiteY69" fmla="*/ 550825 h 3510743"/>
                  <a:gd name="connsiteX70" fmla="*/ 267369 w 2349732"/>
                  <a:gd name="connsiteY70" fmla="*/ 315875 h 3510743"/>
                  <a:gd name="connsiteX71" fmla="*/ 102269 w 2349732"/>
                  <a:gd name="connsiteY71" fmla="*/ 195225 h 3510743"/>
                  <a:gd name="connsiteX72" fmla="*/ 26069 w 2349732"/>
                  <a:gd name="connsiteY72" fmla="*/ 179350 h 3510743"/>
                  <a:gd name="connsiteX73" fmla="*/ 29244 w 2349732"/>
                  <a:gd name="connsiteY73" fmla="*/ 14250 h 3510743"/>
                  <a:gd name="connsiteX74" fmla="*/ 138628 w 2349732"/>
                  <a:gd name="connsiteY74" fmla="*/ 13743 h 3510743"/>
                  <a:gd name="connsiteX75" fmla="*/ 181644 w 2349732"/>
                  <a:gd name="connsiteY75" fmla="*/ 26950 h 3510743"/>
                  <a:gd name="connsiteX76" fmla="*/ 311819 w 2349732"/>
                  <a:gd name="connsiteY76" fmla="*/ 80925 h 3510743"/>
                  <a:gd name="connsiteX77" fmla="*/ 464424 w 2349732"/>
                  <a:gd name="connsiteY77" fmla="*/ 173513 h 3510743"/>
                  <a:gd name="connsiteX78" fmla="*/ 519525 w 2349732"/>
                  <a:gd name="connsiteY78" fmla="*/ 327346 h 3510743"/>
                  <a:gd name="connsiteX79" fmla="*/ 521369 w 2349732"/>
                  <a:gd name="connsiteY79" fmla="*/ 449225 h 3510743"/>
                  <a:gd name="connsiteX80" fmla="*/ 515019 w 2349732"/>
                  <a:gd name="connsiteY80" fmla="*/ 773075 h 3510743"/>
                  <a:gd name="connsiteX81" fmla="*/ 464219 w 2349732"/>
                  <a:gd name="connsiteY81" fmla="*/ 950875 h 3510743"/>
                  <a:gd name="connsiteX82" fmla="*/ 388019 w 2349732"/>
                  <a:gd name="connsiteY82" fmla="*/ 1141375 h 3510743"/>
                  <a:gd name="connsiteX83" fmla="*/ 375319 w 2349732"/>
                  <a:gd name="connsiteY83" fmla="*/ 1217575 h 3510743"/>
                  <a:gd name="connsiteX84" fmla="*/ 394369 w 2349732"/>
                  <a:gd name="connsiteY84" fmla="*/ 1249325 h 3510743"/>
                  <a:gd name="connsiteX85" fmla="*/ 324519 w 2349732"/>
                  <a:gd name="connsiteY85" fmla="*/ 1306475 h 3510743"/>
                  <a:gd name="connsiteX86" fmla="*/ 394369 w 2349732"/>
                  <a:gd name="connsiteY86" fmla="*/ 1249325 h 3510743"/>
                  <a:gd name="connsiteX87" fmla="*/ 457869 w 2349732"/>
                  <a:gd name="connsiteY87" fmla="*/ 1204875 h 3510743"/>
                  <a:gd name="connsiteX88" fmla="*/ 565819 w 2349732"/>
                  <a:gd name="connsiteY88" fmla="*/ 1230275 h 3510743"/>
                  <a:gd name="connsiteX89" fmla="*/ 642019 w 2349732"/>
                  <a:gd name="connsiteY89" fmla="*/ 1325525 h 3510743"/>
                  <a:gd name="connsiteX90" fmla="*/ 661069 w 2349732"/>
                  <a:gd name="connsiteY90" fmla="*/ 1471575 h 3510743"/>
                  <a:gd name="connsiteX91" fmla="*/ 610269 w 2349732"/>
                  <a:gd name="connsiteY91" fmla="*/ 1636675 h 3510743"/>
                  <a:gd name="connsiteX92" fmla="*/ 470569 w 2349732"/>
                  <a:gd name="connsiteY92" fmla="*/ 1725575 h 3510743"/>
                  <a:gd name="connsiteX93" fmla="*/ 299119 w 2349732"/>
                  <a:gd name="connsiteY93" fmla="*/ 1827175 h 3510743"/>
                  <a:gd name="connsiteX94" fmla="*/ 273719 w 2349732"/>
                  <a:gd name="connsiteY94" fmla="*/ 1871625 h 3510743"/>
                  <a:gd name="connsiteX95" fmla="*/ 286419 w 2349732"/>
                  <a:gd name="connsiteY95" fmla="*/ 1916075 h 3510743"/>
                  <a:gd name="connsiteX96" fmla="*/ 388019 w 2349732"/>
                  <a:gd name="connsiteY96" fmla="*/ 1877975 h 3510743"/>
                  <a:gd name="connsiteX97" fmla="*/ 508669 w 2349732"/>
                  <a:gd name="connsiteY97" fmla="*/ 1782725 h 3510743"/>
                  <a:gd name="connsiteX98" fmla="*/ 629319 w 2349732"/>
                  <a:gd name="connsiteY98" fmla="*/ 1706525 h 3510743"/>
                  <a:gd name="connsiteX99" fmla="*/ 705519 w 2349732"/>
                  <a:gd name="connsiteY99" fmla="*/ 1687475 h 3510743"/>
                  <a:gd name="connsiteX100" fmla="*/ 794419 w 2349732"/>
                  <a:gd name="connsiteY100" fmla="*/ 1738275 h 3510743"/>
                  <a:gd name="connsiteX101" fmla="*/ 857919 w 2349732"/>
                  <a:gd name="connsiteY101" fmla="*/ 1922425 h 3510743"/>
                  <a:gd name="connsiteX102" fmla="*/ 838869 w 2349732"/>
                  <a:gd name="connsiteY102" fmla="*/ 2030375 h 3510743"/>
                  <a:gd name="connsiteX103" fmla="*/ 775369 w 2349732"/>
                  <a:gd name="connsiteY103" fmla="*/ 2131975 h 3510743"/>
                  <a:gd name="connsiteX104" fmla="*/ 648369 w 2349732"/>
                  <a:gd name="connsiteY104" fmla="*/ 2220875 h 3510743"/>
                  <a:gd name="connsiteX105" fmla="*/ 381669 w 2349732"/>
                  <a:gd name="connsiteY105" fmla="*/ 2322475 h 3510743"/>
                  <a:gd name="connsiteX106" fmla="*/ 273719 w 2349732"/>
                  <a:gd name="connsiteY106" fmla="*/ 2373275 h 3510743"/>
                  <a:gd name="connsiteX107" fmla="*/ 216569 w 2349732"/>
                  <a:gd name="connsiteY107" fmla="*/ 2449475 h 3510743"/>
                  <a:gd name="connsiteX108" fmla="*/ 216569 w 2349732"/>
                  <a:gd name="connsiteY108" fmla="*/ 2519325 h 3510743"/>
                  <a:gd name="connsiteX109" fmla="*/ 330869 w 2349732"/>
                  <a:gd name="connsiteY109" fmla="*/ 2487575 h 3510743"/>
                  <a:gd name="connsiteX110" fmla="*/ 451519 w 2349732"/>
                  <a:gd name="connsiteY110" fmla="*/ 2405025 h 3510743"/>
                  <a:gd name="connsiteX111" fmla="*/ 553119 w 2349732"/>
                  <a:gd name="connsiteY111" fmla="*/ 2271675 h 3510743"/>
                  <a:gd name="connsiteX112" fmla="*/ 705519 w 2349732"/>
                  <a:gd name="connsiteY112" fmla="*/ 2195475 h 3510743"/>
                  <a:gd name="connsiteX113" fmla="*/ 800769 w 2349732"/>
                  <a:gd name="connsiteY113" fmla="*/ 2125625 h 3510743"/>
                  <a:gd name="connsiteX114" fmla="*/ 934119 w 2349732"/>
                  <a:gd name="connsiteY114" fmla="*/ 2138325 h 3510743"/>
                  <a:gd name="connsiteX115" fmla="*/ 1023019 w 2349732"/>
                  <a:gd name="connsiteY115" fmla="*/ 2220875 h 3510743"/>
                  <a:gd name="connsiteX116" fmla="*/ 1054769 w 2349732"/>
                  <a:gd name="connsiteY116" fmla="*/ 2303425 h 3510743"/>
                  <a:gd name="connsiteX117" fmla="*/ 1035719 w 2349732"/>
                  <a:gd name="connsiteY117" fmla="*/ 2411375 h 3510743"/>
                  <a:gd name="connsiteX118" fmla="*/ 870619 w 2349732"/>
                  <a:gd name="connsiteY118" fmla="*/ 2551075 h 3510743"/>
                  <a:gd name="connsiteX119" fmla="*/ 699169 w 2349732"/>
                  <a:gd name="connsiteY119" fmla="*/ 2665375 h 3510743"/>
                  <a:gd name="connsiteX120" fmla="*/ 470569 w 2349732"/>
                  <a:gd name="connsiteY120" fmla="*/ 2798725 h 3510743"/>
                  <a:gd name="connsiteX121" fmla="*/ 388019 w 2349732"/>
                  <a:gd name="connsiteY121" fmla="*/ 2862225 h 3510743"/>
                  <a:gd name="connsiteX122" fmla="*/ 324519 w 2349732"/>
                  <a:gd name="connsiteY122" fmla="*/ 2932075 h 3510743"/>
                  <a:gd name="connsiteX123" fmla="*/ 362619 w 2349732"/>
                  <a:gd name="connsiteY123" fmla="*/ 2963825 h 3510743"/>
                  <a:gd name="connsiteX124" fmla="*/ 546769 w 2349732"/>
                  <a:gd name="connsiteY124" fmla="*/ 2874925 h 3510743"/>
                  <a:gd name="connsiteX125" fmla="*/ 654719 w 2349732"/>
                  <a:gd name="connsiteY125" fmla="*/ 2754275 h 3510743"/>
                  <a:gd name="connsiteX126" fmla="*/ 737269 w 2349732"/>
                  <a:gd name="connsiteY126" fmla="*/ 2659025 h 3510743"/>
                  <a:gd name="connsiteX127" fmla="*/ 915069 w 2349732"/>
                  <a:gd name="connsiteY127" fmla="*/ 2512975 h 3510743"/>
                  <a:gd name="connsiteX128" fmla="*/ 1035719 w 2349732"/>
                  <a:gd name="connsiteY128" fmla="*/ 2411375 h 3510743"/>
                  <a:gd name="connsiteX129" fmla="*/ 1143669 w 2349732"/>
                  <a:gd name="connsiteY129" fmla="*/ 2366925 h 3510743"/>
                  <a:gd name="connsiteX130" fmla="*/ 1232569 w 2349732"/>
                  <a:gd name="connsiteY130" fmla="*/ 2392325 h 3510743"/>
                  <a:gd name="connsiteX131" fmla="*/ 1315119 w 2349732"/>
                  <a:gd name="connsiteY131" fmla="*/ 2487575 h 3510743"/>
                  <a:gd name="connsiteX132" fmla="*/ 1334169 w 2349732"/>
                  <a:gd name="connsiteY132" fmla="*/ 2646325 h 3510743"/>
                  <a:gd name="connsiteX133" fmla="*/ 1270669 w 2349732"/>
                  <a:gd name="connsiteY133" fmla="*/ 2798725 h 3510743"/>
                  <a:gd name="connsiteX134" fmla="*/ 1105569 w 2349732"/>
                  <a:gd name="connsiteY134" fmla="*/ 2951125 h 3510743"/>
                  <a:gd name="connsiteX135" fmla="*/ 1016669 w 2349732"/>
                  <a:gd name="connsiteY135" fmla="*/ 3040025 h 3510743"/>
                  <a:gd name="connsiteX136" fmla="*/ 1016669 w 2349732"/>
                  <a:gd name="connsiteY136" fmla="*/ 3090825 h 3510743"/>
                  <a:gd name="connsiteX137" fmla="*/ 1099219 w 2349732"/>
                  <a:gd name="connsiteY137" fmla="*/ 3090825 h 3510743"/>
                  <a:gd name="connsiteX138" fmla="*/ 1188119 w 2349732"/>
                  <a:gd name="connsiteY138" fmla="*/ 3008275 h 3510743"/>
                  <a:gd name="connsiteX139" fmla="*/ 1289719 w 2349732"/>
                  <a:gd name="connsiteY139" fmla="*/ 2913025 h 3510743"/>
                  <a:gd name="connsiteX140" fmla="*/ 1416719 w 2349732"/>
                  <a:gd name="connsiteY140" fmla="*/ 2868575 h 3510743"/>
                  <a:gd name="connsiteX141" fmla="*/ 1613569 w 2349732"/>
                  <a:gd name="connsiteY141" fmla="*/ 2906675 h 3510743"/>
                  <a:gd name="connsiteX142" fmla="*/ 1696119 w 2349732"/>
                  <a:gd name="connsiteY142" fmla="*/ 3071775 h 3510743"/>
                  <a:gd name="connsiteX143" fmla="*/ 1683419 w 2349732"/>
                  <a:gd name="connsiteY143" fmla="*/ 3173375 h 3510743"/>
                  <a:gd name="connsiteX144" fmla="*/ 1613569 w 2349732"/>
                  <a:gd name="connsiteY144" fmla="*/ 3255925 h 3510743"/>
                  <a:gd name="connsiteX145" fmla="*/ 1480219 w 2349732"/>
                  <a:gd name="connsiteY145" fmla="*/ 3313075 h 3510743"/>
                  <a:gd name="connsiteX146" fmla="*/ 1594519 w 2349732"/>
                  <a:gd name="connsiteY146" fmla="*/ 3262275 h 3510743"/>
                  <a:gd name="connsiteX147" fmla="*/ 1702469 w 2349732"/>
                  <a:gd name="connsiteY147" fmla="*/ 3154325 h 3510743"/>
                  <a:gd name="connsiteX148" fmla="*/ 1813844 w 2349732"/>
                  <a:gd name="connsiteY148" fmla="*/ 3088898 h 3510743"/>
                  <a:gd name="connsiteX149" fmla="*/ 1953544 w 2349732"/>
                  <a:gd name="connsiteY149" fmla="*/ 3069849 h 3510743"/>
                  <a:gd name="connsiteX150" fmla="*/ 2079408 w 2349732"/>
                  <a:gd name="connsiteY150" fmla="*/ 3094505 h 3510743"/>
                  <a:gd name="connsiteX151" fmla="*/ 2136915 w 2349732"/>
                  <a:gd name="connsiteY151" fmla="*/ 3054394 h 3510743"/>
                  <a:gd name="connsiteX152" fmla="*/ 2251928 w 2349732"/>
                  <a:gd name="connsiteY152" fmla="*/ 3040210 h 3510743"/>
                  <a:gd name="connsiteX153" fmla="*/ 2340394 w 2349732"/>
                  <a:gd name="connsiteY153" fmla="*/ 3003851 h 3510743"/>
                  <a:gd name="connsiteX0" fmla="*/ 2340394 w 2349732"/>
                  <a:gd name="connsiteY0" fmla="*/ 3003851 h 3510743"/>
                  <a:gd name="connsiteX1" fmla="*/ 2337469 w 2349732"/>
                  <a:gd name="connsiteY1" fmla="*/ 3116225 h 3510743"/>
                  <a:gd name="connsiteX2" fmla="*/ 2254919 w 2349732"/>
                  <a:gd name="connsiteY2" fmla="*/ 3217825 h 3510743"/>
                  <a:gd name="connsiteX3" fmla="*/ 2140619 w 2349732"/>
                  <a:gd name="connsiteY3" fmla="*/ 3274975 h 3510743"/>
                  <a:gd name="connsiteX4" fmla="*/ 1924719 w 2349732"/>
                  <a:gd name="connsiteY4" fmla="*/ 3287675 h 3510743"/>
                  <a:gd name="connsiteX5" fmla="*/ 1810419 w 2349732"/>
                  <a:gd name="connsiteY5" fmla="*/ 3306725 h 3510743"/>
                  <a:gd name="connsiteX6" fmla="*/ 1689769 w 2349732"/>
                  <a:gd name="connsiteY6" fmla="*/ 3376575 h 3510743"/>
                  <a:gd name="connsiteX7" fmla="*/ 1575469 w 2349732"/>
                  <a:gd name="connsiteY7" fmla="*/ 3478175 h 3510743"/>
                  <a:gd name="connsiteX8" fmla="*/ 1448469 w 2349732"/>
                  <a:gd name="connsiteY8" fmla="*/ 3503575 h 3510743"/>
                  <a:gd name="connsiteX9" fmla="*/ 1321469 w 2349732"/>
                  <a:gd name="connsiteY9" fmla="*/ 3503575 h 3510743"/>
                  <a:gd name="connsiteX10" fmla="*/ 1226219 w 2349732"/>
                  <a:gd name="connsiteY10" fmla="*/ 3421025 h 3510743"/>
                  <a:gd name="connsiteX11" fmla="*/ 1226219 w 2349732"/>
                  <a:gd name="connsiteY11" fmla="*/ 3325775 h 3510743"/>
                  <a:gd name="connsiteX12" fmla="*/ 1296069 w 2349732"/>
                  <a:gd name="connsiteY12" fmla="*/ 3224175 h 3510743"/>
                  <a:gd name="connsiteX13" fmla="*/ 1442119 w 2349732"/>
                  <a:gd name="connsiteY13" fmla="*/ 3154325 h 3510743"/>
                  <a:gd name="connsiteX14" fmla="*/ 1524669 w 2349732"/>
                  <a:gd name="connsiteY14" fmla="*/ 3103525 h 3510743"/>
                  <a:gd name="connsiteX15" fmla="*/ 1473869 w 2349732"/>
                  <a:gd name="connsiteY15" fmla="*/ 3052725 h 3510743"/>
                  <a:gd name="connsiteX16" fmla="*/ 1321469 w 2349732"/>
                  <a:gd name="connsiteY16" fmla="*/ 3109875 h 3510743"/>
                  <a:gd name="connsiteX17" fmla="*/ 1175419 w 2349732"/>
                  <a:gd name="connsiteY17" fmla="*/ 3224175 h 3510743"/>
                  <a:gd name="connsiteX18" fmla="*/ 991269 w 2349732"/>
                  <a:gd name="connsiteY18" fmla="*/ 3300375 h 3510743"/>
                  <a:gd name="connsiteX19" fmla="*/ 857919 w 2349732"/>
                  <a:gd name="connsiteY19" fmla="*/ 3294025 h 3510743"/>
                  <a:gd name="connsiteX20" fmla="*/ 762669 w 2349732"/>
                  <a:gd name="connsiteY20" fmla="*/ 3179725 h 3510743"/>
                  <a:gd name="connsiteX21" fmla="*/ 794419 w 2349732"/>
                  <a:gd name="connsiteY21" fmla="*/ 2995575 h 3510743"/>
                  <a:gd name="connsiteX22" fmla="*/ 965869 w 2349732"/>
                  <a:gd name="connsiteY22" fmla="*/ 2868575 h 3510743"/>
                  <a:gd name="connsiteX23" fmla="*/ 1130969 w 2349732"/>
                  <a:gd name="connsiteY23" fmla="*/ 2728875 h 3510743"/>
                  <a:gd name="connsiteX24" fmla="*/ 1143669 w 2349732"/>
                  <a:gd name="connsiteY24" fmla="*/ 2627275 h 3510743"/>
                  <a:gd name="connsiteX25" fmla="*/ 1073819 w 2349732"/>
                  <a:gd name="connsiteY25" fmla="*/ 2601875 h 3510743"/>
                  <a:gd name="connsiteX26" fmla="*/ 965869 w 2349732"/>
                  <a:gd name="connsiteY26" fmla="*/ 2671725 h 3510743"/>
                  <a:gd name="connsiteX27" fmla="*/ 832519 w 2349732"/>
                  <a:gd name="connsiteY27" fmla="*/ 2843175 h 3510743"/>
                  <a:gd name="connsiteX28" fmla="*/ 661069 w 2349732"/>
                  <a:gd name="connsiteY28" fmla="*/ 3001925 h 3510743"/>
                  <a:gd name="connsiteX29" fmla="*/ 476919 w 2349732"/>
                  <a:gd name="connsiteY29" fmla="*/ 3122575 h 3510743"/>
                  <a:gd name="connsiteX30" fmla="*/ 305469 w 2349732"/>
                  <a:gd name="connsiteY30" fmla="*/ 3154325 h 3510743"/>
                  <a:gd name="connsiteX31" fmla="*/ 159419 w 2349732"/>
                  <a:gd name="connsiteY31" fmla="*/ 3078125 h 3510743"/>
                  <a:gd name="connsiteX32" fmla="*/ 146719 w 2349732"/>
                  <a:gd name="connsiteY32" fmla="*/ 2925725 h 3510743"/>
                  <a:gd name="connsiteX33" fmla="*/ 254669 w 2349732"/>
                  <a:gd name="connsiteY33" fmla="*/ 2766975 h 3510743"/>
                  <a:gd name="connsiteX34" fmla="*/ 445169 w 2349732"/>
                  <a:gd name="connsiteY34" fmla="*/ 2620925 h 3510743"/>
                  <a:gd name="connsiteX35" fmla="*/ 724569 w 2349732"/>
                  <a:gd name="connsiteY35" fmla="*/ 2474875 h 3510743"/>
                  <a:gd name="connsiteX36" fmla="*/ 826169 w 2349732"/>
                  <a:gd name="connsiteY36" fmla="*/ 2392325 h 3510743"/>
                  <a:gd name="connsiteX37" fmla="*/ 851569 w 2349732"/>
                  <a:gd name="connsiteY37" fmla="*/ 2328825 h 3510743"/>
                  <a:gd name="connsiteX38" fmla="*/ 781719 w 2349732"/>
                  <a:gd name="connsiteY38" fmla="*/ 2309775 h 3510743"/>
                  <a:gd name="connsiteX39" fmla="*/ 692819 w 2349732"/>
                  <a:gd name="connsiteY39" fmla="*/ 2379625 h 3510743"/>
                  <a:gd name="connsiteX40" fmla="*/ 629319 w 2349732"/>
                  <a:gd name="connsiteY40" fmla="*/ 2500275 h 3510743"/>
                  <a:gd name="connsiteX41" fmla="*/ 483269 w 2349732"/>
                  <a:gd name="connsiteY41" fmla="*/ 2595525 h 3510743"/>
                  <a:gd name="connsiteX42" fmla="*/ 349919 w 2349732"/>
                  <a:gd name="connsiteY42" fmla="*/ 2671725 h 3510743"/>
                  <a:gd name="connsiteX43" fmla="*/ 191169 w 2349732"/>
                  <a:gd name="connsiteY43" fmla="*/ 2684425 h 3510743"/>
                  <a:gd name="connsiteX44" fmla="*/ 45119 w 2349732"/>
                  <a:gd name="connsiteY44" fmla="*/ 2614575 h 3510743"/>
                  <a:gd name="connsiteX45" fmla="*/ 669 w 2349732"/>
                  <a:gd name="connsiteY45" fmla="*/ 2481225 h 3510743"/>
                  <a:gd name="connsiteX46" fmla="*/ 32419 w 2349732"/>
                  <a:gd name="connsiteY46" fmla="*/ 2354225 h 3510743"/>
                  <a:gd name="connsiteX47" fmla="*/ 197519 w 2349732"/>
                  <a:gd name="connsiteY47" fmla="*/ 2227225 h 3510743"/>
                  <a:gd name="connsiteX48" fmla="*/ 375319 w 2349732"/>
                  <a:gd name="connsiteY48" fmla="*/ 2157375 h 3510743"/>
                  <a:gd name="connsiteX49" fmla="*/ 591219 w 2349732"/>
                  <a:gd name="connsiteY49" fmla="*/ 2055775 h 3510743"/>
                  <a:gd name="connsiteX50" fmla="*/ 673769 w 2349732"/>
                  <a:gd name="connsiteY50" fmla="*/ 1941475 h 3510743"/>
                  <a:gd name="connsiteX51" fmla="*/ 642019 w 2349732"/>
                  <a:gd name="connsiteY51" fmla="*/ 1909725 h 3510743"/>
                  <a:gd name="connsiteX52" fmla="*/ 527719 w 2349732"/>
                  <a:gd name="connsiteY52" fmla="*/ 2004975 h 3510743"/>
                  <a:gd name="connsiteX53" fmla="*/ 305469 w 2349732"/>
                  <a:gd name="connsiteY53" fmla="*/ 2100225 h 3510743"/>
                  <a:gd name="connsiteX54" fmla="*/ 159419 w 2349732"/>
                  <a:gd name="connsiteY54" fmla="*/ 2087525 h 3510743"/>
                  <a:gd name="connsiteX55" fmla="*/ 64169 w 2349732"/>
                  <a:gd name="connsiteY55" fmla="*/ 1966875 h 3510743"/>
                  <a:gd name="connsiteX56" fmla="*/ 51469 w 2349732"/>
                  <a:gd name="connsiteY56" fmla="*/ 1846225 h 3510743"/>
                  <a:gd name="connsiteX57" fmla="*/ 153069 w 2349732"/>
                  <a:gd name="connsiteY57" fmla="*/ 1719225 h 3510743"/>
                  <a:gd name="connsiteX58" fmla="*/ 318169 w 2349732"/>
                  <a:gd name="connsiteY58" fmla="*/ 1617625 h 3510743"/>
                  <a:gd name="connsiteX59" fmla="*/ 432469 w 2349732"/>
                  <a:gd name="connsiteY59" fmla="*/ 1554125 h 3510743"/>
                  <a:gd name="connsiteX60" fmla="*/ 483269 w 2349732"/>
                  <a:gd name="connsiteY60" fmla="*/ 1446175 h 3510743"/>
                  <a:gd name="connsiteX61" fmla="*/ 476919 w 2349732"/>
                  <a:gd name="connsiteY61" fmla="*/ 1414425 h 3510743"/>
                  <a:gd name="connsiteX62" fmla="*/ 400719 w 2349732"/>
                  <a:gd name="connsiteY62" fmla="*/ 1477925 h 3510743"/>
                  <a:gd name="connsiteX63" fmla="*/ 318169 w 2349732"/>
                  <a:gd name="connsiteY63" fmla="*/ 1522375 h 3510743"/>
                  <a:gd name="connsiteX64" fmla="*/ 216569 w 2349732"/>
                  <a:gd name="connsiteY64" fmla="*/ 1477925 h 3510743"/>
                  <a:gd name="connsiteX65" fmla="*/ 172119 w 2349732"/>
                  <a:gd name="connsiteY65" fmla="*/ 1357275 h 3510743"/>
                  <a:gd name="connsiteX66" fmla="*/ 172119 w 2349732"/>
                  <a:gd name="connsiteY66" fmla="*/ 1255675 h 3510743"/>
                  <a:gd name="connsiteX67" fmla="*/ 235619 w 2349732"/>
                  <a:gd name="connsiteY67" fmla="*/ 1058825 h 3510743"/>
                  <a:gd name="connsiteX68" fmla="*/ 318169 w 2349732"/>
                  <a:gd name="connsiteY68" fmla="*/ 887375 h 3510743"/>
                  <a:gd name="connsiteX69" fmla="*/ 368969 w 2349732"/>
                  <a:gd name="connsiteY69" fmla="*/ 550825 h 3510743"/>
                  <a:gd name="connsiteX70" fmla="*/ 355859 w 2349732"/>
                  <a:gd name="connsiteY70" fmla="*/ 308500 h 3510743"/>
                  <a:gd name="connsiteX71" fmla="*/ 102269 w 2349732"/>
                  <a:gd name="connsiteY71" fmla="*/ 195225 h 3510743"/>
                  <a:gd name="connsiteX72" fmla="*/ 26069 w 2349732"/>
                  <a:gd name="connsiteY72" fmla="*/ 179350 h 3510743"/>
                  <a:gd name="connsiteX73" fmla="*/ 29244 w 2349732"/>
                  <a:gd name="connsiteY73" fmla="*/ 14250 h 3510743"/>
                  <a:gd name="connsiteX74" fmla="*/ 138628 w 2349732"/>
                  <a:gd name="connsiteY74" fmla="*/ 13743 h 3510743"/>
                  <a:gd name="connsiteX75" fmla="*/ 181644 w 2349732"/>
                  <a:gd name="connsiteY75" fmla="*/ 26950 h 3510743"/>
                  <a:gd name="connsiteX76" fmla="*/ 311819 w 2349732"/>
                  <a:gd name="connsiteY76" fmla="*/ 80925 h 3510743"/>
                  <a:gd name="connsiteX77" fmla="*/ 464424 w 2349732"/>
                  <a:gd name="connsiteY77" fmla="*/ 173513 h 3510743"/>
                  <a:gd name="connsiteX78" fmla="*/ 519525 w 2349732"/>
                  <a:gd name="connsiteY78" fmla="*/ 327346 h 3510743"/>
                  <a:gd name="connsiteX79" fmla="*/ 521369 w 2349732"/>
                  <a:gd name="connsiteY79" fmla="*/ 449225 h 3510743"/>
                  <a:gd name="connsiteX80" fmla="*/ 515019 w 2349732"/>
                  <a:gd name="connsiteY80" fmla="*/ 773075 h 3510743"/>
                  <a:gd name="connsiteX81" fmla="*/ 464219 w 2349732"/>
                  <a:gd name="connsiteY81" fmla="*/ 950875 h 3510743"/>
                  <a:gd name="connsiteX82" fmla="*/ 388019 w 2349732"/>
                  <a:gd name="connsiteY82" fmla="*/ 1141375 h 3510743"/>
                  <a:gd name="connsiteX83" fmla="*/ 375319 w 2349732"/>
                  <a:gd name="connsiteY83" fmla="*/ 1217575 h 3510743"/>
                  <a:gd name="connsiteX84" fmla="*/ 394369 w 2349732"/>
                  <a:gd name="connsiteY84" fmla="*/ 1249325 h 3510743"/>
                  <a:gd name="connsiteX85" fmla="*/ 324519 w 2349732"/>
                  <a:gd name="connsiteY85" fmla="*/ 1306475 h 3510743"/>
                  <a:gd name="connsiteX86" fmla="*/ 394369 w 2349732"/>
                  <a:gd name="connsiteY86" fmla="*/ 1249325 h 3510743"/>
                  <a:gd name="connsiteX87" fmla="*/ 457869 w 2349732"/>
                  <a:gd name="connsiteY87" fmla="*/ 1204875 h 3510743"/>
                  <a:gd name="connsiteX88" fmla="*/ 565819 w 2349732"/>
                  <a:gd name="connsiteY88" fmla="*/ 1230275 h 3510743"/>
                  <a:gd name="connsiteX89" fmla="*/ 642019 w 2349732"/>
                  <a:gd name="connsiteY89" fmla="*/ 1325525 h 3510743"/>
                  <a:gd name="connsiteX90" fmla="*/ 661069 w 2349732"/>
                  <a:gd name="connsiteY90" fmla="*/ 1471575 h 3510743"/>
                  <a:gd name="connsiteX91" fmla="*/ 610269 w 2349732"/>
                  <a:gd name="connsiteY91" fmla="*/ 1636675 h 3510743"/>
                  <a:gd name="connsiteX92" fmla="*/ 470569 w 2349732"/>
                  <a:gd name="connsiteY92" fmla="*/ 1725575 h 3510743"/>
                  <a:gd name="connsiteX93" fmla="*/ 299119 w 2349732"/>
                  <a:gd name="connsiteY93" fmla="*/ 1827175 h 3510743"/>
                  <a:gd name="connsiteX94" fmla="*/ 273719 w 2349732"/>
                  <a:gd name="connsiteY94" fmla="*/ 1871625 h 3510743"/>
                  <a:gd name="connsiteX95" fmla="*/ 286419 w 2349732"/>
                  <a:gd name="connsiteY95" fmla="*/ 1916075 h 3510743"/>
                  <a:gd name="connsiteX96" fmla="*/ 388019 w 2349732"/>
                  <a:gd name="connsiteY96" fmla="*/ 1877975 h 3510743"/>
                  <a:gd name="connsiteX97" fmla="*/ 508669 w 2349732"/>
                  <a:gd name="connsiteY97" fmla="*/ 1782725 h 3510743"/>
                  <a:gd name="connsiteX98" fmla="*/ 629319 w 2349732"/>
                  <a:gd name="connsiteY98" fmla="*/ 1706525 h 3510743"/>
                  <a:gd name="connsiteX99" fmla="*/ 705519 w 2349732"/>
                  <a:gd name="connsiteY99" fmla="*/ 1687475 h 3510743"/>
                  <a:gd name="connsiteX100" fmla="*/ 794419 w 2349732"/>
                  <a:gd name="connsiteY100" fmla="*/ 1738275 h 3510743"/>
                  <a:gd name="connsiteX101" fmla="*/ 857919 w 2349732"/>
                  <a:gd name="connsiteY101" fmla="*/ 1922425 h 3510743"/>
                  <a:gd name="connsiteX102" fmla="*/ 838869 w 2349732"/>
                  <a:gd name="connsiteY102" fmla="*/ 2030375 h 3510743"/>
                  <a:gd name="connsiteX103" fmla="*/ 775369 w 2349732"/>
                  <a:gd name="connsiteY103" fmla="*/ 2131975 h 3510743"/>
                  <a:gd name="connsiteX104" fmla="*/ 648369 w 2349732"/>
                  <a:gd name="connsiteY104" fmla="*/ 2220875 h 3510743"/>
                  <a:gd name="connsiteX105" fmla="*/ 381669 w 2349732"/>
                  <a:gd name="connsiteY105" fmla="*/ 2322475 h 3510743"/>
                  <a:gd name="connsiteX106" fmla="*/ 273719 w 2349732"/>
                  <a:gd name="connsiteY106" fmla="*/ 2373275 h 3510743"/>
                  <a:gd name="connsiteX107" fmla="*/ 216569 w 2349732"/>
                  <a:gd name="connsiteY107" fmla="*/ 2449475 h 3510743"/>
                  <a:gd name="connsiteX108" fmla="*/ 216569 w 2349732"/>
                  <a:gd name="connsiteY108" fmla="*/ 2519325 h 3510743"/>
                  <a:gd name="connsiteX109" fmla="*/ 330869 w 2349732"/>
                  <a:gd name="connsiteY109" fmla="*/ 2487575 h 3510743"/>
                  <a:gd name="connsiteX110" fmla="*/ 451519 w 2349732"/>
                  <a:gd name="connsiteY110" fmla="*/ 2405025 h 3510743"/>
                  <a:gd name="connsiteX111" fmla="*/ 553119 w 2349732"/>
                  <a:gd name="connsiteY111" fmla="*/ 2271675 h 3510743"/>
                  <a:gd name="connsiteX112" fmla="*/ 705519 w 2349732"/>
                  <a:gd name="connsiteY112" fmla="*/ 2195475 h 3510743"/>
                  <a:gd name="connsiteX113" fmla="*/ 800769 w 2349732"/>
                  <a:gd name="connsiteY113" fmla="*/ 2125625 h 3510743"/>
                  <a:gd name="connsiteX114" fmla="*/ 934119 w 2349732"/>
                  <a:gd name="connsiteY114" fmla="*/ 2138325 h 3510743"/>
                  <a:gd name="connsiteX115" fmla="*/ 1023019 w 2349732"/>
                  <a:gd name="connsiteY115" fmla="*/ 2220875 h 3510743"/>
                  <a:gd name="connsiteX116" fmla="*/ 1054769 w 2349732"/>
                  <a:gd name="connsiteY116" fmla="*/ 2303425 h 3510743"/>
                  <a:gd name="connsiteX117" fmla="*/ 1035719 w 2349732"/>
                  <a:gd name="connsiteY117" fmla="*/ 2411375 h 3510743"/>
                  <a:gd name="connsiteX118" fmla="*/ 870619 w 2349732"/>
                  <a:gd name="connsiteY118" fmla="*/ 2551075 h 3510743"/>
                  <a:gd name="connsiteX119" fmla="*/ 699169 w 2349732"/>
                  <a:gd name="connsiteY119" fmla="*/ 2665375 h 3510743"/>
                  <a:gd name="connsiteX120" fmla="*/ 470569 w 2349732"/>
                  <a:gd name="connsiteY120" fmla="*/ 2798725 h 3510743"/>
                  <a:gd name="connsiteX121" fmla="*/ 388019 w 2349732"/>
                  <a:gd name="connsiteY121" fmla="*/ 2862225 h 3510743"/>
                  <a:gd name="connsiteX122" fmla="*/ 324519 w 2349732"/>
                  <a:gd name="connsiteY122" fmla="*/ 2932075 h 3510743"/>
                  <a:gd name="connsiteX123" fmla="*/ 362619 w 2349732"/>
                  <a:gd name="connsiteY123" fmla="*/ 2963825 h 3510743"/>
                  <a:gd name="connsiteX124" fmla="*/ 546769 w 2349732"/>
                  <a:gd name="connsiteY124" fmla="*/ 2874925 h 3510743"/>
                  <a:gd name="connsiteX125" fmla="*/ 654719 w 2349732"/>
                  <a:gd name="connsiteY125" fmla="*/ 2754275 h 3510743"/>
                  <a:gd name="connsiteX126" fmla="*/ 737269 w 2349732"/>
                  <a:gd name="connsiteY126" fmla="*/ 2659025 h 3510743"/>
                  <a:gd name="connsiteX127" fmla="*/ 915069 w 2349732"/>
                  <a:gd name="connsiteY127" fmla="*/ 2512975 h 3510743"/>
                  <a:gd name="connsiteX128" fmla="*/ 1035719 w 2349732"/>
                  <a:gd name="connsiteY128" fmla="*/ 2411375 h 3510743"/>
                  <a:gd name="connsiteX129" fmla="*/ 1143669 w 2349732"/>
                  <a:gd name="connsiteY129" fmla="*/ 2366925 h 3510743"/>
                  <a:gd name="connsiteX130" fmla="*/ 1232569 w 2349732"/>
                  <a:gd name="connsiteY130" fmla="*/ 2392325 h 3510743"/>
                  <a:gd name="connsiteX131" fmla="*/ 1315119 w 2349732"/>
                  <a:gd name="connsiteY131" fmla="*/ 2487575 h 3510743"/>
                  <a:gd name="connsiteX132" fmla="*/ 1334169 w 2349732"/>
                  <a:gd name="connsiteY132" fmla="*/ 2646325 h 3510743"/>
                  <a:gd name="connsiteX133" fmla="*/ 1270669 w 2349732"/>
                  <a:gd name="connsiteY133" fmla="*/ 2798725 h 3510743"/>
                  <a:gd name="connsiteX134" fmla="*/ 1105569 w 2349732"/>
                  <a:gd name="connsiteY134" fmla="*/ 2951125 h 3510743"/>
                  <a:gd name="connsiteX135" fmla="*/ 1016669 w 2349732"/>
                  <a:gd name="connsiteY135" fmla="*/ 3040025 h 3510743"/>
                  <a:gd name="connsiteX136" fmla="*/ 1016669 w 2349732"/>
                  <a:gd name="connsiteY136" fmla="*/ 3090825 h 3510743"/>
                  <a:gd name="connsiteX137" fmla="*/ 1099219 w 2349732"/>
                  <a:gd name="connsiteY137" fmla="*/ 3090825 h 3510743"/>
                  <a:gd name="connsiteX138" fmla="*/ 1188119 w 2349732"/>
                  <a:gd name="connsiteY138" fmla="*/ 3008275 h 3510743"/>
                  <a:gd name="connsiteX139" fmla="*/ 1289719 w 2349732"/>
                  <a:gd name="connsiteY139" fmla="*/ 2913025 h 3510743"/>
                  <a:gd name="connsiteX140" fmla="*/ 1416719 w 2349732"/>
                  <a:gd name="connsiteY140" fmla="*/ 2868575 h 3510743"/>
                  <a:gd name="connsiteX141" fmla="*/ 1613569 w 2349732"/>
                  <a:gd name="connsiteY141" fmla="*/ 2906675 h 3510743"/>
                  <a:gd name="connsiteX142" fmla="*/ 1696119 w 2349732"/>
                  <a:gd name="connsiteY142" fmla="*/ 3071775 h 3510743"/>
                  <a:gd name="connsiteX143" fmla="*/ 1683419 w 2349732"/>
                  <a:gd name="connsiteY143" fmla="*/ 3173375 h 3510743"/>
                  <a:gd name="connsiteX144" fmla="*/ 1613569 w 2349732"/>
                  <a:gd name="connsiteY144" fmla="*/ 3255925 h 3510743"/>
                  <a:gd name="connsiteX145" fmla="*/ 1480219 w 2349732"/>
                  <a:gd name="connsiteY145" fmla="*/ 3313075 h 3510743"/>
                  <a:gd name="connsiteX146" fmla="*/ 1594519 w 2349732"/>
                  <a:gd name="connsiteY146" fmla="*/ 3262275 h 3510743"/>
                  <a:gd name="connsiteX147" fmla="*/ 1702469 w 2349732"/>
                  <a:gd name="connsiteY147" fmla="*/ 3154325 h 3510743"/>
                  <a:gd name="connsiteX148" fmla="*/ 1813844 w 2349732"/>
                  <a:gd name="connsiteY148" fmla="*/ 3088898 h 3510743"/>
                  <a:gd name="connsiteX149" fmla="*/ 1953544 w 2349732"/>
                  <a:gd name="connsiteY149" fmla="*/ 3069849 h 3510743"/>
                  <a:gd name="connsiteX150" fmla="*/ 2079408 w 2349732"/>
                  <a:gd name="connsiteY150" fmla="*/ 3094505 h 3510743"/>
                  <a:gd name="connsiteX151" fmla="*/ 2136915 w 2349732"/>
                  <a:gd name="connsiteY151" fmla="*/ 3054394 h 3510743"/>
                  <a:gd name="connsiteX152" fmla="*/ 2251928 w 2349732"/>
                  <a:gd name="connsiteY152" fmla="*/ 3040210 h 3510743"/>
                  <a:gd name="connsiteX153" fmla="*/ 2340394 w 2349732"/>
                  <a:gd name="connsiteY153" fmla="*/ 3003851 h 3510743"/>
                  <a:gd name="connsiteX0" fmla="*/ 2340394 w 2349732"/>
                  <a:gd name="connsiteY0" fmla="*/ 3003851 h 3510743"/>
                  <a:gd name="connsiteX1" fmla="*/ 2337469 w 2349732"/>
                  <a:gd name="connsiteY1" fmla="*/ 3116225 h 3510743"/>
                  <a:gd name="connsiteX2" fmla="*/ 2254919 w 2349732"/>
                  <a:gd name="connsiteY2" fmla="*/ 3217825 h 3510743"/>
                  <a:gd name="connsiteX3" fmla="*/ 2140619 w 2349732"/>
                  <a:gd name="connsiteY3" fmla="*/ 3274975 h 3510743"/>
                  <a:gd name="connsiteX4" fmla="*/ 1924719 w 2349732"/>
                  <a:gd name="connsiteY4" fmla="*/ 3287675 h 3510743"/>
                  <a:gd name="connsiteX5" fmla="*/ 1810419 w 2349732"/>
                  <a:gd name="connsiteY5" fmla="*/ 3306725 h 3510743"/>
                  <a:gd name="connsiteX6" fmla="*/ 1689769 w 2349732"/>
                  <a:gd name="connsiteY6" fmla="*/ 3376575 h 3510743"/>
                  <a:gd name="connsiteX7" fmla="*/ 1575469 w 2349732"/>
                  <a:gd name="connsiteY7" fmla="*/ 3478175 h 3510743"/>
                  <a:gd name="connsiteX8" fmla="*/ 1448469 w 2349732"/>
                  <a:gd name="connsiteY8" fmla="*/ 3503575 h 3510743"/>
                  <a:gd name="connsiteX9" fmla="*/ 1321469 w 2349732"/>
                  <a:gd name="connsiteY9" fmla="*/ 3503575 h 3510743"/>
                  <a:gd name="connsiteX10" fmla="*/ 1226219 w 2349732"/>
                  <a:gd name="connsiteY10" fmla="*/ 3421025 h 3510743"/>
                  <a:gd name="connsiteX11" fmla="*/ 1226219 w 2349732"/>
                  <a:gd name="connsiteY11" fmla="*/ 3325775 h 3510743"/>
                  <a:gd name="connsiteX12" fmla="*/ 1296069 w 2349732"/>
                  <a:gd name="connsiteY12" fmla="*/ 3224175 h 3510743"/>
                  <a:gd name="connsiteX13" fmla="*/ 1442119 w 2349732"/>
                  <a:gd name="connsiteY13" fmla="*/ 3154325 h 3510743"/>
                  <a:gd name="connsiteX14" fmla="*/ 1524669 w 2349732"/>
                  <a:gd name="connsiteY14" fmla="*/ 3103525 h 3510743"/>
                  <a:gd name="connsiteX15" fmla="*/ 1473869 w 2349732"/>
                  <a:gd name="connsiteY15" fmla="*/ 3052725 h 3510743"/>
                  <a:gd name="connsiteX16" fmla="*/ 1321469 w 2349732"/>
                  <a:gd name="connsiteY16" fmla="*/ 3109875 h 3510743"/>
                  <a:gd name="connsiteX17" fmla="*/ 1175419 w 2349732"/>
                  <a:gd name="connsiteY17" fmla="*/ 3224175 h 3510743"/>
                  <a:gd name="connsiteX18" fmla="*/ 991269 w 2349732"/>
                  <a:gd name="connsiteY18" fmla="*/ 3300375 h 3510743"/>
                  <a:gd name="connsiteX19" fmla="*/ 857919 w 2349732"/>
                  <a:gd name="connsiteY19" fmla="*/ 3294025 h 3510743"/>
                  <a:gd name="connsiteX20" fmla="*/ 762669 w 2349732"/>
                  <a:gd name="connsiteY20" fmla="*/ 3179725 h 3510743"/>
                  <a:gd name="connsiteX21" fmla="*/ 794419 w 2349732"/>
                  <a:gd name="connsiteY21" fmla="*/ 2995575 h 3510743"/>
                  <a:gd name="connsiteX22" fmla="*/ 965869 w 2349732"/>
                  <a:gd name="connsiteY22" fmla="*/ 2868575 h 3510743"/>
                  <a:gd name="connsiteX23" fmla="*/ 1130969 w 2349732"/>
                  <a:gd name="connsiteY23" fmla="*/ 2728875 h 3510743"/>
                  <a:gd name="connsiteX24" fmla="*/ 1143669 w 2349732"/>
                  <a:gd name="connsiteY24" fmla="*/ 2627275 h 3510743"/>
                  <a:gd name="connsiteX25" fmla="*/ 1073819 w 2349732"/>
                  <a:gd name="connsiteY25" fmla="*/ 2601875 h 3510743"/>
                  <a:gd name="connsiteX26" fmla="*/ 965869 w 2349732"/>
                  <a:gd name="connsiteY26" fmla="*/ 2671725 h 3510743"/>
                  <a:gd name="connsiteX27" fmla="*/ 832519 w 2349732"/>
                  <a:gd name="connsiteY27" fmla="*/ 2843175 h 3510743"/>
                  <a:gd name="connsiteX28" fmla="*/ 661069 w 2349732"/>
                  <a:gd name="connsiteY28" fmla="*/ 3001925 h 3510743"/>
                  <a:gd name="connsiteX29" fmla="*/ 476919 w 2349732"/>
                  <a:gd name="connsiteY29" fmla="*/ 3122575 h 3510743"/>
                  <a:gd name="connsiteX30" fmla="*/ 305469 w 2349732"/>
                  <a:gd name="connsiteY30" fmla="*/ 3154325 h 3510743"/>
                  <a:gd name="connsiteX31" fmla="*/ 159419 w 2349732"/>
                  <a:gd name="connsiteY31" fmla="*/ 3078125 h 3510743"/>
                  <a:gd name="connsiteX32" fmla="*/ 146719 w 2349732"/>
                  <a:gd name="connsiteY32" fmla="*/ 2925725 h 3510743"/>
                  <a:gd name="connsiteX33" fmla="*/ 254669 w 2349732"/>
                  <a:gd name="connsiteY33" fmla="*/ 2766975 h 3510743"/>
                  <a:gd name="connsiteX34" fmla="*/ 445169 w 2349732"/>
                  <a:gd name="connsiteY34" fmla="*/ 2620925 h 3510743"/>
                  <a:gd name="connsiteX35" fmla="*/ 724569 w 2349732"/>
                  <a:gd name="connsiteY35" fmla="*/ 2474875 h 3510743"/>
                  <a:gd name="connsiteX36" fmla="*/ 826169 w 2349732"/>
                  <a:gd name="connsiteY36" fmla="*/ 2392325 h 3510743"/>
                  <a:gd name="connsiteX37" fmla="*/ 851569 w 2349732"/>
                  <a:gd name="connsiteY37" fmla="*/ 2328825 h 3510743"/>
                  <a:gd name="connsiteX38" fmla="*/ 781719 w 2349732"/>
                  <a:gd name="connsiteY38" fmla="*/ 2309775 h 3510743"/>
                  <a:gd name="connsiteX39" fmla="*/ 692819 w 2349732"/>
                  <a:gd name="connsiteY39" fmla="*/ 2379625 h 3510743"/>
                  <a:gd name="connsiteX40" fmla="*/ 629319 w 2349732"/>
                  <a:gd name="connsiteY40" fmla="*/ 2500275 h 3510743"/>
                  <a:gd name="connsiteX41" fmla="*/ 483269 w 2349732"/>
                  <a:gd name="connsiteY41" fmla="*/ 2595525 h 3510743"/>
                  <a:gd name="connsiteX42" fmla="*/ 349919 w 2349732"/>
                  <a:gd name="connsiteY42" fmla="*/ 2671725 h 3510743"/>
                  <a:gd name="connsiteX43" fmla="*/ 191169 w 2349732"/>
                  <a:gd name="connsiteY43" fmla="*/ 2684425 h 3510743"/>
                  <a:gd name="connsiteX44" fmla="*/ 45119 w 2349732"/>
                  <a:gd name="connsiteY44" fmla="*/ 2614575 h 3510743"/>
                  <a:gd name="connsiteX45" fmla="*/ 669 w 2349732"/>
                  <a:gd name="connsiteY45" fmla="*/ 2481225 h 3510743"/>
                  <a:gd name="connsiteX46" fmla="*/ 32419 w 2349732"/>
                  <a:gd name="connsiteY46" fmla="*/ 2354225 h 3510743"/>
                  <a:gd name="connsiteX47" fmla="*/ 197519 w 2349732"/>
                  <a:gd name="connsiteY47" fmla="*/ 2227225 h 3510743"/>
                  <a:gd name="connsiteX48" fmla="*/ 375319 w 2349732"/>
                  <a:gd name="connsiteY48" fmla="*/ 2157375 h 3510743"/>
                  <a:gd name="connsiteX49" fmla="*/ 591219 w 2349732"/>
                  <a:gd name="connsiteY49" fmla="*/ 2055775 h 3510743"/>
                  <a:gd name="connsiteX50" fmla="*/ 673769 w 2349732"/>
                  <a:gd name="connsiteY50" fmla="*/ 1941475 h 3510743"/>
                  <a:gd name="connsiteX51" fmla="*/ 642019 w 2349732"/>
                  <a:gd name="connsiteY51" fmla="*/ 1909725 h 3510743"/>
                  <a:gd name="connsiteX52" fmla="*/ 527719 w 2349732"/>
                  <a:gd name="connsiteY52" fmla="*/ 2004975 h 3510743"/>
                  <a:gd name="connsiteX53" fmla="*/ 305469 w 2349732"/>
                  <a:gd name="connsiteY53" fmla="*/ 2100225 h 3510743"/>
                  <a:gd name="connsiteX54" fmla="*/ 159419 w 2349732"/>
                  <a:gd name="connsiteY54" fmla="*/ 2087525 h 3510743"/>
                  <a:gd name="connsiteX55" fmla="*/ 64169 w 2349732"/>
                  <a:gd name="connsiteY55" fmla="*/ 1966875 h 3510743"/>
                  <a:gd name="connsiteX56" fmla="*/ 51469 w 2349732"/>
                  <a:gd name="connsiteY56" fmla="*/ 1846225 h 3510743"/>
                  <a:gd name="connsiteX57" fmla="*/ 153069 w 2349732"/>
                  <a:gd name="connsiteY57" fmla="*/ 1719225 h 3510743"/>
                  <a:gd name="connsiteX58" fmla="*/ 318169 w 2349732"/>
                  <a:gd name="connsiteY58" fmla="*/ 1617625 h 3510743"/>
                  <a:gd name="connsiteX59" fmla="*/ 432469 w 2349732"/>
                  <a:gd name="connsiteY59" fmla="*/ 1554125 h 3510743"/>
                  <a:gd name="connsiteX60" fmla="*/ 483269 w 2349732"/>
                  <a:gd name="connsiteY60" fmla="*/ 1446175 h 3510743"/>
                  <a:gd name="connsiteX61" fmla="*/ 476919 w 2349732"/>
                  <a:gd name="connsiteY61" fmla="*/ 1414425 h 3510743"/>
                  <a:gd name="connsiteX62" fmla="*/ 400719 w 2349732"/>
                  <a:gd name="connsiteY62" fmla="*/ 1477925 h 3510743"/>
                  <a:gd name="connsiteX63" fmla="*/ 318169 w 2349732"/>
                  <a:gd name="connsiteY63" fmla="*/ 1522375 h 3510743"/>
                  <a:gd name="connsiteX64" fmla="*/ 216569 w 2349732"/>
                  <a:gd name="connsiteY64" fmla="*/ 1477925 h 3510743"/>
                  <a:gd name="connsiteX65" fmla="*/ 172119 w 2349732"/>
                  <a:gd name="connsiteY65" fmla="*/ 1357275 h 3510743"/>
                  <a:gd name="connsiteX66" fmla="*/ 172119 w 2349732"/>
                  <a:gd name="connsiteY66" fmla="*/ 1255675 h 3510743"/>
                  <a:gd name="connsiteX67" fmla="*/ 235619 w 2349732"/>
                  <a:gd name="connsiteY67" fmla="*/ 1058825 h 3510743"/>
                  <a:gd name="connsiteX68" fmla="*/ 318169 w 2349732"/>
                  <a:gd name="connsiteY68" fmla="*/ 887375 h 3510743"/>
                  <a:gd name="connsiteX69" fmla="*/ 368969 w 2349732"/>
                  <a:gd name="connsiteY69" fmla="*/ 550825 h 3510743"/>
                  <a:gd name="connsiteX70" fmla="*/ 355859 w 2349732"/>
                  <a:gd name="connsiteY70" fmla="*/ 308500 h 3510743"/>
                  <a:gd name="connsiteX71" fmla="*/ 102269 w 2349732"/>
                  <a:gd name="connsiteY71" fmla="*/ 195225 h 3510743"/>
                  <a:gd name="connsiteX72" fmla="*/ 26069 w 2349732"/>
                  <a:gd name="connsiteY72" fmla="*/ 179350 h 3510743"/>
                  <a:gd name="connsiteX73" fmla="*/ 29244 w 2349732"/>
                  <a:gd name="connsiteY73" fmla="*/ 14250 h 3510743"/>
                  <a:gd name="connsiteX74" fmla="*/ 138628 w 2349732"/>
                  <a:gd name="connsiteY74" fmla="*/ 13743 h 3510743"/>
                  <a:gd name="connsiteX75" fmla="*/ 181644 w 2349732"/>
                  <a:gd name="connsiteY75" fmla="*/ 26950 h 3510743"/>
                  <a:gd name="connsiteX76" fmla="*/ 311819 w 2349732"/>
                  <a:gd name="connsiteY76" fmla="*/ 80925 h 3510743"/>
                  <a:gd name="connsiteX77" fmla="*/ 464424 w 2349732"/>
                  <a:gd name="connsiteY77" fmla="*/ 173513 h 3510743"/>
                  <a:gd name="connsiteX78" fmla="*/ 519525 w 2349732"/>
                  <a:gd name="connsiteY78" fmla="*/ 327346 h 3510743"/>
                  <a:gd name="connsiteX79" fmla="*/ 587736 w 2349732"/>
                  <a:gd name="connsiteY79" fmla="*/ 497157 h 3510743"/>
                  <a:gd name="connsiteX80" fmla="*/ 515019 w 2349732"/>
                  <a:gd name="connsiteY80" fmla="*/ 773075 h 3510743"/>
                  <a:gd name="connsiteX81" fmla="*/ 464219 w 2349732"/>
                  <a:gd name="connsiteY81" fmla="*/ 950875 h 3510743"/>
                  <a:gd name="connsiteX82" fmla="*/ 388019 w 2349732"/>
                  <a:gd name="connsiteY82" fmla="*/ 1141375 h 3510743"/>
                  <a:gd name="connsiteX83" fmla="*/ 375319 w 2349732"/>
                  <a:gd name="connsiteY83" fmla="*/ 1217575 h 3510743"/>
                  <a:gd name="connsiteX84" fmla="*/ 394369 w 2349732"/>
                  <a:gd name="connsiteY84" fmla="*/ 1249325 h 3510743"/>
                  <a:gd name="connsiteX85" fmla="*/ 324519 w 2349732"/>
                  <a:gd name="connsiteY85" fmla="*/ 1306475 h 3510743"/>
                  <a:gd name="connsiteX86" fmla="*/ 394369 w 2349732"/>
                  <a:gd name="connsiteY86" fmla="*/ 1249325 h 3510743"/>
                  <a:gd name="connsiteX87" fmla="*/ 457869 w 2349732"/>
                  <a:gd name="connsiteY87" fmla="*/ 1204875 h 3510743"/>
                  <a:gd name="connsiteX88" fmla="*/ 565819 w 2349732"/>
                  <a:gd name="connsiteY88" fmla="*/ 1230275 h 3510743"/>
                  <a:gd name="connsiteX89" fmla="*/ 642019 w 2349732"/>
                  <a:gd name="connsiteY89" fmla="*/ 1325525 h 3510743"/>
                  <a:gd name="connsiteX90" fmla="*/ 661069 w 2349732"/>
                  <a:gd name="connsiteY90" fmla="*/ 1471575 h 3510743"/>
                  <a:gd name="connsiteX91" fmla="*/ 610269 w 2349732"/>
                  <a:gd name="connsiteY91" fmla="*/ 1636675 h 3510743"/>
                  <a:gd name="connsiteX92" fmla="*/ 470569 w 2349732"/>
                  <a:gd name="connsiteY92" fmla="*/ 1725575 h 3510743"/>
                  <a:gd name="connsiteX93" fmla="*/ 299119 w 2349732"/>
                  <a:gd name="connsiteY93" fmla="*/ 1827175 h 3510743"/>
                  <a:gd name="connsiteX94" fmla="*/ 273719 w 2349732"/>
                  <a:gd name="connsiteY94" fmla="*/ 1871625 h 3510743"/>
                  <a:gd name="connsiteX95" fmla="*/ 286419 w 2349732"/>
                  <a:gd name="connsiteY95" fmla="*/ 1916075 h 3510743"/>
                  <a:gd name="connsiteX96" fmla="*/ 388019 w 2349732"/>
                  <a:gd name="connsiteY96" fmla="*/ 1877975 h 3510743"/>
                  <a:gd name="connsiteX97" fmla="*/ 508669 w 2349732"/>
                  <a:gd name="connsiteY97" fmla="*/ 1782725 h 3510743"/>
                  <a:gd name="connsiteX98" fmla="*/ 629319 w 2349732"/>
                  <a:gd name="connsiteY98" fmla="*/ 1706525 h 3510743"/>
                  <a:gd name="connsiteX99" fmla="*/ 705519 w 2349732"/>
                  <a:gd name="connsiteY99" fmla="*/ 1687475 h 3510743"/>
                  <a:gd name="connsiteX100" fmla="*/ 794419 w 2349732"/>
                  <a:gd name="connsiteY100" fmla="*/ 1738275 h 3510743"/>
                  <a:gd name="connsiteX101" fmla="*/ 857919 w 2349732"/>
                  <a:gd name="connsiteY101" fmla="*/ 1922425 h 3510743"/>
                  <a:gd name="connsiteX102" fmla="*/ 838869 w 2349732"/>
                  <a:gd name="connsiteY102" fmla="*/ 2030375 h 3510743"/>
                  <a:gd name="connsiteX103" fmla="*/ 775369 w 2349732"/>
                  <a:gd name="connsiteY103" fmla="*/ 2131975 h 3510743"/>
                  <a:gd name="connsiteX104" fmla="*/ 648369 w 2349732"/>
                  <a:gd name="connsiteY104" fmla="*/ 2220875 h 3510743"/>
                  <a:gd name="connsiteX105" fmla="*/ 381669 w 2349732"/>
                  <a:gd name="connsiteY105" fmla="*/ 2322475 h 3510743"/>
                  <a:gd name="connsiteX106" fmla="*/ 273719 w 2349732"/>
                  <a:gd name="connsiteY106" fmla="*/ 2373275 h 3510743"/>
                  <a:gd name="connsiteX107" fmla="*/ 216569 w 2349732"/>
                  <a:gd name="connsiteY107" fmla="*/ 2449475 h 3510743"/>
                  <a:gd name="connsiteX108" fmla="*/ 216569 w 2349732"/>
                  <a:gd name="connsiteY108" fmla="*/ 2519325 h 3510743"/>
                  <a:gd name="connsiteX109" fmla="*/ 330869 w 2349732"/>
                  <a:gd name="connsiteY109" fmla="*/ 2487575 h 3510743"/>
                  <a:gd name="connsiteX110" fmla="*/ 451519 w 2349732"/>
                  <a:gd name="connsiteY110" fmla="*/ 2405025 h 3510743"/>
                  <a:gd name="connsiteX111" fmla="*/ 553119 w 2349732"/>
                  <a:gd name="connsiteY111" fmla="*/ 2271675 h 3510743"/>
                  <a:gd name="connsiteX112" fmla="*/ 705519 w 2349732"/>
                  <a:gd name="connsiteY112" fmla="*/ 2195475 h 3510743"/>
                  <a:gd name="connsiteX113" fmla="*/ 800769 w 2349732"/>
                  <a:gd name="connsiteY113" fmla="*/ 2125625 h 3510743"/>
                  <a:gd name="connsiteX114" fmla="*/ 934119 w 2349732"/>
                  <a:gd name="connsiteY114" fmla="*/ 2138325 h 3510743"/>
                  <a:gd name="connsiteX115" fmla="*/ 1023019 w 2349732"/>
                  <a:gd name="connsiteY115" fmla="*/ 2220875 h 3510743"/>
                  <a:gd name="connsiteX116" fmla="*/ 1054769 w 2349732"/>
                  <a:gd name="connsiteY116" fmla="*/ 2303425 h 3510743"/>
                  <a:gd name="connsiteX117" fmla="*/ 1035719 w 2349732"/>
                  <a:gd name="connsiteY117" fmla="*/ 2411375 h 3510743"/>
                  <a:gd name="connsiteX118" fmla="*/ 870619 w 2349732"/>
                  <a:gd name="connsiteY118" fmla="*/ 2551075 h 3510743"/>
                  <a:gd name="connsiteX119" fmla="*/ 699169 w 2349732"/>
                  <a:gd name="connsiteY119" fmla="*/ 2665375 h 3510743"/>
                  <a:gd name="connsiteX120" fmla="*/ 470569 w 2349732"/>
                  <a:gd name="connsiteY120" fmla="*/ 2798725 h 3510743"/>
                  <a:gd name="connsiteX121" fmla="*/ 388019 w 2349732"/>
                  <a:gd name="connsiteY121" fmla="*/ 2862225 h 3510743"/>
                  <a:gd name="connsiteX122" fmla="*/ 324519 w 2349732"/>
                  <a:gd name="connsiteY122" fmla="*/ 2932075 h 3510743"/>
                  <a:gd name="connsiteX123" fmla="*/ 362619 w 2349732"/>
                  <a:gd name="connsiteY123" fmla="*/ 2963825 h 3510743"/>
                  <a:gd name="connsiteX124" fmla="*/ 546769 w 2349732"/>
                  <a:gd name="connsiteY124" fmla="*/ 2874925 h 3510743"/>
                  <a:gd name="connsiteX125" fmla="*/ 654719 w 2349732"/>
                  <a:gd name="connsiteY125" fmla="*/ 2754275 h 3510743"/>
                  <a:gd name="connsiteX126" fmla="*/ 737269 w 2349732"/>
                  <a:gd name="connsiteY126" fmla="*/ 2659025 h 3510743"/>
                  <a:gd name="connsiteX127" fmla="*/ 915069 w 2349732"/>
                  <a:gd name="connsiteY127" fmla="*/ 2512975 h 3510743"/>
                  <a:gd name="connsiteX128" fmla="*/ 1035719 w 2349732"/>
                  <a:gd name="connsiteY128" fmla="*/ 2411375 h 3510743"/>
                  <a:gd name="connsiteX129" fmla="*/ 1143669 w 2349732"/>
                  <a:gd name="connsiteY129" fmla="*/ 2366925 h 3510743"/>
                  <a:gd name="connsiteX130" fmla="*/ 1232569 w 2349732"/>
                  <a:gd name="connsiteY130" fmla="*/ 2392325 h 3510743"/>
                  <a:gd name="connsiteX131" fmla="*/ 1315119 w 2349732"/>
                  <a:gd name="connsiteY131" fmla="*/ 2487575 h 3510743"/>
                  <a:gd name="connsiteX132" fmla="*/ 1334169 w 2349732"/>
                  <a:gd name="connsiteY132" fmla="*/ 2646325 h 3510743"/>
                  <a:gd name="connsiteX133" fmla="*/ 1270669 w 2349732"/>
                  <a:gd name="connsiteY133" fmla="*/ 2798725 h 3510743"/>
                  <a:gd name="connsiteX134" fmla="*/ 1105569 w 2349732"/>
                  <a:gd name="connsiteY134" fmla="*/ 2951125 h 3510743"/>
                  <a:gd name="connsiteX135" fmla="*/ 1016669 w 2349732"/>
                  <a:gd name="connsiteY135" fmla="*/ 3040025 h 3510743"/>
                  <a:gd name="connsiteX136" fmla="*/ 1016669 w 2349732"/>
                  <a:gd name="connsiteY136" fmla="*/ 3090825 h 3510743"/>
                  <a:gd name="connsiteX137" fmla="*/ 1099219 w 2349732"/>
                  <a:gd name="connsiteY137" fmla="*/ 3090825 h 3510743"/>
                  <a:gd name="connsiteX138" fmla="*/ 1188119 w 2349732"/>
                  <a:gd name="connsiteY138" fmla="*/ 3008275 h 3510743"/>
                  <a:gd name="connsiteX139" fmla="*/ 1289719 w 2349732"/>
                  <a:gd name="connsiteY139" fmla="*/ 2913025 h 3510743"/>
                  <a:gd name="connsiteX140" fmla="*/ 1416719 w 2349732"/>
                  <a:gd name="connsiteY140" fmla="*/ 2868575 h 3510743"/>
                  <a:gd name="connsiteX141" fmla="*/ 1613569 w 2349732"/>
                  <a:gd name="connsiteY141" fmla="*/ 2906675 h 3510743"/>
                  <a:gd name="connsiteX142" fmla="*/ 1696119 w 2349732"/>
                  <a:gd name="connsiteY142" fmla="*/ 3071775 h 3510743"/>
                  <a:gd name="connsiteX143" fmla="*/ 1683419 w 2349732"/>
                  <a:gd name="connsiteY143" fmla="*/ 3173375 h 3510743"/>
                  <a:gd name="connsiteX144" fmla="*/ 1613569 w 2349732"/>
                  <a:gd name="connsiteY144" fmla="*/ 3255925 h 3510743"/>
                  <a:gd name="connsiteX145" fmla="*/ 1480219 w 2349732"/>
                  <a:gd name="connsiteY145" fmla="*/ 3313075 h 3510743"/>
                  <a:gd name="connsiteX146" fmla="*/ 1594519 w 2349732"/>
                  <a:gd name="connsiteY146" fmla="*/ 3262275 h 3510743"/>
                  <a:gd name="connsiteX147" fmla="*/ 1702469 w 2349732"/>
                  <a:gd name="connsiteY147" fmla="*/ 3154325 h 3510743"/>
                  <a:gd name="connsiteX148" fmla="*/ 1813844 w 2349732"/>
                  <a:gd name="connsiteY148" fmla="*/ 3088898 h 3510743"/>
                  <a:gd name="connsiteX149" fmla="*/ 1953544 w 2349732"/>
                  <a:gd name="connsiteY149" fmla="*/ 3069849 h 3510743"/>
                  <a:gd name="connsiteX150" fmla="*/ 2079408 w 2349732"/>
                  <a:gd name="connsiteY150" fmla="*/ 3094505 h 3510743"/>
                  <a:gd name="connsiteX151" fmla="*/ 2136915 w 2349732"/>
                  <a:gd name="connsiteY151" fmla="*/ 3054394 h 3510743"/>
                  <a:gd name="connsiteX152" fmla="*/ 2251928 w 2349732"/>
                  <a:gd name="connsiteY152" fmla="*/ 3040210 h 3510743"/>
                  <a:gd name="connsiteX153" fmla="*/ 2340394 w 2349732"/>
                  <a:gd name="connsiteY153" fmla="*/ 3003851 h 3510743"/>
                  <a:gd name="connsiteX0" fmla="*/ 2340394 w 2349732"/>
                  <a:gd name="connsiteY0" fmla="*/ 3003851 h 3510743"/>
                  <a:gd name="connsiteX1" fmla="*/ 2337469 w 2349732"/>
                  <a:gd name="connsiteY1" fmla="*/ 3116225 h 3510743"/>
                  <a:gd name="connsiteX2" fmla="*/ 2254919 w 2349732"/>
                  <a:gd name="connsiteY2" fmla="*/ 3217825 h 3510743"/>
                  <a:gd name="connsiteX3" fmla="*/ 2140619 w 2349732"/>
                  <a:gd name="connsiteY3" fmla="*/ 3274975 h 3510743"/>
                  <a:gd name="connsiteX4" fmla="*/ 1924719 w 2349732"/>
                  <a:gd name="connsiteY4" fmla="*/ 3287675 h 3510743"/>
                  <a:gd name="connsiteX5" fmla="*/ 1810419 w 2349732"/>
                  <a:gd name="connsiteY5" fmla="*/ 3306725 h 3510743"/>
                  <a:gd name="connsiteX6" fmla="*/ 1689769 w 2349732"/>
                  <a:gd name="connsiteY6" fmla="*/ 3376575 h 3510743"/>
                  <a:gd name="connsiteX7" fmla="*/ 1575469 w 2349732"/>
                  <a:gd name="connsiteY7" fmla="*/ 3478175 h 3510743"/>
                  <a:gd name="connsiteX8" fmla="*/ 1448469 w 2349732"/>
                  <a:gd name="connsiteY8" fmla="*/ 3503575 h 3510743"/>
                  <a:gd name="connsiteX9" fmla="*/ 1321469 w 2349732"/>
                  <a:gd name="connsiteY9" fmla="*/ 3503575 h 3510743"/>
                  <a:gd name="connsiteX10" fmla="*/ 1226219 w 2349732"/>
                  <a:gd name="connsiteY10" fmla="*/ 3421025 h 3510743"/>
                  <a:gd name="connsiteX11" fmla="*/ 1226219 w 2349732"/>
                  <a:gd name="connsiteY11" fmla="*/ 3325775 h 3510743"/>
                  <a:gd name="connsiteX12" fmla="*/ 1296069 w 2349732"/>
                  <a:gd name="connsiteY12" fmla="*/ 3224175 h 3510743"/>
                  <a:gd name="connsiteX13" fmla="*/ 1442119 w 2349732"/>
                  <a:gd name="connsiteY13" fmla="*/ 3154325 h 3510743"/>
                  <a:gd name="connsiteX14" fmla="*/ 1524669 w 2349732"/>
                  <a:gd name="connsiteY14" fmla="*/ 3103525 h 3510743"/>
                  <a:gd name="connsiteX15" fmla="*/ 1473869 w 2349732"/>
                  <a:gd name="connsiteY15" fmla="*/ 3052725 h 3510743"/>
                  <a:gd name="connsiteX16" fmla="*/ 1321469 w 2349732"/>
                  <a:gd name="connsiteY16" fmla="*/ 3109875 h 3510743"/>
                  <a:gd name="connsiteX17" fmla="*/ 1175419 w 2349732"/>
                  <a:gd name="connsiteY17" fmla="*/ 3224175 h 3510743"/>
                  <a:gd name="connsiteX18" fmla="*/ 991269 w 2349732"/>
                  <a:gd name="connsiteY18" fmla="*/ 3300375 h 3510743"/>
                  <a:gd name="connsiteX19" fmla="*/ 857919 w 2349732"/>
                  <a:gd name="connsiteY19" fmla="*/ 3294025 h 3510743"/>
                  <a:gd name="connsiteX20" fmla="*/ 762669 w 2349732"/>
                  <a:gd name="connsiteY20" fmla="*/ 3179725 h 3510743"/>
                  <a:gd name="connsiteX21" fmla="*/ 794419 w 2349732"/>
                  <a:gd name="connsiteY21" fmla="*/ 2995575 h 3510743"/>
                  <a:gd name="connsiteX22" fmla="*/ 965869 w 2349732"/>
                  <a:gd name="connsiteY22" fmla="*/ 2868575 h 3510743"/>
                  <a:gd name="connsiteX23" fmla="*/ 1130969 w 2349732"/>
                  <a:gd name="connsiteY23" fmla="*/ 2728875 h 3510743"/>
                  <a:gd name="connsiteX24" fmla="*/ 1143669 w 2349732"/>
                  <a:gd name="connsiteY24" fmla="*/ 2627275 h 3510743"/>
                  <a:gd name="connsiteX25" fmla="*/ 1073819 w 2349732"/>
                  <a:gd name="connsiteY25" fmla="*/ 2601875 h 3510743"/>
                  <a:gd name="connsiteX26" fmla="*/ 965869 w 2349732"/>
                  <a:gd name="connsiteY26" fmla="*/ 2671725 h 3510743"/>
                  <a:gd name="connsiteX27" fmla="*/ 832519 w 2349732"/>
                  <a:gd name="connsiteY27" fmla="*/ 2843175 h 3510743"/>
                  <a:gd name="connsiteX28" fmla="*/ 661069 w 2349732"/>
                  <a:gd name="connsiteY28" fmla="*/ 3001925 h 3510743"/>
                  <a:gd name="connsiteX29" fmla="*/ 476919 w 2349732"/>
                  <a:gd name="connsiteY29" fmla="*/ 3122575 h 3510743"/>
                  <a:gd name="connsiteX30" fmla="*/ 305469 w 2349732"/>
                  <a:gd name="connsiteY30" fmla="*/ 3154325 h 3510743"/>
                  <a:gd name="connsiteX31" fmla="*/ 159419 w 2349732"/>
                  <a:gd name="connsiteY31" fmla="*/ 3078125 h 3510743"/>
                  <a:gd name="connsiteX32" fmla="*/ 146719 w 2349732"/>
                  <a:gd name="connsiteY32" fmla="*/ 2925725 h 3510743"/>
                  <a:gd name="connsiteX33" fmla="*/ 254669 w 2349732"/>
                  <a:gd name="connsiteY33" fmla="*/ 2766975 h 3510743"/>
                  <a:gd name="connsiteX34" fmla="*/ 445169 w 2349732"/>
                  <a:gd name="connsiteY34" fmla="*/ 2620925 h 3510743"/>
                  <a:gd name="connsiteX35" fmla="*/ 724569 w 2349732"/>
                  <a:gd name="connsiteY35" fmla="*/ 2474875 h 3510743"/>
                  <a:gd name="connsiteX36" fmla="*/ 826169 w 2349732"/>
                  <a:gd name="connsiteY36" fmla="*/ 2392325 h 3510743"/>
                  <a:gd name="connsiteX37" fmla="*/ 851569 w 2349732"/>
                  <a:gd name="connsiteY37" fmla="*/ 2328825 h 3510743"/>
                  <a:gd name="connsiteX38" fmla="*/ 781719 w 2349732"/>
                  <a:gd name="connsiteY38" fmla="*/ 2309775 h 3510743"/>
                  <a:gd name="connsiteX39" fmla="*/ 692819 w 2349732"/>
                  <a:gd name="connsiteY39" fmla="*/ 2379625 h 3510743"/>
                  <a:gd name="connsiteX40" fmla="*/ 629319 w 2349732"/>
                  <a:gd name="connsiteY40" fmla="*/ 2500275 h 3510743"/>
                  <a:gd name="connsiteX41" fmla="*/ 483269 w 2349732"/>
                  <a:gd name="connsiteY41" fmla="*/ 2595525 h 3510743"/>
                  <a:gd name="connsiteX42" fmla="*/ 349919 w 2349732"/>
                  <a:gd name="connsiteY42" fmla="*/ 2671725 h 3510743"/>
                  <a:gd name="connsiteX43" fmla="*/ 191169 w 2349732"/>
                  <a:gd name="connsiteY43" fmla="*/ 2684425 h 3510743"/>
                  <a:gd name="connsiteX44" fmla="*/ 45119 w 2349732"/>
                  <a:gd name="connsiteY44" fmla="*/ 2614575 h 3510743"/>
                  <a:gd name="connsiteX45" fmla="*/ 669 w 2349732"/>
                  <a:gd name="connsiteY45" fmla="*/ 2481225 h 3510743"/>
                  <a:gd name="connsiteX46" fmla="*/ 32419 w 2349732"/>
                  <a:gd name="connsiteY46" fmla="*/ 2354225 h 3510743"/>
                  <a:gd name="connsiteX47" fmla="*/ 197519 w 2349732"/>
                  <a:gd name="connsiteY47" fmla="*/ 2227225 h 3510743"/>
                  <a:gd name="connsiteX48" fmla="*/ 375319 w 2349732"/>
                  <a:gd name="connsiteY48" fmla="*/ 2157375 h 3510743"/>
                  <a:gd name="connsiteX49" fmla="*/ 591219 w 2349732"/>
                  <a:gd name="connsiteY49" fmla="*/ 2055775 h 3510743"/>
                  <a:gd name="connsiteX50" fmla="*/ 673769 w 2349732"/>
                  <a:gd name="connsiteY50" fmla="*/ 1941475 h 3510743"/>
                  <a:gd name="connsiteX51" fmla="*/ 642019 w 2349732"/>
                  <a:gd name="connsiteY51" fmla="*/ 1909725 h 3510743"/>
                  <a:gd name="connsiteX52" fmla="*/ 527719 w 2349732"/>
                  <a:gd name="connsiteY52" fmla="*/ 2004975 h 3510743"/>
                  <a:gd name="connsiteX53" fmla="*/ 305469 w 2349732"/>
                  <a:gd name="connsiteY53" fmla="*/ 2100225 h 3510743"/>
                  <a:gd name="connsiteX54" fmla="*/ 159419 w 2349732"/>
                  <a:gd name="connsiteY54" fmla="*/ 2087525 h 3510743"/>
                  <a:gd name="connsiteX55" fmla="*/ 64169 w 2349732"/>
                  <a:gd name="connsiteY55" fmla="*/ 1966875 h 3510743"/>
                  <a:gd name="connsiteX56" fmla="*/ 51469 w 2349732"/>
                  <a:gd name="connsiteY56" fmla="*/ 1846225 h 3510743"/>
                  <a:gd name="connsiteX57" fmla="*/ 153069 w 2349732"/>
                  <a:gd name="connsiteY57" fmla="*/ 1719225 h 3510743"/>
                  <a:gd name="connsiteX58" fmla="*/ 318169 w 2349732"/>
                  <a:gd name="connsiteY58" fmla="*/ 1617625 h 3510743"/>
                  <a:gd name="connsiteX59" fmla="*/ 432469 w 2349732"/>
                  <a:gd name="connsiteY59" fmla="*/ 1554125 h 3510743"/>
                  <a:gd name="connsiteX60" fmla="*/ 483269 w 2349732"/>
                  <a:gd name="connsiteY60" fmla="*/ 1446175 h 3510743"/>
                  <a:gd name="connsiteX61" fmla="*/ 476919 w 2349732"/>
                  <a:gd name="connsiteY61" fmla="*/ 1414425 h 3510743"/>
                  <a:gd name="connsiteX62" fmla="*/ 400719 w 2349732"/>
                  <a:gd name="connsiteY62" fmla="*/ 1477925 h 3510743"/>
                  <a:gd name="connsiteX63" fmla="*/ 318169 w 2349732"/>
                  <a:gd name="connsiteY63" fmla="*/ 1522375 h 3510743"/>
                  <a:gd name="connsiteX64" fmla="*/ 216569 w 2349732"/>
                  <a:gd name="connsiteY64" fmla="*/ 1477925 h 3510743"/>
                  <a:gd name="connsiteX65" fmla="*/ 172119 w 2349732"/>
                  <a:gd name="connsiteY65" fmla="*/ 1357275 h 3510743"/>
                  <a:gd name="connsiteX66" fmla="*/ 172119 w 2349732"/>
                  <a:gd name="connsiteY66" fmla="*/ 1255675 h 3510743"/>
                  <a:gd name="connsiteX67" fmla="*/ 235619 w 2349732"/>
                  <a:gd name="connsiteY67" fmla="*/ 1058825 h 3510743"/>
                  <a:gd name="connsiteX68" fmla="*/ 318169 w 2349732"/>
                  <a:gd name="connsiteY68" fmla="*/ 887375 h 3510743"/>
                  <a:gd name="connsiteX69" fmla="*/ 368969 w 2349732"/>
                  <a:gd name="connsiteY69" fmla="*/ 550825 h 3510743"/>
                  <a:gd name="connsiteX70" fmla="*/ 355859 w 2349732"/>
                  <a:gd name="connsiteY70" fmla="*/ 308500 h 3510743"/>
                  <a:gd name="connsiteX71" fmla="*/ 102269 w 2349732"/>
                  <a:gd name="connsiteY71" fmla="*/ 195225 h 3510743"/>
                  <a:gd name="connsiteX72" fmla="*/ 26069 w 2349732"/>
                  <a:gd name="connsiteY72" fmla="*/ 179350 h 3510743"/>
                  <a:gd name="connsiteX73" fmla="*/ 29244 w 2349732"/>
                  <a:gd name="connsiteY73" fmla="*/ 14250 h 3510743"/>
                  <a:gd name="connsiteX74" fmla="*/ 138628 w 2349732"/>
                  <a:gd name="connsiteY74" fmla="*/ 13743 h 3510743"/>
                  <a:gd name="connsiteX75" fmla="*/ 181644 w 2349732"/>
                  <a:gd name="connsiteY75" fmla="*/ 26950 h 3510743"/>
                  <a:gd name="connsiteX76" fmla="*/ 311819 w 2349732"/>
                  <a:gd name="connsiteY76" fmla="*/ 80925 h 3510743"/>
                  <a:gd name="connsiteX77" fmla="*/ 464424 w 2349732"/>
                  <a:gd name="connsiteY77" fmla="*/ 173513 h 3510743"/>
                  <a:gd name="connsiteX78" fmla="*/ 567458 w 2349732"/>
                  <a:gd name="connsiteY78" fmla="*/ 323658 h 3510743"/>
                  <a:gd name="connsiteX79" fmla="*/ 587736 w 2349732"/>
                  <a:gd name="connsiteY79" fmla="*/ 497157 h 3510743"/>
                  <a:gd name="connsiteX80" fmla="*/ 515019 w 2349732"/>
                  <a:gd name="connsiteY80" fmla="*/ 773075 h 3510743"/>
                  <a:gd name="connsiteX81" fmla="*/ 464219 w 2349732"/>
                  <a:gd name="connsiteY81" fmla="*/ 950875 h 3510743"/>
                  <a:gd name="connsiteX82" fmla="*/ 388019 w 2349732"/>
                  <a:gd name="connsiteY82" fmla="*/ 1141375 h 3510743"/>
                  <a:gd name="connsiteX83" fmla="*/ 375319 w 2349732"/>
                  <a:gd name="connsiteY83" fmla="*/ 1217575 h 3510743"/>
                  <a:gd name="connsiteX84" fmla="*/ 394369 w 2349732"/>
                  <a:gd name="connsiteY84" fmla="*/ 1249325 h 3510743"/>
                  <a:gd name="connsiteX85" fmla="*/ 324519 w 2349732"/>
                  <a:gd name="connsiteY85" fmla="*/ 1306475 h 3510743"/>
                  <a:gd name="connsiteX86" fmla="*/ 394369 w 2349732"/>
                  <a:gd name="connsiteY86" fmla="*/ 1249325 h 3510743"/>
                  <a:gd name="connsiteX87" fmla="*/ 457869 w 2349732"/>
                  <a:gd name="connsiteY87" fmla="*/ 1204875 h 3510743"/>
                  <a:gd name="connsiteX88" fmla="*/ 565819 w 2349732"/>
                  <a:gd name="connsiteY88" fmla="*/ 1230275 h 3510743"/>
                  <a:gd name="connsiteX89" fmla="*/ 642019 w 2349732"/>
                  <a:gd name="connsiteY89" fmla="*/ 1325525 h 3510743"/>
                  <a:gd name="connsiteX90" fmla="*/ 661069 w 2349732"/>
                  <a:gd name="connsiteY90" fmla="*/ 1471575 h 3510743"/>
                  <a:gd name="connsiteX91" fmla="*/ 610269 w 2349732"/>
                  <a:gd name="connsiteY91" fmla="*/ 1636675 h 3510743"/>
                  <a:gd name="connsiteX92" fmla="*/ 470569 w 2349732"/>
                  <a:gd name="connsiteY92" fmla="*/ 1725575 h 3510743"/>
                  <a:gd name="connsiteX93" fmla="*/ 299119 w 2349732"/>
                  <a:gd name="connsiteY93" fmla="*/ 1827175 h 3510743"/>
                  <a:gd name="connsiteX94" fmla="*/ 273719 w 2349732"/>
                  <a:gd name="connsiteY94" fmla="*/ 1871625 h 3510743"/>
                  <a:gd name="connsiteX95" fmla="*/ 286419 w 2349732"/>
                  <a:gd name="connsiteY95" fmla="*/ 1916075 h 3510743"/>
                  <a:gd name="connsiteX96" fmla="*/ 388019 w 2349732"/>
                  <a:gd name="connsiteY96" fmla="*/ 1877975 h 3510743"/>
                  <a:gd name="connsiteX97" fmla="*/ 508669 w 2349732"/>
                  <a:gd name="connsiteY97" fmla="*/ 1782725 h 3510743"/>
                  <a:gd name="connsiteX98" fmla="*/ 629319 w 2349732"/>
                  <a:gd name="connsiteY98" fmla="*/ 1706525 h 3510743"/>
                  <a:gd name="connsiteX99" fmla="*/ 705519 w 2349732"/>
                  <a:gd name="connsiteY99" fmla="*/ 1687475 h 3510743"/>
                  <a:gd name="connsiteX100" fmla="*/ 794419 w 2349732"/>
                  <a:gd name="connsiteY100" fmla="*/ 1738275 h 3510743"/>
                  <a:gd name="connsiteX101" fmla="*/ 857919 w 2349732"/>
                  <a:gd name="connsiteY101" fmla="*/ 1922425 h 3510743"/>
                  <a:gd name="connsiteX102" fmla="*/ 838869 w 2349732"/>
                  <a:gd name="connsiteY102" fmla="*/ 2030375 h 3510743"/>
                  <a:gd name="connsiteX103" fmla="*/ 775369 w 2349732"/>
                  <a:gd name="connsiteY103" fmla="*/ 2131975 h 3510743"/>
                  <a:gd name="connsiteX104" fmla="*/ 648369 w 2349732"/>
                  <a:gd name="connsiteY104" fmla="*/ 2220875 h 3510743"/>
                  <a:gd name="connsiteX105" fmla="*/ 381669 w 2349732"/>
                  <a:gd name="connsiteY105" fmla="*/ 2322475 h 3510743"/>
                  <a:gd name="connsiteX106" fmla="*/ 273719 w 2349732"/>
                  <a:gd name="connsiteY106" fmla="*/ 2373275 h 3510743"/>
                  <a:gd name="connsiteX107" fmla="*/ 216569 w 2349732"/>
                  <a:gd name="connsiteY107" fmla="*/ 2449475 h 3510743"/>
                  <a:gd name="connsiteX108" fmla="*/ 216569 w 2349732"/>
                  <a:gd name="connsiteY108" fmla="*/ 2519325 h 3510743"/>
                  <a:gd name="connsiteX109" fmla="*/ 330869 w 2349732"/>
                  <a:gd name="connsiteY109" fmla="*/ 2487575 h 3510743"/>
                  <a:gd name="connsiteX110" fmla="*/ 451519 w 2349732"/>
                  <a:gd name="connsiteY110" fmla="*/ 2405025 h 3510743"/>
                  <a:gd name="connsiteX111" fmla="*/ 553119 w 2349732"/>
                  <a:gd name="connsiteY111" fmla="*/ 2271675 h 3510743"/>
                  <a:gd name="connsiteX112" fmla="*/ 705519 w 2349732"/>
                  <a:gd name="connsiteY112" fmla="*/ 2195475 h 3510743"/>
                  <a:gd name="connsiteX113" fmla="*/ 800769 w 2349732"/>
                  <a:gd name="connsiteY113" fmla="*/ 2125625 h 3510743"/>
                  <a:gd name="connsiteX114" fmla="*/ 934119 w 2349732"/>
                  <a:gd name="connsiteY114" fmla="*/ 2138325 h 3510743"/>
                  <a:gd name="connsiteX115" fmla="*/ 1023019 w 2349732"/>
                  <a:gd name="connsiteY115" fmla="*/ 2220875 h 3510743"/>
                  <a:gd name="connsiteX116" fmla="*/ 1054769 w 2349732"/>
                  <a:gd name="connsiteY116" fmla="*/ 2303425 h 3510743"/>
                  <a:gd name="connsiteX117" fmla="*/ 1035719 w 2349732"/>
                  <a:gd name="connsiteY117" fmla="*/ 2411375 h 3510743"/>
                  <a:gd name="connsiteX118" fmla="*/ 870619 w 2349732"/>
                  <a:gd name="connsiteY118" fmla="*/ 2551075 h 3510743"/>
                  <a:gd name="connsiteX119" fmla="*/ 699169 w 2349732"/>
                  <a:gd name="connsiteY119" fmla="*/ 2665375 h 3510743"/>
                  <a:gd name="connsiteX120" fmla="*/ 470569 w 2349732"/>
                  <a:gd name="connsiteY120" fmla="*/ 2798725 h 3510743"/>
                  <a:gd name="connsiteX121" fmla="*/ 388019 w 2349732"/>
                  <a:gd name="connsiteY121" fmla="*/ 2862225 h 3510743"/>
                  <a:gd name="connsiteX122" fmla="*/ 324519 w 2349732"/>
                  <a:gd name="connsiteY122" fmla="*/ 2932075 h 3510743"/>
                  <a:gd name="connsiteX123" fmla="*/ 362619 w 2349732"/>
                  <a:gd name="connsiteY123" fmla="*/ 2963825 h 3510743"/>
                  <a:gd name="connsiteX124" fmla="*/ 546769 w 2349732"/>
                  <a:gd name="connsiteY124" fmla="*/ 2874925 h 3510743"/>
                  <a:gd name="connsiteX125" fmla="*/ 654719 w 2349732"/>
                  <a:gd name="connsiteY125" fmla="*/ 2754275 h 3510743"/>
                  <a:gd name="connsiteX126" fmla="*/ 737269 w 2349732"/>
                  <a:gd name="connsiteY126" fmla="*/ 2659025 h 3510743"/>
                  <a:gd name="connsiteX127" fmla="*/ 915069 w 2349732"/>
                  <a:gd name="connsiteY127" fmla="*/ 2512975 h 3510743"/>
                  <a:gd name="connsiteX128" fmla="*/ 1035719 w 2349732"/>
                  <a:gd name="connsiteY128" fmla="*/ 2411375 h 3510743"/>
                  <a:gd name="connsiteX129" fmla="*/ 1143669 w 2349732"/>
                  <a:gd name="connsiteY129" fmla="*/ 2366925 h 3510743"/>
                  <a:gd name="connsiteX130" fmla="*/ 1232569 w 2349732"/>
                  <a:gd name="connsiteY130" fmla="*/ 2392325 h 3510743"/>
                  <a:gd name="connsiteX131" fmla="*/ 1315119 w 2349732"/>
                  <a:gd name="connsiteY131" fmla="*/ 2487575 h 3510743"/>
                  <a:gd name="connsiteX132" fmla="*/ 1334169 w 2349732"/>
                  <a:gd name="connsiteY132" fmla="*/ 2646325 h 3510743"/>
                  <a:gd name="connsiteX133" fmla="*/ 1270669 w 2349732"/>
                  <a:gd name="connsiteY133" fmla="*/ 2798725 h 3510743"/>
                  <a:gd name="connsiteX134" fmla="*/ 1105569 w 2349732"/>
                  <a:gd name="connsiteY134" fmla="*/ 2951125 h 3510743"/>
                  <a:gd name="connsiteX135" fmla="*/ 1016669 w 2349732"/>
                  <a:gd name="connsiteY135" fmla="*/ 3040025 h 3510743"/>
                  <a:gd name="connsiteX136" fmla="*/ 1016669 w 2349732"/>
                  <a:gd name="connsiteY136" fmla="*/ 3090825 h 3510743"/>
                  <a:gd name="connsiteX137" fmla="*/ 1099219 w 2349732"/>
                  <a:gd name="connsiteY137" fmla="*/ 3090825 h 3510743"/>
                  <a:gd name="connsiteX138" fmla="*/ 1188119 w 2349732"/>
                  <a:gd name="connsiteY138" fmla="*/ 3008275 h 3510743"/>
                  <a:gd name="connsiteX139" fmla="*/ 1289719 w 2349732"/>
                  <a:gd name="connsiteY139" fmla="*/ 2913025 h 3510743"/>
                  <a:gd name="connsiteX140" fmla="*/ 1416719 w 2349732"/>
                  <a:gd name="connsiteY140" fmla="*/ 2868575 h 3510743"/>
                  <a:gd name="connsiteX141" fmla="*/ 1613569 w 2349732"/>
                  <a:gd name="connsiteY141" fmla="*/ 2906675 h 3510743"/>
                  <a:gd name="connsiteX142" fmla="*/ 1696119 w 2349732"/>
                  <a:gd name="connsiteY142" fmla="*/ 3071775 h 3510743"/>
                  <a:gd name="connsiteX143" fmla="*/ 1683419 w 2349732"/>
                  <a:gd name="connsiteY143" fmla="*/ 3173375 h 3510743"/>
                  <a:gd name="connsiteX144" fmla="*/ 1613569 w 2349732"/>
                  <a:gd name="connsiteY144" fmla="*/ 3255925 h 3510743"/>
                  <a:gd name="connsiteX145" fmla="*/ 1480219 w 2349732"/>
                  <a:gd name="connsiteY145" fmla="*/ 3313075 h 3510743"/>
                  <a:gd name="connsiteX146" fmla="*/ 1594519 w 2349732"/>
                  <a:gd name="connsiteY146" fmla="*/ 3262275 h 3510743"/>
                  <a:gd name="connsiteX147" fmla="*/ 1702469 w 2349732"/>
                  <a:gd name="connsiteY147" fmla="*/ 3154325 h 3510743"/>
                  <a:gd name="connsiteX148" fmla="*/ 1813844 w 2349732"/>
                  <a:gd name="connsiteY148" fmla="*/ 3088898 h 3510743"/>
                  <a:gd name="connsiteX149" fmla="*/ 1953544 w 2349732"/>
                  <a:gd name="connsiteY149" fmla="*/ 3069849 h 3510743"/>
                  <a:gd name="connsiteX150" fmla="*/ 2079408 w 2349732"/>
                  <a:gd name="connsiteY150" fmla="*/ 3094505 h 3510743"/>
                  <a:gd name="connsiteX151" fmla="*/ 2136915 w 2349732"/>
                  <a:gd name="connsiteY151" fmla="*/ 3054394 h 3510743"/>
                  <a:gd name="connsiteX152" fmla="*/ 2251928 w 2349732"/>
                  <a:gd name="connsiteY152" fmla="*/ 3040210 h 3510743"/>
                  <a:gd name="connsiteX153" fmla="*/ 2340394 w 2349732"/>
                  <a:gd name="connsiteY153" fmla="*/ 3003851 h 3510743"/>
                  <a:gd name="connsiteX0" fmla="*/ 2340394 w 2349732"/>
                  <a:gd name="connsiteY0" fmla="*/ 3003851 h 3510743"/>
                  <a:gd name="connsiteX1" fmla="*/ 2337469 w 2349732"/>
                  <a:gd name="connsiteY1" fmla="*/ 3116225 h 3510743"/>
                  <a:gd name="connsiteX2" fmla="*/ 2254919 w 2349732"/>
                  <a:gd name="connsiteY2" fmla="*/ 3217825 h 3510743"/>
                  <a:gd name="connsiteX3" fmla="*/ 2140619 w 2349732"/>
                  <a:gd name="connsiteY3" fmla="*/ 3274975 h 3510743"/>
                  <a:gd name="connsiteX4" fmla="*/ 1924719 w 2349732"/>
                  <a:gd name="connsiteY4" fmla="*/ 3287675 h 3510743"/>
                  <a:gd name="connsiteX5" fmla="*/ 1810419 w 2349732"/>
                  <a:gd name="connsiteY5" fmla="*/ 3306725 h 3510743"/>
                  <a:gd name="connsiteX6" fmla="*/ 1689769 w 2349732"/>
                  <a:gd name="connsiteY6" fmla="*/ 3376575 h 3510743"/>
                  <a:gd name="connsiteX7" fmla="*/ 1575469 w 2349732"/>
                  <a:gd name="connsiteY7" fmla="*/ 3478175 h 3510743"/>
                  <a:gd name="connsiteX8" fmla="*/ 1448469 w 2349732"/>
                  <a:gd name="connsiteY8" fmla="*/ 3503575 h 3510743"/>
                  <a:gd name="connsiteX9" fmla="*/ 1321469 w 2349732"/>
                  <a:gd name="connsiteY9" fmla="*/ 3503575 h 3510743"/>
                  <a:gd name="connsiteX10" fmla="*/ 1226219 w 2349732"/>
                  <a:gd name="connsiteY10" fmla="*/ 3421025 h 3510743"/>
                  <a:gd name="connsiteX11" fmla="*/ 1226219 w 2349732"/>
                  <a:gd name="connsiteY11" fmla="*/ 3325775 h 3510743"/>
                  <a:gd name="connsiteX12" fmla="*/ 1296069 w 2349732"/>
                  <a:gd name="connsiteY12" fmla="*/ 3224175 h 3510743"/>
                  <a:gd name="connsiteX13" fmla="*/ 1442119 w 2349732"/>
                  <a:gd name="connsiteY13" fmla="*/ 3154325 h 3510743"/>
                  <a:gd name="connsiteX14" fmla="*/ 1524669 w 2349732"/>
                  <a:gd name="connsiteY14" fmla="*/ 3103525 h 3510743"/>
                  <a:gd name="connsiteX15" fmla="*/ 1473869 w 2349732"/>
                  <a:gd name="connsiteY15" fmla="*/ 3052725 h 3510743"/>
                  <a:gd name="connsiteX16" fmla="*/ 1321469 w 2349732"/>
                  <a:gd name="connsiteY16" fmla="*/ 3109875 h 3510743"/>
                  <a:gd name="connsiteX17" fmla="*/ 1175419 w 2349732"/>
                  <a:gd name="connsiteY17" fmla="*/ 3224175 h 3510743"/>
                  <a:gd name="connsiteX18" fmla="*/ 991269 w 2349732"/>
                  <a:gd name="connsiteY18" fmla="*/ 3300375 h 3510743"/>
                  <a:gd name="connsiteX19" fmla="*/ 857919 w 2349732"/>
                  <a:gd name="connsiteY19" fmla="*/ 3294025 h 3510743"/>
                  <a:gd name="connsiteX20" fmla="*/ 762669 w 2349732"/>
                  <a:gd name="connsiteY20" fmla="*/ 3179725 h 3510743"/>
                  <a:gd name="connsiteX21" fmla="*/ 794419 w 2349732"/>
                  <a:gd name="connsiteY21" fmla="*/ 2995575 h 3510743"/>
                  <a:gd name="connsiteX22" fmla="*/ 965869 w 2349732"/>
                  <a:gd name="connsiteY22" fmla="*/ 2868575 h 3510743"/>
                  <a:gd name="connsiteX23" fmla="*/ 1130969 w 2349732"/>
                  <a:gd name="connsiteY23" fmla="*/ 2728875 h 3510743"/>
                  <a:gd name="connsiteX24" fmla="*/ 1143669 w 2349732"/>
                  <a:gd name="connsiteY24" fmla="*/ 2627275 h 3510743"/>
                  <a:gd name="connsiteX25" fmla="*/ 1073819 w 2349732"/>
                  <a:gd name="connsiteY25" fmla="*/ 2601875 h 3510743"/>
                  <a:gd name="connsiteX26" fmla="*/ 965869 w 2349732"/>
                  <a:gd name="connsiteY26" fmla="*/ 2671725 h 3510743"/>
                  <a:gd name="connsiteX27" fmla="*/ 832519 w 2349732"/>
                  <a:gd name="connsiteY27" fmla="*/ 2843175 h 3510743"/>
                  <a:gd name="connsiteX28" fmla="*/ 661069 w 2349732"/>
                  <a:gd name="connsiteY28" fmla="*/ 3001925 h 3510743"/>
                  <a:gd name="connsiteX29" fmla="*/ 476919 w 2349732"/>
                  <a:gd name="connsiteY29" fmla="*/ 3122575 h 3510743"/>
                  <a:gd name="connsiteX30" fmla="*/ 305469 w 2349732"/>
                  <a:gd name="connsiteY30" fmla="*/ 3154325 h 3510743"/>
                  <a:gd name="connsiteX31" fmla="*/ 159419 w 2349732"/>
                  <a:gd name="connsiteY31" fmla="*/ 3078125 h 3510743"/>
                  <a:gd name="connsiteX32" fmla="*/ 146719 w 2349732"/>
                  <a:gd name="connsiteY32" fmla="*/ 2925725 h 3510743"/>
                  <a:gd name="connsiteX33" fmla="*/ 254669 w 2349732"/>
                  <a:gd name="connsiteY33" fmla="*/ 2766975 h 3510743"/>
                  <a:gd name="connsiteX34" fmla="*/ 445169 w 2349732"/>
                  <a:gd name="connsiteY34" fmla="*/ 2620925 h 3510743"/>
                  <a:gd name="connsiteX35" fmla="*/ 724569 w 2349732"/>
                  <a:gd name="connsiteY35" fmla="*/ 2474875 h 3510743"/>
                  <a:gd name="connsiteX36" fmla="*/ 826169 w 2349732"/>
                  <a:gd name="connsiteY36" fmla="*/ 2392325 h 3510743"/>
                  <a:gd name="connsiteX37" fmla="*/ 851569 w 2349732"/>
                  <a:gd name="connsiteY37" fmla="*/ 2328825 h 3510743"/>
                  <a:gd name="connsiteX38" fmla="*/ 781719 w 2349732"/>
                  <a:gd name="connsiteY38" fmla="*/ 2309775 h 3510743"/>
                  <a:gd name="connsiteX39" fmla="*/ 692819 w 2349732"/>
                  <a:gd name="connsiteY39" fmla="*/ 2379625 h 3510743"/>
                  <a:gd name="connsiteX40" fmla="*/ 629319 w 2349732"/>
                  <a:gd name="connsiteY40" fmla="*/ 2500275 h 3510743"/>
                  <a:gd name="connsiteX41" fmla="*/ 483269 w 2349732"/>
                  <a:gd name="connsiteY41" fmla="*/ 2595525 h 3510743"/>
                  <a:gd name="connsiteX42" fmla="*/ 349919 w 2349732"/>
                  <a:gd name="connsiteY42" fmla="*/ 2671725 h 3510743"/>
                  <a:gd name="connsiteX43" fmla="*/ 191169 w 2349732"/>
                  <a:gd name="connsiteY43" fmla="*/ 2684425 h 3510743"/>
                  <a:gd name="connsiteX44" fmla="*/ 45119 w 2349732"/>
                  <a:gd name="connsiteY44" fmla="*/ 2614575 h 3510743"/>
                  <a:gd name="connsiteX45" fmla="*/ 669 w 2349732"/>
                  <a:gd name="connsiteY45" fmla="*/ 2481225 h 3510743"/>
                  <a:gd name="connsiteX46" fmla="*/ 32419 w 2349732"/>
                  <a:gd name="connsiteY46" fmla="*/ 2354225 h 3510743"/>
                  <a:gd name="connsiteX47" fmla="*/ 197519 w 2349732"/>
                  <a:gd name="connsiteY47" fmla="*/ 2227225 h 3510743"/>
                  <a:gd name="connsiteX48" fmla="*/ 375319 w 2349732"/>
                  <a:gd name="connsiteY48" fmla="*/ 2157375 h 3510743"/>
                  <a:gd name="connsiteX49" fmla="*/ 591219 w 2349732"/>
                  <a:gd name="connsiteY49" fmla="*/ 2055775 h 3510743"/>
                  <a:gd name="connsiteX50" fmla="*/ 673769 w 2349732"/>
                  <a:gd name="connsiteY50" fmla="*/ 1941475 h 3510743"/>
                  <a:gd name="connsiteX51" fmla="*/ 642019 w 2349732"/>
                  <a:gd name="connsiteY51" fmla="*/ 1909725 h 3510743"/>
                  <a:gd name="connsiteX52" fmla="*/ 527719 w 2349732"/>
                  <a:gd name="connsiteY52" fmla="*/ 2004975 h 3510743"/>
                  <a:gd name="connsiteX53" fmla="*/ 305469 w 2349732"/>
                  <a:gd name="connsiteY53" fmla="*/ 2100225 h 3510743"/>
                  <a:gd name="connsiteX54" fmla="*/ 159419 w 2349732"/>
                  <a:gd name="connsiteY54" fmla="*/ 2087525 h 3510743"/>
                  <a:gd name="connsiteX55" fmla="*/ 64169 w 2349732"/>
                  <a:gd name="connsiteY55" fmla="*/ 1966875 h 3510743"/>
                  <a:gd name="connsiteX56" fmla="*/ 51469 w 2349732"/>
                  <a:gd name="connsiteY56" fmla="*/ 1846225 h 3510743"/>
                  <a:gd name="connsiteX57" fmla="*/ 153069 w 2349732"/>
                  <a:gd name="connsiteY57" fmla="*/ 1719225 h 3510743"/>
                  <a:gd name="connsiteX58" fmla="*/ 318169 w 2349732"/>
                  <a:gd name="connsiteY58" fmla="*/ 1617625 h 3510743"/>
                  <a:gd name="connsiteX59" fmla="*/ 432469 w 2349732"/>
                  <a:gd name="connsiteY59" fmla="*/ 1554125 h 3510743"/>
                  <a:gd name="connsiteX60" fmla="*/ 483269 w 2349732"/>
                  <a:gd name="connsiteY60" fmla="*/ 1446175 h 3510743"/>
                  <a:gd name="connsiteX61" fmla="*/ 476919 w 2349732"/>
                  <a:gd name="connsiteY61" fmla="*/ 1414425 h 3510743"/>
                  <a:gd name="connsiteX62" fmla="*/ 400719 w 2349732"/>
                  <a:gd name="connsiteY62" fmla="*/ 1477925 h 3510743"/>
                  <a:gd name="connsiteX63" fmla="*/ 318169 w 2349732"/>
                  <a:gd name="connsiteY63" fmla="*/ 1522375 h 3510743"/>
                  <a:gd name="connsiteX64" fmla="*/ 216569 w 2349732"/>
                  <a:gd name="connsiteY64" fmla="*/ 1477925 h 3510743"/>
                  <a:gd name="connsiteX65" fmla="*/ 172119 w 2349732"/>
                  <a:gd name="connsiteY65" fmla="*/ 1357275 h 3510743"/>
                  <a:gd name="connsiteX66" fmla="*/ 172119 w 2349732"/>
                  <a:gd name="connsiteY66" fmla="*/ 1255675 h 3510743"/>
                  <a:gd name="connsiteX67" fmla="*/ 235619 w 2349732"/>
                  <a:gd name="connsiteY67" fmla="*/ 1058825 h 3510743"/>
                  <a:gd name="connsiteX68" fmla="*/ 318169 w 2349732"/>
                  <a:gd name="connsiteY68" fmla="*/ 887375 h 3510743"/>
                  <a:gd name="connsiteX69" fmla="*/ 368969 w 2349732"/>
                  <a:gd name="connsiteY69" fmla="*/ 550825 h 3510743"/>
                  <a:gd name="connsiteX70" fmla="*/ 355859 w 2349732"/>
                  <a:gd name="connsiteY70" fmla="*/ 308500 h 3510743"/>
                  <a:gd name="connsiteX71" fmla="*/ 102269 w 2349732"/>
                  <a:gd name="connsiteY71" fmla="*/ 195225 h 3510743"/>
                  <a:gd name="connsiteX72" fmla="*/ 26069 w 2349732"/>
                  <a:gd name="connsiteY72" fmla="*/ 179350 h 3510743"/>
                  <a:gd name="connsiteX73" fmla="*/ 29244 w 2349732"/>
                  <a:gd name="connsiteY73" fmla="*/ 14250 h 3510743"/>
                  <a:gd name="connsiteX74" fmla="*/ 138628 w 2349732"/>
                  <a:gd name="connsiteY74" fmla="*/ 13743 h 3510743"/>
                  <a:gd name="connsiteX75" fmla="*/ 181644 w 2349732"/>
                  <a:gd name="connsiteY75" fmla="*/ 26950 h 3510743"/>
                  <a:gd name="connsiteX76" fmla="*/ 311819 w 2349732"/>
                  <a:gd name="connsiteY76" fmla="*/ 80925 h 3510743"/>
                  <a:gd name="connsiteX77" fmla="*/ 479172 w 2349732"/>
                  <a:gd name="connsiteY77" fmla="*/ 155077 h 3510743"/>
                  <a:gd name="connsiteX78" fmla="*/ 567458 w 2349732"/>
                  <a:gd name="connsiteY78" fmla="*/ 323658 h 3510743"/>
                  <a:gd name="connsiteX79" fmla="*/ 587736 w 2349732"/>
                  <a:gd name="connsiteY79" fmla="*/ 497157 h 3510743"/>
                  <a:gd name="connsiteX80" fmla="*/ 515019 w 2349732"/>
                  <a:gd name="connsiteY80" fmla="*/ 773075 h 3510743"/>
                  <a:gd name="connsiteX81" fmla="*/ 464219 w 2349732"/>
                  <a:gd name="connsiteY81" fmla="*/ 950875 h 3510743"/>
                  <a:gd name="connsiteX82" fmla="*/ 388019 w 2349732"/>
                  <a:gd name="connsiteY82" fmla="*/ 1141375 h 3510743"/>
                  <a:gd name="connsiteX83" fmla="*/ 375319 w 2349732"/>
                  <a:gd name="connsiteY83" fmla="*/ 1217575 h 3510743"/>
                  <a:gd name="connsiteX84" fmla="*/ 394369 w 2349732"/>
                  <a:gd name="connsiteY84" fmla="*/ 1249325 h 3510743"/>
                  <a:gd name="connsiteX85" fmla="*/ 324519 w 2349732"/>
                  <a:gd name="connsiteY85" fmla="*/ 1306475 h 3510743"/>
                  <a:gd name="connsiteX86" fmla="*/ 394369 w 2349732"/>
                  <a:gd name="connsiteY86" fmla="*/ 1249325 h 3510743"/>
                  <a:gd name="connsiteX87" fmla="*/ 457869 w 2349732"/>
                  <a:gd name="connsiteY87" fmla="*/ 1204875 h 3510743"/>
                  <a:gd name="connsiteX88" fmla="*/ 565819 w 2349732"/>
                  <a:gd name="connsiteY88" fmla="*/ 1230275 h 3510743"/>
                  <a:gd name="connsiteX89" fmla="*/ 642019 w 2349732"/>
                  <a:gd name="connsiteY89" fmla="*/ 1325525 h 3510743"/>
                  <a:gd name="connsiteX90" fmla="*/ 661069 w 2349732"/>
                  <a:gd name="connsiteY90" fmla="*/ 1471575 h 3510743"/>
                  <a:gd name="connsiteX91" fmla="*/ 610269 w 2349732"/>
                  <a:gd name="connsiteY91" fmla="*/ 1636675 h 3510743"/>
                  <a:gd name="connsiteX92" fmla="*/ 470569 w 2349732"/>
                  <a:gd name="connsiteY92" fmla="*/ 1725575 h 3510743"/>
                  <a:gd name="connsiteX93" fmla="*/ 299119 w 2349732"/>
                  <a:gd name="connsiteY93" fmla="*/ 1827175 h 3510743"/>
                  <a:gd name="connsiteX94" fmla="*/ 273719 w 2349732"/>
                  <a:gd name="connsiteY94" fmla="*/ 1871625 h 3510743"/>
                  <a:gd name="connsiteX95" fmla="*/ 286419 w 2349732"/>
                  <a:gd name="connsiteY95" fmla="*/ 1916075 h 3510743"/>
                  <a:gd name="connsiteX96" fmla="*/ 388019 w 2349732"/>
                  <a:gd name="connsiteY96" fmla="*/ 1877975 h 3510743"/>
                  <a:gd name="connsiteX97" fmla="*/ 508669 w 2349732"/>
                  <a:gd name="connsiteY97" fmla="*/ 1782725 h 3510743"/>
                  <a:gd name="connsiteX98" fmla="*/ 629319 w 2349732"/>
                  <a:gd name="connsiteY98" fmla="*/ 1706525 h 3510743"/>
                  <a:gd name="connsiteX99" fmla="*/ 705519 w 2349732"/>
                  <a:gd name="connsiteY99" fmla="*/ 1687475 h 3510743"/>
                  <a:gd name="connsiteX100" fmla="*/ 794419 w 2349732"/>
                  <a:gd name="connsiteY100" fmla="*/ 1738275 h 3510743"/>
                  <a:gd name="connsiteX101" fmla="*/ 857919 w 2349732"/>
                  <a:gd name="connsiteY101" fmla="*/ 1922425 h 3510743"/>
                  <a:gd name="connsiteX102" fmla="*/ 838869 w 2349732"/>
                  <a:gd name="connsiteY102" fmla="*/ 2030375 h 3510743"/>
                  <a:gd name="connsiteX103" fmla="*/ 775369 w 2349732"/>
                  <a:gd name="connsiteY103" fmla="*/ 2131975 h 3510743"/>
                  <a:gd name="connsiteX104" fmla="*/ 648369 w 2349732"/>
                  <a:gd name="connsiteY104" fmla="*/ 2220875 h 3510743"/>
                  <a:gd name="connsiteX105" fmla="*/ 381669 w 2349732"/>
                  <a:gd name="connsiteY105" fmla="*/ 2322475 h 3510743"/>
                  <a:gd name="connsiteX106" fmla="*/ 273719 w 2349732"/>
                  <a:gd name="connsiteY106" fmla="*/ 2373275 h 3510743"/>
                  <a:gd name="connsiteX107" fmla="*/ 216569 w 2349732"/>
                  <a:gd name="connsiteY107" fmla="*/ 2449475 h 3510743"/>
                  <a:gd name="connsiteX108" fmla="*/ 216569 w 2349732"/>
                  <a:gd name="connsiteY108" fmla="*/ 2519325 h 3510743"/>
                  <a:gd name="connsiteX109" fmla="*/ 330869 w 2349732"/>
                  <a:gd name="connsiteY109" fmla="*/ 2487575 h 3510743"/>
                  <a:gd name="connsiteX110" fmla="*/ 451519 w 2349732"/>
                  <a:gd name="connsiteY110" fmla="*/ 2405025 h 3510743"/>
                  <a:gd name="connsiteX111" fmla="*/ 553119 w 2349732"/>
                  <a:gd name="connsiteY111" fmla="*/ 2271675 h 3510743"/>
                  <a:gd name="connsiteX112" fmla="*/ 705519 w 2349732"/>
                  <a:gd name="connsiteY112" fmla="*/ 2195475 h 3510743"/>
                  <a:gd name="connsiteX113" fmla="*/ 800769 w 2349732"/>
                  <a:gd name="connsiteY113" fmla="*/ 2125625 h 3510743"/>
                  <a:gd name="connsiteX114" fmla="*/ 934119 w 2349732"/>
                  <a:gd name="connsiteY114" fmla="*/ 2138325 h 3510743"/>
                  <a:gd name="connsiteX115" fmla="*/ 1023019 w 2349732"/>
                  <a:gd name="connsiteY115" fmla="*/ 2220875 h 3510743"/>
                  <a:gd name="connsiteX116" fmla="*/ 1054769 w 2349732"/>
                  <a:gd name="connsiteY116" fmla="*/ 2303425 h 3510743"/>
                  <a:gd name="connsiteX117" fmla="*/ 1035719 w 2349732"/>
                  <a:gd name="connsiteY117" fmla="*/ 2411375 h 3510743"/>
                  <a:gd name="connsiteX118" fmla="*/ 870619 w 2349732"/>
                  <a:gd name="connsiteY118" fmla="*/ 2551075 h 3510743"/>
                  <a:gd name="connsiteX119" fmla="*/ 699169 w 2349732"/>
                  <a:gd name="connsiteY119" fmla="*/ 2665375 h 3510743"/>
                  <a:gd name="connsiteX120" fmla="*/ 470569 w 2349732"/>
                  <a:gd name="connsiteY120" fmla="*/ 2798725 h 3510743"/>
                  <a:gd name="connsiteX121" fmla="*/ 388019 w 2349732"/>
                  <a:gd name="connsiteY121" fmla="*/ 2862225 h 3510743"/>
                  <a:gd name="connsiteX122" fmla="*/ 324519 w 2349732"/>
                  <a:gd name="connsiteY122" fmla="*/ 2932075 h 3510743"/>
                  <a:gd name="connsiteX123" fmla="*/ 362619 w 2349732"/>
                  <a:gd name="connsiteY123" fmla="*/ 2963825 h 3510743"/>
                  <a:gd name="connsiteX124" fmla="*/ 546769 w 2349732"/>
                  <a:gd name="connsiteY124" fmla="*/ 2874925 h 3510743"/>
                  <a:gd name="connsiteX125" fmla="*/ 654719 w 2349732"/>
                  <a:gd name="connsiteY125" fmla="*/ 2754275 h 3510743"/>
                  <a:gd name="connsiteX126" fmla="*/ 737269 w 2349732"/>
                  <a:gd name="connsiteY126" fmla="*/ 2659025 h 3510743"/>
                  <a:gd name="connsiteX127" fmla="*/ 915069 w 2349732"/>
                  <a:gd name="connsiteY127" fmla="*/ 2512975 h 3510743"/>
                  <a:gd name="connsiteX128" fmla="*/ 1035719 w 2349732"/>
                  <a:gd name="connsiteY128" fmla="*/ 2411375 h 3510743"/>
                  <a:gd name="connsiteX129" fmla="*/ 1143669 w 2349732"/>
                  <a:gd name="connsiteY129" fmla="*/ 2366925 h 3510743"/>
                  <a:gd name="connsiteX130" fmla="*/ 1232569 w 2349732"/>
                  <a:gd name="connsiteY130" fmla="*/ 2392325 h 3510743"/>
                  <a:gd name="connsiteX131" fmla="*/ 1315119 w 2349732"/>
                  <a:gd name="connsiteY131" fmla="*/ 2487575 h 3510743"/>
                  <a:gd name="connsiteX132" fmla="*/ 1334169 w 2349732"/>
                  <a:gd name="connsiteY132" fmla="*/ 2646325 h 3510743"/>
                  <a:gd name="connsiteX133" fmla="*/ 1270669 w 2349732"/>
                  <a:gd name="connsiteY133" fmla="*/ 2798725 h 3510743"/>
                  <a:gd name="connsiteX134" fmla="*/ 1105569 w 2349732"/>
                  <a:gd name="connsiteY134" fmla="*/ 2951125 h 3510743"/>
                  <a:gd name="connsiteX135" fmla="*/ 1016669 w 2349732"/>
                  <a:gd name="connsiteY135" fmla="*/ 3040025 h 3510743"/>
                  <a:gd name="connsiteX136" fmla="*/ 1016669 w 2349732"/>
                  <a:gd name="connsiteY136" fmla="*/ 3090825 h 3510743"/>
                  <a:gd name="connsiteX137" fmla="*/ 1099219 w 2349732"/>
                  <a:gd name="connsiteY137" fmla="*/ 3090825 h 3510743"/>
                  <a:gd name="connsiteX138" fmla="*/ 1188119 w 2349732"/>
                  <a:gd name="connsiteY138" fmla="*/ 3008275 h 3510743"/>
                  <a:gd name="connsiteX139" fmla="*/ 1289719 w 2349732"/>
                  <a:gd name="connsiteY139" fmla="*/ 2913025 h 3510743"/>
                  <a:gd name="connsiteX140" fmla="*/ 1416719 w 2349732"/>
                  <a:gd name="connsiteY140" fmla="*/ 2868575 h 3510743"/>
                  <a:gd name="connsiteX141" fmla="*/ 1613569 w 2349732"/>
                  <a:gd name="connsiteY141" fmla="*/ 2906675 h 3510743"/>
                  <a:gd name="connsiteX142" fmla="*/ 1696119 w 2349732"/>
                  <a:gd name="connsiteY142" fmla="*/ 3071775 h 3510743"/>
                  <a:gd name="connsiteX143" fmla="*/ 1683419 w 2349732"/>
                  <a:gd name="connsiteY143" fmla="*/ 3173375 h 3510743"/>
                  <a:gd name="connsiteX144" fmla="*/ 1613569 w 2349732"/>
                  <a:gd name="connsiteY144" fmla="*/ 3255925 h 3510743"/>
                  <a:gd name="connsiteX145" fmla="*/ 1480219 w 2349732"/>
                  <a:gd name="connsiteY145" fmla="*/ 3313075 h 3510743"/>
                  <a:gd name="connsiteX146" fmla="*/ 1594519 w 2349732"/>
                  <a:gd name="connsiteY146" fmla="*/ 3262275 h 3510743"/>
                  <a:gd name="connsiteX147" fmla="*/ 1702469 w 2349732"/>
                  <a:gd name="connsiteY147" fmla="*/ 3154325 h 3510743"/>
                  <a:gd name="connsiteX148" fmla="*/ 1813844 w 2349732"/>
                  <a:gd name="connsiteY148" fmla="*/ 3088898 h 3510743"/>
                  <a:gd name="connsiteX149" fmla="*/ 1953544 w 2349732"/>
                  <a:gd name="connsiteY149" fmla="*/ 3069849 h 3510743"/>
                  <a:gd name="connsiteX150" fmla="*/ 2079408 w 2349732"/>
                  <a:gd name="connsiteY150" fmla="*/ 3094505 h 3510743"/>
                  <a:gd name="connsiteX151" fmla="*/ 2136915 w 2349732"/>
                  <a:gd name="connsiteY151" fmla="*/ 3054394 h 3510743"/>
                  <a:gd name="connsiteX152" fmla="*/ 2251928 w 2349732"/>
                  <a:gd name="connsiteY152" fmla="*/ 3040210 h 3510743"/>
                  <a:gd name="connsiteX153" fmla="*/ 2340394 w 2349732"/>
                  <a:gd name="connsiteY153" fmla="*/ 3003851 h 3510743"/>
                  <a:gd name="connsiteX0" fmla="*/ 2340394 w 2349732"/>
                  <a:gd name="connsiteY0" fmla="*/ 3003851 h 3510743"/>
                  <a:gd name="connsiteX1" fmla="*/ 2337469 w 2349732"/>
                  <a:gd name="connsiteY1" fmla="*/ 3116225 h 3510743"/>
                  <a:gd name="connsiteX2" fmla="*/ 2254919 w 2349732"/>
                  <a:gd name="connsiteY2" fmla="*/ 3217825 h 3510743"/>
                  <a:gd name="connsiteX3" fmla="*/ 2140619 w 2349732"/>
                  <a:gd name="connsiteY3" fmla="*/ 3274975 h 3510743"/>
                  <a:gd name="connsiteX4" fmla="*/ 1924719 w 2349732"/>
                  <a:gd name="connsiteY4" fmla="*/ 3287675 h 3510743"/>
                  <a:gd name="connsiteX5" fmla="*/ 1810419 w 2349732"/>
                  <a:gd name="connsiteY5" fmla="*/ 3306725 h 3510743"/>
                  <a:gd name="connsiteX6" fmla="*/ 1689769 w 2349732"/>
                  <a:gd name="connsiteY6" fmla="*/ 3376575 h 3510743"/>
                  <a:gd name="connsiteX7" fmla="*/ 1575469 w 2349732"/>
                  <a:gd name="connsiteY7" fmla="*/ 3478175 h 3510743"/>
                  <a:gd name="connsiteX8" fmla="*/ 1448469 w 2349732"/>
                  <a:gd name="connsiteY8" fmla="*/ 3503575 h 3510743"/>
                  <a:gd name="connsiteX9" fmla="*/ 1321469 w 2349732"/>
                  <a:gd name="connsiteY9" fmla="*/ 3503575 h 3510743"/>
                  <a:gd name="connsiteX10" fmla="*/ 1226219 w 2349732"/>
                  <a:gd name="connsiteY10" fmla="*/ 3421025 h 3510743"/>
                  <a:gd name="connsiteX11" fmla="*/ 1226219 w 2349732"/>
                  <a:gd name="connsiteY11" fmla="*/ 3325775 h 3510743"/>
                  <a:gd name="connsiteX12" fmla="*/ 1296069 w 2349732"/>
                  <a:gd name="connsiteY12" fmla="*/ 3224175 h 3510743"/>
                  <a:gd name="connsiteX13" fmla="*/ 1442119 w 2349732"/>
                  <a:gd name="connsiteY13" fmla="*/ 3154325 h 3510743"/>
                  <a:gd name="connsiteX14" fmla="*/ 1524669 w 2349732"/>
                  <a:gd name="connsiteY14" fmla="*/ 3103525 h 3510743"/>
                  <a:gd name="connsiteX15" fmla="*/ 1473869 w 2349732"/>
                  <a:gd name="connsiteY15" fmla="*/ 3052725 h 3510743"/>
                  <a:gd name="connsiteX16" fmla="*/ 1321469 w 2349732"/>
                  <a:gd name="connsiteY16" fmla="*/ 3109875 h 3510743"/>
                  <a:gd name="connsiteX17" fmla="*/ 1175419 w 2349732"/>
                  <a:gd name="connsiteY17" fmla="*/ 3224175 h 3510743"/>
                  <a:gd name="connsiteX18" fmla="*/ 991269 w 2349732"/>
                  <a:gd name="connsiteY18" fmla="*/ 3300375 h 3510743"/>
                  <a:gd name="connsiteX19" fmla="*/ 857919 w 2349732"/>
                  <a:gd name="connsiteY19" fmla="*/ 3294025 h 3510743"/>
                  <a:gd name="connsiteX20" fmla="*/ 762669 w 2349732"/>
                  <a:gd name="connsiteY20" fmla="*/ 3179725 h 3510743"/>
                  <a:gd name="connsiteX21" fmla="*/ 794419 w 2349732"/>
                  <a:gd name="connsiteY21" fmla="*/ 2995575 h 3510743"/>
                  <a:gd name="connsiteX22" fmla="*/ 965869 w 2349732"/>
                  <a:gd name="connsiteY22" fmla="*/ 2868575 h 3510743"/>
                  <a:gd name="connsiteX23" fmla="*/ 1130969 w 2349732"/>
                  <a:gd name="connsiteY23" fmla="*/ 2728875 h 3510743"/>
                  <a:gd name="connsiteX24" fmla="*/ 1143669 w 2349732"/>
                  <a:gd name="connsiteY24" fmla="*/ 2627275 h 3510743"/>
                  <a:gd name="connsiteX25" fmla="*/ 1073819 w 2349732"/>
                  <a:gd name="connsiteY25" fmla="*/ 2601875 h 3510743"/>
                  <a:gd name="connsiteX26" fmla="*/ 965869 w 2349732"/>
                  <a:gd name="connsiteY26" fmla="*/ 2671725 h 3510743"/>
                  <a:gd name="connsiteX27" fmla="*/ 832519 w 2349732"/>
                  <a:gd name="connsiteY27" fmla="*/ 2843175 h 3510743"/>
                  <a:gd name="connsiteX28" fmla="*/ 661069 w 2349732"/>
                  <a:gd name="connsiteY28" fmla="*/ 3001925 h 3510743"/>
                  <a:gd name="connsiteX29" fmla="*/ 476919 w 2349732"/>
                  <a:gd name="connsiteY29" fmla="*/ 3122575 h 3510743"/>
                  <a:gd name="connsiteX30" fmla="*/ 305469 w 2349732"/>
                  <a:gd name="connsiteY30" fmla="*/ 3154325 h 3510743"/>
                  <a:gd name="connsiteX31" fmla="*/ 159419 w 2349732"/>
                  <a:gd name="connsiteY31" fmla="*/ 3078125 h 3510743"/>
                  <a:gd name="connsiteX32" fmla="*/ 146719 w 2349732"/>
                  <a:gd name="connsiteY32" fmla="*/ 2925725 h 3510743"/>
                  <a:gd name="connsiteX33" fmla="*/ 254669 w 2349732"/>
                  <a:gd name="connsiteY33" fmla="*/ 2766975 h 3510743"/>
                  <a:gd name="connsiteX34" fmla="*/ 445169 w 2349732"/>
                  <a:gd name="connsiteY34" fmla="*/ 2620925 h 3510743"/>
                  <a:gd name="connsiteX35" fmla="*/ 724569 w 2349732"/>
                  <a:gd name="connsiteY35" fmla="*/ 2474875 h 3510743"/>
                  <a:gd name="connsiteX36" fmla="*/ 826169 w 2349732"/>
                  <a:gd name="connsiteY36" fmla="*/ 2392325 h 3510743"/>
                  <a:gd name="connsiteX37" fmla="*/ 851569 w 2349732"/>
                  <a:gd name="connsiteY37" fmla="*/ 2328825 h 3510743"/>
                  <a:gd name="connsiteX38" fmla="*/ 781719 w 2349732"/>
                  <a:gd name="connsiteY38" fmla="*/ 2309775 h 3510743"/>
                  <a:gd name="connsiteX39" fmla="*/ 692819 w 2349732"/>
                  <a:gd name="connsiteY39" fmla="*/ 2379625 h 3510743"/>
                  <a:gd name="connsiteX40" fmla="*/ 629319 w 2349732"/>
                  <a:gd name="connsiteY40" fmla="*/ 2500275 h 3510743"/>
                  <a:gd name="connsiteX41" fmla="*/ 483269 w 2349732"/>
                  <a:gd name="connsiteY41" fmla="*/ 2595525 h 3510743"/>
                  <a:gd name="connsiteX42" fmla="*/ 349919 w 2349732"/>
                  <a:gd name="connsiteY42" fmla="*/ 2671725 h 3510743"/>
                  <a:gd name="connsiteX43" fmla="*/ 191169 w 2349732"/>
                  <a:gd name="connsiteY43" fmla="*/ 2684425 h 3510743"/>
                  <a:gd name="connsiteX44" fmla="*/ 45119 w 2349732"/>
                  <a:gd name="connsiteY44" fmla="*/ 2614575 h 3510743"/>
                  <a:gd name="connsiteX45" fmla="*/ 669 w 2349732"/>
                  <a:gd name="connsiteY45" fmla="*/ 2481225 h 3510743"/>
                  <a:gd name="connsiteX46" fmla="*/ 32419 w 2349732"/>
                  <a:gd name="connsiteY46" fmla="*/ 2354225 h 3510743"/>
                  <a:gd name="connsiteX47" fmla="*/ 197519 w 2349732"/>
                  <a:gd name="connsiteY47" fmla="*/ 2227225 h 3510743"/>
                  <a:gd name="connsiteX48" fmla="*/ 375319 w 2349732"/>
                  <a:gd name="connsiteY48" fmla="*/ 2157375 h 3510743"/>
                  <a:gd name="connsiteX49" fmla="*/ 591219 w 2349732"/>
                  <a:gd name="connsiteY49" fmla="*/ 2055775 h 3510743"/>
                  <a:gd name="connsiteX50" fmla="*/ 673769 w 2349732"/>
                  <a:gd name="connsiteY50" fmla="*/ 1941475 h 3510743"/>
                  <a:gd name="connsiteX51" fmla="*/ 642019 w 2349732"/>
                  <a:gd name="connsiteY51" fmla="*/ 1909725 h 3510743"/>
                  <a:gd name="connsiteX52" fmla="*/ 527719 w 2349732"/>
                  <a:gd name="connsiteY52" fmla="*/ 2004975 h 3510743"/>
                  <a:gd name="connsiteX53" fmla="*/ 305469 w 2349732"/>
                  <a:gd name="connsiteY53" fmla="*/ 2100225 h 3510743"/>
                  <a:gd name="connsiteX54" fmla="*/ 159419 w 2349732"/>
                  <a:gd name="connsiteY54" fmla="*/ 2087525 h 3510743"/>
                  <a:gd name="connsiteX55" fmla="*/ 64169 w 2349732"/>
                  <a:gd name="connsiteY55" fmla="*/ 1966875 h 3510743"/>
                  <a:gd name="connsiteX56" fmla="*/ 51469 w 2349732"/>
                  <a:gd name="connsiteY56" fmla="*/ 1846225 h 3510743"/>
                  <a:gd name="connsiteX57" fmla="*/ 153069 w 2349732"/>
                  <a:gd name="connsiteY57" fmla="*/ 1719225 h 3510743"/>
                  <a:gd name="connsiteX58" fmla="*/ 318169 w 2349732"/>
                  <a:gd name="connsiteY58" fmla="*/ 1617625 h 3510743"/>
                  <a:gd name="connsiteX59" fmla="*/ 432469 w 2349732"/>
                  <a:gd name="connsiteY59" fmla="*/ 1554125 h 3510743"/>
                  <a:gd name="connsiteX60" fmla="*/ 483269 w 2349732"/>
                  <a:gd name="connsiteY60" fmla="*/ 1446175 h 3510743"/>
                  <a:gd name="connsiteX61" fmla="*/ 476919 w 2349732"/>
                  <a:gd name="connsiteY61" fmla="*/ 1414425 h 3510743"/>
                  <a:gd name="connsiteX62" fmla="*/ 400719 w 2349732"/>
                  <a:gd name="connsiteY62" fmla="*/ 1477925 h 3510743"/>
                  <a:gd name="connsiteX63" fmla="*/ 318169 w 2349732"/>
                  <a:gd name="connsiteY63" fmla="*/ 1522375 h 3510743"/>
                  <a:gd name="connsiteX64" fmla="*/ 216569 w 2349732"/>
                  <a:gd name="connsiteY64" fmla="*/ 1477925 h 3510743"/>
                  <a:gd name="connsiteX65" fmla="*/ 172119 w 2349732"/>
                  <a:gd name="connsiteY65" fmla="*/ 1357275 h 3510743"/>
                  <a:gd name="connsiteX66" fmla="*/ 172119 w 2349732"/>
                  <a:gd name="connsiteY66" fmla="*/ 1255675 h 3510743"/>
                  <a:gd name="connsiteX67" fmla="*/ 235619 w 2349732"/>
                  <a:gd name="connsiteY67" fmla="*/ 1058825 h 3510743"/>
                  <a:gd name="connsiteX68" fmla="*/ 318169 w 2349732"/>
                  <a:gd name="connsiteY68" fmla="*/ 887375 h 3510743"/>
                  <a:gd name="connsiteX69" fmla="*/ 368969 w 2349732"/>
                  <a:gd name="connsiteY69" fmla="*/ 550825 h 3510743"/>
                  <a:gd name="connsiteX70" fmla="*/ 355859 w 2349732"/>
                  <a:gd name="connsiteY70" fmla="*/ 308500 h 3510743"/>
                  <a:gd name="connsiteX71" fmla="*/ 102269 w 2349732"/>
                  <a:gd name="connsiteY71" fmla="*/ 195225 h 3510743"/>
                  <a:gd name="connsiteX72" fmla="*/ 26069 w 2349732"/>
                  <a:gd name="connsiteY72" fmla="*/ 179350 h 3510743"/>
                  <a:gd name="connsiteX73" fmla="*/ 29244 w 2349732"/>
                  <a:gd name="connsiteY73" fmla="*/ 14250 h 3510743"/>
                  <a:gd name="connsiteX74" fmla="*/ 138628 w 2349732"/>
                  <a:gd name="connsiteY74" fmla="*/ 13743 h 3510743"/>
                  <a:gd name="connsiteX75" fmla="*/ 244324 w 2349732"/>
                  <a:gd name="connsiteY75" fmla="*/ 67508 h 3510743"/>
                  <a:gd name="connsiteX76" fmla="*/ 311819 w 2349732"/>
                  <a:gd name="connsiteY76" fmla="*/ 80925 h 3510743"/>
                  <a:gd name="connsiteX77" fmla="*/ 479172 w 2349732"/>
                  <a:gd name="connsiteY77" fmla="*/ 155077 h 3510743"/>
                  <a:gd name="connsiteX78" fmla="*/ 567458 w 2349732"/>
                  <a:gd name="connsiteY78" fmla="*/ 323658 h 3510743"/>
                  <a:gd name="connsiteX79" fmla="*/ 587736 w 2349732"/>
                  <a:gd name="connsiteY79" fmla="*/ 497157 h 3510743"/>
                  <a:gd name="connsiteX80" fmla="*/ 515019 w 2349732"/>
                  <a:gd name="connsiteY80" fmla="*/ 773075 h 3510743"/>
                  <a:gd name="connsiteX81" fmla="*/ 464219 w 2349732"/>
                  <a:gd name="connsiteY81" fmla="*/ 950875 h 3510743"/>
                  <a:gd name="connsiteX82" fmla="*/ 388019 w 2349732"/>
                  <a:gd name="connsiteY82" fmla="*/ 1141375 h 3510743"/>
                  <a:gd name="connsiteX83" fmla="*/ 375319 w 2349732"/>
                  <a:gd name="connsiteY83" fmla="*/ 1217575 h 3510743"/>
                  <a:gd name="connsiteX84" fmla="*/ 394369 w 2349732"/>
                  <a:gd name="connsiteY84" fmla="*/ 1249325 h 3510743"/>
                  <a:gd name="connsiteX85" fmla="*/ 324519 w 2349732"/>
                  <a:gd name="connsiteY85" fmla="*/ 1306475 h 3510743"/>
                  <a:gd name="connsiteX86" fmla="*/ 394369 w 2349732"/>
                  <a:gd name="connsiteY86" fmla="*/ 1249325 h 3510743"/>
                  <a:gd name="connsiteX87" fmla="*/ 457869 w 2349732"/>
                  <a:gd name="connsiteY87" fmla="*/ 1204875 h 3510743"/>
                  <a:gd name="connsiteX88" fmla="*/ 565819 w 2349732"/>
                  <a:gd name="connsiteY88" fmla="*/ 1230275 h 3510743"/>
                  <a:gd name="connsiteX89" fmla="*/ 642019 w 2349732"/>
                  <a:gd name="connsiteY89" fmla="*/ 1325525 h 3510743"/>
                  <a:gd name="connsiteX90" fmla="*/ 661069 w 2349732"/>
                  <a:gd name="connsiteY90" fmla="*/ 1471575 h 3510743"/>
                  <a:gd name="connsiteX91" fmla="*/ 610269 w 2349732"/>
                  <a:gd name="connsiteY91" fmla="*/ 1636675 h 3510743"/>
                  <a:gd name="connsiteX92" fmla="*/ 470569 w 2349732"/>
                  <a:gd name="connsiteY92" fmla="*/ 1725575 h 3510743"/>
                  <a:gd name="connsiteX93" fmla="*/ 299119 w 2349732"/>
                  <a:gd name="connsiteY93" fmla="*/ 1827175 h 3510743"/>
                  <a:gd name="connsiteX94" fmla="*/ 273719 w 2349732"/>
                  <a:gd name="connsiteY94" fmla="*/ 1871625 h 3510743"/>
                  <a:gd name="connsiteX95" fmla="*/ 286419 w 2349732"/>
                  <a:gd name="connsiteY95" fmla="*/ 1916075 h 3510743"/>
                  <a:gd name="connsiteX96" fmla="*/ 388019 w 2349732"/>
                  <a:gd name="connsiteY96" fmla="*/ 1877975 h 3510743"/>
                  <a:gd name="connsiteX97" fmla="*/ 508669 w 2349732"/>
                  <a:gd name="connsiteY97" fmla="*/ 1782725 h 3510743"/>
                  <a:gd name="connsiteX98" fmla="*/ 629319 w 2349732"/>
                  <a:gd name="connsiteY98" fmla="*/ 1706525 h 3510743"/>
                  <a:gd name="connsiteX99" fmla="*/ 705519 w 2349732"/>
                  <a:gd name="connsiteY99" fmla="*/ 1687475 h 3510743"/>
                  <a:gd name="connsiteX100" fmla="*/ 794419 w 2349732"/>
                  <a:gd name="connsiteY100" fmla="*/ 1738275 h 3510743"/>
                  <a:gd name="connsiteX101" fmla="*/ 857919 w 2349732"/>
                  <a:gd name="connsiteY101" fmla="*/ 1922425 h 3510743"/>
                  <a:gd name="connsiteX102" fmla="*/ 838869 w 2349732"/>
                  <a:gd name="connsiteY102" fmla="*/ 2030375 h 3510743"/>
                  <a:gd name="connsiteX103" fmla="*/ 775369 w 2349732"/>
                  <a:gd name="connsiteY103" fmla="*/ 2131975 h 3510743"/>
                  <a:gd name="connsiteX104" fmla="*/ 648369 w 2349732"/>
                  <a:gd name="connsiteY104" fmla="*/ 2220875 h 3510743"/>
                  <a:gd name="connsiteX105" fmla="*/ 381669 w 2349732"/>
                  <a:gd name="connsiteY105" fmla="*/ 2322475 h 3510743"/>
                  <a:gd name="connsiteX106" fmla="*/ 273719 w 2349732"/>
                  <a:gd name="connsiteY106" fmla="*/ 2373275 h 3510743"/>
                  <a:gd name="connsiteX107" fmla="*/ 216569 w 2349732"/>
                  <a:gd name="connsiteY107" fmla="*/ 2449475 h 3510743"/>
                  <a:gd name="connsiteX108" fmla="*/ 216569 w 2349732"/>
                  <a:gd name="connsiteY108" fmla="*/ 2519325 h 3510743"/>
                  <a:gd name="connsiteX109" fmla="*/ 330869 w 2349732"/>
                  <a:gd name="connsiteY109" fmla="*/ 2487575 h 3510743"/>
                  <a:gd name="connsiteX110" fmla="*/ 451519 w 2349732"/>
                  <a:gd name="connsiteY110" fmla="*/ 2405025 h 3510743"/>
                  <a:gd name="connsiteX111" fmla="*/ 553119 w 2349732"/>
                  <a:gd name="connsiteY111" fmla="*/ 2271675 h 3510743"/>
                  <a:gd name="connsiteX112" fmla="*/ 705519 w 2349732"/>
                  <a:gd name="connsiteY112" fmla="*/ 2195475 h 3510743"/>
                  <a:gd name="connsiteX113" fmla="*/ 800769 w 2349732"/>
                  <a:gd name="connsiteY113" fmla="*/ 2125625 h 3510743"/>
                  <a:gd name="connsiteX114" fmla="*/ 934119 w 2349732"/>
                  <a:gd name="connsiteY114" fmla="*/ 2138325 h 3510743"/>
                  <a:gd name="connsiteX115" fmla="*/ 1023019 w 2349732"/>
                  <a:gd name="connsiteY115" fmla="*/ 2220875 h 3510743"/>
                  <a:gd name="connsiteX116" fmla="*/ 1054769 w 2349732"/>
                  <a:gd name="connsiteY116" fmla="*/ 2303425 h 3510743"/>
                  <a:gd name="connsiteX117" fmla="*/ 1035719 w 2349732"/>
                  <a:gd name="connsiteY117" fmla="*/ 2411375 h 3510743"/>
                  <a:gd name="connsiteX118" fmla="*/ 870619 w 2349732"/>
                  <a:gd name="connsiteY118" fmla="*/ 2551075 h 3510743"/>
                  <a:gd name="connsiteX119" fmla="*/ 699169 w 2349732"/>
                  <a:gd name="connsiteY119" fmla="*/ 2665375 h 3510743"/>
                  <a:gd name="connsiteX120" fmla="*/ 470569 w 2349732"/>
                  <a:gd name="connsiteY120" fmla="*/ 2798725 h 3510743"/>
                  <a:gd name="connsiteX121" fmla="*/ 388019 w 2349732"/>
                  <a:gd name="connsiteY121" fmla="*/ 2862225 h 3510743"/>
                  <a:gd name="connsiteX122" fmla="*/ 324519 w 2349732"/>
                  <a:gd name="connsiteY122" fmla="*/ 2932075 h 3510743"/>
                  <a:gd name="connsiteX123" fmla="*/ 362619 w 2349732"/>
                  <a:gd name="connsiteY123" fmla="*/ 2963825 h 3510743"/>
                  <a:gd name="connsiteX124" fmla="*/ 546769 w 2349732"/>
                  <a:gd name="connsiteY124" fmla="*/ 2874925 h 3510743"/>
                  <a:gd name="connsiteX125" fmla="*/ 654719 w 2349732"/>
                  <a:gd name="connsiteY125" fmla="*/ 2754275 h 3510743"/>
                  <a:gd name="connsiteX126" fmla="*/ 737269 w 2349732"/>
                  <a:gd name="connsiteY126" fmla="*/ 2659025 h 3510743"/>
                  <a:gd name="connsiteX127" fmla="*/ 915069 w 2349732"/>
                  <a:gd name="connsiteY127" fmla="*/ 2512975 h 3510743"/>
                  <a:gd name="connsiteX128" fmla="*/ 1035719 w 2349732"/>
                  <a:gd name="connsiteY128" fmla="*/ 2411375 h 3510743"/>
                  <a:gd name="connsiteX129" fmla="*/ 1143669 w 2349732"/>
                  <a:gd name="connsiteY129" fmla="*/ 2366925 h 3510743"/>
                  <a:gd name="connsiteX130" fmla="*/ 1232569 w 2349732"/>
                  <a:gd name="connsiteY130" fmla="*/ 2392325 h 3510743"/>
                  <a:gd name="connsiteX131" fmla="*/ 1315119 w 2349732"/>
                  <a:gd name="connsiteY131" fmla="*/ 2487575 h 3510743"/>
                  <a:gd name="connsiteX132" fmla="*/ 1334169 w 2349732"/>
                  <a:gd name="connsiteY132" fmla="*/ 2646325 h 3510743"/>
                  <a:gd name="connsiteX133" fmla="*/ 1270669 w 2349732"/>
                  <a:gd name="connsiteY133" fmla="*/ 2798725 h 3510743"/>
                  <a:gd name="connsiteX134" fmla="*/ 1105569 w 2349732"/>
                  <a:gd name="connsiteY134" fmla="*/ 2951125 h 3510743"/>
                  <a:gd name="connsiteX135" fmla="*/ 1016669 w 2349732"/>
                  <a:gd name="connsiteY135" fmla="*/ 3040025 h 3510743"/>
                  <a:gd name="connsiteX136" fmla="*/ 1016669 w 2349732"/>
                  <a:gd name="connsiteY136" fmla="*/ 3090825 h 3510743"/>
                  <a:gd name="connsiteX137" fmla="*/ 1099219 w 2349732"/>
                  <a:gd name="connsiteY137" fmla="*/ 3090825 h 3510743"/>
                  <a:gd name="connsiteX138" fmla="*/ 1188119 w 2349732"/>
                  <a:gd name="connsiteY138" fmla="*/ 3008275 h 3510743"/>
                  <a:gd name="connsiteX139" fmla="*/ 1289719 w 2349732"/>
                  <a:gd name="connsiteY139" fmla="*/ 2913025 h 3510743"/>
                  <a:gd name="connsiteX140" fmla="*/ 1416719 w 2349732"/>
                  <a:gd name="connsiteY140" fmla="*/ 2868575 h 3510743"/>
                  <a:gd name="connsiteX141" fmla="*/ 1613569 w 2349732"/>
                  <a:gd name="connsiteY141" fmla="*/ 2906675 h 3510743"/>
                  <a:gd name="connsiteX142" fmla="*/ 1696119 w 2349732"/>
                  <a:gd name="connsiteY142" fmla="*/ 3071775 h 3510743"/>
                  <a:gd name="connsiteX143" fmla="*/ 1683419 w 2349732"/>
                  <a:gd name="connsiteY143" fmla="*/ 3173375 h 3510743"/>
                  <a:gd name="connsiteX144" fmla="*/ 1613569 w 2349732"/>
                  <a:gd name="connsiteY144" fmla="*/ 3255925 h 3510743"/>
                  <a:gd name="connsiteX145" fmla="*/ 1480219 w 2349732"/>
                  <a:gd name="connsiteY145" fmla="*/ 3313075 h 3510743"/>
                  <a:gd name="connsiteX146" fmla="*/ 1594519 w 2349732"/>
                  <a:gd name="connsiteY146" fmla="*/ 3262275 h 3510743"/>
                  <a:gd name="connsiteX147" fmla="*/ 1702469 w 2349732"/>
                  <a:gd name="connsiteY147" fmla="*/ 3154325 h 3510743"/>
                  <a:gd name="connsiteX148" fmla="*/ 1813844 w 2349732"/>
                  <a:gd name="connsiteY148" fmla="*/ 3088898 h 3510743"/>
                  <a:gd name="connsiteX149" fmla="*/ 1953544 w 2349732"/>
                  <a:gd name="connsiteY149" fmla="*/ 3069849 h 3510743"/>
                  <a:gd name="connsiteX150" fmla="*/ 2079408 w 2349732"/>
                  <a:gd name="connsiteY150" fmla="*/ 3094505 h 3510743"/>
                  <a:gd name="connsiteX151" fmla="*/ 2136915 w 2349732"/>
                  <a:gd name="connsiteY151" fmla="*/ 3054394 h 3510743"/>
                  <a:gd name="connsiteX152" fmla="*/ 2251928 w 2349732"/>
                  <a:gd name="connsiteY152" fmla="*/ 3040210 h 3510743"/>
                  <a:gd name="connsiteX153" fmla="*/ 2340394 w 2349732"/>
                  <a:gd name="connsiteY153" fmla="*/ 3003851 h 3510743"/>
                  <a:gd name="connsiteX0" fmla="*/ 2340394 w 2349732"/>
                  <a:gd name="connsiteY0" fmla="*/ 3003851 h 3510743"/>
                  <a:gd name="connsiteX1" fmla="*/ 2337469 w 2349732"/>
                  <a:gd name="connsiteY1" fmla="*/ 3116225 h 3510743"/>
                  <a:gd name="connsiteX2" fmla="*/ 2254919 w 2349732"/>
                  <a:gd name="connsiteY2" fmla="*/ 3217825 h 3510743"/>
                  <a:gd name="connsiteX3" fmla="*/ 2140619 w 2349732"/>
                  <a:gd name="connsiteY3" fmla="*/ 3274975 h 3510743"/>
                  <a:gd name="connsiteX4" fmla="*/ 1924719 w 2349732"/>
                  <a:gd name="connsiteY4" fmla="*/ 3287675 h 3510743"/>
                  <a:gd name="connsiteX5" fmla="*/ 1810419 w 2349732"/>
                  <a:gd name="connsiteY5" fmla="*/ 3306725 h 3510743"/>
                  <a:gd name="connsiteX6" fmla="*/ 1689769 w 2349732"/>
                  <a:gd name="connsiteY6" fmla="*/ 3376575 h 3510743"/>
                  <a:gd name="connsiteX7" fmla="*/ 1575469 w 2349732"/>
                  <a:gd name="connsiteY7" fmla="*/ 3478175 h 3510743"/>
                  <a:gd name="connsiteX8" fmla="*/ 1448469 w 2349732"/>
                  <a:gd name="connsiteY8" fmla="*/ 3503575 h 3510743"/>
                  <a:gd name="connsiteX9" fmla="*/ 1321469 w 2349732"/>
                  <a:gd name="connsiteY9" fmla="*/ 3503575 h 3510743"/>
                  <a:gd name="connsiteX10" fmla="*/ 1226219 w 2349732"/>
                  <a:gd name="connsiteY10" fmla="*/ 3421025 h 3510743"/>
                  <a:gd name="connsiteX11" fmla="*/ 1226219 w 2349732"/>
                  <a:gd name="connsiteY11" fmla="*/ 3325775 h 3510743"/>
                  <a:gd name="connsiteX12" fmla="*/ 1296069 w 2349732"/>
                  <a:gd name="connsiteY12" fmla="*/ 3224175 h 3510743"/>
                  <a:gd name="connsiteX13" fmla="*/ 1442119 w 2349732"/>
                  <a:gd name="connsiteY13" fmla="*/ 3154325 h 3510743"/>
                  <a:gd name="connsiteX14" fmla="*/ 1524669 w 2349732"/>
                  <a:gd name="connsiteY14" fmla="*/ 3103525 h 3510743"/>
                  <a:gd name="connsiteX15" fmla="*/ 1473869 w 2349732"/>
                  <a:gd name="connsiteY15" fmla="*/ 3052725 h 3510743"/>
                  <a:gd name="connsiteX16" fmla="*/ 1321469 w 2349732"/>
                  <a:gd name="connsiteY16" fmla="*/ 3109875 h 3510743"/>
                  <a:gd name="connsiteX17" fmla="*/ 1175419 w 2349732"/>
                  <a:gd name="connsiteY17" fmla="*/ 3224175 h 3510743"/>
                  <a:gd name="connsiteX18" fmla="*/ 991269 w 2349732"/>
                  <a:gd name="connsiteY18" fmla="*/ 3300375 h 3510743"/>
                  <a:gd name="connsiteX19" fmla="*/ 857919 w 2349732"/>
                  <a:gd name="connsiteY19" fmla="*/ 3294025 h 3510743"/>
                  <a:gd name="connsiteX20" fmla="*/ 762669 w 2349732"/>
                  <a:gd name="connsiteY20" fmla="*/ 3179725 h 3510743"/>
                  <a:gd name="connsiteX21" fmla="*/ 794419 w 2349732"/>
                  <a:gd name="connsiteY21" fmla="*/ 2995575 h 3510743"/>
                  <a:gd name="connsiteX22" fmla="*/ 965869 w 2349732"/>
                  <a:gd name="connsiteY22" fmla="*/ 2868575 h 3510743"/>
                  <a:gd name="connsiteX23" fmla="*/ 1130969 w 2349732"/>
                  <a:gd name="connsiteY23" fmla="*/ 2728875 h 3510743"/>
                  <a:gd name="connsiteX24" fmla="*/ 1143669 w 2349732"/>
                  <a:gd name="connsiteY24" fmla="*/ 2627275 h 3510743"/>
                  <a:gd name="connsiteX25" fmla="*/ 1073819 w 2349732"/>
                  <a:gd name="connsiteY25" fmla="*/ 2601875 h 3510743"/>
                  <a:gd name="connsiteX26" fmla="*/ 965869 w 2349732"/>
                  <a:gd name="connsiteY26" fmla="*/ 2671725 h 3510743"/>
                  <a:gd name="connsiteX27" fmla="*/ 832519 w 2349732"/>
                  <a:gd name="connsiteY27" fmla="*/ 2843175 h 3510743"/>
                  <a:gd name="connsiteX28" fmla="*/ 661069 w 2349732"/>
                  <a:gd name="connsiteY28" fmla="*/ 3001925 h 3510743"/>
                  <a:gd name="connsiteX29" fmla="*/ 476919 w 2349732"/>
                  <a:gd name="connsiteY29" fmla="*/ 3122575 h 3510743"/>
                  <a:gd name="connsiteX30" fmla="*/ 305469 w 2349732"/>
                  <a:gd name="connsiteY30" fmla="*/ 3154325 h 3510743"/>
                  <a:gd name="connsiteX31" fmla="*/ 159419 w 2349732"/>
                  <a:gd name="connsiteY31" fmla="*/ 3078125 h 3510743"/>
                  <a:gd name="connsiteX32" fmla="*/ 146719 w 2349732"/>
                  <a:gd name="connsiteY32" fmla="*/ 2925725 h 3510743"/>
                  <a:gd name="connsiteX33" fmla="*/ 254669 w 2349732"/>
                  <a:gd name="connsiteY33" fmla="*/ 2766975 h 3510743"/>
                  <a:gd name="connsiteX34" fmla="*/ 445169 w 2349732"/>
                  <a:gd name="connsiteY34" fmla="*/ 2620925 h 3510743"/>
                  <a:gd name="connsiteX35" fmla="*/ 724569 w 2349732"/>
                  <a:gd name="connsiteY35" fmla="*/ 2474875 h 3510743"/>
                  <a:gd name="connsiteX36" fmla="*/ 826169 w 2349732"/>
                  <a:gd name="connsiteY36" fmla="*/ 2392325 h 3510743"/>
                  <a:gd name="connsiteX37" fmla="*/ 851569 w 2349732"/>
                  <a:gd name="connsiteY37" fmla="*/ 2328825 h 3510743"/>
                  <a:gd name="connsiteX38" fmla="*/ 781719 w 2349732"/>
                  <a:gd name="connsiteY38" fmla="*/ 2309775 h 3510743"/>
                  <a:gd name="connsiteX39" fmla="*/ 692819 w 2349732"/>
                  <a:gd name="connsiteY39" fmla="*/ 2379625 h 3510743"/>
                  <a:gd name="connsiteX40" fmla="*/ 629319 w 2349732"/>
                  <a:gd name="connsiteY40" fmla="*/ 2500275 h 3510743"/>
                  <a:gd name="connsiteX41" fmla="*/ 483269 w 2349732"/>
                  <a:gd name="connsiteY41" fmla="*/ 2595525 h 3510743"/>
                  <a:gd name="connsiteX42" fmla="*/ 349919 w 2349732"/>
                  <a:gd name="connsiteY42" fmla="*/ 2671725 h 3510743"/>
                  <a:gd name="connsiteX43" fmla="*/ 191169 w 2349732"/>
                  <a:gd name="connsiteY43" fmla="*/ 2684425 h 3510743"/>
                  <a:gd name="connsiteX44" fmla="*/ 45119 w 2349732"/>
                  <a:gd name="connsiteY44" fmla="*/ 2614575 h 3510743"/>
                  <a:gd name="connsiteX45" fmla="*/ 669 w 2349732"/>
                  <a:gd name="connsiteY45" fmla="*/ 2481225 h 3510743"/>
                  <a:gd name="connsiteX46" fmla="*/ 32419 w 2349732"/>
                  <a:gd name="connsiteY46" fmla="*/ 2354225 h 3510743"/>
                  <a:gd name="connsiteX47" fmla="*/ 197519 w 2349732"/>
                  <a:gd name="connsiteY47" fmla="*/ 2227225 h 3510743"/>
                  <a:gd name="connsiteX48" fmla="*/ 375319 w 2349732"/>
                  <a:gd name="connsiteY48" fmla="*/ 2157375 h 3510743"/>
                  <a:gd name="connsiteX49" fmla="*/ 591219 w 2349732"/>
                  <a:gd name="connsiteY49" fmla="*/ 2055775 h 3510743"/>
                  <a:gd name="connsiteX50" fmla="*/ 673769 w 2349732"/>
                  <a:gd name="connsiteY50" fmla="*/ 1941475 h 3510743"/>
                  <a:gd name="connsiteX51" fmla="*/ 642019 w 2349732"/>
                  <a:gd name="connsiteY51" fmla="*/ 1909725 h 3510743"/>
                  <a:gd name="connsiteX52" fmla="*/ 527719 w 2349732"/>
                  <a:gd name="connsiteY52" fmla="*/ 2004975 h 3510743"/>
                  <a:gd name="connsiteX53" fmla="*/ 305469 w 2349732"/>
                  <a:gd name="connsiteY53" fmla="*/ 2100225 h 3510743"/>
                  <a:gd name="connsiteX54" fmla="*/ 159419 w 2349732"/>
                  <a:gd name="connsiteY54" fmla="*/ 2087525 h 3510743"/>
                  <a:gd name="connsiteX55" fmla="*/ 64169 w 2349732"/>
                  <a:gd name="connsiteY55" fmla="*/ 1966875 h 3510743"/>
                  <a:gd name="connsiteX56" fmla="*/ 51469 w 2349732"/>
                  <a:gd name="connsiteY56" fmla="*/ 1846225 h 3510743"/>
                  <a:gd name="connsiteX57" fmla="*/ 153069 w 2349732"/>
                  <a:gd name="connsiteY57" fmla="*/ 1719225 h 3510743"/>
                  <a:gd name="connsiteX58" fmla="*/ 318169 w 2349732"/>
                  <a:gd name="connsiteY58" fmla="*/ 1617625 h 3510743"/>
                  <a:gd name="connsiteX59" fmla="*/ 432469 w 2349732"/>
                  <a:gd name="connsiteY59" fmla="*/ 1554125 h 3510743"/>
                  <a:gd name="connsiteX60" fmla="*/ 483269 w 2349732"/>
                  <a:gd name="connsiteY60" fmla="*/ 1446175 h 3510743"/>
                  <a:gd name="connsiteX61" fmla="*/ 476919 w 2349732"/>
                  <a:gd name="connsiteY61" fmla="*/ 1414425 h 3510743"/>
                  <a:gd name="connsiteX62" fmla="*/ 400719 w 2349732"/>
                  <a:gd name="connsiteY62" fmla="*/ 1477925 h 3510743"/>
                  <a:gd name="connsiteX63" fmla="*/ 318169 w 2349732"/>
                  <a:gd name="connsiteY63" fmla="*/ 1522375 h 3510743"/>
                  <a:gd name="connsiteX64" fmla="*/ 216569 w 2349732"/>
                  <a:gd name="connsiteY64" fmla="*/ 1477925 h 3510743"/>
                  <a:gd name="connsiteX65" fmla="*/ 172119 w 2349732"/>
                  <a:gd name="connsiteY65" fmla="*/ 1357275 h 3510743"/>
                  <a:gd name="connsiteX66" fmla="*/ 172119 w 2349732"/>
                  <a:gd name="connsiteY66" fmla="*/ 1255675 h 3510743"/>
                  <a:gd name="connsiteX67" fmla="*/ 235619 w 2349732"/>
                  <a:gd name="connsiteY67" fmla="*/ 1058825 h 3510743"/>
                  <a:gd name="connsiteX68" fmla="*/ 318169 w 2349732"/>
                  <a:gd name="connsiteY68" fmla="*/ 887375 h 3510743"/>
                  <a:gd name="connsiteX69" fmla="*/ 368969 w 2349732"/>
                  <a:gd name="connsiteY69" fmla="*/ 550825 h 3510743"/>
                  <a:gd name="connsiteX70" fmla="*/ 355859 w 2349732"/>
                  <a:gd name="connsiteY70" fmla="*/ 308500 h 3510743"/>
                  <a:gd name="connsiteX71" fmla="*/ 102269 w 2349732"/>
                  <a:gd name="connsiteY71" fmla="*/ 195225 h 3510743"/>
                  <a:gd name="connsiteX72" fmla="*/ 26069 w 2349732"/>
                  <a:gd name="connsiteY72" fmla="*/ 179350 h 3510743"/>
                  <a:gd name="connsiteX73" fmla="*/ 29244 w 2349732"/>
                  <a:gd name="connsiteY73" fmla="*/ 14250 h 3510743"/>
                  <a:gd name="connsiteX74" fmla="*/ 138628 w 2349732"/>
                  <a:gd name="connsiteY74" fmla="*/ 13743 h 3510743"/>
                  <a:gd name="connsiteX75" fmla="*/ 244324 w 2349732"/>
                  <a:gd name="connsiteY75" fmla="*/ 67508 h 3510743"/>
                  <a:gd name="connsiteX76" fmla="*/ 385561 w 2349732"/>
                  <a:gd name="connsiteY76" fmla="*/ 69864 h 3510743"/>
                  <a:gd name="connsiteX77" fmla="*/ 479172 w 2349732"/>
                  <a:gd name="connsiteY77" fmla="*/ 155077 h 3510743"/>
                  <a:gd name="connsiteX78" fmla="*/ 567458 w 2349732"/>
                  <a:gd name="connsiteY78" fmla="*/ 323658 h 3510743"/>
                  <a:gd name="connsiteX79" fmla="*/ 587736 w 2349732"/>
                  <a:gd name="connsiteY79" fmla="*/ 497157 h 3510743"/>
                  <a:gd name="connsiteX80" fmla="*/ 515019 w 2349732"/>
                  <a:gd name="connsiteY80" fmla="*/ 773075 h 3510743"/>
                  <a:gd name="connsiteX81" fmla="*/ 464219 w 2349732"/>
                  <a:gd name="connsiteY81" fmla="*/ 950875 h 3510743"/>
                  <a:gd name="connsiteX82" fmla="*/ 388019 w 2349732"/>
                  <a:gd name="connsiteY82" fmla="*/ 1141375 h 3510743"/>
                  <a:gd name="connsiteX83" fmla="*/ 375319 w 2349732"/>
                  <a:gd name="connsiteY83" fmla="*/ 1217575 h 3510743"/>
                  <a:gd name="connsiteX84" fmla="*/ 394369 w 2349732"/>
                  <a:gd name="connsiteY84" fmla="*/ 1249325 h 3510743"/>
                  <a:gd name="connsiteX85" fmla="*/ 324519 w 2349732"/>
                  <a:gd name="connsiteY85" fmla="*/ 1306475 h 3510743"/>
                  <a:gd name="connsiteX86" fmla="*/ 394369 w 2349732"/>
                  <a:gd name="connsiteY86" fmla="*/ 1249325 h 3510743"/>
                  <a:gd name="connsiteX87" fmla="*/ 457869 w 2349732"/>
                  <a:gd name="connsiteY87" fmla="*/ 1204875 h 3510743"/>
                  <a:gd name="connsiteX88" fmla="*/ 565819 w 2349732"/>
                  <a:gd name="connsiteY88" fmla="*/ 1230275 h 3510743"/>
                  <a:gd name="connsiteX89" fmla="*/ 642019 w 2349732"/>
                  <a:gd name="connsiteY89" fmla="*/ 1325525 h 3510743"/>
                  <a:gd name="connsiteX90" fmla="*/ 661069 w 2349732"/>
                  <a:gd name="connsiteY90" fmla="*/ 1471575 h 3510743"/>
                  <a:gd name="connsiteX91" fmla="*/ 610269 w 2349732"/>
                  <a:gd name="connsiteY91" fmla="*/ 1636675 h 3510743"/>
                  <a:gd name="connsiteX92" fmla="*/ 470569 w 2349732"/>
                  <a:gd name="connsiteY92" fmla="*/ 1725575 h 3510743"/>
                  <a:gd name="connsiteX93" fmla="*/ 299119 w 2349732"/>
                  <a:gd name="connsiteY93" fmla="*/ 1827175 h 3510743"/>
                  <a:gd name="connsiteX94" fmla="*/ 273719 w 2349732"/>
                  <a:gd name="connsiteY94" fmla="*/ 1871625 h 3510743"/>
                  <a:gd name="connsiteX95" fmla="*/ 286419 w 2349732"/>
                  <a:gd name="connsiteY95" fmla="*/ 1916075 h 3510743"/>
                  <a:gd name="connsiteX96" fmla="*/ 388019 w 2349732"/>
                  <a:gd name="connsiteY96" fmla="*/ 1877975 h 3510743"/>
                  <a:gd name="connsiteX97" fmla="*/ 508669 w 2349732"/>
                  <a:gd name="connsiteY97" fmla="*/ 1782725 h 3510743"/>
                  <a:gd name="connsiteX98" fmla="*/ 629319 w 2349732"/>
                  <a:gd name="connsiteY98" fmla="*/ 1706525 h 3510743"/>
                  <a:gd name="connsiteX99" fmla="*/ 705519 w 2349732"/>
                  <a:gd name="connsiteY99" fmla="*/ 1687475 h 3510743"/>
                  <a:gd name="connsiteX100" fmla="*/ 794419 w 2349732"/>
                  <a:gd name="connsiteY100" fmla="*/ 1738275 h 3510743"/>
                  <a:gd name="connsiteX101" fmla="*/ 857919 w 2349732"/>
                  <a:gd name="connsiteY101" fmla="*/ 1922425 h 3510743"/>
                  <a:gd name="connsiteX102" fmla="*/ 838869 w 2349732"/>
                  <a:gd name="connsiteY102" fmla="*/ 2030375 h 3510743"/>
                  <a:gd name="connsiteX103" fmla="*/ 775369 w 2349732"/>
                  <a:gd name="connsiteY103" fmla="*/ 2131975 h 3510743"/>
                  <a:gd name="connsiteX104" fmla="*/ 648369 w 2349732"/>
                  <a:gd name="connsiteY104" fmla="*/ 2220875 h 3510743"/>
                  <a:gd name="connsiteX105" fmla="*/ 381669 w 2349732"/>
                  <a:gd name="connsiteY105" fmla="*/ 2322475 h 3510743"/>
                  <a:gd name="connsiteX106" fmla="*/ 273719 w 2349732"/>
                  <a:gd name="connsiteY106" fmla="*/ 2373275 h 3510743"/>
                  <a:gd name="connsiteX107" fmla="*/ 216569 w 2349732"/>
                  <a:gd name="connsiteY107" fmla="*/ 2449475 h 3510743"/>
                  <a:gd name="connsiteX108" fmla="*/ 216569 w 2349732"/>
                  <a:gd name="connsiteY108" fmla="*/ 2519325 h 3510743"/>
                  <a:gd name="connsiteX109" fmla="*/ 330869 w 2349732"/>
                  <a:gd name="connsiteY109" fmla="*/ 2487575 h 3510743"/>
                  <a:gd name="connsiteX110" fmla="*/ 451519 w 2349732"/>
                  <a:gd name="connsiteY110" fmla="*/ 2405025 h 3510743"/>
                  <a:gd name="connsiteX111" fmla="*/ 553119 w 2349732"/>
                  <a:gd name="connsiteY111" fmla="*/ 2271675 h 3510743"/>
                  <a:gd name="connsiteX112" fmla="*/ 705519 w 2349732"/>
                  <a:gd name="connsiteY112" fmla="*/ 2195475 h 3510743"/>
                  <a:gd name="connsiteX113" fmla="*/ 800769 w 2349732"/>
                  <a:gd name="connsiteY113" fmla="*/ 2125625 h 3510743"/>
                  <a:gd name="connsiteX114" fmla="*/ 934119 w 2349732"/>
                  <a:gd name="connsiteY114" fmla="*/ 2138325 h 3510743"/>
                  <a:gd name="connsiteX115" fmla="*/ 1023019 w 2349732"/>
                  <a:gd name="connsiteY115" fmla="*/ 2220875 h 3510743"/>
                  <a:gd name="connsiteX116" fmla="*/ 1054769 w 2349732"/>
                  <a:gd name="connsiteY116" fmla="*/ 2303425 h 3510743"/>
                  <a:gd name="connsiteX117" fmla="*/ 1035719 w 2349732"/>
                  <a:gd name="connsiteY117" fmla="*/ 2411375 h 3510743"/>
                  <a:gd name="connsiteX118" fmla="*/ 870619 w 2349732"/>
                  <a:gd name="connsiteY118" fmla="*/ 2551075 h 3510743"/>
                  <a:gd name="connsiteX119" fmla="*/ 699169 w 2349732"/>
                  <a:gd name="connsiteY119" fmla="*/ 2665375 h 3510743"/>
                  <a:gd name="connsiteX120" fmla="*/ 470569 w 2349732"/>
                  <a:gd name="connsiteY120" fmla="*/ 2798725 h 3510743"/>
                  <a:gd name="connsiteX121" fmla="*/ 388019 w 2349732"/>
                  <a:gd name="connsiteY121" fmla="*/ 2862225 h 3510743"/>
                  <a:gd name="connsiteX122" fmla="*/ 324519 w 2349732"/>
                  <a:gd name="connsiteY122" fmla="*/ 2932075 h 3510743"/>
                  <a:gd name="connsiteX123" fmla="*/ 362619 w 2349732"/>
                  <a:gd name="connsiteY123" fmla="*/ 2963825 h 3510743"/>
                  <a:gd name="connsiteX124" fmla="*/ 546769 w 2349732"/>
                  <a:gd name="connsiteY124" fmla="*/ 2874925 h 3510743"/>
                  <a:gd name="connsiteX125" fmla="*/ 654719 w 2349732"/>
                  <a:gd name="connsiteY125" fmla="*/ 2754275 h 3510743"/>
                  <a:gd name="connsiteX126" fmla="*/ 737269 w 2349732"/>
                  <a:gd name="connsiteY126" fmla="*/ 2659025 h 3510743"/>
                  <a:gd name="connsiteX127" fmla="*/ 915069 w 2349732"/>
                  <a:gd name="connsiteY127" fmla="*/ 2512975 h 3510743"/>
                  <a:gd name="connsiteX128" fmla="*/ 1035719 w 2349732"/>
                  <a:gd name="connsiteY128" fmla="*/ 2411375 h 3510743"/>
                  <a:gd name="connsiteX129" fmla="*/ 1143669 w 2349732"/>
                  <a:gd name="connsiteY129" fmla="*/ 2366925 h 3510743"/>
                  <a:gd name="connsiteX130" fmla="*/ 1232569 w 2349732"/>
                  <a:gd name="connsiteY130" fmla="*/ 2392325 h 3510743"/>
                  <a:gd name="connsiteX131" fmla="*/ 1315119 w 2349732"/>
                  <a:gd name="connsiteY131" fmla="*/ 2487575 h 3510743"/>
                  <a:gd name="connsiteX132" fmla="*/ 1334169 w 2349732"/>
                  <a:gd name="connsiteY132" fmla="*/ 2646325 h 3510743"/>
                  <a:gd name="connsiteX133" fmla="*/ 1270669 w 2349732"/>
                  <a:gd name="connsiteY133" fmla="*/ 2798725 h 3510743"/>
                  <a:gd name="connsiteX134" fmla="*/ 1105569 w 2349732"/>
                  <a:gd name="connsiteY134" fmla="*/ 2951125 h 3510743"/>
                  <a:gd name="connsiteX135" fmla="*/ 1016669 w 2349732"/>
                  <a:gd name="connsiteY135" fmla="*/ 3040025 h 3510743"/>
                  <a:gd name="connsiteX136" fmla="*/ 1016669 w 2349732"/>
                  <a:gd name="connsiteY136" fmla="*/ 3090825 h 3510743"/>
                  <a:gd name="connsiteX137" fmla="*/ 1099219 w 2349732"/>
                  <a:gd name="connsiteY137" fmla="*/ 3090825 h 3510743"/>
                  <a:gd name="connsiteX138" fmla="*/ 1188119 w 2349732"/>
                  <a:gd name="connsiteY138" fmla="*/ 3008275 h 3510743"/>
                  <a:gd name="connsiteX139" fmla="*/ 1289719 w 2349732"/>
                  <a:gd name="connsiteY139" fmla="*/ 2913025 h 3510743"/>
                  <a:gd name="connsiteX140" fmla="*/ 1416719 w 2349732"/>
                  <a:gd name="connsiteY140" fmla="*/ 2868575 h 3510743"/>
                  <a:gd name="connsiteX141" fmla="*/ 1613569 w 2349732"/>
                  <a:gd name="connsiteY141" fmla="*/ 2906675 h 3510743"/>
                  <a:gd name="connsiteX142" fmla="*/ 1696119 w 2349732"/>
                  <a:gd name="connsiteY142" fmla="*/ 3071775 h 3510743"/>
                  <a:gd name="connsiteX143" fmla="*/ 1683419 w 2349732"/>
                  <a:gd name="connsiteY143" fmla="*/ 3173375 h 3510743"/>
                  <a:gd name="connsiteX144" fmla="*/ 1613569 w 2349732"/>
                  <a:gd name="connsiteY144" fmla="*/ 3255925 h 3510743"/>
                  <a:gd name="connsiteX145" fmla="*/ 1480219 w 2349732"/>
                  <a:gd name="connsiteY145" fmla="*/ 3313075 h 3510743"/>
                  <a:gd name="connsiteX146" fmla="*/ 1594519 w 2349732"/>
                  <a:gd name="connsiteY146" fmla="*/ 3262275 h 3510743"/>
                  <a:gd name="connsiteX147" fmla="*/ 1702469 w 2349732"/>
                  <a:gd name="connsiteY147" fmla="*/ 3154325 h 3510743"/>
                  <a:gd name="connsiteX148" fmla="*/ 1813844 w 2349732"/>
                  <a:gd name="connsiteY148" fmla="*/ 3088898 h 3510743"/>
                  <a:gd name="connsiteX149" fmla="*/ 1953544 w 2349732"/>
                  <a:gd name="connsiteY149" fmla="*/ 3069849 h 3510743"/>
                  <a:gd name="connsiteX150" fmla="*/ 2079408 w 2349732"/>
                  <a:gd name="connsiteY150" fmla="*/ 3094505 h 3510743"/>
                  <a:gd name="connsiteX151" fmla="*/ 2136915 w 2349732"/>
                  <a:gd name="connsiteY151" fmla="*/ 3054394 h 3510743"/>
                  <a:gd name="connsiteX152" fmla="*/ 2251928 w 2349732"/>
                  <a:gd name="connsiteY152" fmla="*/ 3040210 h 3510743"/>
                  <a:gd name="connsiteX153" fmla="*/ 2340394 w 2349732"/>
                  <a:gd name="connsiteY153" fmla="*/ 3003851 h 3510743"/>
                  <a:gd name="connsiteX0" fmla="*/ 2340394 w 2349732"/>
                  <a:gd name="connsiteY0" fmla="*/ 3003851 h 3510743"/>
                  <a:gd name="connsiteX1" fmla="*/ 2337469 w 2349732"/>
                  <a:gd name="connsiteY1" fmla="*/ 3116225 h 3510743"/>
                  <a:gd name="connsiteX2" fmla="*/ 2254919 w 2349732"/>
                  <a:gd name="connsiteY2" fmla="*/ 3217825 h 3510743"/>
                  <a:gd name="connsiteX3" fmla="*/ 2140619 w 2349732"/>
                  <a:gd name="connsiteY3" fmla="*/ 3274975 h 3510743"/>
                  <a:gd name="connsiteX4" fmla="*/ 1924719 w 2349732"/>
                  <a:gd name="connsiteY4" fmla="*/ 3287675 h 3510743"/>
                  <a:gd name="connsiteX5" fmla="*/ 1810419 w 2349732"/>
                  <a:gd name="connsiteY5" fmla="*/ 3306725 h 3510743"/>
                  <a:gd name="connsiteX6" fmla="*/ 1689769 w 2349732"/>
                  <a:gd name="connsiteY6" fmla="*/ 3376575 h 3510743"/>
                  <a:gd name="connsiteX7" fmla="*/ 1575469 w 2349732"/>
                  <a:gd name="connsiteY7" fmla="*/ 3478175 h 3510743"/>
                  <a:gd name="connsiteX8" fmla="*/ 1448469 w 2349732"/>
                  <a:gd name="connsiteY8" fmla="*/ 3503575 h 3510743"/>
                  <a:gd name="connsiteX9" fmla="*/ 1321469 w 2349732"/>
                  <a:gd name="connsiteY9" fmla="*/ 3503575 h 3510743"/>
                  <a:gd name="connsiteX10" fmla="*/ 1226219 w 2349732"/>
                  <a:gd name="connsiteY10" fmla="*/ 3421025 h 3510743"/>
                  <a:gd name="connsiteX11" fmla="*/ 1226219 w 2349732"/>
                  <a:gd name="connsiteY11" fmla="*/ 3325775 h 3510743"/>
                  <a:gd name="connsiteX12" fmla="*/ 1296069 w 2349732"/>
                  <a:gd name="connsiteY12" fmla="*/ 3224175 h 3510743"/>
                  <a:gd name="connsiteX13" fmla="*/ 1442119 w 2349732"/>
                  <a:gd name="connsiteY13" fmla="*/ 3154325 h 3510743"/>
                  <a:gd name="connsiteX14" fmla="*/ 1524669 w 2349732"/>
                  <a:gd name="connsiteY14" fmla="*/ 3103525 h 3510743"/>
                  <a:gd name="connsiteX15" fmla="*/ 1473869 w 2349732"/>
                  <a:gd name="connsiteY15" fmla="*/ 3052725 h 3510743"/>
                  <a:gd name="connsiteX16" fmla="*/ 1321469 w 2349732"/>
                  <a:gd name="connsiteY16" fmla="*/ 3109875 h 3510743"/>
                  <a:gd name="connsiteX17" fmla="*/ 1175419 w 2349732"/>
                  <a:gd name="connsiteY17" fmla="*/ 3224175 h 3510743"/>
                  <a:gd name="connsiteX18" fmla="*/ 991269 w 2349732"/>
                  <a:gd name="connsiteY18" fmla="*/ 3300375 h 3510743"/>
                  <a:gd name="connsiteX19" fmla="*/ 857919 w 2349732"/>
                  <a:gd name="connsiteY19" fmla="*/ 3294025 h 3510743"/>
                  <a:gd name="connsiteX20" fmla="*/ 762669 w 2349732"/>
                  <a:gd name="connsiteY20" fmla="*/ 3179725 h 3510743"/>
                  <a:gd name="connsiteX21" fmla="*/ 794419 w 2349732"/>
                  <a:gd name="connsiteY21" fmla="*/ 2995575 h 3510743"/>
                  <a:gd name="connsiteX22" fmla="*/ 965869 w 2349732"/>
                  <a:gd name="connsiteY22" fmla="*/ 2868575 h 3510743"/>
                  <a:gd name="connsiteX23" fmla="*/ 1130969 w 2349732"/>
                  <a:gd name="connsiteY23" fmla="*/ 2728875 h 3510743"/>
                  <a:gd name="connsiteX24" fmla="*/ 1143669 w 2349732"/>
                  <a:gd name="connsiteY24" fmla="*/ 2627275 h 3510743"/>
                  <a:gd name="connsiteX25" fmla="*/ 1073819 w 2349732"/>
                  <a:gd name="connsiteY25" fmla="*/ 2601875 h 3510743"/>
                  <a:gd name="connsiteX26" fmla="*/ 965869 w 2349732"/>
                  <a:gd name="connsiteY26" fmla="*/ 2671725 h 3510743"/>
                  <a:gd name="connsiteX27" fmla="*/ 832519 w 2349732"/>
                  <a:gd name="connsiteY27" fmla="*/ 2843175 h 3510743"/>
                  <a:gd name="connsiteX28" fmla="*/ 661069 w 2349732"/>
                  <a:gd name="connsiteY28" fmla="*/ 3001925 h 3510743"/>
                  <a:gd name="connsiteX29" fmla="*/ 476919 w 2349732"/>
                  <a:gd name="connsiteY29" fmla="*/ 3122575 h 3510743"/>
                  <a:gd name="connsiteX30" fmla="*/ 305469 w 2349732"/>
                  <a:gd name="connsiteY30" fmla="*/ 3154325 h 3510743"/>
                  <a:gd name="connsiteX31" fmla="*/ 159419 w 2349732"/>
                  <a:gd name="connsiteY31" fmla="*/ 3078125 h 3510743"/>
                  <a:gd name="connsiteX32" fmla="*/ 146719 w 2349732"/>
                  <a:gd name="connsiteY32" fmla="*/ 2925725 h 3510743"/>
                  <a:gd name="connsiteX33" fmla="*/ 254669 w 2349732"/>
                  <a:gd name="connsiteY33" fmla="*/ 2766975 h 3510743"/>
                  <a:gd name="connsiteX34" fmla="*/ 445169 w 2349732"/>
                  <a:gd name="connsiteY34" fmla="*/ 2620925 h 3510743"/>
                  <a:gd name="connsiteX35" fmla="*/ 724569 w 2349732"/>
                  <a:gd name="connsiteY35" fmla="*/ 2474875 h 3510743"/>
                  <a:gd name="connsiteX36" fmla="*/ 826169 w 2349732"/>
                  <a:gd name="connsiteY36" fmla="*/ 2392325 h 3510743"/>
                  <a:gd name="connsiteX37" fmla="*/ 851569 w 2349732"/>
                  <a:gd name="connsiteY37" fmla="*/ 2328825 h 3510743"/>
                  <a:gd name="connsiteX38" fmla="*/ 781719 w 2349732"/>
                  <a:gd name="connsiteY38" fmla="*/ 2309775 h 3510743"/>
                  <a:gd name="connsiteX39" fmla="*/ 692819 w 2349732"/>
                  <a:gd name="connsiteY39" fmla="*/ 2379625 h 3510743"/>
                  <a:gd name="connsiteX40" fmla="*/ 629319 w 2349732"/>
                  <a:gd name="connsiteY40" fmla="*/ 2500275 h 3510743"/>
                  <a:gd name="connsiteX41" fmla="*/ 483269 w 2349732"/>
                  <a:gd name="connsiteY41" fmla="*/ 2595525 h 3510743"/>
                  <a:gd name="connsiteX42" fmla="*/ 349919 w 2349732"/>
                  <a:gd name="connsiteY42" fmla="*/ 2671725 h 3510743"/>
                  <a:gd name="connsiteX43" fmla="*/ 191169 w 2349732"/>
                  <a:gd name="connsiteY43" fmla="*/ 2684425 h 3510743"/>
                  <a:gd name="connsiteX44" fmla="*/ 45119 w 2349732"/>
                  <a:gd name="connsiteY44" fmla="*/ 2614575 h 3510743"/>
                  <a:gd name="connsiteX45" fmla="*/ 669 w 2349732"/>
                  <a:gd name="connsiteY45" fmla="*/ 2481225 h 3510743"/>
                  <a:gd name="connsiteX46" fmla="*/ 32419 w 2349732"/>
                  <a:gd name="connsiteY46" fmla="*/ 2354225 h 3510743"/>
                  <a:gd name="connsiteX47" fmla="*/ 197519 w 2349732"/>
                  <a:gd name="connsiteY47" fmla="*/ 2227225 h 3510743"/>
                  <a:gd name="connsiteX48" fmla="*/ 375319 w 2349732"/>
                  <a:gd name="connsiteY48" fmla="*/ 2157375 h 3510743"/>
                  <a:gd name="connsiteX49" fmla="*/ 591219 w 2349732"/>
                  <a:gd name="connsiteY49" fmla="*/ 2055775 h 3510743"/>
                  <a:gd name="connsiteX50" fmla="*/ 673769 w 2349732"/>
                  <a:gd name="connsiteY50" fmla="*/ 1941475 h 3510743"/>
                  <a:gd name="connsiteX51" fmla="*/ 642019 w 2349732"/>
                  <a:gd name="connsiteY51" fmla="*/ 1909725 h 3510743"/>
                  <a:gd name="connsiteX52" fmla="*/ 527719 w 2349732"/>
                  <a:gd name="connsiteY52" fmla="*/ 2004975 h 3510743"/>
                  <a:gd name="connsiteX53" fmla="*/ 305469 w 2349732"/>
                  <a:gd name="connsiteY53" fmla="*/ 2100225 h 3510743"/>
                  <a:gd name="connsiteX54" fmla="*/ 159419 w 2349732"/>
                  <a:gd name="connsiteY54" fmla="*/ 2087525 h 3510743"/>
                  <a:gd name="connsiteX55" fmla="*/ 64169 w 2349732"/>
                  <a:gd name="connsiteY55" fmla="*/ 1966875 h 3510743"/>
                  <a:gd name="connsiteX56" fmla="*/ 51469 w 2349732"/>
                  <a:gd name="connsiteY56" fmla="*/ 1846225 h 3510743"/>
                  <a:gd name="connsiteX57" fmla="*/ 153069 w 2349732"/>
                  <a:gd name="connsiteY57" fmla="*/ 1719225 h 3510743"/>
                  <a:gd name="connsiteX58" fmla="*/ 318169 w 2349732"/>
                  <a:gd name="connsiteY58" fmla="*/ 1617625 h 3510743"/>
                  <a:gd name="connsiteX59" fmla="*/ 432469 w 2349732"/>
                  <a:gd name="connsiteY59" fmla="*/ 1554125 h 3510743"/>
                  <a:gd name="connsiteX60" fmla="*/ 483269 w 2349732"/>
                  <a:gd name="connsiteY60" fmla="*/ 1446175 h 3510743"/>
                  <a:gd name="connsiteX61" fmla="*/ 476919 w 2349732"/>
                  <a:gd name="connsiteY61" fmla="*/ 1414425 h 3510743"/>
                  <a:gd name="connsiteX62" fmla="*/ 400719 w 2349732"/>
                  <a:gd name="connsiteY62" fmla="*/ 1477925 h 3510743"/>
                  <a:gd name="connsiteX63" fmla="*/ 318169 w 2349732"/>
                  <a:gd name="connsiteY63" fmla="*/ 1522375 h 3510743"/>
                  <a:gd name="connsiteX64" fmla="*/ 216569 w 2349732"/>
                  <a:gd name="connsiteY64" fmla="*/ 1477925 h 3510743"/>
                  <a:gd name="connsiteX65" fmla="*/ 172119 w 2349732"/>
                  <a:gd name="connsiteY65" fmla="*/ 1357275 h 3510743"/>
                  <a:gd name="connsiteX66" fmla="*/ 172119 w 2349732"/>
                  <a:gd name="connsiteY66" fmla="*/ 1255675 h 3510743"/>
                  <a:gd name="connsiteX67" fmla="*/ 235619 w 2349732"/>
                  <a:gd name="connsiteY67" fmla="*/ 1058825 h 3510743"/>
                  <a:gd name="connsiteX68" fmla="*/ 318169 w 2349732"/>
                  <a:gd name="connsiteY68" fmla="*/ 887375 h 3510743"/>
                  <a:gd name="connsiteX69" fmla="*/ 368969 w 2349732"/>
                  <a:gd name="connsiteY69" fmla="*/ 550825 h 3510743"/>
                  <a:gd name="connsiteX70" fmla="*/ 355859 w 2349732"/>
                  <a:gd name="connsiteY70" fmla="*/ 308500 h 3510743"/>
                  <a:gd name="connsiteX71" fmla="*/ 102269 w 2349732"/>
                  <a:gd name="connsiteY71" fmla="*/ 195225 h 3510743"/>
                  <a:gd name="connsiteX72" fmla="*/ 26069 w 2349732"/>
                  <a:gd name="connsiteY72" fmla="*/ 179350 h 3510743"/>
                  <a:gd name="connsiteX73" fmla="*/ 29244 w 2349732"/>
                  <a:gd name="connsiteY73" fmla="*/ 14250 h 3510743"/>
                  <a:gd name="connsiteX74" fmla="*/ 138628 w 2349732"/>
                  <a:gd name="connsiteY74" fmla="*/ 13743 h 3510743"/>
                  <a:gd name="connsiteX75" fmla="*/ 248011 w 2349732"/>
                  <a:gd name="connsiteY75" fmla="*/ 23263 h 3510743"/>
                  <a:gd name="connsiteX76" fmla="*/ 385561 w 2349732"/>
                  <a:gd name="connsiteY76" fmla="*/ 69864 h 3510743"/>
                  <a:gd name="connsiteX77" fmla="*/ 479172 w 2349732"/>
                  <a:gd name="connsiteY77" fmla="*/ 155077 h 3510743"/>
                  <a:gd name="connsiteX78" fmla="*/ 567458 w 2349732"/>
                  <a:gd name="connsiteY78" fmla="*/ 323658 h 3510743"/>
                  <a:gd name="connsiteX79" fmla="*/ 587736 w 2349732"/>
                  <a:gd name="connsiteY79" fmla="*/ 497157 h 3510743"/>
                  <a:gd name="connsiteX80" fmla="*/ 515019 w 2349732"/>
                  <a:gd name="connsiteY80" fmla="*/ 773075 h 3510743"/>
                  <a:gd name="connsiteX81" fmla="*/ 464219 w 2349732"/>
                  <a:gd name="connsiteY81" fmla="*/ 950875 h 3510743"/>
                  <a:gd name="connsiteX82" fmla="*/ 388019 w 2349732"/>
                  <a:gd name="connsiteY82" fmla="*/ 1141375 h 3510743"/>
                  <a:gd name="connsiteX83" fmla="*/ 375319 w 2349732"/>
                  <a:gd name="connsiteY83" fmla="*/ 1217575 h 3510743"/>
                  <a:gd name="connsiteX84" fmla="*/ 394369 w 2349732"/>
                  <a:gd name="connsiteY84" fmla="*/ 1249325 h 3510743"/>
                  <a:gd name="connsiteX85" fmla="*/ 324519 w 2349732"/>
                  <a:gd name="connsiteY85" fmla="*/ 1306475 h 3510743"/>
                  <a:gd name="connsiteX86" fmla="*/ 394369 w 2349732"/>
                  <a:gd name="connsiteY86" fmla="*/ 1249325 h 3510743"/>
                  <a:gd name="connsiteX87" fmla="*/ 457869 w 2349732"/>
                  <a:gd name="connsiteY87" fmla="*/ 1204875 h 3510743"/>
                  <a:gd name="connsiteX88" fmla="*/ 565819 w 2349732"/>
                  <a:gd name="connsiteY88" fmla="*/ 1230275 h 3510743"/>
                  <a:gd name="connsiteX89" fmla="*/ 642019 w 2349732"/>
                  <a:gd name="connsiteY89" fmla="*/ 1325525 h 3510743"/>
                  <a:gd name="connsiteX90" fmla="*/ 661069 w 2349732"/>
                  <a:gd name="connsiteY90" fmla="*/ 1471575 h 3510743"/>
                  <a:gd name="connsiteX91" fmla="*/ 610269 w 2349732"/>
                  <a:gd name="connsiteY91" fmla="*/ 1636675 h 3510743"/>
                  <a:gd name="connsiteX92" fmla="*/ 470569 w 2349732"/>
                  <a:gd name="connsiteY92" fmla="*/ 1725575 h 3510743"/>
                  <a:gd name="connsiteX93" fmla="*/ 299119 w 2349732"/>
                  <a:gd name="connsiteY93" fmla="*/ 1827175 h 3510743"/>
                  <a:gd name="connsiteX94" fmla="*/ 273719 w 2349732"/>
                  <a:gd name="connsiteY94" fmla="*/ 1871625 h 3510743"/>
                  <a:gd name="connsiteX95" fmla="*/ 286419 w 2349732"/>
                  <a:gd name="connsiteY95" fmla="*/ 1916075 h 3510743"/>
                  <a:gd name="connsiteX96" fmla="*/ 388019 w 2349732"/>
                  <a:gd name="connsiteY96" fmla="*/ 1877975 h 3510743"/>
                  <a:gd name="connsiteX97" fmla="*/ 508669 w 2349732"/>
                  <a:gd name="connsiteY97" fmla="*/ 1782725 h 3510743"/>
                  <a:gd name="connsiteX98" fmla="*/ 629319 w 2349732"/>
                  <a:gd name="connsiteY98" fmla="*/ 1706525 h 3510743"/>
                  <a:gd name="connsiteX99" fmla="*/ 705519 w 2349732"/>
                  <a:gd name="connsiteY99" fmla="*/ 1687475 h 3510743"/>
                  <a:gd name="connsiteX100" fmla="*/ 794419 w 2349732"/>
                  <a:gd name="connsiteY100" fmla="*/ 1738275 h 3510743"/>
                  <a:gd name="connsiteX101" fmla="*/ 857919 w 2349732"/>
                  <a:gd name="connsiteY101" fmla="*/ 1922425 h 3510743"/>
                  <a:gd name="connsiteX102" fmla="*/ 838869 w 2349732"/>
                  <a:gd name="connsiteY102" fmla="*/ 2030375 h 3510743"/>
                  <a:gd name="connsiteX103" fmla="*/ 775369 w 2349732"/>
                  <a:gd name="connsiteY103" fmla="*/ 2131975 h 3510743"/>
                  <a:gd name="connsiteX104" fmla="*/ 648369 w 2349732"/>
                  <a:gd name="connsiteY104" fmla="*/ 2220875 h 3510743"/>
                  <a:gd name="connsiteX105" fmla="*/ 381669 w 2349732"/>
                  <a:gd name="connsiteY105" fmla="*/ 2322475 h 3510743"/>
                  <a:gd name="connsiteX106" fmla="*/ 273719 w 2349732"/>
                  <a:gd name="connsiteY106" fmla="*/ 2373275 h 3510743"/>
                  <a:gd name="connsiteX107" fmla="*/ 216569 w 2349732"/>
                  <a:gd name="connsiteY107" fmla="*/ 2449475 h 3510743"/>
                  <a:gd name="connsiteX108" fmla="*/ 216569 w 2349732"/>
                  <a:gd name="connsiteY108" fmla="*/ 2519325 h 3510743"/>
                  <a:gd name="connsiteX109" fmla="*/ 330869 w 2349732"/>
                  <a:gd name="connsiteY109" fmla="*/ 2487575 h 3510743"/>
                  <a:gd name="connsiteX110" fmla="*/ 451519 w 2349732"/>
                  <a:gd name="connsiteY110" fmla="*/ 2405025 h 3510743"/>
                  <a:gd name="connsiteX111" fmla="*/ 553119 w 2349732"/>
                  <a:gd name="connsiteY111" fmla="*/ 2271675 h 3510743"/>
                  <a:gd name="connsiteX112" fmla="*/ 705519 w 2349732"/>
                  <a:gd name="connsiteY112" fmla="*/ 2195475 h 3510743"/>
                  <a:gd name="connsiteX113" fmla="*/ 800769 w 2349732"/>
                  <a:gd name="connsiteY113" fmla="*/ 2125625 h 3510743"/>
                  <a:gd name="connsiteX114" fmla="*/ 934119 w 2349732"/>
                  <a:gd name="connsiteY114" fmla="*/ 2138325 h 3510743"/>
                  <a:gd name="connsiteX115" fmla="*/ 1023019 w 2349732"/>
                  <a:gd name="connsiteY115" fmla="*/ 2220875 h 3510743"/>
                  <a:gd name="connsiteX116" fmla="*/ 1054769 w 2349732"/>
                  <a:gd name="connsiteY116" fmla="*/ 2303425 h 3510743"/>
                  <a:gd name="connsiteX117" fmla="*/ 1035719 w 2349732"/>
                  <a:gd name="connsiteY117" fmla="*/ 2411375 h 3510743"/>
                  <a:gd name="connsiteX118" fmla="*/ 870619 w 2349732"/>
                  <a:gd name="connsiteY118" fmla="*/ 2551075 h 3510743"/>
                  <a:gd name="connsiteX119" fmla="*/ 699169 w 2349732"/>
                  <a:gd name="connsiteY119" fmla="*/ 2665375 h 3510743"/>
                  <a:gd name="connsiteX120" fmla="*/ 470569 w 2349732"/>
                  <a:gd name="connsiteY120" fmla="*/ 2798725 h 3510743"/>
                  <a:gd name="connsiteX121" fmla="*/ 388019 w 2349732"/>
                  <a:gd name="connsiteY121" fmla="*/ 2862225 h 3510743"/>
                  <a:gd name="connsiteX122" fmla="*/ 324519 w 2349732"/>
                  <a:gd name="connsiteY122" fmla="*/ 2932075 h 3510743"/>
                  <a:gd name="connsiteX123" fmla="*/ 362619 w 2349732"/>
                  <a:gd name="connsiteY123" fmla="*/ 2963825 h 3510743"/>
                  <a:gd name="connsiteX124" fmla="*/ 546769 w 2349732"/>
                  <a:gd name="connsiteY124" fmla="*/ 2874925 h 3510743"/>
                  <a:gd name="connsiteX125" fmla="*/ 654719 w 2349732"/>
                  <a:gd name="connsiteY125" fmla="*/ 2754275 h 3510743"/>
                  <a:gd name="connsiteX126" fmla="*/ 737269 w 2349732"/>
                  <a:gd name="connsiteY126" fmla="*/ 2659025 h 3510743"/>
                  <a:gd name="connsiteX127" fmla="*/ 915069 w 2349732"/>
                  <a:gd name="connsiteY127" fmla="*/ 2512975 h 3510743"/>
                  <a:gd name="connsiteX128" fmla="*/ 1035719 w 2349732"/>
                  <a:gd name="connsiteY128" fmla="*/ 2411375 h 3510743"/>
                  <a:gd name="connsiteX129" fmla="*/ 1143669 w 2349732"/>
                  <a:gd name="connsiteY129" fmla="*/ 2366925 h 3510743"/>
                  <a:gd name="connsiteX130" fmla="*/ 1232569 w 2349732"/>
                  <a:gd name="connsiteY130" fmla="*/ 2392325 h 3510743"/>
                  <a:gd name="connsiteX131" fmla="*/ 1315119 w 2349732"/>
                  <a:gd name="connsiteY131" fmla="*/ 2487575 h 3510743"/>
                  <a:gd name="connsiteX132" fmla="*/ 1334169 w 2349732"/>
                  <a:gd name="connsiteY132" fmla="*/ 2646325 h 3510743"/>
                  <a:gd name="connsiteX133" fmla="*/ 1270669 w 2349732"/>
                  <a:gd name="connsiteY133" fmla="*/ 2798725 h 3510743"/>
                  <a:gd name="connsiteX134" fmla="*/ 1105569 w 2349732"/>
                  <a:gd name="connsiteY134" fmla="*/ 2951125 h 3510743"/>
                  <a:gd name="connsiteX135" fmla="*/ 1016669 w 2349732"/>
                  <a:gd name="connsiteY135" fmla="*/ 3040025 h 3510743"/>
                  <a:gd name="connsiteX136" fmla="*/ 1016669 w 2349732"/>
                  <a:gd name="connsiteY136" fmla="*/ 3090825 h 3510743"/>
                  <a:gd name="connsiteX137" fmla="*/ 1099219 w 2349732"/>
                  <a:gd name="connsiteY137" fmla="*/ 3090825 h 3510743"/>
                  <a:gd name="connsiteX138" fmla="*/ 1188119 w 2349732"/>
                  <a:gd name="connsiteY138" fmla="*/ 3008275 h 3510743"/>
                  <a:gd name="connsiteX139" fmla="*/ 1289719 w 2349732"/>
                  <a:gd name="connsiteY139" fmla="*/ 2913025 h 3510743"/>
                  <a:gd name="connsiteX140" fmla="*/ 1416719 w 2349732"/>
                  <a:gd name="connsiteY140" fmla="*/ 2868575 h 3510743"/>
                  <a:gd name="connsiteX141" fmla="*/ 1613569 w 2349732"/>
                  <a:gd name="connsiteY141" fmla="*/ 2906675 h 3510743"/>
                  <a:gd name="connsiteX142" fmla="*/ 1696119 w 2349732"/>
                  <a:gd name="connsiteY142" fmla="*/ 3071775 h 3510743"/>
                  <a:gd name="connsiteX143" fmla="*/ 1683419 w 2349732"/>
                  <a:gd name="connsiteY143" fmla="*/ 3173375 h 3510743"/>
                  <a:gd name="connsiteX144" fmla="*/ 1613569 w 2349732"/>
                  <a:gd name="connsiteY144" fmla="*/ 3255925 h 3510743"/>
                  <a:gd name="connsiteX145" fmla="*/ 1480219 w 2349732"/>
                  <a:gd name="connsiteY145" fmla="*/ 3313075 h 3510743"/>
                  <a:gd name="connsiteX146" fmla="*/ 1594519 w 2349732"/>
                  <a:gd name="connsiteY146" fmla="*/ 3262275 h 3510743"/>
                  <a:gd name="connsiteX147" fmla="*/ 1702469 w 2349732"/>
                  <a:gd name="connsiteY147" fmla="*/ 3154325 h 3510743"/>
                  <a:gd name="connsiteX148" fmla="*/ 1813844 w 2349732"/>
                  <a:gd name="connsiteY148" fmla="*/ 3088898 h 3510743"/>
                  <a:gd name="connsiteX149" fmla="*/ 1953544 w 2349732"/>
                  <a:gd name="connsiteY149" fmla="*/ 3069849 h 3510743"/>
                  <a:gd name="connsiteX150" fmla="*/ 2079408 w 2349732"/>
                  <a:gd name="connsiteY150" fmla="*/ 3094505 h 3510743"/>
                  <a:gd name="connsiteX151" fmla="*/ 2136915 w 2349732"/>
                  <a:gd name="connsiteY151" fmla="*/ 3054394 h 3510743"/>
                  <a:gd name="connsiteX152" fmla="*/ 2251928 w 2349732"/>
                  <a:gd name="connsiteY152" fmla="*/ 3040210 h 3510743"/>
                  <a:gd name="connsiteX153" fmla="*/ 2340394 w 2349732"/>
                  <a:gd name="connsiteY153" fmla="*/ 3003851 h 3510743"/>
                  <a:gd name="connsiteX0" fmla="*/ 2340394 w 2349732"/>
                  <a:gd name="connsiteY0" fmla="*/ 3003851 h 3510743"/>
                  <a:gd name="connsiteX1" fmla="*/ 2337469 w 2349732"/>
                  <a:gd name="connsiteY1" fmla="*/ 3116225 h 3510743"/>
                  <a:gd name="connsiteX2" fmla="*/ 2254919 w 2349732"/>
                  <a:gd name="connsiteY2" fmla="*/ 3217825 h 3510743"/>
                  <a:gd name="connsiteX3" fmla="*/ 2140619 w 2349732"/>
                  <a:gd name="connsiteY3" fmla="*/ 3274975 h 3510743"/>
                  <a:gd name="connsiteX4" fmla="*/ 1924719 w 2349732"/>
                  <a:gd name="connsiteY4" fmla="*/ 3287675 h 3510743"/>
                  <a:gd name="connsiteX5" fmla="*/ 1810419 w 2349732"/>
                  <a:gd name="connsiteY5" fmla="*/ 3306725 h 3510743"/>
                  <a:gd name="connsiteX6" fmla="*/ 1689769 w 2349732"/>
                  <a:gd name="connsiteY6" fmla="*/ 3376575 h 3510743"/>
                  <a:gd name="connsiteX7" fmla="*/ 1575469 w 2349732"/>
                  <a:gd name="connsiteY7" fmla="*/ 3478175 h 3510743"/>
                  <a:gd name="connsiteX8" fmla="*/ 1448469 w 2349732"/>
                  <a:gd name="connsiteY8" fmla="*/ 3503575 h 3510743"/>
                  <a:gd name="connsiteX9" fmla="*/ 1321469 w 2349732"/>
                  <a:gd name="connsiteY9" fmla="*/ 3503575 h 3510743"/>
                  <a:gd name="connsiteX10" fmla="*/ 1226219 w 2349732"/>
                  <a:gd name="connsiteY10" fmla="*/ 3421025 h 3510743"/>
                  <a:gd name="connsiteX11" fmla="*/ 1226219 w 2349732"/>
                  <a:gd name="connsiteY11" fmla="*/ 3325775 h 3510743"/>
                  <a:gd name="connsiteX12" fmla="*/ 1296069 w 2349732"/>
                  <a:gd name="connsiteY12" fmla="*/ 3224175 h 3510743"/>
                  <a:gd name="connsiteX13" fmla="*/ 1442119 w 2349732"/>
                  <a:gd name="connsiteY13" fmla="*/ 3154325 h 3510743"/>
                  <a:gd name="connsiteX14" fmla="*/ 1524669 w 2349732"/>
                  <a:gd name="connsiteY14" fmla="*/ 3103525 h 3510743"/>
                  <a:gd name="connsiteX15" fmla="*/ 1473869 w 2349732"/>
                  <a:gd name="connsiteY15" fmla="*/ 3052725 h 3510743"/>
                  <a:gd name="connsiteX16" fmla="*/ 1321469 w 2349732"/>
                  <a:gd name="connsiteY16" fmla="*/ 3109875 h 3510743"/>
                  <a:gd name="connsiteX17" fmla="*/ 1175419 w 2349732"/>
                  <a:gd name="connsiteY17" fmla="*/ 3224175 h 3510743"/>
                  <a:gd name="connsiteX18" fmla="*/ 991269 w 2349732"/>
                  <a:gd name="connsiteY18" fmla="*/ 3300375 h 3510743"/>
                  <a:gd name="connsiteX19" fmla="*/ 857919 w 2349732"/>
                  <a:gd name="connsiteY19" fmla="*/ 3294025 h 3510743"/>
                  <a:gd name="connsiteX20" fmla="*/ 762669 w 2349732"/>
                  <a:gd name="connsiteY20" fmla="*/ 3179725 h 3510743"/>
                  <a:gd name="connsiteX21" fmla="*/ 794419 w 2349732"/>
                  <a:gd name="connsiteY21" fmla="*/ 2995575 h 3510743"/>
                  <a:gd name="connsiteX22" fmla="*/ 965869 w 2349732"/>
                  <a:gd name="connsiteY22" fmla="*/ 2868575 h 3510743"/>
                  <a:gd name="connsiteX23" fmla="*/ 1130969 w 2349732"/>
                  <a:gd name="connsiteY23" fmla="*/ 2728875 h 3510743"/>
                  <a:gd name="connsiteX24" fmla="*/ 1143669 w 2349732"/>
                  <a:gd name="connsiteY24" fmla="*/ 2627275 h 3510743"/>
                  <a:gd name="connsiteX25" fmla="*/ 1073819 w 2349732"/>
                  <a:gd name="connsiteY25" fmla="*/ 2601875 h 3510743"/>
                  <a:gd name="connsiteX26" fmla="*/ 965869 w 2349732"/>
                  <a:gd name="connsiteY26" fmla="*/ 2671725 h 3510743"/>
                  <a:gd name="connsiteX27" fmla="*/ 832519 w 2349732"/>
                  <a:gd name="connsiteY27" fmla="*/ 2843175 h 3510743"/>
                  <a:gd name="connsiteX28" fmla="*/ 661069 w 2349732"/>
                  <a:gd name="connsiteY28" fmla="*/ 3001925 h 3510743"/>
                  <a:gd name="connsiteX29" fmla="*/ 476919 w 2349732"/>
                  <a:gd name="connsiteY29" fmla="*/ 3122575 h 3510743"/>
                  <a:gd name="connsiteX30" fmla="*/ 305469 w 2349732"/>
                  <a:gd name="connsiteY30" fmla="*/ 3154325 h 3510743"/>
                  <a:gd name="connsiteX31" fmla="*/ 159419 w 2349732"/>
                  <a:gd name="connsiteY31" fmla="*/ 3078125 h 3510743"/>
                  <a:gd name="connsiteX32" fmla="*/ 146719 w 2349732"/>
                  <a:gd name="connsiteY32" fmla="*/ 2925725 h 3510743"/>
                  <a:gd name="connsiteX33" fmla="*/ 254669 w 2349732"/>
                  <a:gd name="connsiteY33" fmla="*/ 2766975 h 3510743"/>
                  <a:gd name="connsiteX34" fmla="*/ 445169 w 2349732"/>
                  <a:gd name="connsiteY34" fmla="*/ 2620925 h 3510743"/>
                  <a:gd name="connsiteX35" fmla="*/ 724569 w 2349732"/>
                  <a:gd name="connsiteY35" fmla="*/ 2474875 h 3510743"/>
                  <a:gd name="connsiteX36" fmla="*/ 826169 w 2349732"/>
                  <a:gd name="connsiteY36" fmla="*/ 2392325 h 3510743"/>
                  <a:gd name="connsiteX37" fmla="*/ 851569 w 2349732"/>
                  <a:gd name="connsiteY37" fmla="*/ 2328825 h 3510743"/>
                  <a:gd name="connsiteX38" fmla="*/ 781719 w 2349732"/>
                  <a:gd name="connsiteY38" fmla="*/ 2309775 h 3510743"/>
                  <a:gd name="connsiteX39" fmla="*/ 692819 w 2349732"/>
                  <a:gd name="connsiteY39" fmla="*/ 2379625 h 3510743"/>
                  <a:gd name="connsiteX40" fmla="*/ 629319 w 2349732"/>
                  <a:gd name="connsiteY40" fmla="*/ 2500275 h 3510743"/>
                  <a:gd name="connsiteX41" fmla="*/ 483269 w 2349732"/>
                  <a:gd name="connsiteY41" fmla="*/ 2595525 h 3510743"/>
                  <a:gd name="connsiteX42" fmla="*/ 349919 w 2349732"/>
                  <a:gd name="connsiteY42" fmla="*/ 2671725 h 3510743"/>
                  <a:gd name="connsiteX43" fmla="*/ 191169 w 2349732"/>
                  <a:gd name="connsiteY43" fmla="*/ 2684425 h 3510743"/>
                  <a:gd name="connsiteX44" fmla="*/ 45119 w 2349732"/>
                  <a:gd name="connsiteY44" fmla="*/ 2614575 h 3510743"/>
                  <a:gd name="connsiteX45" fmla="*/ 669 w 2349732"/>
                  <a:gd name="connsiteY45" fmla="*/ 2481225 h 3510743"/>
                  <a:gd name="connsiteX46" fmla="*/ 32419 w 2349732"/>
                  <a:gd name="connsiteY46" fmla="*/ 2354225 h 3510743"/>
                  <a:gd name="connsiteX47" fmla="*/ 197519 w 2349732"/>
                  <a:gd name="connsiteY47" fmla="*/ 2227225 h 3510743"/>
                  <a:gd name="connsiteX48" fmla="*/ 375319 w 2349732"/>
                  <a:gd name="connsiteY48" fmla="*/ 2157375 h 3510743"/>
                  <a:gd name="connsiteX49" fmla="*/ 591219 w 2349732"/>
                  <a:gd name="connsiteY49" fmla="*/ 2055775 h 3510743"/>
                  <a:gd name="connsiteX50" fmla="*/ 673769 w 2349732"/>
                  <a:gd name="connsiteY50" fmla="*/ 1941475 h 3510743"/>
                  <a:gd name="connsiteX51" fmla="*/ 642019 w 2349732"/>
                  <a:gd name="connsiteY51" fmla="*/ 1909725 h 3510743"/>
                  <a:gd name="connsiteX52" fmla="*/ 527719 w 2349732"/>
                  <a:gd name="connsiteY52" fmla="*/ 2004975 h 3510743"/>
                  <a:gd name="connsiteX53" fmla="*/ 305469 w 2349732"/>
                  <a:gd name="connsiteY53" fmla="*/ 2100225 h 3510743"/>
                  <a:gd name="connsiteX54" fmla="*/ 159419 w 2349732"/>
                  <a:gd name="connsiteY54" fmla="*/ 2087525 h 3510743"/>
                  <a:gd name="connsiteX55" fmla="*/ 64169 w 2349732"/>
                  <a:gd name="connsiteY55" fmla="*/ 1966875 h 3510743"/>
                  <a:gd name="connsiteX56" fmla="*/ 51469 w 2349732"/>
                  <a:gd name="connsiteY56" fmla="*/ 1846225 h 3510743"/>
                  <a:gd name="connsiteX57" fmla="*/ 153069 w 2349732"/>
                  <a:gd name="connsiteY57" fmla="*/ 1719225 h 3510743"/>
                  <a:gd name="connsiteX58" fmla="*/ 318169 w 2349732"/>
                  <a:gd name="connsiteY58" fmla="*/ 1617625 h 3510743"/>
                  <a:gd name="connsiteX59" fmla="*/ 432469 w 2349732"/>
                  <a:gd name="connsiteY59" fmla="*/ 1554125 h 3510743"/>
                  <a:gd name="connsiteX60" fmla="*/ 483269 w 2349732"/>
                  <a:gd name="connsiteY60" fmla="*/ 1446175 h 3510743"/>
                  <a:gd name="connsiteX61" fmla="*/ 476919 w 2349732"/>
                  <a:gd name="connsiteY61" fmla="*/ 1414425 h 3510743"/>
                  <a:gd name="connsiteX62" fmla="*/ 400719 w 2349732"/>
                  <a:gd name="connsiteY62" fmla="*/ 1477925 h 3510743"/>
                  <a:gd name="connsiteX63" fmla="*/ 318169 w 2349732"/>
                  <a:gd name="connsiteY63" fmla="*/ 1522375 h 3510743"/>
                  <a:gd name="connsiteX64" fmla="*/ 216569 w 2349732"/>
                  <a:gd name="connsiteY64" fmla="*/ 1477925 h 3510743"/>
                  <a:gd name="connsiteX65" fmla="*/ 172119 w 2349732"/>
                  <a:gd name="connsiteY65" fmla="*/ 1357275 h 3510743"/>
                  <a:gd name="connsiteX66" fmla="*/ 172119 w 2349732"/>
                  <a:gd name="connsiteY66" fmla="*/ 1255675 h 3510743"/>
                  <a:gd name="connsiteX67" fmla="*/ 235619 w 2349732"/>
                  <a:gd name="connsiteY67" fmla="*/ 1058825 h 3510743"/>
                  <a:gd name="connsiteX68" fmla="*/ 318169 w 2349732"/>
                  <a:gd name="connsiteY68" fmla="*/ 887375 h 3510743"/>
                  <a:gd name="connsiteX69" fmla="*/ 368969 w 2349732"/>
                  <a:gd name="connsiteY69" fmla="*/ 550825 h 3510743"/>
                  <a:gd name="connsiteX70" fmla="*/ 355859 w 2349732"/>
                  <a:gd name="connsiteY70" fmla="*/ 308500 h 3510743"/>
                  <a:gd name="connsiteX71" fmla="*/ 102269 w 2349732"/>
                  <a:gd name="connsiteY71" fmla="*/ 195225 h 3510743"/>
                  <a:gd name="connsiteX72" fmla="*/ 26069 w 2349732"/>
                  <a:gd name="connsiteY72" fmla="*/ 179350 h 3510743"/>
                  <a:gd name="connsiteX73" fmla="*/ 29244 w 2349732"/>
                  <a:gd name="connsiteY73" fmla="*/ 14250 h 3510743"/>
                  <a:gd name="connsiteX74" fmla="*/ 138628 w 2349732"/>
                  <a:gd name="connsiteY74" fmla="*/ 13743 h 3510743"/>
                  <a:gd name="connsiteX75" fmla="*/ 248011 w 2349732"/>
                  <a:gd name="connsiteY75" fmla="*/ 23263 h 3510743"/>
                  <a:gd name="connsiteX76" fmla="*/ 385561 w 2349732"/>
                  <a:gd name="connsiteY76" fmla="*/ 69864 h 3510743"/>
                  <a:gd name="connsiteX77" fmla="*/ 479172 w 2349732"/>
                  <a:gd name="connsiteY77" fmla="*/ 155077 h 3510743"/>
                  <a:gd name="connsiteX78" fmla="*/ 567458 w 2349732"/>
                  <a:gd name="connsiteY78" fmla="*/ 323658 h 3510743"/>
                  <a:gd name="connsiteX79" fmla="*/ 587736 w 2349732"/>
                  <a:gd name="connsiteY79" fmla="*/ 497157 h 3510743"/>
                  <a:gd name="connsiteX80" fmla="*/ 515019 w 2349732"/>
                  <a:gd name="connsiteY80" fmla="*/ 773075 h 3510743"/>
                  <a:gd name="connsiteX81" fmla="*/ 464219 w 2349732"/>
                  <a:gd name="connsiteY81" fmla="*/ 950875 h 3510743"/>
                  <a:gd name="connsiteX82" fmla="*/ 388019 w 2349732"/>
                  <a:gd name="connsiteY82" fmla="*/ 1141375 h 3510743"/>
                  <a:gd name="connsiteX83" fmla="*/ 375319 w 2349732"/>
                  <a:gd name="connsiteY83" fmla="*/ 1217575 h 3510743"/>
                  <a:gd name="connsiteX84" fmla="*/ 394369 w 2349732"/>
                  <a:gd name="connsiteY84" fmla="*/ 1249325 h 3510743"/>
                  <a:gd name="connsiteX85" fmla="*/ 324519 w 2349732"/>
                  <a:gd name="connsiteY85" fmla="*/ 1306475 h 3510743"/>
                  <a:gd name="connsiteX86" fmla="*/ 394369 w 2349732"/>
                  <a:gd name="connsiteY86" fmla="*/ 1249325 h 3510743"/>
                  <a:gd name="connsiteX87" fmla="*/ 457869 w 2349732"/>
                  <a:gd name="connsiteY87" fmla="*/ 1204875 h 3510743"/>
                  <a:gd name="connsiteX88" fmla="*/ 565819 w 2349732"/>
                  <a:gd name="connsiteY88" fmla="*/ 1230275 h 3510743"/>
                  <a:gd name="connsiteX89" fmla="*/ 642019 w 2349732"/>
                  <a:gd name="connsiteY89" fmla="*/ 1325525 h 3510743"/>
                  <a:gd name="connsiteX90" fmla="*/ 661069 w 2349732"/>
                  <a:gd name="connsiteY90" fmla="*/ 1471575 h 3510743"/>
                  <a:gd name="connsiteX91" fmla="*/ 610269 w 2349732"/>
                  <a:gd name="connsiteY91" fmla="*/ 1636675 h 3510743"/>
                  <a:gd name="connsiteX92" fmla="*/ 470569 w 2349732"/>
                  <a:gd name="connsiteY92" fmla="*/ 1725575 h 3510743"/>
                  <a:gd name="connsiteX93" fmla="*/ 299119 w 2349732"/>
                  <a:gd name="connsiteY93" fmla="*/ 1827175 h 3510743"/>
                  <a:gd name="connsiteX94" fmla="*/ 273719 w 2349732"/>
                  <a:gd name="connsiteY94" fmla="*/ 1871625 h 3510743"/>
                  <a:gd name="connsiteX95" fmla="*/ 286419 w 2349732"/>
                  <a:gd name="connsiteY95" fmla="*/ 1916075 h 3510743"/>
                  <a:gd name="connsiteX96" fmla="*/ 388019 w 2349732"/>
                  <a:gd name="connsiteY96" fmla="*/ 1877975 h 3510743"/>
                  <a:gd name="connsiteX97" fmla="*/ 508669 w 2349732"/>
                  <a:gd name="connsiteY97" fmla="*/ 1782725 h 3510743"/>
                  <a:gd name="connsiteX98" fmla="*/ 629319 w 2349732"/>
                  <a:gd name="connsiteY98" fmla="*/ 1706525 h 3510743"/>
                  <a:gd name="connsiteX99" fmla="*/ 705519 w 2349732"/>
                  <a:gd name="connsiteY99" fmla="*/ 1687475 h 3510743"/>
                  <a:gd name="connsiteX100" fmla="*/ 794419 w 2349732"/>
                  <a:gd name="connsiteY100" fmla="*/ 1738275 h 3510743"/>
                  <a:gd name="connsiteX101" fmla="*/ 857919 w 2349732"/>
                  <a:gd name="connsiteY101" fmla="*/ 1922425 h 3510743"/>
                  <a:gd name="connsiteX102" fmla="*/ 838869 w 2349732"/>
                  <a:gd name="connsiteY102" fmla="*/ 2030375 h 3510743"/>
                  <a:gd name="connsiteX103" fmla="*/ 775369 w 2349732"/>
                  <a:gd name="connsiteY103" fmla="*/ 2131975 h 3510743"/>
                  <a:gd name="connsiteX104" fmla="*/ 648369 w 2349732"/>
                  <a:gd name="connsiteY104" fmla="*/ 2220875 h 3510743"/>
                  <a:gd name="connsiteX105" fmla="*/ 381669 w 2349732"/>
                  <a:gd name="connsiteY105" fmla="*/ 2322475 h 3510743"/>
                  <a:gd name="connsiteX106" fmla="*/ 273719 w 2349732"/>
                  <a:gd name="connsiteY106" fmla="*/ 2373275 h 3510743"/>
                  <a:gd name="connsiteX107" fmla="*/ 216569 w 2349732"/>
                  <a:gd name="connsiteY107" fmla="*/ 2449475 h 3510743"/>
                  <a:gd name="connsiteX108" fmla="*/ 216569 w 2349732"/>
                  <a:gd name="connsiteY108" fmla="*/ 2519325 h 3510743"/>
                  <a:gd name="connsiteX109" fmla="*/ 330869 w 2349732"/>
                  <a:gd name="connsiteY109" fmla="*/ 2487575 h 3510743"/>
                  <a:gd name="connsiteX110" fmla="*/ 451519 w 2349732"/>
                  <a:gd name="connsiteY110" fmla="*/ 2405025 h 3510743"/>
                  <a:gd name="connsiteX111" fmla="*/ 553119 w 2349732"/>
                  <a:gd name="connsiteY111" fmla="*/ 2271675 h 3510743"/>
                  <a:gd name="connsiteX112" fmla="*/ 705519 w 2349732"/>
                  <a:gd name="connsiteY112" fmla="*/ 2195475 h 3510743"/>
                  <a:gd name="connsiteX113" fmla="*/ 800769 w 2349732"/>
                  <a:gd name="connsiteY113" fmla="*/ 2125625 h 3510743"/>
                  <a:gd name="connsiteX114" fmla="*/ 934119 w 2349732"/>
                  <a:gd name="connsiteY114" fmla="*/ 2138325 h 3510743"/>
                  <a:gd name="connsiteX115" fmla="*/ 1023019 w 2349732"/>
                  <a:gd name="connsiteY115" fmla="*/ 2220875 h 3510743"/>
                  <a:gd name="connsiteX116" fmla="*/ 1054769 w 2349732"/>
                  <a:gd name="connsiteY116" fmla="*/ 2303425 h 3510743"/>
                  <a:gd name="connsiteX117" fmla="*/ 1035719 w 2349732"/>
                  <a:gd name="connsiteY117" fmla="*/ 2411375 h 3510743"/>
                  <a:gd name="connsiteX118" fmla="*/ 870619 w 2349732"/>
                  <a:gd name="connsiteY118" fmla="*/ 2551075 h 3510743"/>
                  <a:gd name="connsiteX119" fmla="*/ 699169 w 2349732"/>
                  <a:gd name="connsiteY119" fmla="*/ 2665375 h 3510743"/>
                  <a:gd name="connsiteX120" fmla="*/ 470569 w 2349732"/>
                  <a:gd name="connsiteY120" fmla="*/ 2798725 h 3510743"/>
                  <a:gd name="connsiteX121" fmla="*/ 388019 w 2349732"/>
                  <a:gd name="connsiteY121" fmla="*/ 2862225 h 3510743"/>
                  <a:gd name="connsiteX122" fmla="*/ 324519 w 2349732"/>
                  <a:gd name="connsiteY122" fmla="*/ 2932075 h 3510743"/>
                  <a:gd name="connsiteX123" fmla="*/ 362619 w 2349732"/>
                  <a:gd name="connsiteY123" fmla="*/ 2963825 h 3510743"/>
                  <a:gd name="connsiteX124" fmla="*/ 546769 w 2349732"/>
                  <a:gd name="connsiteY124" fmla="*/ 2874925 h 3510743"/>
                  <a:gd name="connsiteX125" fmla="*/ 654719 w 2349732"/>
                  <a:gd name="connsiteY125" fmla="*/ 2754275 h 3510743"/>
                  <a:gd name="connsiteX126" fmla="*/ 737269 w 2349732"/>
                  <a:gd name="connsiteY126" fmla="*/ 2659025 h 3510743"/>
                  <a:gd name="connsiteX127" fmla="*/ 915069 w 2349732"/>
                  <a:gd name="connsiteY127" fmla="*/ 2512975 h 3510743"/>
                  <a:gd name="connsiteX128" fmla="*/ 1035719 w 2349732"/>
                  <a:gd name="connsiteY128" fmla="*/ 2411375 h 3510743"/>
                  <a:gd name="connsiteX129" fmla="*/ 1143669 w 2349732"/>
                  <a:gd name="connsiteY129" fmla="*/ 2366925 h 3510743"/>
                  <a:gd name="connsiteX130" fmla="*/ 1232569 w 2349732"/>
                  <a:gd name="connsiteY130" fmla="*/ 2392325 h 3510743"/>
                  <a:gd name="connsiteX131" fmla="*/ 1315119 w 2349732"/>
                  <a:gd name="connsiteY131" fmla="*/ 2487575 h 3510743"/>
                  <a:gd name="connsiteX132" fmla="*/ 1334169 w 2349732"/>
                  <a:gd name="connsiteY132" fmla="*/ 2646325 h 3510743"/>
                  <a:gd name="connsiteX133" fmla="*/ 1270669 w 2349732"/>
                  <a:gd name="connsiteY133" fmla="*/ 2798725 h 3510743"/>
                  <a:gd name="connsiteX134" fmla="*/ 1105569 w 2349732"/>
                  <a:gd name="connsiteY134" fmla="*/ 2951125 h 3510743"/>
                  <a:gd name="connsiteX135" fmla="*/ 1016669 w 2349732"/>
                  <a:gd name="connsiteY135" fmla="*/ 3040025 h 3510743"/>
                  <a:gd name="connsiteX136" fmla="*/ 1016669 w 2349732"/>
                  <a:gd name="connsiteY136" fmla="*/ 3090825 h 3510743"/>
                  <a:gd name="connsiteX137" fmla="*/ 1099219 w 2349732"/>
                  <a:gd name="connsiteY137" fmla="*/ 3090825 h 3510743"/>
                  <a:gd name="connsiteX138" fmla="*/ 1188119 w 2349732"/>
                  <a:gd name="connsiteY138" fmla="*/ 3008275 h 3510743"/>
                  <a:gd name="connsiteX139" fmla="*/ 1289719 w 2349732"/>
                  <a:gd name="connsiteY139" fmla="*/ 2913025 h 3510743"/>
                  <a:gd name="connsiteX140" fmla="*/ 1416719 w 2349732"/>
                  <a:gd name="connsiteY140" fmla="*/ 2868575 h 3510743"/>
                  <a:gd name="connsiteX141" fmla="*/ 1613569 w 2349732"/>
                  <a:gd name="connsiteY141" fmla="*/ 2906675 h 3510743"/>
                  <a:gd name="connsiteX142" fmla="*/ 1696119 w 2349732"/>
                  <a:gd name="connsiteY142" fmla="*/ 3071775 h 3510743"/>
                  <a:gd name="connsiteX143" fmla="*/ 1683419 w 2349732"/>
                  <a:gd name="connsiteY143" fmla="*/ 3173375 h 3510743"/>
                  <a:gd name="connsiteX144" fmla="*/ 1613569 w 2349732"/>
                  <a:gd name="connsiteY144" fmla="*/ 3255925 h 3510743"/>
                  <a:gd name="connsiteX145" fmla="*/ 1480219 w 2349732"/>
                  <a:gd name="connsiteY145" fmla="*/ 3313075 h 3510743"/>
                  <a:gd name="connsiteX146" fmla="*/ 1594519 w 2349732"/>
                  <a:gd name="connsiteY146" fmla="*/ 3262275 h 3510743"/>
                  <a:gd name="connsiteX147" fmla="*/ 1702469 w 2349732"/>
                  <a:gd name="connsiteY147" fmla="*/ 3154325 h 3510743"/>
                  <a:gd name="connsiteX148" fmla="*/ 1813844 w 2349732"/>
                  <a:gd name="connsiteY148" fmla="*/ 3088898 h 3510743"/>
                  <a:gd name="connsiteX149" fmla="*/ 1953544 w 2349732"/>
                  <a:gd name="connsiteY149" fmla="*/ 3069849 h 3510743"/>
                  <a:gd name="connsiteX150" fmla="*/ 2079408 w 2349732"/>
                  <a:gd name="connsiteY150" fmla="*/ 3094505 h 3510743"/>
                  <a:gd name="connsiteX151" fmla="*/ 2136915 w 2349732"/>
                  <a:gd name="connsiteY151" fmla="*/ 3054394 h 3510743"/>
                  <a:gd name="connsiteX152" fmla="*/ 2251928 w 2349732"/>
                  <a:gd name="connsiteY152" fmla="*/ 3040210 h 3510743"/>
                  <a:gd name="connsiteX153" fmla="*/ 2340394 w 2349732"/>
                  <a:gd name="connsiteY153" fmla="*/ 3003851 h 3510743"/>
                  <a:gd name="connsiteX0" fmla="*/ 2340394 w 2349732"/>
                  <a:gd name="connsiteY0" fmla="*/ 2993068 h 3499960"/>
                  <a:gd name="connsiteX1" fmla="*/ 2337469 w 2349732"/>
                  <a:gd name="connsiteY1" fmla="*/ 3105442 h 3499960"/>
                  <a:gd name="connsiteX2" fmla="*/ 2254919 w 2349732"/>
                  <a:gd name="connsiteY2" fmla="*/ 3207042 h 3499960"/>
                  <a:gd name="connsiteX3" fmla="*/ 2140619 w 2349732"/>
                  <a:gd name="connsiteY3" fmla="*/ 3264192 h 3499960"/>
                  <a:gd name="connsiteX4" fmla="*/ 1924719 w 2349732"/>
                  <a:gd name="connsiteY4" fmla="*/ 3276892 h 3499960"/>
                  <a:gd name="connsiteX5" fmla="*/ 1810419 w 2349732"/>
                  <a:gd name="connsiteY5" fmla="*/ 3295942 h 3499960"/>
                  <a:gd name="connsiteX6" fmla="*/ 1689769 w 2349732"/>
                  <a:gd name="connsiteY6" fmla="*/ 3365792 h 3499960"/>
                  <a:gd name="connsiteX7" fmla="*/ 1575469 w 2349732"/>
                  <a:gd name="connsiteY7" fmla="*/ 3467392 h 3499960"/>
                  <a:gd name="connsiteX8" fmla="*/ 1448469 w 2349732"/>
                  <a:gd name="connsiteY8" fmla="*/ 3492792 h 3499960"/>
                  <a:gd name="connsiteX9" fmla="*/ 1321469 w 2349732"/>
                  <a:gd name="connsiteY9" fmla="*/ 3492792 h 3499960"/>
                  <a:gd name="connsiteX10" fmla="*/ 1226219 w 2349732"/>
                  <a:gd name="connsiteY10" fmla="*/ 3410242 h 3499960"/>
                  <a:gd name="connsiteX11" fmla="*/ 1226219 w 2349732"/>
                  <a:gd name="connsiteY11" fmla="*/ 3314992 h 3499960"/>
                  <a:gd name="connsiteX12" fmla="*/ 1296069 w 2349732"/>
                  <a:gd name="connsiteY12" fmla="*/ 3213392 h 3499960"/>
                  <a:gd name="connsiteX13" fmla="*/ 1442119 w 2349732"/>
                  <a:gd name="connsiteY13" fmla="*/ 3143542 h 3499960"/>
                  <a:gd name="connsiteX14" fmla="*/ 1524669 w 2349732"/>
                  <a:gd name="connsiteY14" fmla="*/ 3092742 h 3499960"/>
                  <a:gd name="connsiteX15" fmla="*/ 1473869 w 2349732"/>
                  <a:gd name="connsiteY15" fmla="*/ 3041942 h 3499960"/>
                  <a:gd name="connsiteX16" fmla="*/ 1321469 w 2349732"/>
                  <a:gd name="connsiteY16" fmla="*/ 3099092 h 3499960"/>
                  <a:gd name="connsiteX17" fmla="*/ 1175419 w 2349732"/>
                  <a:gd name="connsiteY17" fmla="*/ 3213392 h 3499960"/>
                  <a:gd name="connsiteX18" fmla="*/ 991269 w 2349732"/>
                  <a:gd name="connsiteY18" fmla="*/ 3289592 h 3499960"/>
                  <a:gd name="connsiteX19" fmla="*/ 857919 w 2349732"/>
                  <a:gd name="connsiteY19" fmla="*/ 3283242 h 3499960"/>
                  <a:gd name="connsiteX20" fmla="*/ 762669 w 2349732"/>
                  <a:gd name="connsiteY20" fmla="*/ 3168942 h 3499960"/>
                  <a:gd name="connsiteX21" fmla="*/ 794419 w 2349732"/>
                  <a:gd name="connsiteY21" fmla="*/ 2984792 h 3499960"/>
                  <a:gd name="connsiteX22" fmla="*/ 965869 w 2349732"/>
                  <a:gd name="connsiteY22" fmla="*/ 2857792 h 3499960"/>
                  <a:gd name="connsiteX23" fmla="*/ 1130969 w 2349732"/>
                  <a:gd name="connsiteY23" fmla="*/ 2718092 h 3499960"/>
                  <a:gd name="connsiteX24" fmla="*/ 1143669 w 2349732"/>
                  <a:gd name="connsiteY24" fmla="*/ 2616492 h 3499960"/>
                  <a:gd name="connsiteX25" fmla="*/ 1073819 w 2349732"/>
                  <a:gd name="connsiteY25" fmla="*/ 2591092 h 3499960"/>
                  <a:gd name="connsiteX26" fmla="*/ 965869 w 2349732"/>
                  <a:gd name="connsiteY26" fmla="*/ 2660942 h 3499960"/>
                  <a:gd name="connsiteX27" fmla="*/ 832519 w 2349732"/>
                  <a:gd name="connsiteY27" fmla="*/ 2832392 h 3499960"/>
                  <a:gd name="connsiteX28" fmla="*/ 661069 w 2349732"/>
                  <a:gd name="connsiteY28" fmla="*/ 2991142 h 3499960"/>
                  <a:gd name="connsiteX29" fmla="*/ 476919 w 2349732"/>
                  <a:gd name="connsiteY29" fmla="*/ 3111792 h 3499960"/>
                  <a:gd name="connsiteX30" fmla="*/ 305469 w 2349732"/>
                  <a:gd name="connsiteY30" fmla="*/ 3143542 h 3499960"/>
                  <a:gd name="connsiteX31" fmla="*/ 159419 w 2349732"/>
                  <a:gd name="connsiteY31" fmla="*/ 3067342 h 3499960"/>
                  <a:gd name="connsiteX32" fmla="*/ 146719 w 2349732"/>
                  <a:gd name="connsiteY32" fmla="*/ 2914942 h 3499960"/>
                  <a:gd name="connsiteX33" fmla="*/ 254669 w 2349732"/>
                  <a:gd name="connsiteY33" fmla="*/ 2756192 h 3499960"/>
                  <a:gd name="connsiteX34" fmla="*/ 445169 w 2349732"/>
                  <a:gd name="connsiteY34" fmla="*/ 2610142 h 3499960"/>
                  <a:gd name="connsiteX35" fmla="*/ 724569 w 2349732"/>
                  <a:gd name="connsiteY35" fmla="*/ 2464092 h 3499960"/>
                  <a:gd name="connsiteX36" fmla="*/ 826169 w 2349732"/>
                  <a:gd name="connsiteY36" fmla="*/ 2381542 h 3499960"/>
                  <a:gd name="connsiteX37" fmla="*/ 851569 w 2349732"/>
                  <a:gd name="connsiteY37" fmla="*/ 2318042 h 3499960"/>
                  <a:gd name="connsiteX38" fmla="*/ 781719 w 2349732"/>
                  <a:gd name="connsiteY38" fmla="*/ 2298992 h 3499960"/>
                  <a:gd name="connsiteX39" fmla="*/ 692819 w 2349732"/>
                  <a:gd name="connsiteY39" fmla="*/ 2368842 h 3499960"/>
                  <a:gd name="connsiteX40" fmla="*/ 629319 w 2349732"/>
                  <a:gd name="connsiteY40" fmla="*/ 2489492 h 3499960"/>
                  <a:gd name="connsiteX41" fmla="*/ 483269 w 2349732"/>
                  <a:gd name="connsiteY41" fmla="*/ 2584742 h 3499960"/>
                  <a:gd name="connsiteX42" fmla="*/ 349919 w 2349732"/>
                  <a:gd name="connsiteY42" fmla="*/ 2660942 h 3499960"/>
                  <a:gd name="connsiteX43" fmla="*/ 191169 w 2349732"/>
                  <a:gd name="connsiteY43" fmla="*/ 2673642 h 3499960"/>
                  <a:gd name="connsiteX44" fmla="*/ 45119 w 2349732"/>
                  <a:gd name="connsiteY44" fmla="*/ 2603792 h 3499960"/>
                  <a:gd name="connsiteX45" fmla="*/ 669 w 2349732"/>
                  <a:gd name="connsiteY45" fmla="*/ 2470442 h 3499960"/>
                  <a:gd name="connsiteX46" fmla="*/ 32419 w 2349732"/>
                  <a:gd name="connsiteY46" fmla="*/ 2343442 h 3499960"/>
                  <a:gd name="connsiteX47" fmla="*/ 197519 w 2349732"/>
                  <a:gd name="connsiteY47" fmla="*/ 2216442 h 3499960"/>
                  <a:gd name="connsiteX48" fmla="*/ 375319 w 2349732"/>
                  <a:gd name="connsiteY48" fmla="*/ 2146592 h 3499960"/>
                  <a:gd name="connsiteX49" fmla="*/ 591219 w 2349732"/>
                  <a:gd name="connsiteY49" fmla="*/ 2044992 h 3499960"/>
                  <a:gd name="connsiteX50" fmla="*/ 673769 w 2349732"/>
                  <a:gd name="connsiteY50" fmla="*/ 1930692 h 3499960"/>
                  <a:gd name="connsiteX51" fmla="*/ 642019 w 2349732"/>
                  <a:gd name="connsiteY51" fmla="*/ 1898942 h 3499960"/>
                  <a:gd name="connsiteX52" fmla="*/ 527719 w 2349732"/>
                  <a:gd name="connsiteY52" fmla="*/ 1994192 h 3499960"/>
                  <a:gd name="connsiteX53" fmla="*/ 305469 w 2349732"/>
                  <a:gd name="connsiteY53" fmla="*/ 2089442 h 3499960"/>
                  <a:gd name="connsiteX54" fmla="*/ 159419 w 2349732"/>
                  <a:gd name="connsiteY54" fmla="*/ 2076742 h 3499960"/>
                  <a:gd name="connsiteX55" fmla="*/ 64169 w 2349732"/>
                  <a:gd name="connsiteY55" fmla="*/ 1956092 h 3499960"/>
                  <a:gd name="connsiteX56" fmla="*/ 51469 w 2349732"/>
                  <a:gd name="connsiteY56" fmla="*/ 1835442 h 3499960"/>
                  <a:gd name="connsiteX57" fmla="*/ 153069 w 2349732"/>
                  <a:gd name="connsiteY57" fmla="*/ 1708442 h 3499960"/>
                  <a:gd name="connsiteX58" fmla="*/ 318169 w 2349732"/>
                  <a:gd name="connsiteY58" fmla="*/ 1606842 h 3499960"/>
                  <a:gd name="connsiteX59" fmla="*/ 432469 w 2349732"/>
                  <a:gd name="connsiteY59" fmla="*/ 1543342 h 3499960"/>
                  <a:gd name="connsiteX60" fmla="*/ 483269 w 2349732"/>
                  <a:gd name="connsiteY60" fmla="*/ 1435392 h 3499960"/>
                  <a:gd name="connsiteX61" fmla="*/ 476919 w 2349732"/>
                  <a:gd name="connsiteY61" fmla="*/ 1403642 h 3499960"/>
                  <a:gd name="connsiteX62" fmla="*/ 400719 w 2349732"/>
                  <a:gd name="connsiteY62" fmla="*/ 1467142 h 3499960"/>
                  <a:gd name="connsiteX63" fmla="*/ 318169 w 2349732"/>
                  <a:gd name="connsiteY63" fmla="*/ 1511592 h 3499960"/>
                  <a:gd name="connsiteX64" fmla="*/ 216569 w 2349732"/>
                  <a:gd name="connsiteY64" fmla="*/ 1467142 h 3499960"/>
                  <a:gd name="connsiteX65" fmla="*/ 172119 w 2349732"/>
                  <a:gd name="connsiteY65" fmla="*/ 1346492 h 3499960"/>
                  <a:gd name="connsiteX66" fmla="*/ 172119 w 2349732"/>
                  <a:gd name="connsiteY66" fmla="*/ 1244892 h 3499960"/>
                  <a:gd name="connsiteX67" fmla="*/ 235619 w 2349732"/>
                  <a:gd name="connsiteY67" fmla="*/ 1048042 h 3499960"/>
                  <a:gd name="connsiteX68" fmla="*/ 318169 w 2349732"/>
                  <a:gd name="connsiteY68" fmla="*/ 876592 h 3499960"/>
                  <a:gd name="connsiteX69" fmla="*/ 368969 w 2349732"/>
                  <a:gd name="connsiteY69" fmla="*/ 540042 h 3499960"/>
                  <a:gd name="connsiteX70" fmla="*/ 355859 w 2349732"/>
                  <a:gd name="connsiteY70" fmla="*/ 297717 h 3499960"/>
                  <a:gd name="connsiteX71" fmla="*/ 102269 w 2349732"/>
                  <a:gd name="connsiteY71" fmla="*/ 184442 h 3499960"/>
                  <a:gd name="connsiteX72" fmla="*/ 26069 w 2349732"/>
                  <a:gd name="connsiteY72" fmla="*/ 168567 h 3499960"/>
                  <a:gd name="connsiteX73" fmla="*/ 110360 w 2349732"/>
                  <a:gd name="connsiteY73" fmla="*/ 32964 h 3499960"/>
                  <a:gd name="connsiteX74" fmla="*/ 138628 w 2349732"/>
                  <a:gd name="connsiteY74" fmla="*/ 2960 h 3499960"/>
                  <a:gd name="connsiteX75" fmla="*/ 248011 w 2349732"/>
                  <a:gd name="connsiteY75" fmla="*/ 12480 h 3499960"/>
                  <a:gd name="connsiteX76" fmla="*/ 385561 w 2349732"/>
                  <a:gd name="connsiteY76" fmla="*/ 59081 h 3499960"/>
                  <a:gd name="connsiteX77" fmla="*/ 479172 w 2349732"/>
                  <a:gd name="connsiteY77" fmla="*/ 144294 h 3499960"/>
                  <a:gd name="connsiteX78" fmla="*/ 567458 w 2349732"/>
                  <a:gd name="connsiteY78" fmla="*/ 312875 h 3499960"/>
                  <a:gd name="connsiteX79" fmla="*/ 587736 w 2349732"/>
                  <a:gd name="connsiteY79" fmla="*/ 486374 h 3499960"/>
                  <a:gd name="connsiteX80" fmla="*/ 515019 w 2349732"/>
                  <a:gd name="connsiteY80" fmla="*/ 762292 h 3499960"/>
                  <a:gd name="connsiteX81" fmla="*/ 464219 w 2349732"/>
                  <a:gd name="connsiteY81" fmla="*/ 940092 h 3499960"/>
                  <a:gd name="connsiteX82" fmla="*/ 388019 w 2349732"/>
                  <a:gd name="connsiteY82" fmla="*/ 1130592 h 3499960"/>
                  <a:gd name="connsiteX83" fmla="*/ 375319 w 2349732"/>
                  <a:gd name="connsiteY83" fmla="*/ 1206792 h 3499960"/>
                  <a:gd name="connsiteX84" fmla="*/ 394369 w 2349732"/>
                  <a:gd name="connsiteY84" fmla="*/ 1238542 h 3499960"/>
                  <a:gd name="connsiteX85" fmla="*/ 324519 w 2349732"/>
                  <a:gd name="connsiteY85" fmla="*/ 1295692 h 3499960"/>
                  <a:gd name="connsiteX86" fmla="*/ 394369 w 2349732"/>
                  <a:gd name="connsiteY86" fmla="*/ 1238542 h 3499960"/>
                  <a:gd name="connsiteX87" fmla="*/ 457869 w 2349732"/>
                  <a:gd name="connsiteY87" fmla="*/ 1194092 h 3499960"/>
                  <a:gd name="connsiteX88" fmla="*/ 565819 w 2349732"/>
                  <a:gd name="connsiteY88" fmla="*/ 1219492 h 3499960"/>
                  <a:gd name="connsiteX89" fmla="*/ 642019 w 2349732"/>
                  <a:gd name="connsiteY89" fmla="*/ 1314742 h 3499960"/>
                  <a:gd name="connsiteX90" fmla="*/ 661069 w 2349732"/>
                  <a:gd name="connsiteY90" fmla="*/ 1460792 h 3499960"/>
                  <a:gd name="connsiteX91" fmla="*/ 610269 w 2349732"/>
                  <a:gd name="connsiteY91" fmla="*/ 1625892 h 3499960"/>
                  <a:gd name="connsiteX92" fmla="*/ 470569 w 2349732"/>
                  <a:gd name="connsiteY92" fmla="*/ 1714792 h 3499960"/>
                  <a:gd name="connsiteX93" fmla="*/ 299119 w 2349732"/>
                  <a:gd name="connsiteY93" fmla="*/ 1816392 h 3499960"/>
                  <a:gd name="connsiteX94" fmla="*/ 273719 w 2349732"/>
                  <a:gd name="connsiteY94" fmla="*/ 1860842 h 3499960"/>
                  <a:gd name="connsiteX95" fmla="*/ 286419 w 2349732"/>
                  <a:gd name="connsiteY95" fmla="*/ 1905292 h 3499960"/>
                  <a:gd name="connsiteX96" fmla="*/ 388019 w 2349732"/>
                  <a:gd name="connsiteY96" fmla="*/ 1867192 h 3499960"/>
                  <a:gd name="connsiteX97" fmla="*/ 508669 w 2349732"/>
                  <a:gd name="connsiteY97" fmla="*/ 1771942 h 3499960"/>
                  <a:gd name="connsiteX98" fmla="*/ 629319 w 2349732"/>
                  <a:gd name="connsiteY98" fmla="*/ 1695742 h 3499960"/>
                  <a:gd name="connsiteX99" fmla="*/ 705519 w 2349732"/>
                  <a:gd name="connsiteY99" fmla="*/ 1676692 h 3499960"/>
                  <a:gd name="connsiteX100" fmla="*/ 794419 w 2349732"/>
                  <a:gd name="connsiteY100" fmla="*/ 1727492 h 3499960"/>
                  <a:gd name="connsiteX101" fmla="*/ 857919 w 2349732"/>
                  <a:gd name="connsiteY101" fmla="*/ 1911642 h 3499960"/>
                  <a:gd name="connsiteX102" fmla="*/ 838869 w 2349732"/>
                  <a:gd name="connsiteY102" fmla="*/ 2019592 h 3499960"/>
                  <a:gd name="connsiteX103" fmla="*/ 775369 w 2349732"/>
                  <a:gd name="connsiteY103" fmla="*/ 2121192 h 3499960"/>
                  <a:gd name="connsiteX104" fmla="*/ 648369 w 2349732"/>
                  <a:gd name="connsiteY104" fmla="*/ 2210092 h 3499960"/>
                  <a:gd name="connsiteX105" fmla="*/ 381669 w 2349732"/>
                  <a:gd name="connsiteY105" fmla="*/ 2311692 h 3499960"/>
                  <a:gd name="connsiteX106" fmla="*/ 273719 w 2349732"/>
                  <a:gd name="connsiteY106" fmla="*/ 2362492 h 3499960"/>
                  <a:gd name="connsiteX107" fmla="*/ 216569 w 2349732"/>
                  <a:gd name="connsiteY107" fmla="*/ 2438692 h 3499960"/>
                  <a:gd name="connsiteX108" fmla="*/ 216569 w 2349732"/>
                  <a:gd name="connsiteY108" fmla="*/ 2508542 h 3499960"/>
                  <a:gd name="connsiteX109" fmla="*/ 330869 w 2349732"/>
                  <a:gd name="connsiteY109" fmla="*/ 2476792 h 3499960"/>
                  <a:gd name="connsiteX110" fmla="*/ 451519 w 2349732"/>
                  <a:gd name="connsiteY110" fmla="*/ 2394242 h 3499960"/>
                  <a:gd name="connsiteX111" fmla="*/ 553119 w 2349732"/>
                  <a:gd name="connsiteY111" fmla="*/ 2260892 h 3499960"/>
                  <a:gd name="connsiteX112" fmla="*/ 705519 w 2349732"/>
                  <a:gd name="connsiteY112" fmla="*/ 2184692 h 3499960"/>
                  <a:gd name="connsiteX113" fmla="*/ 800769 w 2349732"/>
                  <a:gd name="connsiteY113" fmla="*/ 2114842 h 3499960"/>
                  <a:gd name="connsiteX114" fmla="*/ 934119 w 2349732"/>
                  <a:gd name="connsiteY114" fmla="*/ 2127542 h 3499960"/>
                  <a:gd name="connsiteX115" fmla="*/ 1023019 w 2349732"/>
                  <a:gd name="connsiteY115" fmla="*/ 2210092 h 3499960"/>
                  <a:gd name="connsiteX116" fmla="*/ 1054769 w 2349732"/>
                  <a:gd name="connsiteY116" fmla="*/ 2292642 h 3499960"/>
                  <a:gd name="connsiteX117" fmla="*/ 1035719 w 2349732"/>
                  <a:gd name="connsiteY117" fmla="*/ 2400592 h 3499960"/>
                  <a:gd name="connsiteX118" fmla="*/ 870619 w 2349732"/>
                  <a:gd name="connsiteY118" fmla="*/ 2540292 h 3499960"/>
                  <a:gd name="connsiteX119" fmla="*/ 699169 w 2349732"/>
                  <a:gd name="connsiteY119" fmla="*/ 2654592 h 3499960"/>
                  <a:gd name="connsiteX120" fmla="*/ 470569 w 2349732"/>
                  <a:gd name="connsiteY120" fmla="*/ 2787942 h 3499960"/>
                  <a:gd name="connsiteX121" fmla="*/ 388019 w 2349732"/>
                  <a:gd name="connsiteY121" fmla="*/ 2851442 h 3499960"/>
                  <a:gd name="connsiteX122" fmla="*/ 324519 w 2349732"/>
                  <a:gd name="connsiteY122" fmla="*/ 2921292 h 3499960"/>
                  <a:gd name="connsiteX123" fmla="*/ 362619 w 2349732"/>
                  <a:gd name="connsiteY123" fmla="*/ 2953042 h 3499960"/>
                  <a:gd name="connsiteX124" fmla="*/ 546769 w 2349732"/>
                  <a:gd name="connsiteY124" fmla="*/ 2864142 h 3499960"/>
                  <a:gd name="connsiteX125" fmla="*/ 654719 w 2349732"/>
                  <a:gd name="connsiteY125" fmla="*/ 2743492 h 3499960"/>
                  <a:gd name="connsiteX126" fmla="*/ 737269 w 2349732"/>
                  <a:gd name="connsiteY126" fmla="*/ 2648242 h 3499960"/>
                  <a:gd name="connsiteX127" fmla="*/ 915069 w 2349732"/>
                  <a:gd name="connsiteY127" fmla="*/ 2502192 h 3499960"/>
                  <a:gd name="connsiteX128" fmla="*/ 1035719 w 2349732"/>
                  <a:gd name="connsiteY128" fmla="*/ 2400592 h 3499960"/>
                  <a:gd name="connsiteX129" fmla="*/ 1143669 w 2349732"/>
                  <a:gd name="connsiteY129" fmla="*/ 2356142 h 3499960"/>
                  <a:gd name="connsiteX130" fmla="*/ 1232569 w 2349732"/>
                  <a:gd name="connsiteY130" fmla="*/ 2381542 h 3499960"/>
                  <a:gd name="connsiteX131" fmla="*/ 1315119 w 2349732"/>
                  <a:gd name="connsiteY131" fmla="*/ 2476792 h 3499960"/>
                  <a:gd name="connsiteX132" fmla="*/ 1334169 w 2349732"/>
                  <a:gd name="connsiteY132" fmla="*/ 2635542 h 3499960"/>
                  <a:gd name="connsiteX133" fmla="*/ 1270669 w 2349732"/>
                  <a:gd name="connsiteY133" fmla="*/ 2787942 h 3499960"/>
                  <a:gd name="connsiteX134" fmla="*/ 1105569 w 2349732"/>
                  <a:gd name="connsiteY134" fmla="*/ 2940342 h 3499960"/>
                  <a:gd name="connsiteX135" fmla="*/ 1016669 w 2349732"/>
                  <a:gd name="connsiteY135" fmla="*/ 3029242 h 3499960"/>
                  <a:gd name="connsiteX136" fmla="*/ 1016669 w 2349732"/>
                  <a:gd name="connsiteY136" fmla="*/ 3080042 h 3499960"/>
                  <a:gd name="connsiteX137" fmla="*/ 1099219 w 2349732"/>
                  <a:gd name="connsiteY137" fmla="*/ 3080042 h 3499960"/>
                  <a:gd name="connsiteX138" fmla="*/ 1188119 w 2349732"/>
                  <a:gd name="connsiteY138" fmla="*/ 2997492 h 3499960"/>
                  <a:gd name="connsiteX139" fmla="*/ 1289719 w 2349732"/>
                  <a:gd name="connsiteY139" fmla="*/ 2902242 h 3499960"/>
                  <a:gd name="connsiteX140" fmla="*/ 1416719 w 2349732"/>
                  <a:gd name="connsiteY140" fmla="*/ 2857792 h 3499960"/>
                  <a:gd name="connsiteX141" fmla="*/ 1613569 w 2349732"/>
                  <a:gd name="connsiteY141" fmla="*/ 2895892 h 3499960"/>
                  <a:gd name="connsiteX142" fmla="*/ 1696119 w 2349732"/>
                  <a:gd name="connsiteY142" fmla="*/ 3060992 h 3499960"/>
                  <a:gd name="connsiteX143" fmla="*/ 1683419 w 2349732"/>
                  <a:gd name="connsiteY143" fmla="*/ 3162592 h 3499960"/>
                  <a:gd name="connsiteX144" fmla="*/ 1613569 w 2349732"/>
                  <a:gd name="connsiteY144" fmla="*/ 3245142 h 3499960"/>
                  <a:gd name="connsiteX145" fmla="*/ 1480219 w 2349732"/>
                  <a:gd name="connsiteY145" fmla="*/ 3302292 h 3499960"/>
                  <a:gd name="connsiteX146" fmla="*/ 1594519 w 2349732"/>
                  <a:gd name="connsiteY146" fmla="*/ 3251492 h 3499960"/>
                  <a:gd name="connsiteX147" fmla="*/ 1702469 w 2349732"/>
                  <a:gd name="connsiteY147" fmla="*/ 3143542 h 3499960"/>
                  <a:gd name="connsiteX148" fmla="*/ 1813844 w 2349732"/>
                  <a:gd name="connsiteY148" fmla="*/ 3078115 h 3499960"/>
                  <a:gd name="connsiteX149" fmla="*/ 1953544 w 2349732"/>
                  <a:gd name="connsiteY149" fmla="*/ 3059066 h 3499960"/>
                  <a:gd name="connsiteX150" fmla="*/ 2079408 w 2349732"/>
                  <a:gd name="connsiteY150" fmla="*/ 3083722 h 3499960"/>
                  <a:gd name="connsiteX151" fmla="*/ 2136915 w 2349732"/>
                  <a:gd name="connsiteY151" fmla="*/ 3043611 h 3499960"/>
                  <a:gd name="connsiteX152" fmla="*/ 2251928 w 2349732"/>
                  <a:gd name="connsiteY152" fmla="*/ 3029427 h 3499960"/>
                  <a:gd name="connsiteX153" fmla="*/ 2340394 w 2349732"/>
                  <a:gd name="connsiteY153" fmla="*/ 2993068 h 3499960"/>
                  <a:gd name="connsiteX0" fmla="*/ 2340394 w 2349732"/>
                  <a:gd name="connsiteY0" fmla="*/ 2993068 h 3499960"/>
                  <a:gd name="connsiteX1" fmla="*/ 2337469 w 2349732"/>
                  <a:gd name="connsiteY1" fmla="*/ 3105442 h 3499960"/>
                  <a:gd name="connsiteX2" fmla="*/ 2254919 w 2349732"/>
                  <a:gd name="connsiteY2" fmla="*/ 3207042 h 3499960"/>
                  <a:gd name="connsiteX3" fmla="*/ 2140619 w 2349732"/>
                  <a:gd name="connsiteY3" fmla="*/ 3264192 h 3499960"/>
                  <a:gd name="connsiteX4" fmla="*/ 1924719 w 2349732"/>
                  <a:gd name="connsiteY4" fmla="*/ 3276892 h 3499960"/>
                  <a:gd name="connsiteX5" fmla="*/ 1810419 w 2349732"/>
                  <a:gd name="connsiteY5" fmla="*/ 3295942 h 3499960"/>
                  <a:gd name="connsiteX6" fmla="*/ 1689769 w 2349732"/>
                  <a:gd name="connsiteY6" fmla="*/ 3365792 h 3499960"/>
                  <a:gd name="connsiteX7" fmla="*/ 1575469 w 2349732"/>
                  <a:gd name="connsiteY7" fmla="*/ 3467392 h 3499960"/>
                  <a:gd name="connsiteX8" fmla="*/ 1448469 w 2349732"/>
                  <a:gd name="connsiteY8" fmla="*/ 3492792 h 3499960"/>
                  <a:gd name="connsiteX9" fmla="*/ 1321469 w 2349732"/>
                  <a:gd name="connsiteY9" fmla="*/ 3492792 h 3499960"/>
                  <a:gd name="connsiteX10" fmla="*/ 1226219 w 2349732"/>
                  <a:gd name="connsiteY10" fmla="*/ 3410242 h 3499960"/>
                  <a:gd name="connsiteX11" fmla="*/ 1226219 w 2349732"/>
                  <a:gd name="connsiteY11" fmla="*/ 3314992 h 3499960"/>
                  <a:gd name="connsiteX12" fmla="*/ 1296069 w 2349732"/>
                  <a:gd name="connsiteY12" fmla="*/ 3213392 h 3499960"/>
                  <a:gd name="connsiteX13" fmla="*/ 1442119 w 2349732"/>
                  <a:gd name="connsiteY13" fmla="*/ 3143542 h 3499960"/>
                  <a:gd name="connsiteX14" fmla="*/ 1524669 w 2349732"/>
                  <a:gd name="connsiteY14" fmla="*/ 3092742 h 3499960"/>
                  <a:gd name="connsiteX15" fmla="*/ 1473869 w 2349732"/>
                  <a:gd name="connsiteY15" fmla="*/ 3041942 h 3499960"/>
                  <a:gd name="connsiteX16" fmla="*/ 1321469 w 2349732"/>
                  <a:gd name="connsiteY16" fmla="*/ 3099092 h 3499960"/>
                  <a:gd name="connsiteX17" fmla="*/ 1175419 w 2349732"/>
                  <a:gd name="connsiteY17" fmla="*/ 3213392 h 3499960"/>
                  <a:gd name="connsiteX18" fmla="*/ 991269 w 2349732"/>
                  <a:gd name="connsiteY18" fmla="*/ 3289592 h 3499960"/>
                  <a:gd name="connsiteX19" fmla="*/ 857919 w 2349732"/>
                  <a:gd name="connsiteY19" fmla="*/ 3283242 h 3499960"/>
                  <a:gd name="connsiteX20" fmla="*/ 762669 w 2349732"/>
                  <a:gd name="connsiteY20" fmla="*/ 3168942 h 3499960"/>
                  <a:gd name="connsiteX21" fmla="*/ 794419 w 2349732"/>
                  <a:gd name="connsiteY21" fmla="*/ 2984792 h 3499960"/>
                  <a:gd name="connsiteX22" fmla="*/ 965869 w 2349732"/>
                  <a:gd name="connsiteY22" fmla="*/ 2857792 h 3499960"/>
                  <a:gd name="connsiteX23" fmla="*/ 1130969 w 2349732"/>
                  <a:gd name="connsiteY23" fmla="*/ 2718092 h 3499960"/>
                  <a:gd name="connsiteX24" fmla="*/ 1143669 w 2349732"/>
                  <a:gd name="connsiteY24" fmla="*/ 2616492 h 3499960"/>
                  <a:gd name="connsiteX25" fmla="*/ 1073819 w 2349732"/>
                  <a:gd name="connsiteY25" fmla="*/ 2591092 h 3499960"/>
                  <a:gd name="connsiteX26" fmla="*/ 965869 w 2349732"/>
                  <a:gd name="connsiteY26" fmla="*/ 2660942 h 3499960"/>
                  <a:gd name="connsiteX27" fmla="*/ 832519 w 2349732"/>
                  <a:gd name="connsiteY27" fmla="*/ 2832392 h 3499960"/>
                  <a:gd name="connsiteX28" fmla="*/ 661069 w 2349732"/>
                  <a:gd name="connsiteY28" fmla="*/ 2991142 h 3499960"/>
                  <a:gd name="connsiteX29" fmla="*/ 476919 w 2349732"/>
                  <a:gd name="connsiteY29" fmla="*/ 3111792 h 3499960"/>
                  <a:gd name="connsiteX30" fmla="*/ 305469 w 2349732"/>
                  <a:gd name="connsiteY30" fmla="*/ 3143542 h 3499960"/>
                  <a:gd name="connsiteX31" fmla="*/ 159419 w 2349732"/>
                  <a:gd name="connsiteY31" fmla="*/ 3067342 h 3499960"/>
                  <a:gd name="connsiteX32" fmla="*/ 146719 w 2349732"/>
                  <a:gd name="connsiteY32" fmla="*/ 2914942 h 3499960"/>
                  <a:gd name="connsiteX33" fmla="*/ 254669 w 2349732"/>
                  <a:gd name="connsiteY33" fmla="*/ 2756192 h 3499960"/>
                  <a:gd name="connsiteX34" fmla="*/ 445169 w 2349732"/>
                  <a:gd name="connsiteY34" fmla="*/ 2610142 h 3499960"/>
                  <a:gd name="connsiteX35" fmla="*/ 724569 w 2349732"/>
                  <a:gd name="connsiteY35" fmla="*/ 2464092 h 3499960"/>
                  <a:gd name="connsiteX36" fmla="*/ 826169 w 2349732"/>
                  <a:gd name="connsiteY36" fmla="*/ 2381542 h 3499960"/>
                  <a:gd name="connsiteX37" fmla="*/ 851569 w 2349732"/>
                  <a:gd name="connsiteY37" fmla="*/ 2318042 h 3499960"/>
                  <a:gd name="connsiteX38" fmla="*/ 781719 w 2349732"/>
                  <a:gd name="connsiteY38" fmla="*/ 2298992 h 3499960"/>
                  <a:gd name="connsiteX39" fmla="*/ 692819 w 2349732"/>
                  <a:gd name="connsiteY39" fmla="*/ 2368842 h 3499960"/>
                  <a:gd name="connsiteX40" fmla="*/ 629319 w 2349732"/>
                  <a:gd name="connsiteY40" fmla="*/ 2489492 h 3499960"/>
                  <a:gd name="connsiteX41" fmla="*/ 483269 w 2349732"/>
                  <a:gd name="connsiteY41" fmla="*/ 2584742 h 3499960"/>
                  <a:gd name="connsiteX42" fmla="*/ 349919 w 2349732"/>
                  <a:gd name="connsiteY42" fmla="*/ 2660942 h 3499960"/>
                  <a:gd name="connsiteX43" fmla="*/ 191169 w 2349732"/>
                  <a:gd name="connsiteY43" fmla="*/ 2673642 h 3499960"/>
                  <a:gd name="connsiteX44" fmla="*/ 45119 w 2349732"/>
                  <a:gd name="connsiteY44" fmla="*/ 2603792 h 3499960"/>
                  <a:gd name="connsiteX45" fmla="*/ 669 w 2349732"/>
                  <a:gd name="connsiteY45" fmla="*/ 2470442 h 3499960"/>
                  <a:gd name="connsiteX46" fmla="*/ 32419 w 2349732"/>
                  <a:gd name="connsiteY46" fmla="*/ 2343442 h 3499960"/>
                  <a:gd name="connsiteX47" fmla="*/ 197519 w 2349732"/>
                  <a:gd name="connsiteY47" fmla="*/ 2216442 h 3499960"/>
                  <a:gd name="connsiteX48" fmla="*/ 375319 w 2349732"/>
                  <a:gd name="connsiteY48" fmla="*/ 2146592 h 3499960"/>
                  <a:gd name="connsiteX49" fmla="*/ 591219 w 2349732"/>
                  <a:gd name="connsiteY49" fmla="*/ 2044992 h 3499960"/>
                  <a:gd name="connsiteX50" fmla="*/ 673769 w 2349732"/>
                  <a:gd name="connsiteY50" fmla="*/ 1930692 h 3499960"/>
                  <a:gd name="connsiteX51" fmla="*/ 642019 w 2349732"/>
                  <a:gd name="connsiteY51" fmla="*/ 1898942 h 3499960"/>
                  <a:gd name="connsiteX52" fmla="*/ 527719 w 2349732"/>
                  <a:gd name="connsiteY52" fmla="*/ 1994192 h 3499960"/>
                  <a:gd name="connsiteX53" fmla="*/ 305469 w 2349732"/>
                  <a:gd name="connsiteY53" fmla="*/ 2089442 h 3499960"/>
                  <a:gd name="connsiteX54" fmla="*/ 159419 w 2349732"/>
                  <a:gd name="connsiteY54" fmla="*/ 2076742 h 3499960"/>
                  <a:gd name="connsiteX55" fmla="*/ 64169 w 2349732"/>
                  <a:gd name="connsiteY55" fmla="*/ 1956092 h 3499960"/>
                  <a:gd name="connsiteX56" fmla="*/ 51469 w 2349732"/>
                  <a:gd name="connsiteY56" fmla="*/ 1835442 h 3499960"/>
                  <a:gd name="connsiteX57" fmla="*/ 153069 w 2349732"/>
                  <a:gd name="connsiteY57" fmla="*/ 1708442 h 3499960"/>
                  <a:gd name="connsiteX58" fmla="*/ 318169 w 2349732"/>
                  <a:gd name="connsiteY58" fmla="*/ 1606842 h 3499960"/>
                  <a:gd name="connsiteX59" fmla="*/ 432469 w 2349732"/>
                  <a:gd name="connsiteY59" fmla="*/ 1543342 h 3499960"/>
                  <a:gd name="connsiteX60" fmla="*/ 483269 w 2349732"/>
                  <a:gd name="connsiteY60" fmla="*/ 1435392 h 3499960"/>
                  <a:gd name="connsiteX61" fmla="*/ 476919 w 2349732"/>
                  <a:gd name="connsiteY61" fmla="*/ 1403642 h 3499960"/>
                  <a:gd name="connsiteX62" fmla="*/ 400719 w 2349732"/>
                  <a:gd name="connsiteY62" fmla="*/ 1467142 h 3499960"/>
                  <a:gd name="connsiteX63" fmla="*/ 318169 w 2349732"/>
                  <a:gd name="connsiteY63" fmla="*/ 1511592 h 3499960"/>
                  <a:gd name="connsiteX64" fmla="*/ 216569 w 2349732"/>
                  <a:gd name="connsiteY64" fmla="*/ 1467142 h 3499960"/>
                  <a:gd name="connsiteX65" fmla="*/ 172119 w 2349732"/>
                  <a:gd name="connsiteY65" fmla="*/ 1346492 h 3499960"/>
                  <a:gd name="connsiteX66" fmla="*/ 172119 w 2349732"/>
                  <a:gd name="connsiteY66" fmla="*/ 1244892 h 3499960"/>
                  <a:gd name="connsiteX67" fmla="*/ 235619 w 2349732"/>
                  <a:gd name="connsiteY67" fmla="*/ 1048042 h 3499960"/>
                  <a:gd name="connsiteX68" fmla="*/ 318169 w 2349732"/>
                  <a:gd name="connsiteY68" fmla="*/ 876592 h 3499960"/>
                  <a:gd name="connsiteX69" fmla="*/ 368969 w 2349732"/>
                  <a:gd name="connsiteY69" fmla="*/ 540042 h 3499960"/>
                  <a:gd name="connsiteX70" fmla="*/ 355859 w 2349732"/>
                  <a:gd name="connsiteY70" fmla="*/ 297717 h 3499960"/>
                  <a:gd name="connsiteX71" fmla="*/ 102269 w 2349732"/>
                  <a:gd name="connsiteY71" fmla="*/ 184442 h 3499960"/>
                  <a:gd name="connsiteX72" fmla="*/ 132994 w 2349732"/>
                  <a:gd name="connsiteY72" fmla="*/ 187003 h 3499960"/>
                  <a:gd name="connsiteX73" fmla="*/ 110360 w 2349732"/>
                  <a:gd name="connsiteY73" fmla="*/ 32964 h 3499960"/>
                  <a:gd name="connsiteX74" fmla="*/ 138628 w 2349732"/>
                  <a:gd name="connsiteY74" fmla="*/ 2960 h 3499960"/>
                  <a:gd name="connsiteX75" fmla="*/ 248011 w 2349732"/>
                  <a:gd name="connsiteY75" fmla="*/ 12480 h 3499960"/>
                  <a:gd name="connsiteX76" fmla="*/ 385561 w 2349732"/>
                  <a:gd name="connsiteY76" fmla="*/ 59081 h 3499960"/>
                  <a:gd name="connsiteX77" fmla="*/ 479172 w 2349732"/>
                  <a:gd name="connsiteY77" fmla="*/ 144294 h 3499960"/>
                  <a:gd name="connsiteX78" fmla="*/ 567458 w 2349732"/>
                  <a:gd name="connsiteY78" fmla="*/ 312875 h 3499960"/>
                  <a:gd name="connsiteX79" fmla="*/ 587736 w 2349732"/>
                  <a:gd name="connsiteY79" fmla="*/ 486374 h 3499960"/>
                  <a:gd name="connsiteX80" fmla="*/ 515019 w 2349732"/>
                  <a:gd name="connsiteY80" fmla="*/ 762292 h 3499960"/>
                  <a:gd name="connsiteX81" fmla="*/ 464219 w 2349732"/>
                  <a:gd name="connsiteY81" fmla="*/ 940092 h 3499960"/>
                  <a:gd name="connsiteX82" fmla="*/ 388019 w 2349732"/>
                  <a:gd name="connsiteY82" fmla="*/ 1130592 h 3499960"/>
                  <a:gd name="connsiteX83" fmla="*/ 375319 w 2349732"/>
                  <a:gd name="connsiteY83" fmla="*/ 1206792 h 3499960"/>
                  <a:gd name="connsiteX84" fmla="*/ 394369 w 2349732"/>
                  <a:gd name="connsiteY84" fmla="*/ 1238542 h 3499960"/>
                  <a:gd name="connsiteX85" fmla="*/ 324519 w 2349732"/>
                  <a:gd name="connsiteY85" fmla="*/ 1295692 h 3499960"/>
                  <a:gd name="connsiteX86" fmla="*/ 394369 w 2349732"/>
                  <a:gd name="connsiteY86" fmla="*/ 1238542 h 3499960"/>
                  <a:gd name="connsiteX87" fmla="*/ 457869 w 2349732"/>
                  <a:gd name="connsiteY87" fmla="*/ 1194092 h 3499960"/>
                  <a:gd name="connsiteX88" fmla="*/ 565819 w 2349732"/>
                  <a:gd name="connsiteY88" fmla="*/ 1219492 h 3499960"/>
                  <a:gd name="connsiteX89" fmla="*/ 642019 w 2349732"/>
                  <a:gd name="connsiteY89" fmla="*/ 1314742 h 3499960"/>
                  <a:gd name="connsiteX90" fmla="*/ 661069 w 2349732"/>
                  <a:gd name="connsiteY90" fmla="*/ 1460792 h 3499960"/>
                  <a:gd name="connsiteX91" fmla="*/ 610269 w 2349732"/>
                  <a:gd name="connsiteY91" fmla="*/ 1625892 h 3499960"/>
                  <a:gd name="connsiteX92" fmla="*/ 470569 w 2349732"/>
                  <a:gd name="connsiteY92" fmla="*/ 1714792 h 3499960"/>
                  <a:gd name="connsiteX93" fmla="*/ 299119 w 2349732"/>
                  <a:gd name="connsiteY93" fmla="*/ 1816392 h 3499960"/>
                  <a:gd name="connsiteX94" fmla="*/ 273719 w 2349732"/>
                  <a:gd name="connsiteY94" fmla="*/ 1860842 h 3499960"/>
                  <a:gd name="connsiteX95" fmla="*/ 286419 w 2349732"/>
                  <a:gd name="connsiteY95" fmla="*/ 1905292 h 3499960"/>
                  <a:gd name="connsiteX96" fmla="*/ 388019 w 2349732"/>
                  <a:gd name="connsiteY96" fmla="*/ 1867192 h 3499960"/>
                  <a:gd name="connsiteX97" fmla="*/ 508669 w 2349732"/>
                  <a:gd name="connsiteY97" fmla="*/ 1771942 h 3499960"/>
                  <a:gd name="connsiteX98" fmla="*/ 629319 w 2349732"/>
                  <a:gd name="connsiteY98" fmla="*/ 1695742 h 3499960"/>
                  <a:gd name="connsiteX99" fmla="*/ 705519 w 2349732"/>
                  <a:gd name="connsiteY99" fmla="*/ 1676692 h 3499960"/>
                  <a:gd name="connsiteX100" fmla="*/ 794419 w 2349732"/>
                  <a:gd name="connsiteY100" fmla="*/ 1727492 h 3499960"/>
                  <a:gd name="connsiteX101" fmla="*/ 857919 w 2349732"/>
                  <a:gd name="connsiteY101" fmla="*/ 1911642 h 3499960"/>
                  <a:gd name="connsiteX102" fmla="*/ 838869 w 2349732"/>
                  <a:gd name="connsiteY102" fmla="*/ 2019592 h 3499960"/>
                  <a:gd name="connsiteX103" fmla="*/ 775369 w 2349732"/>
                  <a:gd name="connsiteY103" fmla="*/ 2121192 h 3499960"/>
                  <a:gd name="connsiteX104" fmla="*/ 648369 w 2349732"/>
                  <a:gd name="connsiteY104" fmla="*/ 2210092 h 3499960"/>
                  <a:gd name="connsiteX105" fmla="*/ 381669 w 2349732"/>
                  <a:gd name="connsiteY105" fmla="*/ 2311692 h 3499960"/>
                  <a:gd name="connsiteX106" fmla="*/ 273719 w 2349732"/>
                  <a:gd name="connsiteY106" fmla="*/ 2362492 h 3499960"/>
                  <a:gd name="connsiteX107" fmla="*/ 216569 w 2349732"/>
                  <a:gd name="connsiteY107" fmla="*/ 2438692 h 3499960"/>
                  <a:gd name="connsiteX108" fmla="*/ 216569 w 2349732"/>
                  <a:gd name="connsiteY108" fmla="*/ 2508542 h 3499960"/>
                  <a:gd name="connsiteX109" fmla="*/ 330869 w 2349732"/>
                  <a:gd name="connsiteY109" fmla="*/ 2476792 h 3499960"/>
                  <a:gd name="connsiteX110" fmla="*/ 451519 w 2349732"/>
                  <a:gd name="connsiteY110" fmla="*/ 2394242 h 3499960"/>
                  <a:gd name="connsiteX111" fmla="*/ 553119 w 2349732"/>
                  <a:gd name="connsiteY111" fmla="*/ 2260892 h 3499960"/>
                  <a:gd name="connsiteX112" fmla="*/ 705519 w 2349732"/>
                  <a:gd name="connsiteY112" fmla="*/ 2184692 h 3499960"/>
                  <a:gd name="connsiteX113" fmla="*/ 800769 w 2349732"/>
                  <a:gd name="connsiteY113" fmla="*/ 2114842 h 3499960"/>
                  <a:gd name="connsiteX114" fmla="*/ 934119 w 2349732"/>
                  <a:gd name="connsiteY114" fmla="*/ 2127542 h 3499960"/>
                  <a:gd name="connsiteX115" fmla="*/ 1023019 w 2349732"/>
                  <a:gd name="connsiteY115" fmla="*/ 2210092 h 3499960"/>
                  <a:gd name="connsiteX116" fmla="*/ 1054769 w 2349732"/>
                  <a:gd name="connsiteY116" fmla="*/ 2292642 h 3499960"/>
                  <a:gd name="connsiteX117" fmla="*/ 1035719 w 2349732"/>
                  <a:gd name="connsiteY117" fmla="*/ 2400592 h 3499960"/>
                  <a:gd name="connsiteX118" fmla="*/ 870619 w 2349732"/>
                  <a:gd name="connsiteY118" fmla="*/ 2540292 h 3499960"/>
                  <a:gd name="connsiteX119" fmla="*/ 699169 w 2349732"/>
                  <a:gd name="connsiteY119" fmla="*/ 2654592 h 3499960"/>
                  <a:gd name="connsiteX120" fmla="*/ 470569 w 2349732"/>
                  <a:gd name="connsiteY120" fmla="*/ 2787942 h 3499960"/>
                  <a:gd name="connsiteX121" fmla="*/ 388019 w 2349732"/>
                  <a:gd name="connsiteY121" fmla="*/ 2851442 h 3499960"/>
                  <a:gd name="connsiteX122" fmla="*/ 324519 w 2349732"/>
                  <a:gd name="connsiteY122" fmla="*/ 2921292 h 3499960"/>
                  <a:gd name="connsiteX123" fmla="*/ 362619 w 2349732"/>
                  <a:gd name="connsiteY123" fmla="*/ 2953042 h 3499960"/>
                  <a:gd name="connsiteX124" fmla="*/ 546769 w 2349732"/>
                  <a:gd name="connsiteY124" fmla="*/ 2864142 h 3499960"/>
                  <a:gd name="connsiteX125" fmla="*/ 654719 w 2349732"/>
                  <a:gd name="connsiteY125" fmla="*/ 2743492 h 3499960"/>
                  <a:gd name="connsiteX126" fmla="*/ 737269 w 2349732"/>
                  <a:gd name="connsiteY126" fmla="*/ 2648242 h 3499960"/>
                  <a:gd name="connsiteX127" fmla="*/ 915069 w 2349732"/>
                  <a:gd name="connsiteY127" fmla="*/ 2502192 h 3499960"/>
                  <a:gd name="connsiteX128" fmla="*/ 1035719 w 2349732"/>
                  <a:gd name="connsiteY128" fmla="*/ 2400592 h 3499960"/>
                  <a:gd name="connsiteX129" fmla="*/ 1143669 w 2349732"/>
                  <a:gd name="connsiteY129" fmla="*/ 2356142 h 3499960"/>
                  <a:gd name="connsiteX130" fmla="*/ 1232569 w 2349732"/>
                  <a:gd name="connsiteY130" fmla="*/ 2381542 h 3499960"/>
                  <a:gd name="connsiteX131" fmla="*/ 1315119 w 2349732"/>
                  <a:gd name="connsiteY131" fmla="*/ 2476792 h 3499960"/>
                  <a:gd name="connsiteX132" fmla="*/ 1334169 w 2349732"/>
                  <a:gd name="connsiteY132" fmla="*/ 2635542 h 3499960"/>
                  <a:gd name="connsiteX133" fmla="*/ 1270669 w 2349732"/>
                  <a:gd name="connsiteY133" fmla="*/ 2787942 h 3499960"/>
                  <a:gd name="connsiteX134" fmla="*/ 1105569 w 2349732"/>
                  <a:gd name="connsiteY134" fmla="*/ 2940342 h 3499960"/>
                  <a:gd name="connsiteX135" fmla="*/ 1016669 w 2349732"/>
                  <a:gd name="connsiteY135" fmla="*/ 3029242 h 3499960"/>
                  <a:gd name="connsiteX136" fmla="*/ 1016669 w 2349732"/>
                  <a:gd name="connsiteY136" fmla="*/ 3080042 h 3499960"/>
                  <a:gd name="connsiteX137" fmla="*/ 1099219 w 2349732"/>
                  <a:gd name="connsiteY137" fmla="*/ 3080042 h 3499960"/>
                  <a:gd name="connsiteX138" fmla="*/ 1188119 w 2349732"/>
                  <a:gd name="connsiteY138" fmla="*/ 2997492 h 3499960"/>
                  <a:gd name="connsiteX139" fmla="*/ 1289719 w 2349732"/>
                  <a:gd name="connsiteY139" fmla="*/ 2902242 h 3499960"/>
                  <a:gd name="connsiteX140" fmla="*/ 1416719 w 2349732"/>
                  <a:gd name="connsiteY140" fmla="*/ 2857792 h 3499960"/>
                  <a:gd name="connsiteX141" fmla="*/ 1613569 w 2349732"/>
                  <a:gd name="connsiteY141" fmla="*/ 2895892 h 3499960"/>
                  <a:gd name="connsiteX142" fmla="*/ 1696119 w 2349732"/>
                  <a:gd name="connsiteY142" fmla="*/ 3060992 h 3499960"/>
                  <a:gd name="connsiteX143" fmla="*/ 1683419 w 2349732"/>
                  <a:gd name="connsiteY143" fmla="*/ 3162592 h 3499960"/>
                  <a:gd name="connsiteX144" fmla="*/ 1613569 w 2349732"/>
                  <a:gd name="connsiteY144" fmla="*/ 3245142 h 3499960"/>
                  <a:gd name="connsiteX145" fmla="*/ 1480219 w 2349732"/>
                  <a:gd name="connsiteY145" fmla="*/ 3302292 h 3499960"/>
                  <a:gd name="connsiteX146" fmla="*/ 1594519 w 2349732"/>
                  <a:gd name="connsiteY146" fmla="*/ 3251492 h 3499960"/>
                  <a:gd name="connsiteX147" fmla="*/ 1702469 w 2349732"/>
                  <a:gd name="connsiteY147" fmla="*/ 3143542 h 3499960"/>
                  <a:gd name="connsiteX148" fmla="*/ 1813844 w 2349732"/>
                  <a:gd name="connsiteY148" fmla="*/ 3078115 h 3499960"/>
                  <a:gd name="connsiteX149" fmla="*/ 1953544 w 2349732"/>
                  <a:gd name="connsiteY149" fmla="*/ 3059066 h 3499960"/>
                  <a:gd name="connsiteX150" fmla="*/ 2079408 w 2349732"/>
                  <a:gd name="connsiteY150" fmla="*/ 3083722 h 3499960"/>
                  <a:gd name="connsiteX151" fmla="*/ 2136915 w 2349732"/>
                  <a:gd name="connsiteY151" fmla="*/ 3043611 h 3499960"/>
                  <a:gd name="connsiteX152" fmla="*/ 2251928 w 2349732"/>
                  <a:gd name="connsiteY152" fmla="*/ 3029427 h 3499960"/>
                  <a:gd name="connsiteX153" fmla="*/ 2340394 w 2349732"/>
                  <a:gd name="connsiteY153" fmla="*/ 2993068 h 3499960"/>
                  <a:gd name="connsiteX0" fmla="*/ 2340394 w 2349732"/>
                  <a:gd name="connsiteY0" fmla="*/ 2993068 h 3499960"/>
                  <a:gd name="connsiteX1" fmla="*/ 2337469 w 2349732"/>
                  <a:gd name="connsiteY1" fmla="*/ 3105442 h 3499960"/>
                  <a:gd name="connsiteX2" fmla="*/ 2254919 w 2349732"/>
                  <a:gd name="connsiteY2" fmla="*/ 3207042 h 3499960"/>
                  <a:gd name="connsiteX3" fmla="*/ 2140619 w 2349732"/>
                  <a:gd name="connsiteY3" fmla="*/ 3264192 h 3499960"/>
                  <a:gd name="connsiteX4" fmla="*/ 1924719 w 2349732"/>
                  <a:gd name="connsiteY4" fmla="*/ 3276892 h 3499960"/>
                  <a:gd name="connsiteX5" fmla="*/ 1810419 w 2349732"/>
                  <a:gd name="connsiteY5" fmla="*/ 3295942 h 3499960"/>
                  <a:gd name="connsiteX6" fmla="*/ 1689769 w 2349732"/>
                  <a:gd name="connsiteY6" fmla="*/ 3365792 h 3499960"/>
                  <a:gd name="connsiteX7" fmla="*/ 1575469 w 2349732"/>
                  <a:gd name="connsiteY7" fmla="*/ 3467392 h 3499960"/>
                  <a:gd name="connsiteX8" fmla="*/ 1448469 w 2349732"/>
                  <a:gd name="connsiteY8" fmla="*/ 3492792 h 3499960"/>
                  <a:gd name="connsiteX9" fmla="*/ 1321469 w 2349732"/>
                  <a:gd name="connsiteY9" fmla="*/ 3492792 h 3499960"/>
                  <a:gd name="connsiteX10" fmla="*/ 1226219 w 2349732"/>
                  <a:gd name="connsiteY10" fmla="*/ 3410242 h 3499960"/>
                  <a:gd name="connsiteX11" fmla="*/ 1226219 w 2349732"/>
                  <a:gd name="connsiteY11" fmla="*/ 3314992 h 3499960"/>
                  <a:gd name="connsiteX12" fmla="*/ 1296069 w 2349732"/>
                  <a:gd name="connsiteY12" fmla="*/ 3213392 h 3499960"/>
                  <a:gd name="connsiteX13" fmla="*/ 1442119 w 2349732"/>
                  <a:gd name="connsiteY13" fmla="*/ 3143542 h 3499960"/>
                  <a:gd name="connsiteX14" fmla="*/ 1524669 w 2349732"/>
                  <a:gd name="connsiteY14" fmla="*/ 3092742 h 3499960"/>
                  <a:gd name="connsiteX15" fmla="*/ 1473869 w 2349732"/>
                  <a:gd name="connsiteY15" fmla="*/ 3041942 h 3499960"/>
                  <a:gd name="connsiteX16" fmla="*/ 1321469 w 2349732"/>
                  <a:gd name="connsiteY16" fmla="*/ 3099092 h 3499960"/>
                  <a:gd name="connsiteX17" fmla="*/ 1175419 w 2349732"/>
                  <a:gd name="connsiteY17" fmla="*/ 3213392 h 3499960"/>
                  <a:gd name="connsiteX18" fmla="*/ 991269 w 2349732"/>
                  <a:gd name="connsiteY18" fmla="*/ 3289592 h 3499960"/>
                  <a:gd name="connsiteX19" fmla="*/ 857919 w 2349732"/>
                  <a:gd name="connsiteY19" fmla="*/ 3283242 h 3499960"/>
                  <a:gd name="connsiteX20" fmla="*/ 762669 w 2349732"/>
                  <a:gd name="connsiteY20" fmla="*/ 3168942 h 3499960"/>
                  <a:gd name="connsiteX21" fmla="*/ 794419 w 2349732"/>
                  <a:gd name="connsiteY21" fmla="*/ 2984792 h 3499960"/>
                  <a:gd name="connsiteX22" fmla="*/ 965869 w 2349732"/>
                  <a:gd name="connsiteY22" fmla="*/ 2857792 h 3499960"/>
                  <a:gd name="connsiteX23" fmla="*/ 1130969 w 2349732"/>
                  <a:gd name="connsiteY23" fmla="*/ 2718092 h 3499960"/>
                  <a:gd name="connsiteX24" fmla="*/ 1143669 w 2349732"/>
                  <a:gd name="connsiteY24" fmla="*/ 2616492 h 3499960"/>
                  <a:gd name="connsiteX25" fmla="*/ 1073819 w 2349732"/>
                  <a:gd name="connsiteY25" fmla="*/ 2591092 h 3499960"/>
                  <a:gd name="connsiteX26" fmla="*/ 965869 w 2349732"/>
                  <a:gd name="connsiteY26" fmla="*/ 2660942 h 3499960"/>
                  <a:gd name="connsiteX27" fmla="*/ 832519 w 2349732"/>
                  <a:gd name="connsiteY27" fmla="*/ 2832392 h 3499960"/>
                  <a:gd name="connsiteX28" fmla="*/ 661069 w 2349732"/>
                  <a:gd name="connsiteY28" fmla="*/ 2991142 h 3499960"/>
                  <a:gd name="connsiteX29" fmla="*/ 476919 w 2349732"/>
                  <a:gd name="connsiteY29" fmla="*/ 3111792 h 3499960"/>
                  <a:gd name="connsiteX30" fmla="*/ 305469 w 2349732"/>
                  <a:gd name="connsiteY30" fmla="*/ 3143542 h 3499960"/>
                  <a:gd name="connsiteX31" fmla="*/ 159419 w 2349732"/>
                  <a:gd name="connsiteY31" fmla="*/ 3067342 h 3499960"/>
                  <a:gd name="connsiteX32" fmla="*/ 146719 w 2349732"/>
                  <a:gd name="connsiteY32" fmla="*/ 2914942 h 3499960"/>
                  <a:gd name="connsiteX33" fmla="*/ 254669 w 2349732"/>
                  <a:gd name="connsiteY33" fmla="*/ 2756192 h 3499960"/>
                  <a:gd name="connsiteX34" fmla="*/ 445169 w 2349732"/>
                  <a:gd name="connsiteY34" fmla="*/ 2610142 h 3499960"/>
                  <a:gd name="connsiteX35" fmla="*/ 724569 w 2349732"/>
                  <a:gd name="connsiteY35" fmla="*/ 2464092 h 3499960"/>
                  <a:gd name="connsiteX36" fmla="*/ 826169 w 2349732"/>
                  <a:gd name="connsiteY36" fmla="*/ 2381542 h 3499960"/>
                  <a:gd name="connsiteX37" fmla="*/ 851569 w 2349732"/>
                  <a:gd name="connsiteY37" fmla="*/ 2318042 h 3499960"/>
                  <a:gd name="connsiteX38" fmla="*/ 781719 w 2349732"/>
                  <a:gd name="connsiteY38" fmla="*/ 2298992 h 3499960"/>
                  <a:gd name="connsiteX39" fmla="*/ 692819 w 2349732"/>
                  <a:gd name="connsiteY39" fmla="*/ 2368842 h 3499960"/>
                  <a:gd name="connsiteX40" fmla="*/ 629319 w 2349732"/>
                  <a:gd name="connsiteY40" fmla="*/ 2489492 h 3499960"/>
                  <a:gd name="connsiteX41" fmla="*/ 483269 w 2349732"/>
                  <a:gd name="connsiteY41" fmla="*/ 2584742 h 3499960"/>
                  <a:gd name="connsiteX42" fmla="*/ 349919 w 2349732"/>
                  <a:gd name="connsiteY42" fmla="*/ 2660942 h 3499960"/>
                  <a:gd name="connsiteX43" fmla="*/ 191169 w 2349732"/>
                  <a:gd name="connsiteY43" fmla="*/ 2673642 h 3499960"/>
                  <a:gd name="connsiteX44" fmla="*/ 45119 w 2349732"/>
                  <a:gd name="connsiteY44" fmla="*/ 2603792 h 3499960"/>
                  <a:gd name="connsiteX45" fmla="*/ 669 w 2349732"/>
                  <a:gd name="connsiteY45" fmla="*/ 2470442 h 3499960"/>
                  <a:gd name="connsiteX46" fmla="*/ 32419 w 2349732"/>
                  <a:gd name="connsiteY46" fmla="*/ 2343442 h 3499960"/>
                  <a:gd name="connsiteX47" fmla="*/ 197519 w 2349732"/>
                  <a:gd name="connsiteY47" fmla="*/ 2216442 h 3499960"/>
                  <a:gd name="connsiteX48" fmla="*/ 375319 w 2349732"/>
                  <a:gd name="connsiteY48" fmla="*/ 2146592 h 3499960"/>
                  <a:gd name="connsiteX49" fmla="*/ 591219 w 2349732"/>
                  <a:gd name="connsiteY49" fmla="*/ 2044992 h 3499960"/>
                  <a:gd name="connsiteX50" fmla="*/ 673769 w 2349732"/>
                  <a:gd name="connsiteY50" fmla="*/ 1930692 h 3499960"/>
                  <a:gd name="connsiteX51" fmla="*/ 642019 w 2349732"/>
                  <a:gd name="connsiteY51" fmla="*/ 1898942 h 3499960"/>
                  <a:gd name="connsiteX52" fmla="*/ 527719 w 2349732"/>
                  <a:gd name="connsiteY52" fmla="*/ 1994192 h 3499960"/>
                  <a:gd name="connsiteX53" fmla="*/ 305469 w 2349732"/>
                  <a:gd name="connsiteY53" fmla="*/ 2089442 h 3499960"/>
                  <a:gd name="connsiteX54" fmla="*/ 159419 w 2349732"/>
                  <a:gd name="connsiteY54" fmla="*/ 2076742 h 3499960"/>
                  <a:gd name="connsiteX55" fmla="*/ 64169 w 2349732"/>
                  <a:gd name="connsiteY55" fmla="*/ 1956092 h 3499960"/>
                  <a:gd name="connsiteX56" fmla="*/ 51469 w 2349732"/>
                  <a:gd name="connsiteY56" fmla="*/ 1835442 h 3499960"/>
                  <a:gd name="connsiteX57" fmla="*/ 153069 w 2349732"/>
                  <a:gd name="connsiteY57" fmla="*/ 1708442 h 3499960"/>
                  <a:gd name="connsiteX58" fmla="*/ 318169 w 2349732"/>
                  <a:gd name="connsiteY58" fmla="*/ 1606842 h 3499960"/>
                  <a:gd name="connsiteX59" fmla="*/ 432469 w 2349732"/>
                  <a:gd name="connsiteY59" fmla="*/ 1543342 h 3499960"/>
                  <a:gd name="connsiteX60" fmla="*/ 483269 w 2349732"/>
                  <a:gd name="connsiteY60" fmla="*/ 1435392 h 3499960"/>
                  <a:gd name="connsiteX61" fmla="*/ 476919 w 2349732"/>
                  <a:gd name="connsiteY61" fmla="*/ 1403642 h 3499960"/>
                  <a:gd name="connsiteX62" fmla="*/ 400719 w 2349732"/>
                  <a:gd name="connsiteY62" fmla="*/ 1467142 h 3499960"/>
                  <a:gd name="connsiteX63" fmla="*/ 318169 w 2349732"/>
                  <a:gd name="connsiteY63" fmla="*/ 1511592 h 3499960"/>
                  <a:gd name="connsiteX64" fmla="*/ 216569 w 2349732"/>
                  <a:gd name="connsiteY64" fmla="*/ 1467142 h 3499960"/>
                  <a:gd name="connsiteX65" fmla="*/ 172119 w 2349732"/>
                  <a:gd name="connsiteY65" fmla="*/ 1346492 h 3499960"/>
                  <a:gd name="connsiteX66" fmla="*/ 172119 w 2349732"/>
                  <a:gd name="connsiteY66" fmla="*/ 1244892 h 3499960"/>
                  <a:gd name="connsiteX67" fmla="*/ 235619 w 2349732"/>
                  <a:gd name="connsiteY67" fmla="*/ 1048042 h 3499960"/>
                  <a:gd name="connsiteX68" fmla="*/ 318169 w 2349732"/>
                  <a:gd name="connsiteY68" fmla="*/ 876592 h 3499960"/>
                  <a:gd name="connsiteX69" fmla="*/ 368969 w 2349732"/>
                  <a:gd name="connsiteY69" fmla="*/ 540042 h 3499960"/>
                  <a:gd name="connsiteX70" fmla="*/ 355859 w 2349732"/>
                  <a:gd name="connsiteY70" fmla="*/ 297717 h 3499960"/>
                  <a:gd name="connsiteX71" fmla="*/ 253440 w 2349732"/>
                  <a:gd name="connsiteY71" fmla="*/ 232375 h 3499960"/>
                  <a:gd name="connsiteX72" fmla="*/ 132994 w 2349732"/>
                  <a:gd name="connsiteY72" fmla="*/ 187003 h 3499960"/>
                  <a:gd name="connsiteX73" fmla="*/ 110360 w 2349732"/>
                  <a:gd name="connsiteY73" fmla="*/ 32964 h 3499960"/>
                  <a:gd name="connsiteX74" fmla="*/ 138628 w 2349732"/>
                  <a:gd name="connsiteY74" fmla="*/ 2960 h 3499960"/>
                  <a:gd name="connsiteX75" fmla="*/ 248011 w 2349732"/>
                  <a:gd name="connsiteY75" fmla="*/ 12480 h 3499960"/>
                  <a:gd name="connsiteX76" fmla="*/ 385561 w 2349732"/>
                  <a:gd name="connsiteY76" fmla="*/ 59081 h 3499960"/>
                  <a:gd name="connsiteX77" fmla="*/ 479172 w 2349732"/>
                  <a:gd name="connsiteY77" fmla="*/ 144294 h 3499960"/>
                  <a:gd name="connsiteX78" fmla="*/ 567458 w 2349732"/>
                  <a:gd name="connsiteY78" fmla="*/ 312875 h 3499960"/>
                  <a:gd name="connsiteX79" fmla="*/ 587736 w 2349732"/>
                  <a:gd name="connsiteY79" fmla="*/ 486374 h 3499960"/>
                  <a:gd name="connsiteX80" fmla="*/ 515019 w 2349732"/>
                  <a:gd name="connsiteY80" fmla="*/ 762292 h 3499960"/>
                  <a:gd name="connsiteX81" fmla="*/ 464219 w 2349732"/>
                  <a:gd name="connsiteY81" fmla="*/ 940092 h 3499960"/>
                  <a:gd name="connsiteX82" fmla="*/ 388019 w 2349732"/>
                  <a:gd name="connsiteY82" fmla="*/ 1130592 h 3499960"/>
                  <a:gd name="connsiteX83" fmla="*/ 375319 w 2349732"/>
                  <a:gd name="connsiteY83" fmla="*/ 1206792 h 3499960"/>
                  <a:gd name="connsiteX84" fmla="*/ 394369 w 2349732"/>
                  <a:gd name="connsiteY84" fmla="*/ 1238542 h 3499960"/>
                  <a:gd name="connsiteX85" fmla="*/ 324519 w 2349732"/>
                  <a:gd name="connsiteY85" fmla="*/ 1295692 h 3499960"/>
                  <a:gd name="connsiteX86" fmla="*/ 394369 w 2349732"/>
                  <a:gd name="connsiteY86" fmla="*/ 1238542 h 3499960"/>
                  <a:gd name="connsiteX87" fmla="*/ 457869 w 2349732"/>
                  <a:gd name="connsiteY87" fmla="*/ 1194092 h 3499960"/>
                  <a:gd name="connsiteX88" fmla="*/ 565819 w 2349732"/>
                  <a:gd name="connsiteY88" fmla="*/ 1219492 h 3499960"/>
                  <a:gd name="connsiteX89" fmla="*/ 642019 w 2349732"/>
                  <a:gd name="connsiteY89" fmla="*/ 1314742 h 3499960"/>
                  <a:gd name="connsiteX90" fmla="*/ 661069 w 2349732"/>
                  <a:gd name="connsiteY90" fmla="*/ 1460792 h 3499960"/>
                  <a:gd name="connsiteX91" fmla="*/ 610269 w 2349732"/>
                  <a:gd name="connsiteY91" fmla="*/ 1625892 h 3499960"/>
                  <a:gd name="connsiteX92" fmla="*/ 470569 w 2349732"/>
                  <a:gd name="connsiteY92" fmla="*/ 1714792 h 3499960"/>
                  <a:gd name="connsiteX93" fmla="*/ 299119 w 2349732"/>
                  <a:gd name="connsiteY93" fmla="*/ 1816392 h 3499960"/>
                  <a:gd name="connsiteX94" fmla="*/ 273719 w 2349732"/>
                  <a:gd name="connsiteY94" fmla="*/ 1860842 h 3499960"/>
                  <a:gd name="connsiteX95" fmla="*/ 286419 w 2349732"/>
                  <a:gd name="connsiteY95" fmla="*/ 1905292 h 3499960"/>
                  <a:gd name="connsiteX96" fmla="*/ 388019 w 2349732"/>
                  <a:gd name="connsiteY96" fmla="*/ 1867192 h 3499960"/>
                  <a:gd name="connsiteX97" fmla="*/ 508669 w 2349732"/>
                  <a:gd name="connsiteY97" fmla="*/ 1771942 h 3499960"/>
                  <a:gd name="connsiteX98" fmla="*/ 629319 w 2349732"/>
                  <a:gd name="connsiteY98" fmla="*/ 1695742 h 3499960"/>
                  <a:gd name="connsiteX99" fmla="*/ 705519 w 2349732"/>
                  <a:gd name="connsiteY99" fmla="*/ 1676692 h 3499960"/>
                  <a:gd name="connsiteX100" fmla="*/ 794419 w 2349732"/>
                  <a:gd name="connsiteY100" fmla="*/ 1727492 h 3499960"/>
                  <a:gd name="connsiteX101" fmla="*/ 857919 w 2349732"/>
                  <a:gd name="connsiteY101" fmla="*/ 1911642 h 3499960"/>
                  <a:gd name="connsiteX102" fmla="*/ 838869 w 2349732"/>
                  <a:gd name="connsiteY102" fmla="*/ 2019592 h 3499960"/>
                  <a:gd name="connsiteX103" fmla="*/ 775369 w 2349732"/>
                  <a:gd name="connsiteY103" fmla="*/ 2121192 h 3499960"/>
                  <a:gd name="connsiteX104" fmla="*/ 648369 w 2349732"/>
                  <a:gd name="connsiteY104" fmla="*/ 2210092 h 3499960"/>
                  <a:gd name="connsiteX105" fmla="*/ 381669 w 2349732"/>
                  <a:gd name="connsiteY105" fmla="*/ 2311692 h 3499960"/>
                  <a:gd name="connsiteX106" fmla="*/ 273719 w 2349732"/>
                  <a:gd name="connsiteY106" fmla="*/ 2362492 h 3499960"/>
                  <a:gd name="connsiteX107" fmla="*/ 216569 w 2349732"/>
                  <a:gd name="connsiteY107" fmla="*/ 2438692 h 3499960"/>
                  <a:gd name="connsiteX108" fmla="*/ 216569 w 2349732"/>
                  <a:gd name="connsiteY108" fmla="*/ 2508542 h 3499960"/>
                  <a:gd name="connsiteX109" fmla="*/ 330869 w 2349732"/>
                  <a:gd name="connsiteY109" fmla="*/ 2476792 h 3499960"/>
                  <a:gd name="connsiteX110" fmla="*/ 451519 w 2349732"/>
                  <a:gd name="connsiteY110" fmla="*/ 2394242 h 3499960"/>
                  <a:gd name="connsiteX111" fmla="*/ 553119 w 2349732"/>
                  <a:gd name="connsiteY111" fmla="*/ 2260892 h 3499960"/>
                  <a:gd name="connsiteX112" fmla="*/ 705519 w 2349732"/>
                  <a:gd name="connsiteY112" fmla="*/ 2184692 h 3499960"/>
                  <a:gd name="connsiteX113" fmla="*/ 800769 w 2349732"/>
                  <a:gd name="connsiteY113" fmla="*/ 2114842 h 3499960"/>
                  <a:gd name="connsiteX114" fmla="*/ 934119 w 2349732"/>
                  <a:gd name="connsiteY114" fmla="*/ 2127542 h 3499960"/>
                  <a:gd name="connsiteX115" fmla="*/ 1023019 w 2349732"/>
                  <a:gd name="connsiteY115" fmla="*/ 2210092 h 3499960"/>
                  <a:gd name="connsiteX116" fmla="*/ 1054769 w 2349732"/>
                  <a:gd name="connsiteY116" fmla="*/ 2292642 h 3499960"/>
                  <a:gd name="connsiteX117" fmla="*/ 1035719 w 2349732"/>
                  <a:gd name="connsiteY117" fmla="*/ 2400592 h 3499960"/>
                  <a:gd name="connsiteX118" fmla="*/ 870619 w 2349732"/>
                  <a:gd name="connsiteY118" fmla="*/ 2540292 h 3499960"/>
                  <a:gd name="connsiteX119" fmla="*/ 699169 w 2349732"/>
                  <a:gd name="connsiteY119" fmla="*/ 2654592 h 3499960"/>
                  <a:gd name="connsiteX120" fmla="*/ 470569 w 2349732"/>
                  <a:gd name="connsiteY120" fmla="*/ 2787942 h 3499960"/>
                  <a:gd name="connsiteX121" fmla="*/ 388019 w 2349732"/>
                  <a:gd name="connsiteY121" fmla="*/ 2851442 h 3499960"/>
                  <a:gd name="connsiteX122" fmla="*/ 324519 w 2349732"/>
                  <a:gd name="connsiteY122" fmla="*/ 2921292 h 3499960"/>
                  <a:gd name="connsiteX123" fmla="*/ 362619 w 2349732"/>
                  <a:gd name="connsiteY123" fmla="*/ 2953042 h 3499960"/>
                  <a:gd name="connsiteX124" fmla="*/ 546769 w 2349732"/>
                  <a:gd name="connsiteY124" fmla="*/ 2864142 h 3499960"/>
                  <a:gd name="connsiteX125" fmla="*/ 654719 w 2349732"/>
                  <a:gd name="connsiteY125" fmla="*/ 2743492 h 3499960"/>
                  <a:gd name="connsiteX126" fmla="*/ 737269 w 2349732"/>
                  <a:gd name="connsiteY126" fmla="*/ 2648242 h 3499960"/>
                  <a:gd name="connsiteX127" fmla="*/ 915069 w 2349732"/>
                  <a:gd name="connsiteY127" fmla="*/ 2502192 h 3499960"/>
                  <a:gd name="connsiteX128" fmla="*/ 1035719 w 2349732"/>
                  <a:gd name="connsiteY128" fmla="*/ 2400592 h 3499960"/>
                  <a:gd name="connsiteX129" fmla="*/ 1143669 w 2349732"/>
                  <a:gd name="connsiteY129" fmla="*/ 2356142 h 3499960"/>
                  <a:gd name="connsiteX130" fmla="*/ 1232569 w 2349732"/>
                  <a:gd name="connsiteY130" fmla="*/ 2381542 h 3499960"/>
                  <a:gd name="connsiteX131" fmla="*/ 1315119 w 2349732"/>
                  <a:gd name="connsiteY131" fmla="*/ 2476792 h 3499960"/>
                  <a:gd name="connsiteX132" fmla="*/ 1334169 w 2349732"/>
                  <a:gd name="connsiteY132" fmla="*/ 2635542 h 3499960"/>
                  <a:gd name="connsiteX133" fmla="*/ 1270669 w 2349732"/>
                  <a:gd name="connsiteY133" fmla="*/ 2787942 h 3499960"/>
                  <a:gd name="connsiteX134" fmla="*/ 1105569 w 2349732"/>
                  <a:gd name="connsiteY134" fmla="*/ 2940342 h 3499960"/>
                  <a:gd name="connsiteX135" fmla="*/ 1016669 w 2349732"/>
                  <a:gd name="connsiteY135" fmla="*/ 3029242 h 3499960"/>
                  <a:gd name="connsiteX136" fmla="*/ 1016669 w 2349732"/>
                  <a:gd name="connsiteY136" fmla="*/ 3080042 h 3499960"/>
                  <a:gd name="connsiteX137" fmla="*/ 1099219 w 2349732"/>
                  <a:gd name="connsiteY137" fmla="*/ 3080042 h 3499960"/>
                  <a:gd name="connsiteX138" fmla="*/ 1188119 w 2349732"/>
                  <a:gd name="connsiteY138" fmla="*/ 2997492 h 3499960"/>
                  <a:gd name="connsiteX139" fmla="*/ 1289719 w 2349732"/>
                  <a:gd name="connsiteY139" fmla="*/ 2902242 h 3499960"/>
                  <a:gd name="connsiteX140" fmla="*/ 1416719 w 2349732"/>
                  <a:gd name="connsiteY140" fmla="*/ 2857792 h 3499960"/>
                  <a:gd name="connsiteX141" fmla="*/ 1613569 w 2349732"/>
                  <a:gd name="connsiteY141" fmla="*/ 2895892 h 3499960"/>
                  <a:gd name="connsiteX142" fmla="*/ 1696119 w 2349732"/>
                  <a:gd name="connsiteY142" fmla="*/ 3060992 h 3499960"/>
                  <a:gd name="connsiteX143" fmla="*/ 1683419 w 2349732"/>
                  <a:gd name="connsiteY143" fmla="*/ 3162592 h 3499960"/>
                  <a:gd name="connsiteX144" fmla="*/ 1613569 w 2349732"/>
                  <a:gd name="connsiteY144" fmla="*/ 3245142 h 3499960"/>
                  <a:gd name="connsiteX145" fmla="*/ 1480219 w 2349732"/>
                  <a:gd name="connsiteY145" fmla="*/ 3302292 h 3499960"/>
                  <a:gd name="connsiteX146" fmla="*/ 1594519 w 2349732"/>
                  <a:gd name="connsiteY146" fmla="*/ 3251492 h 3499960"/>
                  <a:gd name="connsiteX147" fmla="*/ 1702469 w 2349732"/>
                  <a:gd name="connsiteY147" fmla="*/ 3143542 h 3499960"/>
                  <a:gd name="connsiteX148" fmla="*/ 1813844 w 2349732"/>
                  <a:gd name="connsiteY148" fmla="*/ 3078115 h 3499960"/>
                  <a:gd name="connsiteX149" fmla="*/ 1953544 w 2349732"/>
                  <a:gd name="connsiteY149" fmla="*/ 3059066 h 3499960"/>
                  <a:gd name="connsiteX150" fmla="*/ 2079408 w 2349732"/>
                  <a:gd name="connsiteY150" fmla="*/ 3083722 h 3499960"/>
                  <a:gd name="connsiteX151" fmla="*/ 2136915 w 2349732"/>
                  <a:gd name="connsiteY151" fmla="*/ 3043611 h 3499960"/>
                  <a:gd name="connsiteX152" fmla="*/ 2251928 w 2349732"/>
                  <a:gd name="connsiteY152" fmla="*/ 3029427 h 3499960"/>
                  <a:gd name="connsiteX153" fmla="*/ 2340394 w 2349732"/>
                  <a:gd name="connsiteY153" fmla="*/ 2993068 h 3499960"/>
                  <a:gd name="connsiteX0" fmla="*/ 2340394 w 2349732"/>
                  <a:gd name="connsiteY0" fmla="*/ 2993068 h 3499960"/>
                  <a:gd name="connsiteX1" fmla="*/ 2337469 w 2349732"/>
                  <a:gd name="connsiteY1" fmla="*/ 3105442 h 3499960"/>
                  <a:gd name="connsiteX2" fmla="*/ 2254919 w 2349732"/>
                  <a:gd name="connsiteY2" fmla="*/ 3207042 h 3499960"/>
                  <a:gd name="connsiteX3" fmla="*/ 2140619 w 2349732"/>
                  <a:gd name="connsiteY3" fmla="*/ 3264192 h 3499960"/>
                  <a:gd name="connsiteX4" fmla="*/ 1924719 w 2349732"/>
                  <a:gd name="connsiteY4" fmla="*/ 3276892 h 3499960"/>
                  <a:gd name="connsiteX5" fmla="*/ 1810419 w 2349732"/>
                  <a:gd name="connsiteY5" fmla="*/ 3295942 h 3499960"/>
                  <a:gd name="connsiteX6" fmla="*/ 1689769 w 2349732"/>
                  <a:gd name="connsiteY6" fmla="*/ 3365792 h 3499960"/>
                  <a:gd name="connsiteX7" fmla="*/ 1575469 w 2349732"/>
                  <a:gd name="connsiteY7" fmla="*/ 3467392 h 3499960"/>
                  <a:gd name="connsiteX8" fmla="*/ 1448469 w 2349732"/>
                  <a:gd name="connsiteY8" fmla="*/ 3492792 h 3499960"/>
                  <a:gd name="connsiteX9" fmla="*/ 1321469 w 2349732"/>
                  <a:gd name="connsiteY9" fmla="*/ 3492792 h 3499960"/>
                  <a:gd name="connsiteX10" fmla="*/ 1226219 w 2349732"/>
                  <a:gd name="connsiteY10" fmla="*/ 3410242 h 3499960"/>
                  <a:gd name="connsiteX11" fmla="*/ 1226219 w 2349732"/>
                  <a:gd name="connsiteY11" fmla="*/ 3314992 h 3499960"/>
                  <a:gd name="connsiteX12" fmla="*/ 1296069 w 2349732"/>
                  <a:gd name="connsiteY12" fmla="*/ 3213392 h 3499960"/>
                  <a:gd name="connsiteX13" fmla="*/ 1442119 w 2349732"/>
                  <a:gd name="connsiteY13" fmla="*/ 3143542 h 3499960"/>
                  <a:gd name="connsiteX14" fmla="*/ 1524669 w 2349732"/>
                  <a:gd name="connsiteY14" fmla="*/ 3092742 h 3499960"/>
                  <a:gd name="connsiteX15" fmla="*/ 1473869 w 2349732"/>
                  <a:gd name="connsiteY15" fmla="*/ 3041942 h 3499960"/>
                  <a:gd name="connsiteX16" fmla="*/ 1321469 w 2349732"/>
                  <a:gd name="connsiteY16" fmla="*/ 3099092 h 3499960"/>
                  <a:gd name="connsiteX17" fmla="*/ 1175419 w 2349732"/>
                  <a:gd name="connsiteY17" fmla="*/ 3213392 h 3499960"/>
                  <a:gd name="connsiteX18" fmla="*/ 991269 w 2349732"/>
                  <a:gd name="connsiteY18" fmla="*/ 3289592 h 3499960"/>
                  <a:gd name="connsiteX19" fmla="*/ 857919 w 2349732"/>
                  <a:gd name="connsiteY19" fmla="*/ 3283242 h 3499960"/>
                  <a:gd name="connsiteX20" fmla="*/ 762669 w 2349732"/>
                  <a:gd name="connsiteY20" fmla="*/ 3168942 h 3499960"/>
                  <a:gd name="connsiteX21" fmla="*/ 794419 w 2349732"/>
                  <a:gd name="connsiteY21" fmla="*/ 2984792 h 3499960"/>
                  <a:gd name="connsiteX22" fmla="*/ 965869 w 2349732"/>
                  <a:gd name="connsiteY22" fmla="*/ 2857792 h 3499960"/>
                  <a:gd name="connsiteX23" fmla="*/ 1130969 w 2349732"/>
                  <a:gd name="connsiteY23" fmla="*/ 2718092 h 3499960"/>
                  <a:gd name="connsiteX24" fmla="*/ 1143669 w 2349732"/>
                  <a:gd name="connsiteY24" fmla="*/ 2616492 h 3499960"/>
                  <a:gd name="connsiteX25" fmla="*/ 1073819 w 2349732"/>
                  <a:gd name="connsiteY25" fmla="*/ 2591092 h 3499960"/>
                  <a:gd name="connsiteX26" fmla="*/ 965869 w 2349732"/>
                  <a:gd name="connsiteY26" fmla="*/ 2660942 h 3499960"/>
                  <a:gd name="connsiteX27" fmla="*/ 832519 w 2349732"/>
                  <a:gd name="connsiteY27" fmla="*/ 2832392 h 3499960"/>
                  <a:gd name="connsiteX28" fmla="*/ 661069 w 2349732"/>
                  <a:gd name="connsiteY28" fmla="*/ 2991142 h 3499960"/>
                  <a:gd name="connsiteX29" fmla="*/ 476919 w 2349732"/>
                  <a:gd name="connsiteY29" fmla="*/ 3111792 h 3499960"/>
                  <a:gd name="connsiteX30" fmla="*/ 305469 w 2349732"/>
                  <a:gd name="connsiteY30" fmla="*/ 3143542 h 3499960"/>
                  <a:gd name="connsiteX31" fmla="*/ 159419 w 2349732"/>
                  <a:gd name="connsiteY31" fmla="*/ 3067342 h 3499960"/>
                  <a:gd name="connsiteX32" fmla="*/ 146719 w 2349732"/>
                  <a:gd name="connsiteY32" fmla="*/ 2914942 h 3499960"/>
                  <a:gd name="connsiteX33" fmla="*/ 254669 w 2349732"/>
                  <a:gd name="connsiteY33" fmla="*/ 2756192 h 3499960"/>
                  <a:gd name="connsiteX34" fmla="*/ 445169 w 2349732"/>
                  <a:gd name="connsiteY34" fmla="*/ 2610142 h 3499960"/>
                  <a:gd name="connsiteX35" fmla="*/ 724569 w 2349732"/>
                  <a:gd name="connsiteY35" fmla="*/ 2464092 h 3499960"/>
                  <a:gd name="connsiteX36" fmla="*/ 826169 w 2349732"/>
                  <a:gd name="connsiteY36" fmla="*/ 2381542 h 3499960"/>
                  <a:gd name="connsiteX37" fmla="*/ 851569 w 2349732"/>
                  <a:gd name="connsiteY37" fmla="*/ 2318042 h 3499960"/>
                  <a:gd name="connsiteX38" fmla="*/ 781719 w 2349732"/>
                  <a:gd name="connsiteY38" fmla="*/ 2298992 h 3499960"/>
                  <a:gd name="connsiteX39" fmla="*/ 692819 w 2349732"/>
                  <a:gd name="connsiteY39" fmla="*/ 2368842 h 3499960"/>
                  <a:gd name="connsiteX40" fmla="*/ 629319 w 2349732"/>
                  <a:gd name="connsiteY40" fmla="*/ 2489492 h 3499960"/>
                  <a:gd name="connsiteX41" fmla="*/ 483269 w 2349732"/>
                  <a:gd name="connsiteY41" fmla="*/ 2584742 h 3499960"/>
                  <a:gd name="connsiteX42" fmla="*/ 349919 w 2349732"/>
                  <a:gd name="connsiteY42" fmla="*/ 2660942 h 3499960"/>
                  <a:gd name="connsiteX43" fmla="*/ 191169 w 2349732"/>
                  <a:gd name="connsiteY43" fmla="*/ 2673642 h 3499960"/>
                  <a:gd name="connsiteX44" fmla="*/ 45119 w 2349732"/>
                  <a:gd name="connsiteY44" fmla="*/ 2603792 h 3499960"/>
                  <a:gd name="connsiteX45" fmla="*/ 669 w 2349732"/>
                  <a:gd name="connsiteY45" fmla="*/ 2470442 h 3499960"/>
                  <a:gd name="connsiteX46" fmla="*/ 32419 w 2349732"/>
                  <a:gd name="connsiteY46" fmla="*/ 2343442 h 3499960"/>
                  <a:gd name="connsiteX47" fmla="*/ 197519 w 2349732"/>
                  <a:gd name="connsiteY47" fmla="*/ 2216442 h 3499960"/>
                  <a:gd name="connsiteX48" fmla="*/ 375319 w 2349732"/>
                  <a:gd name="connsiteY48" fmla="*/ 2146592 h 3499960"/>
                  <a:gd name="connsiteX49" fmla="*/ 591219 w 2349732"/>
                  <a:gd name="connsiteY49" fmla="*/ 2044992 h 3499960"/>
                  <a:gd name="connsiteX50" fmla="*/ 673769 w 2349732"/>
                  <a:gd name="connsiteY50" fmla="*/ 1930692 h 3499960"/>
                  <a:gd name="connsiteX51" fmla="*/ 642019 w 2349732"/>
                  <a:gd name="connsiteY51" fmla="*/ 1898942 h 3499960"/>
                  <a:gd name="connsiteX52" fmla="*/ 527719 w 2349732"/>
                  <a:gd name="connsiteY52" fmla="*/ 1994192 h 3499960"/>
                  <a:gd name="connsiteX53" fmla="*/ 305469 w 2349732"/>
                  <a:gd name="connsiteY53" fmla="*/ 2089442 h 3499960"/>
                  <a:gd name="connsiteX54" fmla="*/ 159419 w 2349732"/>
                  <a:gd name="connsiteY54" fmla="*/ 2076742 h 3499960"/>
                  <a:gd name="connsiteX55" fmla="*/ 64169 w 2349732"/>
                  <a:gd name="connsiteY55" fmla="*/ 1956092 h 3499960"/>
                  <a:gd name="connsiteX56" fmla="*/ 51469 w 2349732"/>
                  <a:gd name="connsiteY56" fmla="*/ 1835442 h 3499960"/>
                  <a:gd name="connsiteX57" fmla="*/ 153069 w 2349732"/>
                  <a:gd name="connsiteY57" fmla="*/ 1708442 h 3499960"/>
                  <a:gd name="connsiteX58" fmla="*/ 318169 w 2349732"/>
                  <a:gd name="connsiteY58" fmla="*/ 1606842 h 3499960"/>
                  <a:gd name="connsiteX59" fmla="*/ 432469 w 2349732"/>
                  <a:gd name="connsiteY59" fmla="*/ 1543342 h 3499960"/>
                  <a:gd name="connsiteX60" fmla="*/ 483269 w 2349732"/>
                  <a:gd name="connsiteY60" fmla="*/ 1435392 h 3499960"/>
                  <a:gd name="connsiteX61" fmla="*/ 476919 w 2349732"/>
                  <a:gd name="connsiteY61" fmla="*/ 1403642 h 3499960"/>
                  <a:gd name="connsiteX62" fmla="*/ 400719 w 2349732"/>
                  <a:gd name="connsiteY62" fmla="*/ 1467142 h 3499960"/>
                  <a:gd name="connsiteX63" fmla="*/ 318169 w 2349732"/>
                  <a:gd name="connsiteY63" fmla="*/ 1511592 h 3499960"/>
                  <a:gd name="connsiteX64" fmla="*/ 216569 w 2349732"/>
                  <a:gd name="connsiteY64" fmla="*/ 1467142 h 3499960"/>
                  <a:gd name="connsiteX65" fmla="*/ 172119 w 2349732"/>
                  <a:gd name="connsiteY65" fmla="*/ 1346492 h 3499960"/>
                  <a:gd name="connsiteX66" fmla="*/ 172119 w 2349732"/>
                  <a:gd name="connsiteY66" fmla="*/ 1244892 h 3499960"/>
                  <a:gd name="connsiteX67" fmla="*/ 235619 w 2349732"/>
                  <a:gd name="connsiteY67" fmla="*/ 1048042 h 3499960"/>
                  <a:gd name="connsiteX68" fmla="*/ 318169 w 2349732"/>
                  <a:gd name="connsiteY68" fmla="*/ 876592 h 3499960"/>
                  <a:gd name="connsiteX69" fmla="*/ 413215 w 2349732"/>
                  <a:gd name="connsiteY69" fmla="*/ 506858 h 3499960"/>
                  <a:gd name="connsiteX70" fmla="*/ 355859 w 2349732"/>
                  <a:gd name="connsiteY70" fmla="*/ 297717 h 3499960"/>
                  <a:gd name="connsiteX71" fmla="*/ 253440 w 2349732"/>
                  <a:gd name="connsiteY71" fmla="*/ 232375 h 3499960"/>
                  <a:gd name="connsiteX72" fmla="*/ 132994 w 2349732"/>
                  <a:gd name="connsiteY72" fmla="*/ 187003 h 3499960"/>
                  <a:gd name="connsiteX73" fmla="*/ 110360 w 2349732"/>
                  <a:gd name="connsiteY73" fmla="*/ 32964 h 3499960"/>
                  <a:gd name="connsiteX74" fmla="*/ 138628 w 2349732"/>
                  <a:gd name="connsiteY74" fmla="*/ 2960 h 3499960"/>
                  <a:gd name="connsiteX75" fmla="*/ 248011 w 2349732"/>
                  <a:gd name="connsiteY75" fmla="*/ 12480 h 3499960"/>
                  <a:gd name="connsiteX76" fmla="*/ 385561 w 2349732"/>
                  <a:gd name="connsiteY76" fmla="*/ 59081 h 3499960"/>
                  <a:gd name="connsiteX77" fmla="*/ 479172 w 2349732"/>
                  <a:gd name="connsiteY77" fmla="*/ 144294 h 3499960"/>
                  <a:gd name="connsiteX78" fmla="*/ 567458 w 2349732"/>
                  <a:gd name="connsiteY78" fmla="*/ 312875 h 3499960"/>
                  <a:gd name="connsiteX79" fmla="*/ 587736 w 2349732"/>
                  <a:gd name="connsiteY79" fmla="*/ 486374 h 3499960"/>
                  <a:gd name="connsiteX80" fmla="*/ 515019 w 2349732"/>
                  <a:gd name="connsiteY80" fmla="*/ 762292 h 3499960"/>
                  <a:gd name="connsiteX81" fmla="*/ 464219 w 2349732"/>
                  <a:gd name="connsiteY81" fmla="*/ 940092 h 3499960"/>
                  <a:gd name="connsiteX82" fmla="*/ 388019 w 2349732"/>
                  <a:gd name="connsiteY82" fmla="*/ 1130592 h 3499960"/>
                  <a:gd name="connsiteX83" fmla="*/ 375319 w 2349732"/>
                  <a:gd name="connsiteY83" fmla="*/ 1206792 h 3499960"/>
                  <a:gd name="connsiteX84" fmla="*/ 394369 w 2349732"/>
                  <a:gd name="connsiteY84" fmla="*/ 1238542 h 3499960"/>
                  <a:gd name="connsiteX85" fmla="*/ 324519 w 2349732"/>
                  <a:gd name="connsiteY85" fmla="*/ 1295692 h 3499960"/>
                  <a:gd name="connsiteX86" fmla="*/ 394369 w 2349732"/>
                  <a:gd name="connsiteY86" fmla="*/ 1238542 h 3499960"/>
                  <a:gd name="connsiteX87" fmla="*/ 457869 w 2349732"/>
                  <a:gd name="connsiteY87" fmla="*/ 1194092 h 3499960"/>
                  <a:gd name="connsiteX88" fmla="*/ 565819 w 2349732"/>
                  <a:gd name="connsiteY88" fmla="*/ 1219492 h 3499960"/>
                  <a:gd name="connsiteX89" fmla="*/ 642019 w 2349732"/>
                  <a:gd name="connsiteY89" fmla="*/ 1314742 h 3499960"/>
                  <a:gd name="connsiteX90" fmla="*/ 661069 w 2349732"/>
                  <a:gd name="connsiteY90" fmla="*/ 1460792 h 3499960"/>
                  <a:gd name="connsiteX91" fmla="*/ 610269 w 2349732"/>
                  <a:gd name="connsiteY91" fmla="*/ 1625892 h 3499960"/>
                  <a:gd name="connsiteX92" fmla="*/ 470569 w 2349732"/>
                  <a:gd name="connsiteY92" fmla="*/ 1714792 h 3499960"/>
                  <a:gd name="connsiteX93" fmla="*/ 299119 w 2349732"/>
                  <a:gd name="connsiteY93" fmla="*/ 1816392 h 3499960"/>
                  <a:gd name="connsiteX94" fmla="*/ 273719 w 2349732"/>
                  <a:gd name="connsiteY94" fmla="*/ 1860842 h 3499960"/>
                  <a:gd name="connsiteX95" fmla="*/ 286419 w 2349732"/>
                  <a:gd name="connsiteY95" fmla="*/ 1905292 h 3499960"/>
                  <a:gd name="connsiteX96" fmla="*/ 388019 w 2349732"/>
                  <a:gd name="connsiteY96" fmla="*/ 1867192 h 3499960"/>
                  <a:gd name="connsiteX97" fmla="*/ 508669 w 2349732"/>
                  <a:gd name="connsiteY97" fmla="*/ 1771942 h 3499960"/>
                  <a:gd name="connsiteX98" fmla="*/ 629319 w 2349732"/>
                  <a:gd name="connsiteY98" fmla="*/ 1695742 h 3499960"/>
                  <a:gd name="connsiteX99" fmla="*/ 705519 w 2349732"/>
                  <a:gd name="connsiteY99" fmla="*/ 1676692 h 3499960"/>
                  <a:gd name="connsiteX100" fmla="*/ 794419 w 2349732"/>
                  <a:gd name="connsiteY100" fmla="*/ 1727492 h 3499960"/>
                  <a:gd name="connsiteX101" fmla="*/ 857919 w 2349732"/>
                  <a:gd name="connsiteY101" fmla="*/ 1911642 h 3499960"/>
                  <a:gd name="connsiteX102" fmla="*/ 838869 w 2349732"/>
                  <a:gd name="connsiteY102" fmla="*/ 2019592 h 3499960"/>
                  <a:gd name="connsiteX103" fmla="*/ 775369 w 2349732"/>
                  <a:gd name="connsiteY103" fmla="*/ 2121192 h 3499960"/>
                  <a:gd name="connsiteX104" fmla="*/ 648369 w 2349732"/>
                  <a:gd name="connsiteY104" fmla="*/ 2210092 h 3499960"/>
                  <a:gd name="connsiteX105" fmla="*/ 381669 w 2349732"/>
                  <a:gd name="connsiteY105" fmla="*/ 2311692 h 3499960"/>
                  <a:gd name="connsiteX106" fmla="*/ 273719 w 2349732"/>
                  <a:gd name="connsiteY106" fmla="*/ 2362492 h 3499960"/>
                  <a:gd name="connsiteX107" fmla="*/ 216569 w 2349732"/>
                  <a:gd name="connsiteY107" fmla="*/ 2438692 h 3499960"/>
                  <a:gd name="connsiteX108" fmla="*/ 216569 w 2349732"/>
                  <a:gd name="connsiteY108" fmla="*/ 2508542 h 3499960"/>
                  <a:gd name="connsiteX109" fmla="*/ 330869 w 2349732"/>
                  <a:gd name="connsiteY109" fmla="*/ 2476792 h 3499960"/>
                  <a:gd name="connsiteX110" fmla="*/ 451519 w 2349732"/>
                  <a:gd name="connsiteY110" fmla="*/ 2394242 h 3499960"/>
                  <a:gd name="connsiteX111" fmla="*/ 553119 w 2349732"/>
                  <a:gd name="connsiteY111" fmla="*/ 2260892 h 3499960"/>
                  <a:gd name="connsiteX112" fmla="*/ 705519 w 2349732"/>
                  <a:gd name="connsiteY112" fmla="*/ 2184692 h 3499960"/>
                  <a:gd name="connsiteX113" fmla="*/ 800769 w 2349732"/>
                  <a:gd name="connsiteY113" fmla="*/ 2114842 h 3499960"/>
                  <a:gd name="connsiteX114" fmla="*/ 934119 w 2349732"/>
                  <a:gd name="connsiteY114" fmla="*/ 2127542 h 3499960"/>
                  <a:gd name="connsiteX115" fmla="*/ 1023019 w 2349732"/>
                  <a:gd name="connsiteY115" fmla="*/ 2210092 h 3499960"/>
                  <a:gd name="connsiteX116" fmla="*/ 1054769 w 2349732"/>
                  <a:gd name="connsiteY116" fmla="*/ 2292642 h 3499960"/>
                  <a:gd name="connsiteX117" fmla="*/ 1035719 w 2349732"/>
                  <a:gd name="connsiteY117" fmla="*/ 2400592 h 3499960"/>
                  <a:gd name="connsiteX118" fmla="*/ 870619 w 2349732"/>
                  <a:gd name="connsiteY118" fmla="*/ 2540292 h 3499960"/>
                  <a:gd name="connsiteX119" fmla="*/ 699169 w 2349732"/>
                  <a:gd name="connsiteY119" fmla="*/ 2654592 h 3499960"/>
                  <a:gd name="connsiteX120" fmla="*/ 470569 w 2349732"/>
                  <a:gd name="connsiteY120" fmla="*/ 2787942 h 3499960"/>
                  <a:gd name="connsiteX121" fmla="*/ 388019 w 2349732"/>
                  <a:gd name="connsiteY121" fmla="*/ 2851442 h 3499960"/>
                  <a:gd name="connsiteX122" fmla="*/ 324519 w 2349732"/>
                  <a:gd name="connsiteY122" fmla="*/ 2921292 h 3499960"/>
                  <a:gd name="connsiteX123" fmla="*/ 362619 w 2349732"/>
                  <a:gd name="connsiteY123" fmla="*/ 2953042 h 3499960"/>
                  <a:gd name="connsiteX124" fmla="*/ 546769 w 2349732"/>
                  <a:gd name="connsiteY124" fmla="*/ 2864142 h 3499960"/>
                  <a:gd name="connsiteX125" fmla="*/ 654719 w 2349732"/>
                  <a:gd name="connsiteY125" fmla="*/ 2743492 h 3499960"/>
                  <a:gd name="connsiteX126" fmla="*/ 737269 w 2349732"/>
                  <a:gd name="connsiteY126" fmla="*/ 2648242 h 3499960"/>
                  <a:gd name="connsiteX127" fmla="*/ 915069 w 2349732"/>
                  <a:gd name="connsiteY127" fmla="*/ 2502192 h 3499960"/>
                  <a:gd name="connsiteX128" fmla="*/ 1035719 w 2349732"/>
                  <a:gd name="connsiteY128" fmla="*/ 2400592 h 3499960"/>
                  <a:gd name="connsiteX129" fmla="*/ 1143669 w 2349732"/>
                  <a:gd name="connsiteY129" fmla="*/ 2356142 h 3499960"/>
                  <a:gd name="connsiteX130" fmla="*/ 1232569 w 2349732"/>
                  <a:gd name="connsiteY130" fmla="*/ 2381542 h 3499960"/>
                  <a:gd name="connsiteX131" fmla="*/ 1315119 w 2349732"/>
                  <a:gd name="connsiteY131" fmla="*/ 2476792 h 3499960"/>
                  <a:gd name="connsiteX132" fmla="*/ 1334169 w 2349732"/>
                  <a:gd name="connsiteY132" fmla="*/ 2635542 h 3499960"/>
                  <a:gd name="connsiteX133" fmla="*/ 1270669 w 2349732"/>
                  <a:gd name="connsiteY133" fmla="*/ 2787942 h 3499960"/>
                  <a:gd name="connsiteX134" fmla="*/ 1105569 w 2349732"/>
                  <a:gd name="connsiteY134" fmla="*/ 2940342 h 3499960"/>
                  <a:gd name="connsiteX135" fmla="*/ 1016669 w 2349732"/>
                  <a:gd name="connsiteY135" fmla="*/ 3029242 h 3499960"/>
                  <a:gd name="connsiteX136" fmla="*/ 1016669 w 2349732"/>
                  <a:gd name="connsiteY136" fmla="*/ 3080042 h 3499960"/>
                  <a:gd name="connsiteX137" fmla="*/ 1099219 w 2349732"/>
                  <a:gd name="connsiteY137" fmla="*/ 3080042 h 3499960"/>
                  <a:gd name="connsiteX138" fmla="*/ 1188119 w 2349732"/>
                  <a:gd name="connsiteY138" fmla="*/ 2997492 h 3499960"/>
                  <a:gd name="connsiteX139" fmla="*/ 1289719 w 2349732"/>
                  <a:gd name="connsiteY139" fmla="*/ 2902242 h 3499960"/>
                  <a:gd name="connsiteX140" fmla="*/ 1416719 w 2349732"/>
                  <a:gd name="connsiteY140" fmla="*/ 2857792 h 3499960"/>
                  <a:gd name="connsiteX141" fmla="*/ 1613569 w 2349732"/>
                  <a:gd name="connsiteY141" fmla="*/ 2895892 h 3499960"/>
                  <a:gd name="connsiteX142" fmla="*/ 1696119 w 2349732"/>
                  <a:gd name="connsiteY142" fmla="*/ 3060992 h 3499960"/>
                  <a:gd name="connsiteX143" fmla="*/ 1683419 w 2349732"/>
                  <a:gd name="connsiteY143" fmla="*/ 3162592 h 3499960"/>
                  <a:gd name="connsiteX144" fmla="*/ 1613569 w 2349732"/>
                  <a:gd name="connsiteY144" fmla="*/ 3245142 h 3499960"/>
                  <a:gd name="connsiteX145" fmla="*/ 1480219 w 2349732"/>
                  <a:gd name="connsiteY145" fmla="*/ 3302292 h 3499960"/>
                  <a:gd name="connsiteX146" fmla="*/ 1594519 w 2349732"/>
                  <a:gd name="connsiteY146" fmla="*/ 3251492 h 3499960"/>
                  <a:gd name="connsiteX147" fmla="*/ 1702469 w 2349732"/>
                  <a:gd name="connsiteY147" fmla="*/ 3143542 h 3499960"/>
                  <a:gd name="connsiteX148" fmla="*/ 1813844 w 2349732"/>
                  <a:gd name="connsiteY148" fmla="*/ 3078115 h 3499960"/>
                  <a:gd name="connsiteX149" fmla="*/ 1953544 w 2349732"/>
                  <a:gd name="connsiteY149" fmla="*/ 3059066 h 3499960"/>
                  <a:gd name="connsiteX150" fmla="*/ 2079408 w 2349732"/>
                  <a:gd name="connsiteY150" fmla="*/ 3083722 h 3499960"/>
                  <a:gd name="connsiteX151" fmla="*/ 2136915 w 2349732"/>
                  <a:gd name="connsiteY151" fmla="*/ 3043611 h 3499960"/>
                  <a:gd name="connsiteX152" fmla="*/ 2251928 w 2349732"/>
                  <a:gd name="connsiteY152" fmla="*/ 3029427 h 3499960"/>
                  <a:gd name="connsiteX153" fmla="*/ 2340394 w 2349732"/>
                  <a:gd name="connsiteY153" fmla="*/ 2993068 h 3499960"/>
                  <a:gd name="connsiteX0" fmla="*/ 2340394 w 2349732"/>
                  <a:gd name="connsiteY0" fmla="*/ 2993068 h 3499960"/>
                  <a:gd name="connsiteX1" fmla="*/ 2337469 w 2349732"/>
                  <a:gd name="connsiteY1" fmla="*/ 3105442 h 3499960"/>
                  <a:gd name="connsiteX2" fmla="*/ 2254919 w 2349732"/>
                  <a:gd name="connsiteY2" fmla="*/ 3207042 h 3499960"/>
                  <a:gd name="connsiteX3" fmla="*/ 2140619 w 2349732"/>
                  <a:gd name="connsiteY3" fmla="*/ 3264192 h 3499960"/>
                  <a:gd name="connsiteX4" fmla="*/ 1924719 w 2349732"/>
                  <a:gd name="connsiteY4" fmla="*/ 3276892 h 3499960"/>
                  <a:gd name="connsiteX5" fmla="*/ 1810419 w 2349732"/>
                  <a:gd name="connsiteY5" fmla="*/ 3295942 h 3499960"/>
                  <a:gd name="connsiteX6" fmla="*/ 1689769 w 2349732"/>
                  <a:gd name="connsiteY6" fmla="*/ 3365792 h 3499960"/>
                  <a:gd name="connsiteX7" fmla="*/ 1575469 w 2349732"/>
                  <a:gd name="connsiteY7" fmla="*/ 3467392 h 3499960"/>
                  <a:gd name="connsiteX8" fmla="*/ 1448469 w 2349732"/>
                  <a:gd name="connsiteY8" fmla="*/ 3492792 h 3499960"/>
                  <a:gd name="connsiteX9" fmla="*/ 1321469 w 2349732"/>
                  <a:gd name="connsiteY9" fmla="*/ 3492792 h 3499960"/>
                  <a:gd name="connsiteX10" fmla="*/ 1226219 w 2349732"/>
                  <a:gd name="connsiteY10" fmla="*/ 3410242 h 3499960"/>
                  <a:gd name="connsiteX11" fmla="*/ 1226219 w 2349732"/>
                  <a:gd name="connsiteY11" fmla="*/ 3314992 h 3499960"/>
                  <a:gd name="connsiteX12" fmla="*/ 1296069 w 2349732"/>
                  <a:gd name="connsiteY12" fmla="*/ 3213392 h 3499960"/>
                  <a:gd name="connsiteX13" fmla="*/ 1442119 w 2349732"/>
                  <a:gd name="connsiteY13" fmla="*/ 3143542 h 3499960"/>
                  <a:gd name="connsiteX14" fmla="*/ 1524669 w 2349732"/>
                  <a:gd name="connsiteY14" fmla="*/ 3092742 h 3499960"/>
                  <a:gd name="connsiteX15" fmla="*/ 1473869 w 2349732"/>
                  <a:gd name="connsiteY15" fmla="*/ 3041942 h 3499960"/>
                  <a:gd name="connsiteX16" fmla="*/ 1321469 w 2349732"/>
                  <a:gd name="connsiteY16" fmla="*/ 3099092 h 3499960"/>
                  <a:gd name="connsiteX17" fmla="*/ 1175419 w 2349732"/>
                  <a:gd name="connsiteY17" fmla="*/ 3213392 h 3499960"/>
                  <a:gd name="connsiteX18" fmla="*/ 991269 w 2349732"/>
                  <a:gd name="connsiteY18" fmla="*/ 3289592 h 3499960"/>
                  <a:gd name="connsiteX19" fmla="*/ 857919 w 2349732"/>
                  <a:gd name="connsiteY19" fmla="*/ 3283242 h 3499960"/>
                  <a:gd name="connsiteX20" fmla="*/ 762669 w 2349732"/>
                  <a:gd name="connsiteY20" fmla="*/ 3168942 h 3499960"/>
                  <a:gd name="connsiteX21" fmla="*/ 794419 w 2349732"/>
                  <a:gd name="connsiteY21" fmla="*/ 2984792 h 3499960"/>
                  <a:gd name="connsiteX22" fmla="*/ 965869 w 2349732"/>
                  <a:gd name="connsiteY22" fmla="*/ 2857792 h 3499960"/>
                  <a:gd name="connsiteX23" fmla="*/ 1130969 w 2349732"/>
                  <a:gd name="connsiteY23" fmla="*/ 2718092 h 3499960"/>
                  <a:gd name="connsiteX24" fmla="*/ 1143669 w 2349732"/>
                  <a:gd name="connsiteY24" fmla="*/ 2616492 h 3499960"/>
                  <a:gd name="connsiteX25" fmla="*/ 1073819 w 2349732"/>
                  <a:gd name="connsiteY25" fmla="*/ 2591092 h 3499960"/>
                  <a:gd name="connsiteX26" fmla="*/ 965869 w 2349732"/>
                  <a:gd name="connsiteY26" fmla="*/ 2660942 h 3499960"/>
                  <a:gd name="connsiteX27" fmla="*/ 832519 w 2349732"/>
                  <a:gd name="connsiteY27" fmla="*/ 2832392 h 3499960"/>
                  <a:gd name="connsiteX28" fmla="*/ 661069 w 2349732"/>
                  <a:gd name="connsiteY28" fmla="*/ 2991142 h 3499960"/>
                  <a:gd name="connsiteX29" fmla="*/ 476919 w 2349732"/>
                  <a:gd name="connsiteY29" fmla="*/ 3111792 h 3499960"/>
                  <a:gd name="connsiteX30" fmla="*/ 305469 w 2349732"/>
                  <a:gd name="connsiteY30" fmla="*/ 3143542 h 3499960"/>
                  <a:gd name="connsiteX31" fmla="*/ 159419 w 2349732"/>
                  <a:gd name="connsiteY31" fmla="*/ 3067342 h 3499960"/>
                  <a:gd name="connsiteX32" fmla="*/ 146719 w 2349732"/>
                  <a:gd name="connsiteY32" fmla="*/ 2914942 h 3499960"/>
                  <a:gd name="connsiteX33" fmla="*/ 254669 w 2349732"/>
                  <a:gd name="connsiteY33" fmla="*/ 2756192 h 3499960"/>
                  <a:gd name="connsiteX34" fmla="*/ 445169 w 2349732"/>
                  <a:gd name="connsiteY34" fmla="*/ 2610142 h 3499960"/>
                  <a:gd name="connsiteX35" fmla="*/ 724569 w 2349732"/>
                  <a:gd name="connsiteY35" fmla="*/ 2464092 h 3499960"/>
                  <a:gd name="connsiteX36" fmla="*/ 826169 w 2349732"/>
                  <a:gd name="connsiteY36" fmla="*/ 2381542 h 3499960"/>
                  <a:gd name="connsiteX37" fmla="*/ 851569 w 2349732"/>
                  <a:gd name="connsiteY37" fmla="*/ 2318042 h 3499960"/>
                  <a:gd name="connsiteX38" fmla="*/ 781719 w 2349732"/>
                  <a:gd name="connsiteY38" fmla="*/ 2298992 h 3499960"/>
                  <a:gd name="connsiteX39" fmla="*/ 692819 w 2349732"/>
                  <a:gd name="connsiteY39" fmla="*/ 2368842 h 3499960"/>
                  <a:gd name="connsiteX40" fmla="*/ 629319 w 2349732"/>
                  <a:gd name="connsiteY40" fmla="*/ 2489492 h 3499960"/>
                  <a:gd name="connsiteX41" fmla="*/ 483269 w 2349732"/>
                  <a:gd name="connsiteY41" fmla="*/ 2584742 h 3499960"/>
                  <a:gd name="connsiteX42" fmla="*/ 349919 w 2349732"/>
                  <a:gd name="connsiteY42" fmla="*/ 2660942 h 3499960"/>
                  <a:gd name="connsiteX43" fmla="*/ 191169 w 2349732"/>
                  <a:gd name="connsiteY43" fmla="*/ 2673642 h 3499960"/>
                  <a:gd name="connsiteX44" fmla="*/ 45119 w 2349732"/>
                  <a:gd name="connsiteY44" fmla="*/ 2603792 h 3499960"/>
                  <a:gd name="connsiteX45" fmla="*/ 669 w 2349732"/>
                  <a:gd name="connsiteY45" fmla="*/ 2470442 h 3499960"/>
                  <a:gd name="connsiteX46" fmla="*/ 32419 w 2349732"/>
                  <a:gd name="connsiteY46" fmla="*/ 2343442 h 3499960"/>
                  <a:gd name="connsiteX47" fmla="*/ 197519 w 2349732"/>
                  <a:gd name="connsiteY47" fmla="*/ 2216442 h 3499960"/>
                  <a:gd name="connsiteX48" fmla="*/ 375319 w 2349732"/>
                  <a:gd name="connsiteY48" fmla="*/ 2146592 h 3499960"/>
                  <a:gd name="connsiteX49" fmla="*/ 591219 w 2349732"/>
                  <a:gd name="connsiteY49" fmla="*/ 2044992 h 3499960"/>
                  <a:gd name="connsiteX50" fmla="*/ 673769 w 2349732"/>
                  <a:gd name="connsiteY50" fmla="*/ 1930692 h 3499960"/>
                  <a:gd name="connsiteX51" fmla="*/ 642019 w 2349732"/>
                  <a:gd name="connsiteY51" fmla="*/ 1898942 h 3499960"/>
                  <a:gd name="connsiteX52" fmla="*/ 527719 w 2349732"/>
                  <a:gd name="connsiteY52" fmla="*/ 1994192 h 3499960"/>
                  <a:gd name="connsiteX53" fmla="*/ 305469 w 2349732"/>
                  <a:gd name="connsiteY53" fmla="*/ 2089442 h 3499960"/>
                  <a:gd name="connsiteX54" fmla="*/ 159419 w 2349732"/>
                  <a:gd name="connsiteY54" fmla="*/ 2076742 h 3499960"/>
                  <a:gd name="connsiteX55" fmla="*/ 64169 w 2349732"/>
                  <a:gd name="connsiteY55" fmla="*/ 1956092 h 3499960"/>
                  <a:gd name="connsiteX56" fmla="*/ 51469 w 2349732"/>
                  <a:gd name="connsiteY56" fmla="*/ 1835442 h 3499960"/>
                  <a:gd name="connsiteX57" fmla="*/ 153069 w 2349732"/>
                  <a:gd name="connsiteY57" fmla="*/ 1708442 h 3499960"/>
                  <a:gd name="connsiteX58" fmla="*/ 318169 w 2349732"/>
                  <a:gd name="connsiteY58" fmla="*/ 1606842 h 3499960"/>
                  <a:gd name="connsiteX59" fmla="*/ 432469 w 2349732"/>
                  <a:gd name="connsiteY59" fmla="*/ 1543342 h 3499960"/>
                  <a:gd name="connsiteX60" fmla="*/ 483269 w 2349732"/>
                  <a:gd name="connsiteY60" fmla="*/ 1435392 h 3499960"/>
                  <a:gd name="connsiteX61" fmla="*/ 476919 w 2349732"/>
                  <a:gd name="connsiteY61" fmla="*/ 1403642 h 3499960"/>
                  <a:gd name="connsiteX62" fmla="*/ 400719 w 2349732"/>
                  <a:gd name="connsiteY62" fmla="*/ 1467142 h 3499960"/>
                  <a:gd name="connsiteX63" fmla="*/ 318169 w 2349732"/>
                  <a:gd name="connsiteY63" fmla="*/ 1511592 h 3499960"/>
                  <a:gd name="connsiteX64" fmla="*/ 216569 w 2349732"/>
                  <a:gd name="connsiteY64" fmla="*/ 1467142 h 3499960"/>
                  <a:gd name="connsiteX65" fmla="*/ 172119 w 2349732"/>
                  <a:gd name="connsiteY65" fmla="*/ 1346492 h 3499960"/>
                  <a:gd name="connsiteX66" fmla="*/ 172119 w 2349732"/>
                  <a:gd name="connsiteY66" fmla="*/ 1244892 h 3499960"/>
                  <a:gd name="connsiteX67" fmla="*/ 235619 w 2349732"/>
                  <a:gd name="connsiteY67" fmla="*/ 1048042 h 3499960"/>
                  <a:gd name="connsiteX68" fmla="*/ 296047 w 2349732"/>
                  <a:gd name="connsiteY68" fmla="*/ 891340 h 3499960"/>
                  <a:gd name="connsiteX69" fmla="*/ 413215 w 2349732"/>
                  <a:gd name="connsiteY69" fmla="*/ 506858 h 3499960"/>
                  <a:gd name="connsiteX70" fmla="*/ 355859 w 2349732"/>
                  <a:gd name="connsiteY70" fmla="*/ 297717 h 3499960"/>
                  <a:gd name="connsiteX71" fmla="*/ 253440 w 2349732"/>
                  <a:gd name="connsiteY71" fmla="*/ 232375 h 3499960"/>
                  <a:gd name="connsiteX72" fmla="*/ 132994 w 2349732"/>
                  <a:gd name="connsiteY72" fmla="*/ 187003 h 3499960"/>
                  <a:gd name="connsiteX73" fmla="*/ 110360 w 2349732"/>
                  <a:gd name="connsiteY73" fmla="*/ 32964 h 3499960"/>
                  <a:gd name="connsiteX74" fmla="*/ 138628 w 2349732"/>
                  <a:gd name="connsiteY74" fmla="*/ 2960 h 3499960"/>
                  <a:gd name="connsiteX75" fmla="*/ 248011 w 2349732"/>
                  <a:gd name="connsiteY75" fmla="*/ 12480 h 3499960"/>
                  <a:gd name="connsiteX76" fmla="*/ 385561 w 2349732"/>
                  <a:gd name="connsiteY76" fmla="*/ 59081 h 3499960"/>
                  <a:gd name="connsiteX77" fmla="*/ 479172 w 2349732"/>
                  <a:gd name="connsiteY77" fmla="*/ 144294 h 3499960"/>
                  <a:gd name="connsiteX78" fmla="*/ 567458 w 2349732"/>
                  <a:gd name="connsiteY78" fmla="*/ 312875 h 3499960"/>
                  <a:gd name="connsiteX79" fmla="*/ 587736 w 2349732"/>
                  <a:gd name="connsiteY79" fmla="*/ 486374 h 3499960"/>
                  <a:gd name="connsiteX80" fmla="*/ 515019 w 2349732"/>
                  <a:gd name="connsiteY80" fmla="*/ 762292 h 3499960"/>
                  <a:gd name="connsiteX81" fmla="*/ 464219 w 2349732"/>
                  <a:gd name="connsiteY81" fmla="*/ 940092 h 3499960"/>
                  <a:gd name="connsiteX82" fmla="*/ 388019 w 2349732"/>
                  <a:gd name="connsiteY82" fmla="*/ 1130592 h 3499960"/>
                  <a:gd name="connsiteX83" fmla="*/ 375319 w 2349732"/>
                  <a:gd name="connsiteY83" fmla="*/ 1206792 h 3499960"/>
                  <a:gd name="connsiteX84" fmla="*/ 394369 w 2349732"/>
                  <a:gd name="connsiteY84" fmla="*/ 1238542 h 3499960"/>
                  <a:gd name="connsiteX85" fmla="*/ 324519 w 2349732"/>
                  <a:gd name="connsiteY85" fmla="*/ 1295692 h 3499960"/>
                  <a:gd name="connsiteX86" fmla="*/ 394369 w 2349732"/>
                  <a:gd name="connsiteY86" fmla="*/ 1238542 h 3499960"/>
                  <a:gd name="connsiteX87" fmla="*/ 457869 w 2349732"/>
                  <a:gd name="connsiteY87" fmla="*/ 1194092 h 3499960"/>
                  <a:gd name="connsiteX88" fmla="*/ 565819 w 2349732"/>
                  <a:gd name="connsiteY88" fmla="*/ 1219492 h 3499960"/>
                  <a:gd name="connsiteX89" fmla="*/ 642019 w 2349732"/>
                  <a:gd name="connsiteY89" fmla="*/ 1314742 h 3499960"/>
                  <a:gd name="connsiteX90" fmla="*/ 661069 w 2349732"/>
                  <a:gd name="connsiteY90" fmla="*/ 1460792 h 3499960"/>
                  <a:gd name="connsiteX91" fmla="*/ 610269 w 2349732"/>
                  <a:gd name="connsiteY91" fmla="*/ 1625892 h 3499960"/>
                  <a:gd name="connsiteX92" fmla="*/ 470569 w 2349732"/>
                  <a:gd name="connsiteY92" fmla="*/ 1714792 h 3499960"/>
                  <a:gd name="connsiteX93" fmla="*/ 299119 w 2349732"/>
                  <a:gd name="connsiteY93" fmla="*/ 1816392 h 3499960"/>
                  <a:gd name="connsiteX94" fmla="*/ 273719 w 2349732"/>
                  <a:gd name="connsiteY94" fmla="*/ 1860842 h 3499960"/>
                  <a:gd name="connsiteX95" fmla="*/ 286419 w 2349732"/>
                  <a:gd name="connsiteY95" fmla="*/ 1905292 h 3499960"/>
                  <a:gd name="connsiteX96" fmla="*/ 388019 w 2349732"/>
                  <a:gd name="connsiteY96" fmla="*/ 1867192 h 3499960"/>
                  <a:gd name="connsiteX97" fmla="*/ 508669 w 2349732"/>
                  <a:gd name="connsiteY97" fmla="*/ 1771942 h 3499960"/>
                  <a:gd name="connsiteX98" fmla="*/ 629319 w 2349732"/>
                  <a:gd name="connsiteY98" fmla="*/ 1695742 h 3499960"/>
                  <a:gd name="connsiteX99" fmla="*/ 705519 w 2349732"/>
                  <a:gd name="connsiteY99" fmla="*/ 1676692 h 3499960"/>
                  <a:gd name="connsiteX100" fmla="*/ 794419 w 2349732"/>
                  <a:gd name="connsiteY100" fmla="*/ 1727492 h 3499960"/>
                  <a:gd name="connsiteX101" fmla="*/ 857919 w 2349732"/>
                  <a:gd name="connsiteY101" fmla="*/ 1911642 h 3499960"/>
                  <a:gd name="connsiteX102" fmla="*/ 838869 w 2349732"/>
                  <a:gd name="connsiteY102" fmla="*/ 2019592 h 3499960"/>
                  <a:gd name="connsiteX103" fmla="*/ 775369 w 2349732"/>
                  <a:gd name="connsiteY103" fmla="*/ 2121192 h 3499960"/>
                  <a:gd name="connsiteX104" fmla="*/ 648369 w 2349732"/>
                  <a:gd name="connsiteY104" fmla="*/ 2210092 h 3499960"/>
                  <a:gd name="connsiteX105" fmla="*/ 381669 w 2349732"/>
                  <a:gd name="connsiteY105" fmla="*/ 2311692 h 3499960"/>
                  <a:gd name="connsiteX106" fmla="*/ 273719 w 2349732"/>
                  <a:gd name="connsiteY106" fmla="*/ 2362492 h 3499960"/>
                  <a:gd name="connsiteX107" fmla="*/ 216569 w 2349732"/>
                  <a:gd name="connsiteY107" fmla="*/ 2438692 h 3499960"/>
                  <a:gd name="connsiteX108" fmla="*/ 216569 w 2349732"/>
                  <a:gd name="connsiteY108" fmla="*/ 2508542 h 3499960"/>
                  <a:gd name="connsiteX109" fmla="*/ 330869 w 2349732"/>
                  <a:gd name="connsiteY109" fmla="*/ 2476792 h 3499960"/>
                  <a:gd name="connsiteX110" fmla="*/ 451519 w 2349732"/>
                  <a:gd name="connsiteY110" fmla="*/ 2394242 h 3499960"/>
                  <a:gd name="connsiteX111" fmla="*/ 553119 w 2349732"/>
                  <a:gd name="connsiteY111" fmla="*/ 2260892 h 3499960"/>
                  <a:gd name="connsiteX112" fmla="*/ 705519 w 2349732"/>
                  <a:gd name="connsiteY112" fmla="*/ 2184692 h 3499960"/>
                  <a:gd name="connsiteX113" fmla="*/ 800769 w 2349732"/>
                  <a:gd name="connsiteY113" fmla="*/ 2114842 h 3499960"/>
                  <a:gd name="connsiteX114" fmla="*/ 934119 w 2349732"/>
                  <a:gd name="connsiteY114" fmla="*/ 2127542 h 3499960"/>
                  <a:gd name="connsiteX115" fmla="*/ 1023019 w 2349732"/>
                  <a:gd name="connsiteY115" fmla="*/ 2210092 h 3499960"/>
                  <a:gd name="connsiteX116" fmla="*/ 1054769 w 2349732"/>
                  <a:gd name="connsiteY116" fmla="*/ 2292642 h 3499960"/>
                  <a:gd name="connsiteX117" fmla="*/ 1035719 w 2349732"/>
                  <a:gd name="connsiteY117" fmla="*/ 2400592 h 3499960"/>
                  <a:gd name="connsiteX118" fmla="*/ 870619 w 2349732"/>
                  <a:gd name="connsiteY118" fmla="*/ 2540292 h 3499960"/>
                  <a:gd name="connsiteX119" fmla="*/ 699169 w 2349732"/>
                  <a:gd name="connsiteY119" fmla="*/ 2654592 h 3499960"/>
                  <a:gd name="connsiteX120" fmla="*/ 470569 w 2349732"/>
                  <a:gd name="connsiteY120" fmla="*/ 2787942 h 3499960"/>
                  <a:gd name="connsiteX121" fmla="*/ 388019 w 2349732"/>
                  <a:gd name="connsiteY121" fmla="*/ 2851442 h 3499960"/>
                  <a:gd name="connsiteX122" fmla="*/ 324519 w 2349732"/>
                  <a:gd name="connsiteY122" fmla="*/ 2921292 h 3499960"/>
                  <a:gd name="connsiteX123" fmla="*/ 362619 w 2349732"/>
                  <a:gd name="connsiteY123" fmla="*/ 2953042 h 3499960"/>
                  <a:gd name="connsiteX124" fmla="*/ 546769 w 2349732"/>
                  <a:gd name="connsiteY124" fmla="*/ 2864142 h 3499960"/>
                  <a:gd name="connsiteX125" fmla="*/ 654719 w 2349732"/>
                  <a:gd name="connsiteY125" fmla="*/ 2743492 h 3499960"/>
                  <a:gd name="connsiteX126" fmla="*/ 737269 w 2349732"/>
                  <a:gd name="connsiteY126" fmla="*/ 2648242 h 3499960"/>
                  <a:gd name="connsiteX127" fmla="*/ 915069 w 2349732"/>
                  <a:gd name="connsiteY127" fmla="*/ 2502192 h 3499960"/>
                  <a:gd name="connsiteX128" fmla="*/ 1035719 w 2349732"/>
                  <a:gd name="connsiteY128" fmla="*/ 2400592 h 3499960"/>
                  <a:gd name="connsiteX129" fmla="*/ 1143669 w 2349732"/>
                  <a:gd name="connsiteY129" fmla="*/ 2356142 h 3499960"/>
                  <a:gd name="connsiteX130" fmla="*/ 1232569 w 2349732"/>
                  <a:gd name="connsiteY130" fmla="*/ 2381542 h 3499960"/>
                  <a:gd name="connsiteX131" fmla="*/ 1315119 w 2349732"/>
                  <a:gd name="connsiteY131" fmla="*/ 2476792 h 3499960"/>
                  <a:gd name="connsiteX132" fmla="*/ 1334169 w 2349732"/>
                  <a:gd name="connsiteY132" fmla="*/ 2635542 h 3499960"/>
                  <a:gd name="connsiteX133" fmla="*/ 1270669 w 2349732"/>
                  <a:gd name="connsiteY133" fmla="*/ 2787942 h 3499960"/>
                  <a:gd name="connsiteX134" fmla="*/ 1105569 w 2349732"/>
                  <a:gd name="connsiteY134" fmla="*/ 2940342 h 3499960"/>
                  <a:gd name="connsiteX135" fmla="*/ 1016669 w 2349732"/>
                  <a:gd name="connsiteY135" fmla="*/ 3029242 h 3499960"/>
                  <a:gd name="connsiteX136" fmla="*/ 1016669 w 2349732"/>
                  <a:gd name="connsiteY136" fmla="*/ 3080042 h 3499960"/>
                  <a:gd name="connsiteX137" fmla="*/ 1099219 w 2349732"/>
                  <a:gd name="connsiteY137" fmla="*/ 3080042 h 3499960"/>
                  <a:gd name="connsiteX138" fmla="*/ 1188119 w 2349732"/>
                  <a:gd name="connsiteY138" fmla="*/ 2997492 h 3499960"/>
                  <a:gd name="connsiteX139" fmla="*/ 1289719 w 2349732"/>
                  <a:gd name="connsiteY139" fmla="*/ 2902242 h 3499960"/>
                  <a:gd name="connsiteX140" fmla="*/ 1416719 w 2349732"/>
                  <a:gd name="connsiteY140" fmla="*/ 2857792 h 3499960"/>
                  <a:gd name="connsiteX141" fmla="*/ 1613569 w 2349732"/>
                  <a:gd name="connsiteY141" fmla="*/ 2895892 h 3499960"/>
                  <a:gd name="connsiteX142" fmla="*/ 1696119 w 2349732"/>
                  <a:gd name="connsiteY142" fmla="*/ 3060992 h 3499960"/>
                  <a:gd name="connsiteX143" fmla="*/ 1683419 w 2349732"/>
                  <a:gd name="connsiteY143" fmla="*/ 3162592 h 3499960"/>
                  <a:gd name="connsiteX144" fmla="*/ 1613569 w 2349732"/>
                  <a:gd name="connsiteY144" fmla="*/ 3245142 h 3499960"/>
                  <a:gd name="connsiteX145" fmla="*/ 1480219 w 2349732"/>
                  <a:gd name="connsiteY145" fmla="*/ 3302292 h 3499960"/>
                  <a:gd name="connsiteX146" fmla="*/ 1594519 w 2349732"/>
                  <a:gd name="connsiteY146" fmla="*/ 3251492 h 3499960"/>
                  <a:gd name="connsiteX147" fmla="*/ 1702469 w 2349732"/>
                  <a:gd name="connsiteY147" fmla="*/ 3143542 h 3499960"/>
                  <a:gd name="connsiteX148" fmla="*/ 1813844 w 2349732"/>
                  <a:gd name="connsiteY148" fmla="*/ 3078115 h 3499960"/>
                  <a:gd name="connsiteX149" fmla="*/ 1953544 w 2349732"/>
                  <a:gd name="connsiteY149" fmla="*/ 3059066 h 3499960"/>
                  <a:gd name="connsiteX150" fmla="*/ 2079408 w 2349732"/>
                  <a:gd name="connsiteY150" fmla="*/ 3083722 h 3499960"/>
                  <a:gd name="connsiteX151" fmla="*/ 2136915 w 2349732"/>
                  <a:gd name="connsiteY151" fmla="*/ 3043611 h 3499960"/>
                  <a:gd name="connsiteX152" fmla="*/ 2251928 w 2349732"/>
                  <a:gd name="connsiteY152" fmla="*/ 3029427 h 3499960"/>
                  <a:gd name="connsiteX153" fmla="*/ 2340394 w 2349732"/>
                  <a:gd name="connsiteY153" fmla="*/ 2993068 h 3499960"/>
                  <a:gd name="connsiteX0" fmla="*/ 2340394 w 2349732"/>
                  <a:gd name="connsiteY0" fmla="*/ 2992863 h 3499755"/>
                  <a:gd name="connsiteX1" fmla="*/ 2337469 w 2349732"/>
                  <a:gd name="connsiteY1" fmla="*/ 3105237 h 3499755"/>
                  <a:gd name="connsiteX2" fmla="*/ 2254919 w 2349732"/>
                  <a:gd name="connsiteY2" fmla="*/ 3206837 h 3499755"/>
                  <a:gd name="connsiteX3" fmla="*/ 2140619 w 2349732"/>
                  <a:gd name="connsiteY3" fmla="*/ 3263987 h 3499755"/>
                  <a:gd name="connsiteX4" fmla="*/ 1924719 w 2349732"/>
                  <a:gd name="connsiteY4" fmla="*/ 3276687 h 3499755"/>
                  <a:gd name="connsiteX5" fmla="*/ 1810419 w 2349732"/>
                  <a:gd name="connsiteY5" fmla="*/ 3295737 h 3499755"/>
                  <a:gd name="connsiteX6" fmla="*/ 1689769 w 2349732"/>
                  <a:gd name="connsiteY6" fmla="*/ 3365587 h 3499755"/>
                  <a:gd name="connsiteX7" fmla="*/ 1575469 w 2349732"/>
                  <a:gd name="connsiteY7" fmla="*/ 3467187 h 3499755"/>
                  <a:gd name="connsiteX8" fmla="*/ 1448469 w 2349732"/>
                  <a:gd name="connsiteY8" fmla="*/ 3492587 h 3499755"/>
                  <a:gd name="connsiteX9" fmla="*/ 1321469 w 2349732"/>
                  <a:gd name="connsiteY9" fmla="*/ 3492587 h 3499755"/>
                  <a:gd name="connsiteX10" fmla="*/ 1226219 w 2349732"/>
                  <a:gd name="connsiteY10" fmla="*/ 3410037 h 3499755"/>
                  <a:gd name="connsiteX11" fmla="*/ 1226219 w 2349732"/>
                  <a:gd name="connsiteY11" fmla="*/ 3314787 h 3499755"/>
                  <a:gd name="connsiteX12" fmla="*/ 1296069 w 2349732"/>
                  <a:gd name="connsiteY12" fmla="*/ 3213187 h 3499755"/>
                  <a:gd name="connsiteX13" fmla="*/ 1442119 w 2349732"/>
                  <a:gd name="connsiteY13" fmla="*/ 3143337 h 3499755"/>
                  <a:gd name="connsiteX14" fmla="*/ 1524669 w 2349732"/>
                  <a:gd name="connsiteY14" fmla="*/ 3092537 h 3499755"/>
                  <a:gd name="connsiteX15" fmla="*/ 1473869 w 2349732"/>
                  <a:gd name="connsiteY15" fmla="*/ 3041737 h 3499755"/>
                  <a:gd name="connsiteX16" fmla="*/ 1321469 w 2349732"/>
                  <a:gd name="connsiteY16" fmla="*/ 3098887 h 3499755"/>
                  <a:gd name="connsiteX17" fmla="*/ 1175419 w 2349732"/>
                  <a:gd name="connsiteY17" fmla="*/ 3213187 h 3499755"/>
                  <a:gd name="connsiteX18" fmla="*/ 991269 w 2349732"/>
                  <a:gd name="connsiteY18" fmla="*/ 3289387 h 3499755"/>
                  <a:gd name="connsiteX19" fmla="*/ 857919 w 2349732"/>
                  <a:gd name="connsiteY19" fmla="*/ 3283037 h 3499755"/>
                  <a:gd name="connsiteX20" fmla="*/ 762669 w 2349732"/>
                  <a:gd name="connsiteY20" fmla="*/ 3168737 h 3499755"/>
                  <a:gd name="connsiteX21" fmla="*/ 794419 w 2349732"/>
                  <a:gd name="connsiteY21" fmla="*/ 2984587 h 3499755"/>
                  <a:gd name="connsiteX22" fmla="*/ 965869 w 2349732"/>
                  <a:gd name="connsiteY22" fmla="*/ 2857587 h 3499755"/>
                  <a:gd name="connsiteX23" fmla="*/ 1130969 w 2349732"/>
                  <a:gd name="connsiteY23" fmla="*/ 2717887 h 3499755"/>
                  <a:gd name="connsiteX24" fmla="*/ 1143669 w 2349732"/>
                  <a:gd name="connsiteY24" fmla="*/ 2616287 h 3499755"/>
                  <a:gd name="connsiteX25" fmla="*/ 1073819 w 2349732"/>
                  <a:gd name="connsiteY25" fmla="*/ 2590887 h 3499755"/>
                  <a:gd name="connsiteX26" fmla="*/ 965869 w 2349732"/>
                  <a:gd name="connsiteY26" fmla="*/ 2660737 h 3499755"/>
                  <a:gd name="connsiteX27" fmla="*/ 832519 w 2349732"/>
                  <a:gd name="connsiteY27" fmla="*/ 2832187 h 3499755"/>
                  <a:gd name="connsiteX28" fmla="*/ 661069 w 2349732"/>
                  <a:gd name="connsiteY28" fmla="*/ 2990937 h 3499755"/>
                  <a:gd name="connsiteX29" fmla="*/ 476919 w 2349732"/>
                  <a:gd name="connsiteY29" fmla="*/ 3111587 h 3499755"/>
                  <a:gd name="connsiteX30" fmla="*/ 305469 w 2349732"/>
                  <a:gd name="connsiteY30" fmla="*/ 3143337 h 3499755"/>
                  <a:gd name="connsiteX31" fmla="*/ 159419 w 2349732"/>
                  <a:gd name="connsiteY31" fmla="*/ 3067137 h 3499755"/>
                  <a:gd name="connsiteX32" fmla="*/ 146719 w 2349732"/>
                  <a:gd name="connsiteY32" fmla="*/ 2914737 h 3499755"/>
                  <a:gd name="connsiteX33" fmla="*/ 254669 w 2349732"/>
                  <a:gd name="connsiteY33" fmla="*/ 2755987 h 3499755"/>
                  <a:gd name="connsiteX34" fmla="*/ 445169 w 2349732"/>
                  <a:gd name="connsiteY34" fmla="*/ 2609937 h 3499755"/>
                  <a:gd name="connsiteX35" fmla="*/ 724569 w 2349732"/>
                  <a:gd name="connsiteY35" fmla="*/ 2463887 h 3499755"/>
                  <a:gd name="connsiteX36" fmla="*/ 826169 w 2349732"/>
                  <a:gd name="connsiteY36" fmla="*/ 2381337 h 3499755"/>
                  <a:gd name="connsiteX37" fmla="*/ 851569 w 2349732"/>
                  <a:gd name="connsiteY37" fmla="*/ 2317837 h 3499755"/>
                  <a:gd name="connsiteX38" fmla="*/ 781719 w 2349732"/>
                  <a:gd name="connsiteY38" fmla="*/ 2298787 h 3499755"/>
                  <a:gd name="connsiteX39" fmla="*/ 692819 w 2349732"/>
                  <a:gd name="connsiteY39" fmla="*/ 2368637 h 3499755"/>
                  <a:gd name="connsiteX40" fmla="*/ 629319 w 2349732"/>
                  <a:gd name="connsiteY40" fmla="*/ 2489287 h 3499755"/>
                  <a:gd name="connsiteX41" fmla="*/ 483269 w 2349732"/>
                  <a:gd name="connsiteY41" fmla="*/ 2584537 h 3499755"/>
                  <a:gd name="connsiteX42" fmla="*/ 349919 w 2349732"/>
                  <a:gd name="connsiteY42" fmla="*/ 2660737 h 3499755"/>
                  <a:gd name="connsiteX43" fmla="*/ 191169 w 2349732"/>
                  <a:gd name="connsiteY43" fmla="*/ 2673437 h 3499755"/>
                  <a:gd name="connsiteX44" fmla="*/ 45119 w 2349732"/>
                  <a:gd name="connsiteY44" fmla="*/ 2603587 h 3499755"/>
                  <a:gd name="connsiteX45" fmla="*/ 669 w 2349732"/>
                  <a:gd name="connsiteY45" fmla="*/ 2470237 h 3499755"/>
                  <a:gd name="connsiteX46" fmla="*/ 32419 w 2349732"/>
                  <a:gd name="connsiteY46" fmla="*/ 2343237 h 3499755"/>
                  <a:gd name="connsiteX47" fmla="*/ 197519 w 2349732"/>
                  <a:gd name="connsiteY47" fmla="*/ 2216237 h 3499755"/>
                  <a:gd name="connsiteX48" fmla="*/ 375319 w 2349732"/>
                  <a:gd name="connsiteY48" fmla="*/ 2146387 h 3499755"/>
                  <a:gd name="connsiteX49" fmla="*/ 591219 w 2349732"/>
                  <a:gd name="connsiteY49" fmla="*/ 2044787 h 3499755"/>
                  <a:gd name="connsiteX50" fmla="*/ 673769 w 2349732"/>
                  <a:gd name="connsiteY50" fmla="*/ 1930487 h 3499755"/>
                  <a:gd name="connsiteX51" fmla="*/ 642019 w 2349732"/>
                  <a:gd name="connsiteY51" fmla="*/ 1898737 h 3499755"/>
                  <a:gd name="connsiteX52" fmla="*/ 527719 w 2349732"/>
                  <a:gd name="connsiteY52" fmla="*/ 1993987 h 3499755"/>
                  <a:gd name="connsiteX53" fmla="*/ 305469 w 2349732"/>
                  <a:gd name="connsiteY53" fmla="*/ 2089237 h 3499755"/>
                  <a:gd name="connsiteX54" fmla="*/ 159419 w 2349732"/>
                  <a:gd name="connsiteY54" fmla="*/ 2076537 h 3499755"/>
                  <a:gd name="connsiteX55" fmla="*/ 64169 w 2349732"/>
                  <a:gd name="connsiteY55" fmla="*/ 1955887 h 3499755"/>
                  <a:gd name="connsiteX56" fmla="*/ 51469 w 2349732"/>
                  <a:gd name="connsiteY56" fmla="*/ 1835237 h 3499755"/>
                  <a:gd name="connsiteX57" fmla="*/ 153069 w 2349732"/>
                  <a:gd name="connsiteY57" fmla="*/ 1708237 h 3499755"/>
                  <a:gd name="connsiteX58" fmla="*/ 318169 w 2349732"/>
                  <a:gd name="connsiteY58" fmla="*/ 1606637 h 3499755"/>
                  <a:gd name="connsiteX59" fmla="*/ 432469 w 2349732"/>
                  <a:gd name="connsiteY59" fmla="*/ 1543137 h 3499755"/>
                  <a:gd name="connsiteX60" fmla="*/ 483269 w 2349732"/>
                  <a:gd name="connsiteY60" fmla="*/ 1435187 h 3499755"/>
                  <a:gd name="connsiteX61" fmla="*/ 476919 w 2349732"/>
                  <a:gd name="connsiteY61" fmla="*/ 1403437 h 3499755"/>
                  <a:gd name="connsiteX62" fmla="*/ 400719 w 2349732"/>
                  <a:gd name="connsiteY62" fmla="*/ 1466937 h 3499755"/>
                  <a:gd name="connsiteX63" fmla="*/ 318169 w 2349732"/>
                  <a:gd name="connsiteY63" fmla="*/ 1511387 h 3499755"/>
                  <a:gd name="connsiteX64" fmla="*/ 216569 w 2349732"/>
                  <a:gd name="connsiteY64" fmla="*/ 1466937 h 3499755"/>
                  <a:gd name="connsiteX65" fmla="*/ 172119 w 2349732"/>
                  <a:gd name="connsiteY65" fmla="*/ 1346287 h 3499755"/>
                  <a:gd name="connsiteX66" fmla="*/ 172119 w 2349732"/>
                  <a:gd name="connsiteY66" fmla="*/ 1244687 h 3499755"/>
                  <a:gd name="connsiteX67" fmla="*/ 235619 w 2349732"/>
                  <a:gd name="connsiteY67" fmla="*/ 1047837 h 3499755"/>
                  <a:gd name="connsiteX68" fmla="*/ 296047 w 2349732"/>
                  <a:gd name="connsiteY68" fmla="*/ 891135 h 3499755"/>
                  <a:gd name="connsiteX69" fmla="*/ 413215 w 2349732"/>
                  <a:gd name="connsiteY69" fmla="*/ 506653 h 3499755"/>
                  <a:gd name="connsiteX70" fmla="*/ 355859 w 2349732"/>
                  <a:gd name="connsiteY70" fmla="*/ 297512 h 3499755"/>
                  <a:gd name="connsiteX71" fmla="*/ 253440 w 2349732"/>
                  <a:gd name="connsiteY71" fmla="*/ 232170 h 3499755"/>
                  <a:gd name="connsiteX72" fmla="*/ 132994 w 2349732"/>
                  <a:gd name="connsiteY72" fmla="*/ 186798 h 3499755"/>
                  <a:gd name="connsiteX73" fmla="*/ 110360 w 2349732"/>
                  <a:gd name="connsiteY73" fmla="*/ 32759 h 3499755"/>
                  <a:gd name="connsiteX74" fmla="*/ 138628 w 2349732"/>
                  <a:gd name="connsiteY74" fmla="*/ 2755 h 3499755"/>
                  <a:gd name="connsiteX75" fmla="*/ 255385 w 2349732"/>
                  <a:gd name="connsiteY75" fmla="*/ 41772 h 3499755"/>
                  <a:gd name="connsiteX76" fmla="*/ 385561 w 2349732"/>
                  <a:gd name="connsiteY76" fmla="*/ 58876 h 3499755"/>
                  <a:gd name="connsiteX77" fmla="*/ 479172 w 2349732"/>
                  <a:gd name="connsiteY77" fmla="*/ 144089 h 3499755"/>
                  <a:gd name="connsiteX78" fmla="*/ 567458 w 2349732"/>
                  <a:gd name="connsiteY78" fmla="*/ 312670 h 3499755"/>
                  <a:gd name="connsiteX79" fmla="*/ 587736 w 2349732"/>
                  <a:gd name="connsiteY79" fmla="*/ 486169 h 3499755"/>
                  <a:gd name="connsiteX80" fmla="*/ 515019 w 2349732"/>
                  <a:gd name="connsiteY80" fmla="*/ 762087 h 3499755"/>
                  <a:gd name="connsiteX81" fmla="*/ 464219 w 2349732"/>
                  <a:gd name="connsiteY81" fmla="*/ 939887 h 3499755"/>
                  <a:gd name="connsiteX82" fmla="*/ 388019 w 2349732"/>
                  <a:gd name="connsiteY82" fmla="*/ 1130387 h 3499755"/>
                  <a:gd name="connsiteX83" fmla="*/ 375319 w 2349732"/>
                  <a:gd name="connsiteY83" fmla="*/ 1206587 h 3499755"/>
                  <a:gd name="connsiteX84" fmla="*/ 394369 w 2349732"/>
                  <a:gd name="connsiteY84" fmla="*/ 1238337 h 3499755"/>
                  <a:gd name="connsiteX85" fmla="*/ 324519 w 2349732"/>
                  <a:gd name="connsiteY85" fmla="*/ 1295487 h 3499755"/>
                  <a:gd name="connsiteX86" fmla="*/ 394369 w 2349732"/>
                  <a:gd name="connsiteY86" fmla="*/ 1238337 h 3499755"/>
                  <a:gd name="connsiteX87" fmla="*/ 457869 w 2349732"/>
                  <a:gd name="connsiteY87" fmla="*/ 1193887 h 3499755"/>
                  <a:gd name="connsiteX88" fmla="*/ 565819 w 2349732"/>
                  <a:gd name="connsiteY88" fmla="*/ 1219287 h 3499755"/>
                  <a:gd name="connsiteX89" fmla="*/ 642019 w 2349732"/>
                  <a:gd name="connsiteY89" fmla="*/ 1314537 h 3499755"/>
                  <a:gd name="connsiteX90" fmla="*/ 661069 w 2349732"/>
                  <a:gd name="connsiteY90" fmla="*/ 1460587 h 3499755"/>
                  <a:gd name="connsiteX91" fmla="*/ 610269 w 2349732"/>
                  <a:gd name="connsiteY91" fmla="*/ 1625687 h 3499755"/>
                  <a:gd name="connsiteX92" fmla="*/ 470569 w 2349732"/>
                  <a:gd name="connsiteY92" fmla="*/ 1714587 h 3499755"/>
                  <a:gd name="connsiteX93" fmla="*/ 299119 w 2349732"/>
                  <a:gd name="connsiteY93" fmla="*/ 1816187 h 3499755"/>
                  <a:gd name="connsiteX94" fmla="*/ 273719 w 2349732"/>
                  <a:gd name="connsiteY94" fmla="*/ 1860637 h 3499755"/>
                  <a:gd name="connsiteX95" fmla="*/ 286419 w 2349732"/>
                  <a:gd name="connsiteY95" fmla="*/ 1905087 h 3499755"/>
                  <a:gd name="connsiteX96" fmla="*/ 388019 w 2349732"/>
                  <a:gd name="connsiteY96" fmla="*/ 1866987 h 3499755"/>
                  <a:gd name="connsiteX97" fmla="*/ 508669 w 2349732"/>
                  <a:gd name="connsiteY97" fmla="*/ 1771737 h 3499755"/>
                  <a:gd name="connsiteX98" fmla="*/ 629319 w 2349732"/>
                  <a:gd name="connsiteY98" fmla="*/ 1695537 h 3499755"/>
                  <a:gd name="connsiteX99" fmla="*/ 705519 w 2349732"/>
                  <a:gd name="connsiteY99" fmla="*/ 1676487 h 3499755"/>
                  <a:gd name="connsiteX100" fmla="*/ 794419 w 2349732"/>
                  <a:gd name="connsiteY100" fmla="*/ 1727287 h 3499755"/>
                  <a:gd name="connsiteX101" fmla="*/ 857919 w 2349732"/>
                  <a:gd name="connsiteY101" fmla="*/ 1911437 h 3499755"/>
                  <a:gd name="connsiteX102" fmla="*/ 838869 w 2349732"/>
                  <a:gd name="connsiteY102" fmla="*/ 2019387 h 3499755"/>
                  <a:gd name="connsiteX103" fmla="*/ 775369 w 2349732"/>
                  <a:gd name="connsiteY103" fmla="*/ 2120987 h 3499755"/>
                  <a:gd name="connsiteX104" fmla="*/ 648369 w 2349732"/>
                  <a:gd name="connsiteY104" fmla="*/ 2209887 h 3499755"/>
                  <a:gd name="connsiteX105" fmla="*/ 381669 w 2349732"/>
                  <a:gd name="connsiteY105" fmla="*/ 2311487 h 3499755"/>
                  <a:gd name="connsiteX106" fmla="*/ 273719 w 2349732"/>
                  <a:gd name="connsiteY106" fmla="*/ 2362287 h 3499755"/>
                  <a:gd name="connsiteX107" fmla="*/ 216569 w 2349732"/>
                  <a:gd name="connsiteY107" fmla="*/ 2438487 h 3499755"/>
                  <a:gd name="connsiteX108" fmla="*/ 216569 w 2349732"/>
                  <a:gd name="connsiteY108" fmla="*/ 2508337 h 3499755"/>
                  <a:gd name="connsiteX109" fmla="*/ 330869 w 2349732"/>
                  <a:gd name="connsiteY109" fmla="*/ 2476587 h 3499755"/>
                  <a:gd name="connsiteX110" fmla="*/ 451519 w 2349732"/>
                  <a:gd name="connsiteY110" fmla="*/ 2394037 h 3499755"/>
                  <a:gd name="connsiteX111" fmla="*/ 553119 w 2349732"/>
                  <a:gd name="connsiteY111" fmla="*/ 2260687 h 3499755"/>
                  <a:gd name="connsiteX112" fmla="*/ 705519 w 2349732"/>
                  <a:gd name="connsiteY112" fmla="*/ 2184487 h 3499755"/>
                  <a:gd name="connsiteX113" fmla="*/ 800769 w 2349732"/>
                  <a:gd name="connsiteY113" fmla="*/ 2114637 h 3499755"/>
                  <a:gd name="connsiteX114" fmla="*/ 934119 w 2349732"/>
                  <a:gd name="connsiteY114" fmla="*/ 2127337 h 3499755"/>
                  <a:gd name="connsiteX115" fmla="*/ 1023019 w 2349732"/>
                  <a:gd name="connsiteY115" fmla="*/ 2209887 h 3499755"/>
                  <a:gd name="connsiteX116" fmla="*/ 1054769 w 2349732"/>
                  <a:gd name="connsiteY116" fmla="*/ 2292437 h 3499755"/>
                  <a:gd name="connsiteX117" fmla="*/ 1035719 w 2349732"/>
                  <a:gd name="connsiteY117" fmla="*/ 2400387 h 3499755"/>
                  <a:gd name="connsiteX118" fmla="*/ 870619 w 2349732"/>
                  <a:gd name="connsiteY118" fmla="*/ 2540087 h 3499755"/>
                  <a:gd name="connsiteX119" fmla="*/ 699169 w 2349732"/>
                  <a:gd name="connsiteY119" fmla="*/ 2654387 h 3499755"/>
                  <a:gd name="connsiteX120" fmla="*/ 470569 w 2349732"/>
                  <a:gd name="connsiteY120" fmla="*/ 2787737 h 3499755"/>
                  <a:gd name="connsiteX121" fmla="*/ 388019 w 2349732"/>
                  <a:gd name="connsiteY121" fmla="*/ 2851237 h 3499755"/>
                  <a:gd name="connsiteX122" fmla="*/ 324519 w 2349732"/>
                  <a:gd name="connsiteY122" fmla="*/ 2921087 h 3499755"/>
                  <a:gd name="connsiteX123" fmla="*/ 362619 w 2349732"/>
                  <a:gd name="connsiteY123" fmla="*/ 2952837 h 3499755"/>
                  <a:gd name="connsiteX124" fmla="*/ 546769 w 2349732"/>
                  <a:gd name="connsiteY124" fmla="*/ 2863937 h 3499755"/>
                  <a:gd name="connsiteX125" fmla="*/ 654719 w 2349732"/>
                  <a:gd name="connsiteY125" fmla="*/ 2743287 h 3499755"/>
                  <a:gd name="connsiteX126" fmla="*/ 737269 w 2349732"/>
                  <a:gd name="connsiteY126" fmla="*/ 2648037 h 3499755"/>
                  <a:gd name="connsiteX127" fmla="*/ 915069 w 2349732"/>
                  <a:gd name="connsiteY127" fmla="*/ 2501987 h 3499755"/>
                  <a:gd name="connsiteX128" fmla="*/ 1035719 w 2349732"/>
                  <a:gd name="connsiteY128" fmla="*/ 2400387 h 3499755"/>
                  <a:gd name="connsiteX129" fmla="*/ 1143669 w 2349732"/>
                  <a:gd name="connsiteY129" fmla="*/ 2355937 h 3499755"/>
                  <a:gd name="connsiteX130" fmla="*/ 1232569 w 2349732"/>
                  <a:gd name="connsiteY130" fmla="*/ 2381337 h 3499755"/>
                  <a:gd name="connsiteX131" fmla="*/ 1315119 w 2349732"/>
                  <a:gd name="connsiteY131" fmla="*/ 2476587 h 3499755"/>
                  <a:gd name="connsiteX132" fmla="*/ 1334169 w 2349732"/>
                  <a:gd name="connsiteY132" fmla="*/ 2635337 h 3499755"/>
                  <a:gd name="connsiteX133" fmla="*/ 1270669 w 2349732"/>
                  <a:gd name="connsiteY133" fmla="*/ 2787737 h 3499755"/>
                  <a:gd name="connsiteX134" fmla="*/ 1105569 w 2349732"/>
                  <a:gd name="connsiteY134" fmla="*/ 2940137 h 3499755"/>
                  <a:gd name="connsiteX135" fmla="*/ 1016669 w 2349732"/>
                  <a:gd name="connsiteY135" fmla="*/ 3029037 h 3499755"/>
                  <a:gd name="connsiteX136" fmla="*/ 1016669 w 2349732"/>
                  <a:gd name="connsiteY136" fmla="*/ 3079837 h 3499755"/>
                  <a:gd name="connsiteX137" fmla="*/ 1099219 w 2349732"/>
                  <a:gd name="connsiteY137" fmla="*/ 3079837 h 3499755"/>
                  <a:gd name="connsiteX138" fmla="*/ 1188119 w 2349732"/>
                  <a:gd name="connsiteY138" fmla="*/ 2997287 h 3499755"/>
                  <a:gd name="connsiteX139" fmla="*/ 1289719 w 2349732"/>
                  <a:gd name="connsiteY139" fmla="*/ 2902037 h 3499755"/>
                  <a:gd name="connsiteX140" fmla="*/ 1416719 w 2349732"/>
                  <a:gd name="connsiteY140" fmla="*/ 2857587 h 3499755"/>
                  <a:gd name="connsiteX141" fmla="*/ 1613569 w 2349732"/>
                  <a:gd name="connsiteY141" fmla="*/ 2895687 h 3499755"/>
                  <a:gd name="connsiteX142" fmla="*/ 1696119 w 2349732"/>
                  <a:gd name="connsiteY142" fmla="*/ 3060787 h 3499755"/>
                  <a:gd name="connsiteX143" fmla="*/ 1683419 w 2349732"/>
                  <a:gd name="connsiteY143" fmla="*/ 3162387 h 3499755"/>
                  <a:gd name="connsiteX144" fmla="*/ 1613569 w 2349732"/>
                  <a:gd name="connsiteY144" fmla="*/ 3244937 h 3499755"/>
                  <a:gd name="connsiteX145" fmla="*/ 1480219 w 2349732"/>
                  <a:gd name="connsiteY145" fmla="*/ 3302087 h 3499755"/>
                  <a:gd name="connsiteX146" fmla="*/ 1594519 w 2349732"/>
                  <a:gd name="connsiteY146" fmla="*/ 3251287 h 3499755"/>
                  <a:gd name="connsiteX147" fmla="*/ 1702469 w 2349732"/>
                  <a:gd name="connsiteY147" fmla="*/ 3143337 h 3499755"/>
                  <a:gd name="connsiteX148" fmla="*/ 1813844 w 2349732"/>
                  <a:gd name="connsiteY148" fmla="*/ 3077910 h 3499755"/>
                  <a:gd name="connsiteX149" fmla="*/ 1953544 w 2349732"/>
                  <a:gd name="connsiteY149" fmla="*/ 3058861 h 3499755"/>
                  <a:gd name="connsiteX150" fmla="*/ 2079408 w 2349732"/>
                  <a:gd name="connsiteY150" fmla="*/ 3083517 h 3499755"/>
                  <a:gd name="connsiteX151" fmla="*/ 2136915 w 2349732"/>
                  <a:gd name="connsiteY151" fmla="*/ 3043406 h 3499755"/>
                  <a:gd name="connsiteX152" fmla="*/ 2251928 w 2349732"/>
                  <a:gd name="connsiteY152" fmla="*/ 3029222 h 3499755"/>
                  <a:gd name="connsiteX153" fmla="*/ 2340394 w 2349732"/>
                  <a:gd name="connsiteY153" fmla="*/ 2992863 h 3499755"/>
                  <a:gd name="connsiteX0" fmla="*/ 2340394 w 2349732"/>
                  <a:gd name="connsiteY0" fmla="*/ 2992863 h 3499755"/>
                  <a:gd name="connsiteX1" fmla="*/ 2337469 w 2349732"/>
                  <a:gd name="connsiteY1" fmla="*/ 3105237 h 3499755"/>
                  <a:gd name="connsiteX2" fmla="*/ 2254919 w 2349732"/>
                  <a:gd name="connsiteY2" fmla="*/ 3206837 h 3499755"/>
                  <a:gd name="connsiteX3" fmla="*/ 2140619 w 2349732"/>
                  <a:gd name="connsiteY3" fmla="*/ 3263987 h 3499755"/>
                  <a:gd name="connsiteX4" fmla="*/ 1924719 w 2349732"/>
                  <a:gd name="connsiteY4" fmla="*/ 3276687 h 3499755"/>
                  <a:gd name="connsiteX5" fmla="*/ 1810419 w 2349732"/>
                  <a:gd name="connsiteY5" fmla="*/ 3295737 h 3499755"/>
                  <a:gd name="connsiteX6" fmla="*/ 1689769 w 2349732"/>
                  <a:gd name="connsiteY6" fmla="*/ 3365587 h 3499755"/>
                  <a:gd name="connsiteX7" fmla="*/ 1575469 w 2349732"/>
                  <a:gd name="connsiteY7" fmla="*/ 3467187 h 3499755"/>
                  <a:gd name="connsiteX8" fmla="*/ 1448469 w 2349732"/>
                  <a:gd name="connsiteY8" fmla="*/ 3492587 h 3499755"/>
                  <a:gd name="connsiteX9" fmla="*/ 1321469 w 2349732"/>
                  <a:gd name="connsiteY9" fmla="*/ 3492587 h 3499755"/>
                  <a:gd name="connsiteX10" fmla="*/ 1226219 w 2349732"/>
                  <a:gd name="connsiteY10" fmla="*/ 3410037 h 3499755"/>
                  <a:gd name="connsiteX11" fmla="*/ 1226219 w 2349732"/>
                  <a:gd name="connsiteY11" fmla="*/ 3314787 h 3499755"/>
                  <a:gd name="connsiteX12" fmla="*/ 1296069 w 2349732"/>
                  <a:gd name="connsiteY12" fmla="*/ 3213187 h 3499755"/>
                  <a:gd name="connsiteX13" fmla="*/ 1442119 w 2349732"/>
                  <a:gd name="connsiteY13" fmla="*/ 3143337 h 3499755"/>
                  <a:gd name="connsiteX14" fmla="*/ 1524669 w 2349732"/>
                  <a:gd name="connsiteY14" fmla="*/ 3092537 h 3499755"/>
                  <a:gd name="connsiteX15" fmla="*/ 1473869 w 2349732"/>
                  <a:gd name="connsiteY15" fmla="*/ 3041737 h 3499755"/>
                  <a:gd name="connsiteX16" fmla="*/ 1321469 w 2349732"/>
                  <a:gd name="connsiteY16" fmla="*/ 3098887 h 3499755"/>
                  <a:gd name="connsiteX17" fmla="*/ 1175419 w 2349732"/>
                  <a:gd name="connsiteY17" fmla="*/ 3213187 h 3499755"/>
                  <a:gd name="connsiteX18" fmla="*/ 991269 w 2349732"/>
                  <a:gd name="connsiteY18" fmla="*/ 3289387 h 3499755"/>
                  <a:gd name="connsiteX19" fmla="*/ 857919 w 2349732"/>
                  <a:gd name="connsiteY19" fmla="*/ 3283037 h 3499755"/>
                  <a:gd name="connsiteX20" fmla="*/ 762669 w 2349732"/>
                  <a:gd name="connsiteY20" fmla="*/ 3168737 h 3499755"/>
                  <a:gd name="connsiteX21" fmla="*/ 794419 w 2349732"/>
                  <a:gd name="connsiteY21" fmla="*/ 2984587 h 3499755"/>
                  <a:gd name="connsiteX22" fmla="*/ 965869 w 2349732"/>
                  <a:gd name="connsiteY22" fmla="*/ 2857587 h 3499755"/>
                  <a:gd name="connsiteX23" fmla="*/ 1130969 w 2349732"/>
                  <a:gd name="connsiteY23" fmla="*/ 2717887 h 3499755"/>
                  <a:gd name="connsiteX24" fmla="*/ 1143669 w 2349732"/>
                  <a:gd name="connsiteY24" fmla="*/ 2616287 h 3499755"/>
                  <a:gd name="connsiteX25" fmla="*/ 1073819 w 2349732"/>
                  <a:gd name="connsiteY25" fmla="*/ 2590887 h 3499755"/>
                  <a:gd name="connsiteX26" fmla="*/ 965869 w 2349732"/>
                  <a:gd name="connsiteY26" fmla="*/ 2660737 h 3499755"/>
                  <a:gd name="connsiteX27" fmla="*/ 832519 w 2349732"/>
                  <a:gd name="connsiteY27" fmla="*/ 2832187 h 3499755"/>
                  <a:gd name="connsiteX28" fmla="*/ 661069 w 2349732"/>
                  <a:gd name="connsiteY28" fmla="*/ 2990937 h 3499755"/>
                  <a:gd name="connsiteX29" fmla="*/ 476919 w 2349732"/>
                  <a:gd name="connsiteY29" fmla="*/ 3111587 h 3499755"/>
                  <a:gd name="connsiteX30" fmla="*/ 305469 w 2349732"/>
                  <a:gd name="connsiteY30" fmla="*/ 3143337 h 3499755"/>
                  <a:gd name="connsiteX31" fmla="*/ 159419 w 2349732"/>
                  <a:gd name="connsiteY31" fmla="*/ 3067137 h 3499755"/>
                  <a:gd name="connsiteX32" fmla="*/ 146719 w 2349732"/>
                  <a:gd name="connsiteY32" fmla="*/ 2914737 h 3499755"/>
                  <a:gd name="connsiteX33" fmla="*/ 254669 w 2349732"/>
                  <a:gd name="connsiteY33" fmla="*/ 2755987 h 3499755"/>
                  <a:gd name="connsiteX34" fmla="*/ 445169 w 2349732"/>
                  <a:gd name="connsiteY34" fmla="*/ 2609937 h 3499755"/>
                  <a:gd name="connsiteX35" fmla="*/ 724569 w 2349732"/>
                  <a:gd name="connsiteY35" fmla="*/ 2463887 h 3499755"/>
                  <a:gd name="connsiteX36" fmla="*/ 826169 w 2349732"/>
                  <a:gd name="connsiteY36" fmla="*/ 2381337 h 3499755"/>
                  <a:gd name="connsiteX37" fmla="*/ 851569 w 2349732"/>
                  <a:gd name="connsiteY37" fmla="*/ 2317837 h 3499755"/>
                  <a:gd name="connsiteX38" fmla="*/ 781719 w 2349732"/>
                  <a:gd name="connsiteY38" fmla="*/ 2298787 h 3499755"/>
                  <a:gd name="connsiteX39" fmla="*/ 692819 w 2349732"/>
                  <a:gd name="connsiteY39" fmla="*/ 2368637 h 3499755"/>
                  <a:gd name="connsiteX40" fmla="*/ 629319 w 2349732"/>
                  <a:gd name="connsiteY40" fmla="*/ 2489287 h 3499755"/>
                  <a:gd name="connsiteX41" fmla="*/ 483269 w 2349732"/>
                  <a:gd name="connsiteY41" fmla="*/ 2584537 h 3499755"/>
                  <a:gd name="connsiteX42" fmla="*/ 349919 w 2349732"/>
                  <a:gd name="connsiteY42" fmla="*/ 2660737 h 3499755"/>
                  <a:gd name="connsiteX43" fmla="*/ 191169 w 2349732"/>
                  <a:gd name="connsiteY43" fmla="*/ 2673437 h 3499755"/>
                  <a:gd name="connsiteX44" fmla="*/ 45119 w 2349732"/>
                  <a:gd name="connsiteY44" fmla="*/ 2603587 h 3499755"/>
                  <a:gd name="connsiteX45" fmla="*/ 669 w 2349732"/>
                  <a:gd name="connsiteY45" fmla="*/ 2470237 h 3499755"/>
                  <a:gd name="connsiteX46" fmla="*/ 32419 w 2349732"/>
                  <a:gd name="connsiteY46" fmla="*/ 2343237 h 3499755"/>
                  <a:gd name="connsiteX47" fmla="*/ 197519 w 2349732"/>
                  <a:gd name="connsiteY47" fmla="*/ 2216237 h 3499755"/>
                  <a:gd name="connsiteX48" fmla="*/ 375319 w 2349732"/>
                  <a:gd name="connsiteY48" fmla="*/ 2146387 h 3499755"/>
                  <a:gd name="connsiteX49" fmla="*/ 591219 w 2349732"/>
                  <a:gd name="connsiteY49" fmla="*/ 2044787 h 3499755"/>
                  <a:gd name="connsiteX50" fmla="*/ 673769 w 2349732"/>
                  <a:gd name="connsiteY50" fmla="*/ 1930487 h 3499755"/>
                  <a:gd name="connsiteX51" fmla="*/ 642019 w 2349732"/>
                  <a:gd name="connsiteY51" fmla="*/ 1898737 h 3499755"/>
                  <a:gd name="connsiteX52" fmla="*/ 527719 w 2349732"/>
                  <a:gd name="connsiteY52" fmla="*/ 1993987 h 3499755"/>
                  <a:gd name="connsiteX53" fmla="*/ 305469 w 2349732"/>
                  <a:gd name="connsiteY53" fmla="*/ 2089237 h 3499755"/>
                  <a:gd name="connsiteX54" fmla="*/ 159419 w 2349732"/>
                  <a:gd name="connsiteY54" fmla="*/ 2076537 h 3499755"/>
                  <a:gd name="connsiteX55" fmla="*/ 64169 w 2349732"/>
                  <a:gd name="connsiteY55" fmla="*/ 1955887 h 3499755"/>
                  <a:gd name="connsiteX56" fmla="*/ 51469 w 2349732"/>
                  <a:gd name="connsiteY56" fmla="*/ 1835237 h 3499755"/>
                  <a:gd name="connsiteX57" fmla="*/ 153069 w 2349732"/>
                  <a:gd name="connsiteY57" fmla="*/ 1708237 h 3499755"/>
                  <a:gd name="connsiteX58" fmla="*/ 318169 w 2349732"/>
                  <a:gd name="connsiteY58" fmla="*/ 1606637 h 3499755"/>
                  <a:gd name="connsiteX59" fmla="*/ 432469 w 2349732"/>
                  <a:gd name="connsiteY59" fmla="*/ 1543137 h 3499755"/>
                  <a:gd name="connsiteX60" fmla="*/ 483269 w 2349732"/>
                  <a:gd name="connsiteY60" fmla="*/ 1435187 h 3499755"/>
                  <a:gd name="connsiteX61" fmla="*/ 476919 w 2349732"/>
                  <a:gd name="connsiteY61" fmla="*/ 1403437 h 3499755"/>
                  <a:gd name="connsiteX62" fmla="*/ 400719 w 2349732"/>
                  <a:gd name="connsiteY62" fmla="*/ 1466937 h 3499755"/>
                  <a:gd name="connsiteX63" fmla="*/ 318169 w 2349732"/>
                  <a:gd name="connsiteY63" fmla="*/ 1511387 h 3499755"/>
                  <a:gd name="connsiteX64" fmla="*/ 216569 w 2349732"/>
                  <a:gd name="connsiteY64" fmla="*/ 1466937 h 3499755"/>
                  <a:gd name="connsiteX65" fmla="*/ 172119 w 2349732"/>
                  <a:gd name="connsiteY65" fmla="*/ 1346287 h 3499755"/>
                  <a:gd name="connsiteX66" fmla="*/ 172119 w 2349732"/>
                  <a:gd name="connsiteY66" fmla="*/ 1244687 h 3499755"/>
                  <a:gd name="connsiteX67" fmla="*/ 235619 w 2349732"/>
                  <a:gd name="connsiteY67" fmla="*/ 1047837 h 3499755"/>
                  <a:gd name="connsiteX68" fmla="*/ 296047 w 2349732"/>
                  <a:gd name="connsiteY68" fmla="*/ 891135 h 3499755"/>
                  <a:gd name="connsiteX69" fmla="*/ 413215 w 2349732"/>
                  <a:gd name="connsiteY69" fmla="*/ 506653 h 3499755"/>
                  <a:gd name="connsiteX70" fmla="*/ 355859 w 2349732"/>
                  <a:gd name="connsiteY70" fmla="*/ 297512 h 3499755"/>
                  <a:gd name="connsiteX71" fmla="*/ 253440 w 2349732"/>
                  <a:gd name="connsiteY71" fmla="*/ 232170 h 3499755"/>
                  <a:gd name="connsiteX72" fmla="*/ 132994 w 2349732"/>
                  <a:gd name="connsiteY72" fmla="*/ 186798 h 3499755"/>
                  <a:gd name="connsiteX73" fmla="*/ 110360 w 2349732"/>
                  <a:gd name="connsiteY73" fmla="*/ 32759 h 3499755"/>
                  <a:gd name="connsiteX74" fmla="*/ 138628 w 2349732"/>
                  <a:gd name="connsiteY74" fmla="*/ 2755 h 3499755"/>
                  <a:gd name="connsiteX75" fmla="*/ 255385 w 2349732"/>
                  <a:gd name="connsiteY75" fmla="*/ 41772 h 3499755"/>
                  <a:gd name="connsiteX76" fmla="*/ 333942 w 2349732"/>
                  <a:gd name="connsiteY76" fmla="*/ 73625 h 3499755"/>
                  <a:gd name="connsiteX77" fmla="*/ 479172 w 2349732"/>
                  <a:gd name="connsiteY77" fmla="*/ 144089 h 3499755"/>
                  <a:gd name="connsiteX78" fmla="*/ 567458 w 2349732"/>
                  <a:gd name="connsiteY78" fmla="*/ 312670 h 3499755"/>
                  <a:gd name="connsiteX79" fmla="*/ 587736 w 2349732"/>
                  <a:gd name="connsiteY79" fmla="*/ 486169 h 3499755"/>
                  <a:gd name="connsiteX80" fmla="*/ 515019 w 2349732"/>
                  <a:gd name="connsiteY80" fmla="*/ 762087 h 3499755"/>
                  <a:gd name="connsiteX81" fmla="*/ 464219 w 2349732"/>
                  <a:gd name="connsiteY81" fmla="*/ 939887 h 3499755"/>
                  <a:gd name="connsiteX82" fmla="*/ 388019 w 2349732"/>
                  <a:gd name="connsiteY82" fmla="*/ 1130387 h 3499755"/>
                  <a:gd name="connsiteX83" fmla="*/ 375319 w 2349732"/>
                  <a:gd name="connsiteY83" fmla="*/ 1206587 h 3499755"/>
                  <a:gd name="connsiteX84" fmla="*/ 394369 w 2349732"/>
                  <a:gd name="connsiteY84" fmla="*/ 1238337 h 3499755"/>
                  <a:gd name="connsiteX85" fmla="*/ 324519 w 2349732"/>
                  <a:gd name="connsiteY85" fmla="*/ 1295487 h 3499755"/>
                  <a:gd name="connsiteX86" fmla="*/ 394369 w 2349732"/>
                  <a:gd name="connsiteY86" fmla="*/ 1238337 h 3499755"/>
                  <a:gd name="connsiteX87" fmla="*/ 457869 w 2349732"/>
                  <a:gd name="connsiteY87" fmla="*/ 1193887 h 3499755"/>
                  <a:gd name="connsiteX88" fmla="*/ 565819 w 2349732"/>
                  <a:gd name="connsiteY88" fmla="*/ 1219287 h 3499755"/>
                  <a:gd name="connsiteX89" fmla="*/ 642019 w 2349732"/>
                  <a:gd name="connsiteY89" fmla="*/ 1314537 h 3499755"/>
                  <a:gd name="connsiteX90" fmla="*/ 661069 w 2349732"/>
                  <a:gd name="connsiteY90" fmla="*/ 1460587 h 3499755"/>
                  <a:gd name="connsiteX91" fmla="*/ 610269 w 2349732"/>
                  <a:gd name="connsiteY91" fmla="*/ 1625687 h 3499755"/>
                  <a:gd name="connsiteX92" fmla="*/ 470569 w 2349732"/>
                  <a:gd name="connsiteY92" fmla="*/ 1714587 h 3499755"/>
                  <a:gd name="connsiteX93" fmla="*/ 299119 w 2349732"/>
                  <a:gd name="connsiteY93" fmla="*/ 1816187 h 3499755"/>
                  <a:gd name="connsiteX94" fmla="*/ 273719 w 2349732"/>
                  <a:gd name="connsiteY94" fmla="*/ 1860637 h 3499755"/>
                  <a:gd name="connsiteX95" fmla="*/ 286419 w 2349732"/>
                  <a:gd name="connsiteY95" fmla="*/ 1905087 h 3499755"/>
                  <a:gd name="connsiteX96" fmla="*/ 388019 w 2349732"/>
                  <a:gd name="connsiteY96" fmla="*/ 1866987 h 3499755"/>
                  <a:gd name="connsiteX97" fmla="*/ 508669 w 2349732"/>
                  <a:gd name="connsiteY97" fmla="*/ 1771737 h 3499755"/>
                  <a:gd name="connsiteX98" fmla="*/ 629319 w 2349732"/>
                  <a:gd name="connsiteY98" fmla="*/ 1695537 h 3499755"/>
                  <a:gd name="connsiteX99" fmla="*/ 705519 w 2349732"/>
                  <a:gd name="connsiteY99" fmla="*/ 1676487 h 3499755"/>
                  <a:gd name="connsiteX100" fmla="*/ 794419 w 2349732"/>
                  <a:gd name="connsiteY100" fmla="*/ 1727287 h 3499755"/>
                  <a:gd name="connsiteX101" fmla="*/ 857919 w 2349732"/>
                  <a:gd name="connsiteY101" fmla="*/ 1911437 h 3499755"/>
                  <a:gd name="connsiteX102" fmla="*/ 838869 w 2349732"/>
                  <a:gd name="connsiteY102" fmla="*/ 2019387 h 3499755"/>
                  <a:gd name="connsiteX103" fmla="*/ 775369 w 2349732"/>
                  <a:gd name="connsiteY103" fmla="*/ 2120987 h 3499755"/>
                  <a:gd name="connsiteX104" fmla="*/ 648369 w 2349732"/>
                  <a:gd name="connsiteY104" fmla="*/ 2209887 h 3499755"/>
                  <a:gd name="connsiteX105" fmla="*/ 381669 w 2349732"/>
                  <a:gd name="connsiteY105" fmla="*/ 2311487 h 3499755"/>
                  <a:gd name="connsiteX106" fmla="*/ 273719 w 2349732"/>
                  <a:gd name="connsiteY106" fmla="*/ 2362287 h 3499755"/>
                  <a:gd name="connsiteX107" fmla="*/ 216569 w 2349732"/>
                  <a:gd name="connsiteY107" fmla="*/ 2438487 h 3499755"/>
                  <a:gd name="connsiteX108" fmla="*/ 216569 w 2349732"/>
                  <a:gd name="connsiteY108" fmla="*/ 2508337 h 3499755"/>
                  <a:gd name="connsiteX109" fmla="*/ 330869 w 2349732"/>
                  <a:gd name="connsiteY109" fmla="*/ 2476587 h 3499755"/>
                  <a:gd name="connsiteX110" fmla="*/ 451519 w 2349732"/>
                  <a:gd name="connsiteY110" fmla="*/ 2394037 h 3499755"/>
                  <a:gd name="connsiteX111" fmla="*/ 553119 w 2349732"/>
                  <a:gd name="connsiteY111" fmla="*/ 2260687 h 3499755"/>
                  <a:gd name="connsiteX112" fmla="*/ 705519 w 2349732"/>
                  <a:gd name="connsiteY112" fmla="*/ 2184487 h 3499755"/>
                  <a:gd name="connsiteX113" fmla="*/ 800769 w 2349732"/>
                  <a:gd name="connsiteY113" fmla="*/ 2114637 h 3499755"/>
                  <a:gd name="connsiteX114" fmla="*/ 934119 w 2349732"/>
                  <a:gd name="connsiteY114" fmla="*/ 2127337 h 3499755"/>
                  <a:gd name="connsiteX115" fmla="*/ 1023019 w 2349732"/>
                  <a:gd name="connsiteY115" fmla="*/ 2209887 h 3499755"/>
                  <a:gd name="connsiteX116" fmla="*/ 1054769 w 2349732"/>
                  <a:gd name="connsiteY116" fmla="*/ 2292437 h 3499755"/>
                  <a:gd name="connsiteX117" fmla="*/ 1035719 w 2349732"/>
                  <a:gd name="connsiteY117" fmla="*/ 2400387 h 3499755"/>
                  <a:gd name="connsiteX118" fmla="*/ 870619 w 2349732"/>
                  <a:gd name="connsiteY118" fmla="*/ 2540087 h 3499755"/>
                  <a:gd name="connsiteX119" fmla="*/ 699169 w 2349732"/>
                  <a:gd name="connsiteY119" fmla="*/ 2654387 h 3499755"/>
                  <a:gd name="connsiteX120" fmla="*/ 470569 w 2349732"/>
                  <a:gd name="connsiteY120" fmla="*/ 2787737 h 3499755"/>
                  <a:gd name="connsiteX121" fmla="*/ 388019 w 2349732"/>
                  <a:gd name="connsiteY121" fmla="*/ 2851237 h 3499755"/>
                  <a:gd name="connsiteX122" fmla="*/ 324519 w 2349732"/>
                  <a:gd name="connsiteY122" fmla="*/ 2921087 h 3499755"/>
                  <a:gd name="connsiteX123" fmla="*/ 362619 w 2349732"/>
                  <a:gd name="connsiteY123" fmla="*/ 2952837 h 3499755"/>
                  <a:gd name="connsiteX124" fmla="*/ 546769 w 2349732"/>
                  <a:gd name="connsiteY124" fmla="*/ 2863937 h 3499755"/>
                  <a:gd name="connsiteX125" fmla="*/ 654719 w 2349732"/>
                  <a:gd name="connsiteY125" fmla="*/ 2743287 h 3499755"/>
                  <a:gd name="connsiteX126" fmla="*/ 737269 w 2349732"/>
                  <a:gd name="connsiteY126" fmla="*/ 2648037 h 3499755"/>
                  <a:gd name="connsiteX127" fmla="*/ 915069 w 2349732"/>
                  <a:gd name="connsiteY127" fmla="*/ 2501987 h 3499755"/>
                  <a:gd name="connsiteX128" fmla="*/ 1035719 w 2349732"/>
                  <a:gd name="connsiteY128" fmla="*/ 2400387 h 3499755"/>
                  <a:gd name="connsiteX129" fmla="*/ 1143669 w 2349732"/>
                  <a:gd name="connsiteY129" fmla="*/ 2355937 h 3499755"/>
                  <a:gd name="connsiteX130" fmla="*/ 1232569 w 2349732"/>
                  <a:gd name="connsiteY130" fmla="*/ 2381337 h 3499755"/>
                  <a:gd name="connsiteX131" fmla="*/ 1315119 w 2349732"/>
                  <a:gd name="connsiteY131" fmla="*/ 2476587 h 3499755"/>
                  <a:gd name="connsiteX132" fmla="*/ 1334169 w 2349732"/>
                  <a:gd name="connsiteY132" fmla="*/ 2635337 h 3499755"/>
                  <a:gd name="connsiteX133" fmla="*/ 1270669 w 2349732"/>
                  <a:gd name="connsiteY133" fmla="*/ 2787737 h 3499755"/>
                  <a:gd name="connsiteX134" fmla="*/ 1105569 w 2349732"/>
                  <a:gd name="connsiteY134" fmla="*/ 2940137 h 3499755"/>
                  <a:gd name="connsiteX135" fmla="*/ 1016669 w 2349732"/>
                  <a:gd name="connsiteY135" fmla="*/ 3029037 h 3499755"/>
                  <a:gd name="connsiteX136" fmla="*/ 1016669 w 2349732"/>
                  <a:gd name="connsiteY136" fmla="*/ 3079837 h 3499755"/>
                  <a:gd name="connsiteX137" fmla="*/ 1099219 w 2349732"/>
                  <a:gd name="connsiteY137" fmla="*/ 3079837 h 3499755"/>
                  <a:gd name="connsiteX138" fmla="*/ 1188119 w 2349732"/>
                  <a:gd name="connsiteY138" fmla="*/ 2997287 h 3499755"/>
                  <a:gd name="connsiteX139" fmla="*/ 1289719 w 2349732"/>
                  <a:gd name="connsiteY139" fmla="*/ 2902037 h 3499755"/>
                  <a:gd name="connsiteX140" fmla="*/ 1416719 w 2349732"/>
                  <a:gd name="connsiteY140" fmla="*/ 2857587 h 3499755"/>
                  <a:gd name="connsiteX141" fmla="*/ 1613569 w 2349732"/>
                  <a:gd name="connsiteY141" fmla="*/ 2895687 h 3499755"/>
                  <a:gd name="connsiteX142" fmla="*/ 1696119 w 2349732"/>
                  <a:gd name="connsiteY142" fmla="*/ 3060787 h 3499755"/>
                  <a:gd name="connsiteX143" fmla="*/ 1683419 w 2349732"/>
                  <a:gd name="connsiteY143" fmla="*/ 3162387 h 3499755"/>
                  <a:gd name="connsiteX144" fmla="*/ 1613569 w 2349732"/>
                  <a:gd name="connsiteY144" fmla="*/ 3244937 h 3499755"/>
                  <a:gd name="connsiteX145" fmla="*/ 1480219 w 2349732"/>
                  <a:gd name="connsiteY145" fmla="*/ 3302087 h 3499755"/>
                  <a:gd name="connsiteX146" fmla="*/ 1594519 w 2349732"/>
                  <a:gd name="connsiteY146" fmla="*/ 3251287 h 3499755"/>
                  <a:gd name="connsiteX147" fmla="*/ 1702469 w 2349732"/>
                  <a:gd name="connsiteY147" fmla="*/ 3143337 h 3499755"/>
                  <a:gd name="connsiteX148" fmla="*/ 1813844 w 2349732"/>
                  <a:gd name="connsiteY148" fmla="*/ 3077910 h 3499755"/>
                  <a:gd name="connsiteX149" fmla="*/ 1953544 w 2349732"/>
                  <a:gd name="connsiteY149" fmla="*/ 3058861 h 3499755"/>
                  <a:gd name="connsiteX150" fmla="*/ 2079408 w 2349732"/>
                  <a:gd name="connsiteY150" fmla="*/ 3083517 h 3499755"/>
                  <a:gd name="connsiteX151" fmla="*/ 2136915 w 2349732"/>
                  <a:gd name="connsiteY151" fmla="*/ 3043406 h 3499755"/>
                  <a:gd name="connsiteX152" fmla="*/ 2251928 w 2349732"/>
                  <a:gd name="connsiteY152" fmla="*/ 3029222 h 3499755"/>
                  <a:gd name="connsiteX153" fmla="*/ 2340394 w 2349732"/>
                  <a:gd name="connsiteY153" fmla="*/ 2992863 h 3499755"/>
                  <a:gd name="connsiteX0" fmla="*/ 2340394 w 2349732"/>
                  <a:gd name="connsiteY0" fmla="*/ 2992863 h 3499755"/>
                  <a:gd name="connsiteX1" fmla="*/ 2337469 w 2349732"/>
                  <a:gd name="connsiteY1" fmla="*/ 3105237 h 3499755"/>
                  <a:gd name="connsiteX2" fmla="*/ 2254919 w 2349732"/>
                  <a:gd name="connsiteY2" fmla="*/ 3206837 h 3499755"/>
                  <a:gd name="connsiteX3" fmla="*/ 2140619 w 2349732"/>
                  <a:gd name="connsiteY3" fmla="*/ 3263987 h 3499755"/>
                  <a:gd name="connsiteX4" fmla="*/ 1924719 w 2349732"/>
                  <a:gd name="connsiteY4" fmla="*/ 3276687 h 3499755"/>
                  <a:gd name="connsiteX5" fmla="*/ 1810419 w 2349732"/>
                  <a:gd name="connsiteY5" fmla="*/ 3295737 h 3499755"/>
                  <a:gd name="connsiteX6" fmla="*/ 1689769 w 2349732"/>
                  <a:gd name="connsiteY6" fmla="*/ 3365587 h 3499755"/>
                  <a:gd name="connsiteX7" fmla="*/ 1575469 w 2349732"/>
                  <a:gd name="connsiteY7" fmla="*/ 3467187 h 3499755"/>
                  <a:gd name="connsiteX8" fmla="*/ 1448469 w 2349732"/>
                  <a:gd name="connsiteY8" fmla="*/ 3492587 h 3499755"/>
                  <a:gd name="connsiteX9" fmla="*/ 1321469 w 2349732"/>
                  <a:gd name="connsiteY9" fmla="*/ 3492587 h 3499755"/>
                  <a:gd name="connsiteX10" fmla="*/ 1226219 w 2349732"/>
                  <a:gd name="connsiteY10" fmla="*/ 3410037 h 3499755"/>
                  <a:gd name="connsiteX11" fmla="*/ 1226219 w 2349732"/>
                  <a:gd name="connsiteY11" fmla="*/ 3314787 h 3499755"/>
                  <a:gd name="connsiteX12" fmla="*/ 1296069 w 2349732"/>
                  <a:gd name="connsiteY12" fmla="*/ 3213187 h 3499755"/>
                  <a:gd name="connsiteX13" fmla="*/ 1442119 w 2349732"/>
                  <a:gd name="connsiteY13" fmla="*/ 3143337 h 3499755"/>
                  <a:gd name="connsiteX14" fmla="*/ 1524669 w 2349732"/>
                  <a:gd name="connsiteY14" fmla="*/ 3092537 h 3499755"/>
                  <a:gd name="connsiteX15" fmla="*/ 1473869 w 2349732"/>
                  <a:gd name="connsiteY15" fmla="*/ 3041737 h 3499755"/>
                  <a:gd name="connsiteX16" fmla="*/ 1321469 w 2349732"/>
                  <a:gd name="connsiteY16" fmla="*/ 3098887 h 3499755"/>
                  <a:gd name="connsiteX17" fmla="*/ 1175419 w 2349732"/>
                  <a:gd name="connsiteY17" fmla="*/ 3213187 h 3499755"/>
                  <a:gd name="connsiteX18" fmla="*/ 991269 w 2349732"/>
                  <a:gd name="connsiteY18" fmla="*/ 3289387 h 3499755"/>
                  <a:gd name="connsiteX19" fmla="*/ 857919 w 2349732"/>
                  <a:gd name="connsiteY19" fmla="*/ 3283037 h 3499755"/>
                  <a:gd name="connsiteX20" fmla="*/ 762669 w 2349732"/>
                  <a:gd name="connsiteY20" fmla="*/ 3168737 h 3499755"/>
                  <a:gd name="connsiteX21" fmla="*/ 794419 w 2349732"/>
                  <a:gd name="connsiteY21" fmla="*/ 2984587 h 3499755"/>
                  <a:gd name="connsiteX22" fmla="*/ 965869 w 2349732"/>
                  <a:gd name="connsiteY22" fmla="*/ 2857587 h 3499755"/>
                  <a:gd name="connsiteX23" fmla="*/ 1130969 w 2349732"/>
                  <a:gd name="connsiteY23" fmla="*/ 2717887 h 3499755"/>
                  <a:gd name="connsiteX24" fmla="*/ 1143669 w 2349732"/>
                  <a:gd name="connsiteY24" fmla="*/ 2616287 h 3499755"/>
                  <a:gd name="connsiteX25" fmla="*/ 1073819 w 2349732"/>
                  <a:gd name="connsiteY25" fmla="*/ 2590887 h 3499755"/>
                  <a:gd name="connsiteX26" fmla="*/ 965869 w 2349732"/>
                  <a:gd name="connsiteY26" fmla="*/ 2660737 h 3499755"/>
                  <a:gd name="connsiteX27" fmla="*/ 832519 w 2349732"/>
                  <a:gd name="connsiteY27" fmla="*/ 2832187 h 3499755"/>
                  <a:gd name="connsiteX28" fmla="*/ 661069 w 2349732"/>
                  <a:gd name="connsiteY28" fmla="*/ 2990937 h 3499755"/>
                  <a:gd name="connsiteX29" fmla="*/ 476919 w 2349732"/>
                  <a:gd name="connsiteY29" fmla="*/ 3111587 h 3499755"/>
                  <a:gd name="connsiteX30" fmla="*/ 305469 w 2349732"/>
                  <a:gd name="connsiteY30" fmla="*/ 3143337 h 3499755"/>
                  <a:gd name="connsiteX31" fmla="*/ 159419 w 2349732"/>
                  <a:gd name="connsiteY31" fmla="*/ 3067137 h 3499755"/>
                  <a:gd name="connsiteX32" fmla="*/ 146719 w 2349732"/>
                  <a:gd name="connsiteY32" fmla="*/ 2914737 h 3499755"/>
                  <a:gd name="connsiteX33" fmla="*/ 254669 w 2349732"/>
                  <a:gd name="connsiteY33" fmla="*/ 2755987 h 3499755"/>
                  <a:gd name="connsiteX34" fmla="*/ 445169 w 2349732"/>
                  <a:gd name="connsiteY34" fmla="*/ 2609937 h 3499755"/>
                  <a:gd name="connsiteX35" fmla="*/ 724569 w 2349732"/>
                  <a:gd name="connsiteY35" fmla="*/ 2463887 h 3499755"/>
                  <a:gd name="connsiteX36" fmla="*/ 826169 w 2349732"/>
                  <a:gd name="connsiteY36" fmla="*/ 2381337 h 3499755"/>
                  <a:gd name="connsiteX37" fmla="*/ 851569 w 2349732"/>
                  <a:gd name="connsiteY37" fmla="*/ 2317837 h 3499755"/>
                  <a:gd name="connsiteX38" fmla="*/ 781719 w 2349732"/>
                  <a:gd name="connsiteY38" fmla="*/ 2298787 h 3499755"/>
                  <a:gd name="connsiteX39" fmla="*/ 692819 w 2349732"/>
                  <a:gd name="connsiteY39" fmla="*/ 2368637 h 3499755"/>
                  <a:gd name="connsiteX40" fmla="*/ 629319 w 2349732"/>
                  <a:gd name="connsiteY40" fmla="*/ 2489287 h 3499755"/>
                  <a:gd name="connsiteX41" fmla="*/ 483269 w 2349732"/>
                  <a:gd name="connsiteY41" fmla="*/ 2584537 h 3499755"/>
                  <a:gd name="connsiteX42" fmla="*/ 349919 w 2349732"/>
                  <a:gd name="connsiteY42" fmla="*/ 2660737 h 3499755"/>
                  <a:gd name="connsiteX43" fmla="*/ 191169 w 2349732"/>
                  <a:gd name="connsiteY43" fmla="*/ 2673437 h 3499755"/>
                  <a:gd name="connsiteX44" fmla="*/ 45119 w 2349732"/>
                  <a:gd name="connsiteY44" fmla="*/ 2603587 h 3499755"/>
                  <a:gd name="connsiteX45" fmla="*/ 669 w 2349732"/>
                  <a:gd name="connsiteY45" fmla="*/ 2470237 h 3499755"/>
                  <a:gd name="connsiteX46" fmla="*/ 32419 w 2349732"/>
                  <a:gd name="connsiteY46" fmla="*/ 2343237 h 3499755"/>
                  <a:gd name="connsiteX47" fmla="*/ 197519 w 2349732"/>
                  <a:gd name="connsiteY47" fmla="*/ 2216237 h 3499755"/>
                  <a:gd name="connsiteX48" fmla="*/ 375319 w 2349732"/>
                  <a:gd name="connsiteY48" fmla="*/ 2146387 h 3499755"/>
                  <a:gd name="connsiteX49" fmla="*/ 591219 w 2349732"/>
                  <a:gd name="connsiteY49" fmla="*/ 2044787 h 3499755"/>
                  <a:gd name="connsiteX50" fmla="*/ 673769 w 2349732"/>
                  <a:gd name="connsiteY50" fmla="*/ 1930487 h 3499755"/>
                  <a:gd name="connsiteX51" fmla="*/ 642019 w 2349732"/>
                  <a:gd name="connsiteY51" fmla="*/ 1898737 h 3499755"/>
                  <a:gd name="connsiteX52" fmla="*/ 527719 w 2349732"/>
                  <a:gd name="connsiteY52" fmla="*/ 1993987 h 3499755"/>
                  <a:gd name="connsiteX53" fmla="*/ 305469 w 2349732"/>
                  <a:gd name="connsiteY53" fmla="*/ 2089237 h 3499755"/>
                  <a:gd name="connsiteX54" fmla="*/ 159419 w 2349732"/>
                  <a:gd name="connsiteY54" fmla="*/ 2076537 h 3499755"/>
                  <a:gd name="connsiteX55" fmla="*/ 64169 w 2349732"/>
                  <a:gd name="connsiteY55" fmla="*/ 1955887 h 3499755"/>
                  <a:gd name="connsiteX56" fmla="*/ 51469 w 2349732"/>
                  <a:gd name="connsiteY56" fmla="*/ 1835237 h 3499755"/>
                  <a:gd name="connsiteX57" fmla="*/ 153069 w 2349732"/>
                  <a:gd name="connsiteY57" fmla="*/ 1708237 h 3499755"/>
                  <a:gd name="connsiteX58" fmla="*/ 318169 w 2349732"/>
                  <a:gd name="connsiteY58" fmla="*/ 1606637 h 3499755"/>
                  <a:gd name="connsiteX59" fmla="*/ 432469 w 2349732"/>
                  <a:gd name="connsiteY59" fmla="*/ 1543137 h 3499755"/>
                  <a:gd name="connsiteX60" fmla="*/ 483269 w 2349732"/>
                  <a:gd name="connsiteY60" fmla="*/ 1435187 h 3499755"/>
                  <a:gd name="connsiteX61" fmla="*/ 476919 w 2349732"/>
                  <a:gd name="connsiteY61" fmla="*/ 1403437 h 3499755"/>
                  <a:gd name="connsiteX62" fmla="*/ 400719 w 2349732"/>
                  <a:gd name="connsiteY62" fmla="*/ 1466937 h 3499755"/>
                  <a:gd name="connsiteX63" fmla="*/ 318169 w 2349732"/>
                  <a:gd name="connsiteY63" fmla="*/ 1511387 h 3499755"/>
                  <a:gd name="connsiteX64" fmla="*/ 216569 w 2349732"/>
                  <a:gd name="connsiteY64" fmla="*/ 1466937 h 3499755"/>
                  <a:gd name="connsiteX65" fmla="*/ 172119 w 2349732"/>
                  <a:gd name="connsiteY65" fmla="*/ 1346287 h 3499755"/>
                  <a:gd name="connsiteX66" fmla="*/ 172119 w 2349732"/>
                  <a:gd name="connsiteY66" fmla="*/ 1244687 h 3499755"/>
                  <a:gd name="connsiteX67" fmla="*/ 235619 w 2349732"/>
                  <a:gd name="connsiteY67" fmla="*/ 1047837 h 3499755"/>
                  <a:gd name="connsiteX68" fmla="*/ 296047 w 2349732"/>
                  <a:gd name="connsiteY68" fmla="*/ 891135 h 3499755"/>
                  <a:gd name="connsiteX69" fmla="*/ 413215 w 2349732"/>
                  <a:gd name="connsiteY69" fmla="*/ 506653 h 3499755"/>
                  <a:gd name="connsiteX70" fmla="*/ 355859 w 2349732"/>
                  <a:gd name="connsiteY70" fmla="*/ 297512 h 3499755"/>
                  <a:gd name="connsiteX71" fmla="*/ 253440 w 2349732"/>
                  <a:gd name="connsiteY71" fmla="*/ 232170 h 3499755"/>
                  <a:gd name="connsiteX72" fmla="*/ 132994 w 2349732"/>
                  <a:gd name="connsiteY72" fmla="*/ 186798 h 3499755"/>
                  <a:gd name="connsiteX73" fmla="*/ 110360 w 2349732"/>
                  <a:gd name="connsiteY73" fmla="*/ 32759 h 3499755"/>
                  <a:gd name="connsiteX74" fmla="*/ 138628 w 2349732"/>
                  <a:gd name="connsiteY74" fmla="*/ 2755 h 3499755"/>
                  <a:gd name="connsiteX75" fmla="*/ 255385 w 2349732"/>
                  <a:gd name="connsiteY75" fmla="*/ 41772 h 3499755"/>
                  <a:gd name="connsiteX76" fmla="*/ 333942 w 2349732"/>
                  <a:gd name="connsiteY76" fmla="*/ 73625 h 3499755"/>
                  <a:gd name="connsiteX77" fmla="*/ 479172 w 2349732"/>
                  <a:gd name="connsiteY77" fmla="*/ 144089 h 3499755"/>
                  <a:gd name="connsiteX78" fmla="*/ 361184 w 2349732"/>
                  <a:gd name="connsiteY78" fmla="*/ 82846 h 3499755"/>
                  <a:gd name="connsiteX79" fmla="*/ 567458 w 2349732"/>
                  <a:gd name="connsiteY79" fmla="*/ 312670 h 3499755"/>
                  <a:gd name="connsiteX80" fmla="*/ 587736 w 2349732"/>
                  <a:gd name="connsiteY80" fmla="*/ 486169 h 3499755"/>
                  <a:gd name="connsiteX81" fmla="*/ 515019 w 2349732"/>
                  <a:gd name="connsiteY81" fmla="*/ 762087 h 3499755"/>
                  <a:gd name="connsiteX82" fmla="*/ 464219 w 2349732"/>
                  <a:gd name="connsiteY82" fmla="*/ 939887 h 3499755"/>
                  <a:gd name="connsiteX83" fmla="*/ 388019 w 2349732"/>
                  <a:gd name="connsiteY83" fmla="*/ 1130387 h 3499755"/>
                  <a:gd name="connsiteX84" fmla="*/ 375319 w 2349732"/>
                  <a:gd name="connsiteY84" fmla="*/ 1206587 h 3499755"/>
                  <a:gd name="connsiteX85" fmla="*/ 394369 w 2349732"/>
                  <a:gd name="connsiteY85" fmla="*/ 1238337 h 3499755"/>
                  <a:gd name="connsiteX86" fmla="*/ 324519 w 2349732"/>
                  <a:gd name="connsiteY86" fmla="*/ 1295487 h 3499755"/>
                  <a:gd name="connsiteX87" fmla="*/ 394369 w 2349732"/>
                  <a:gd name="connsiteY87" fmla="*/ 1238337 h 3499755"/>
                  <a:gd name="connsiteX88" fmla="*/ 457869 w 2349732"/>
                  <a:gd name="connsiteY88" fmla="*/ 1193887 h 3499755"/>
                  <a:gd name="connsiteX89" fmla="*/ 565819 w 2349732"/>
                  <a:gd name="connsiteY89" fmla="*/ 1219287 h 3499755"/>
                  <a:gd name="connsiteX90" fmla="*/ 642019 w 2349732"/>
                  <a:gd name="connsiteY90" fmla="*/ 1314537 h 3499755"/>
                  <a:gd name="connsiteX91" fmla="*/ 661069 w 2349732"/>
                  <a:gd name="connsiteY91" fmla="*/ 1460587 h 3499755"/>
                  <a:gd name="connsiteX92" fmla="*/ 610269 w 2349732"/>
                  <a:gd name="connsiteY92" fmla="*/ 1625687 h 3499755"/>
                  <a:gd name="connsiteX93" fmla="*/ 470569 w 2349732"/>
                  <a:gd name="connsiteY93" fmla="*/ 1714587 h 3499755"/>
                  <a:gd name="connsiteX94" fmla="*/ 299119 w 2349732"/>
                  <a:gd name="connsiteY94" fmla="*/ 1816187 h 3499755"/>
                  <a:gd name="connsiteX95" fmla="*/ 273719 w 2349732"/>
                  <a:gd name="connsiteY95" fmla="*/ 1860637 h 3499755"/>
                  <a:gd name="connsiteX96" fmla="*/ 286419 w 2349732"/>
                  <a:gd name="connsiteY96" fmla="*/ 1905087 h 3499755"/>
                  <a:gd name="connsiteX97" fmla="*/ 388019 w 2349732"/>
                  <a:gd name="connsiteY97" fmla="*/ 1866987 h 3499755"/>
                  <a:gd name="connsiteX98" fmla="*/ 508669 w 2349732"/>
                  <a:gd name="connsiteY98" fmla="*/ 1771737 h 3499755"/>
                  <a:gd name="connsiteX99" fmla="*/ 629319 w 2349732"/>
                  <a:gd name="connsiteY99" fmla="*/ 1695537 h 3499755"/>
                  <a:gd name="connsiteX100" fmla="*/ 705519 w 2349732"/>
                  <a:gd name="connsiteY100" fmla="*/ 1676487 h 3499755"/>
                  <a:gd name="connsiteX101" fmla="*/ 794419 w 2349732"/>
                  <a:gd name="connsiteY101" fmla="*/ 1727287 h 3499755"/>
                  <a:gd name="connsiteX102" fmla="*/ 857919 w 2349732"/>
                  <a:gd name="connsiteY102" fmla="*/ 1911437 h 3499755"/>
                  <a:gd name="connsiteX103" fmla="*/ 838869 w 2349732"/>
                  <a:gd name="connsiteY103" fmla="*/ 2019387 h 3499755"/>
                  <a:gd name="connsiteX104" fmla="*/ 775369 w 2349732"/>
                  <a:gd name="connsiteY104" fmla="*/ 2120987 h 3499755"/>
                  <a:gd name="connsiteX105" fmla="*/ 648369 w 2349732"/>
                  <a:gd name="connsiteY105" fmla="*/ 2209887 h 3499755"/>
                  <a:gd name="connsiteX106" fmla="*/ 381669 w 2349732"/>
                  <a:gd name="connsiteY106" fmla="*/ 2311487 h 3499755"/>
                  <a:gd name="connsiteX107" fmla="*/ 273719 w 2349732"/>
                  <a:gd name="connsiteY107" fmla="*/ 2362287 h 3499755"/>
                  <a:gd name="connsiteX108" fmla="*/ 216569 w 2349732"/>
                  <a:gd name="connsiteY108" fmla="*/ 2438487 h 3499755"/>
                  <a:gd name="connsiteX109" fmla="*/ 216569 w 2349732"/>
                  <a:gd name="connsiteY109" fmla="*/ 2508337 h 3499755"/>
                  <a:gd name="connsiteX110" fmla="*/ 330869 w 2349732"/>
                  <a:gd name="connsiteY110" fmla="*/ 2476587 h 3499755"/>
                  <a:gd name="connsiteX111" fmla="*/ 451519 w 2349732"/>
                  <a:gd name="connsiteY111" fmla="*/ 2394037 h 3499755"/>
                  <a:gd name="connsiteX112" fmla="*/ 553119 w 2349732"/>
                  <a:gd name="connsiteY112" fmla="*/ 2260687 h 3499755"/>
                  <a:gd name="connsiteX113" fmla="*/ 705519 w 2349732"/>
                  <a:gd name="connsiteY113" fmla="*/ 2184487 h 3499755"/>
                  <a:gd name="connsiteX114" fmla="*/ 800769 w 2349732"/>
                  <a:gd name="connsiteY114" fmla="*/ 2114637 h 3499755"/>
                  <a:gd name="connsiteX115" fmla="*/ 934119 w 2349732"/>
                  <a:gd name="connsiteY115" fmla="*/ 2127337 h 3499755"/>
                  <a:gd name="connsiteX116" fmla="*/ 1023019 w 2349732"/>
                  <a:gd name="connsiteY116" fmla="*/ 2209887 h 3499755"/>
                  <a:gd name="connsiteX117" fmla="*/ 1054769 w 2349732"/>
                  <a:gd name="connsiteY117" fmla="*/ 2292437 h 3499755"/>
                  <a:gd name="connsiteX118" fmla="*/ 1035719 w 2349732"/>
                  <a:gd name="connsiteY118" fmla="*/ 2400387 h 3499755"/>
                  <a:gd name="connsiteX119" fmla="*/ 870619 w 2349732"/>
                  <a:gd name="connsiteY119" fmla="*/ 2540087 h 3499755"/>
                  <a:gd name="connsiteX120" fmla="*/ 699169 w 2349732"/>
                  <a:gd name="connsiteY120" fmla="*/ 2654387 h 3499755"/>
                  <a:gd name="connsiteX121" fmla="*/ 470569 w 2349732"/>
                  <a:gd name="connsiteY121" fmla="*/ 2787737 h 3499755"/>
                  <a:gd name="connsiteX122" fmla="*/ 388019 w 2349732"/>
                  <a:gd name="connsiteY122" fmla="*/ 2851237 h 3499755"/>
                  <a:gd name="connsiteX123" fmla="*/ 324519 w 2349732"/>
                  <a:gd name="connsiteY123" fmla="*/ 2921087 h 3499755"/>
                  <a:gd name="connsiteX124" fmla="*/ 362619 w 2349732"/>
                  <a:gd name="connsiteY124" fmla="*/ 2952837 h 3499755"/>
                  <a:gd name="connsiteX125" fmla="*/ 546769 w 2349732"/>
                  <a:gd name="connsiteY125" fmla="*/ 2863937 h 3499755"/>
                  <a:gd name="connsiteX126" fmla="*/ 654719 w 2349732"/>
                  <a:gd name="connsiteY126" fmla="*/ 2743287 h 3499755"/>
                  <a:gd name="connsiteX127" fmla="*/ 737269 w 2349732"/>
                  <a:gd name="connsiteY127" fmla="*/ 2648037 h 3499755"/>
                  <a:gd name="connsiteX128" fmla="*/ 915069 w 2349732"/>
                  <a:gd name="connsiteY128" fmla="*/ 2501987 h 3499755"/>
                  <a:gd name="connsiteX129" fmla="*/ 1035719 w 2349732"/>
                  <a:gd name="connsiteY129" fmla="*/ 2400387 h 3499755"/>
                  <a:gd name="connsiteX130" fmla="*/ 1143669 w 2349732"/>
                  <a:gd name="connsiteY130" fmla="*/ 2355937 h 3499755"/>
                  <a:gd name="connsiteX131" fmla="*/ 1232569 w 2349732"/>
                  <a:gd name="connsiteY131" fmla="*/ 2381337 h 3499755"/>
                  <a:gd name="connsiteX132" fmla="*/ 1315119 w 2349732"/>
                  <a:gd name="connsiteY132" fmla="*/ 2476587 h 3499755"/>
                  <a:gd name="connsiteX133" fmla="*/ 1334169 w 2349732"/>
                  <a:gd name="connsiteY133" fmla="*/ 2635337 h 3499755"/>
                  <a:gd name="connsiteX134" fmla="*/ 1270669 w 2349732"/>
                  <a:gd name="connsiteY134" fmla="*/ 2787737 h 3499755"/>
                  <a:gd name="connsiteX135" fmla="*/ 1105569 w 2349732"/>
                  <a:gd name="connsiteY135" fmla="*/ 2940137 h 3499755"/>
                  <a:gd name="connsiteX136" fmla="*/ 1016669 w 2349732"/>
                  <a:gd name="connsiteY136" fmla="*/ 3029037 h 3499755"/>
                  <a:gd name="connsiteX137" fmla="*/ 1016669 w 2349732"/>
                  <a:gd name="connsiteY137" fmla="*/ 3079837 h 3499755"/>
                  <a:gd name="connsiteX138" fmla="*/ 1099219 w 2349732"/>
                  <a:gd name="connsiteY138" fmla="*/ 3079837 h 3499755"/>
                  <a:gd name="connsiteX139" fmla="*/ 1188119 w 2349732"/>
                  <a:gd name="connsiteY139" fmla="*/ 2997287 h 3499755"/>
                  <a:gd name="connsiteX140" fmla="*/ 1289719 w 2349732"/>
                  <a:gd name="connsiteY140" fmla="*/ 2902037 h 3499755"/>
                  <a:gd name="connsiteX141" fmla="*/ 1416719 w 2349732"/>
                  <a:gd name="connsiteY141" fmla="*/ 2857587 h 3499755"/>
                  <a:gd name="connsiteX142" fmla="*/ 1613569 w 2349732"/>
                  <a:gd name="connsiteY142" fmla="*/ 2895687 h 3499755"/>
                  <a:gd name="connsiteX143" fmla="*/ 1696119 w 2349732"/>
                  <a:gd name="connsiteY143" fmla="*/ 3060787 h 3499755"/>
                  <a:gd name="connsiteX144" fmla="*/ 1683419 w 2349732"/>
                  <a:gd name="connsiteY144" fmla="*/ 3162387 h 3499755"/>
                  <a:gd name="connsiteX145" fmla="*/ 1613569 w 2349732"/>
                  <a:gd name="connsiteY145" fmla="*/ 3244937 h 3499755"/>
                  <a:gd name="connsiteX146" fmla="*/ 1480219 w 2349732"/>
                  <a:gd name="connsiteY146" fmla="*/ 3302087 h 3499755"/>
                  <a:gd name="connsiteX147" fmla="*/ 1594519 w 2349732"/>
                  <a:gd name="connsiteY147" fmla="*/ 3251287 h 3499755"/>
                  <a:gd name="connsiteX148" fmla="*/ 1702469 w 2349732"/>
                  <a:gd name="connsiteY148" fmla="*/ 3143337 h 3499755"/>
                  <a:gd name="connsiteX149" fmla="*/ 1813844 w 2349732"/>
                  <a:gd name="connsiteY149" fmla="*/ 3077910 h 3499755"/>
                  <a:gd name="connsiteX150" fmla="*/ 1953544 w 2349732"/>
                  <a:gd name="connsiteY150" fmla="*/ 3058861 h 3499755"/>
                  <a:gd name="connsiteX151" fmla="*/ 2079408 w 2349732"/>
                  <a:gd name="connsiteY151" fmla="*/ 3083517 h 3499755"/>
                  <a:gd name="connsiteX152" fmla="*/ 2136915 w 2349732"/>
                  <a:gd name="connsiteY152" fmla="*/ 3043406 h 3499755"/>
                  <a:gd name="connsiteX153" fmla="*/ 2251928 w 2349732"/>
                  <a:gd name="connsiteY153" fmla="*/ 3029222 h 3499755"/>
                  <a:gd name="connsiteX154" fmla="*/ 2340394 w 2349732"/>
                  <a:gd name="connsiteY154" fmla="*/ 2992863 h 3499755"/>
                  <a:gd name="connsiteX0" fmla="*/ 2340394 w 2349732"/>
                  <a:gd name="connsiteY0" fmla="*/ 2992863 h 3499755"/>
                  <a:gd name="connsiteX1" fmla="*/ 2337469 w 2349732"/>
                  <a:gd name="connsiteY1" fmla="*/ 3105237 h 3499755"/>
                  <a:gd name="connsiteX2" fmla="*/ 2254919 w 2349732"/>
                  <a:gd name="connsiteY2" fmla="*/ 3206837 h 3499755"/>
                  <a:gd name="connsiteX3" fmla="*/ 2140619 w 2349732"/>
                  <a:gd name="connsiteY3" fmla="*/ 3263987 h 3499755"/>
                  <a:gd name="connsiteX4" fmla="*/ 1924719 w 2349732"/>
                  <a:gd name="connsiteY4" fmla="*/ 3276687 h 3499755"/>
                  <a:gd name="connsiteX5" fmla="*/ 1810419 w 2349732"/>
                  <a:gd name="connsiteY5" fmla="*/ 3295737 h 3499755"/>
                  <a:gd name="connsiteX6" fmla="*/ 1689769 w 2349732"/>
                  <a:gd name="connsiteY6" fmla="*/ 3365587 h 3499755"/>
                  <a:gd name="connsiteX7" fmla="*/ 1575469 w 2349732"/>
                  <a:gd name="connsiteY7" fmla="*/ 3467187 h 3499755"/>
                  <a:gd name="connsiteX8" fmla="*/ 1448469 w 2349732"/>
                  <a:gd name="connsiteY8" fmla="*/ 3492587 h 3499755"/>
                  <a:gd name="connsiteX9" fmla="*/ 1321469 w 2349732"/>
                  <a:gd name="connsiteY9" fmla="*/ 3492587 h 3499755"/>
                  <a:gd name="connsiteX10" fmla="*/ 1226219 w 2349732"/>
                  <a:gd name="connsiteY10" fmla="*/ 3410037 h 3499755"/>
                  <a:gd name="connsiteX11" fmla="*/ 1226219 w 2349732"/>
                  <a:gd name="connsiteY11" fmla="*/ 3314787 h 3499755"/>
                  <a:gd name="connsiteX12" fmla="*/ 1296069 w 2349732"/>
                  <a:gd name="connsiteY12" fmla="*/ 3213187 h 3499755"/>
                  <a:gd name="connsiteX13" fmla="*/ 1442119 w 2349732"/>
                  <a:gd name="connsiteY13" fmla="*/ 3143337 h 3499755"/>
                  <a:gd name="connsiteX14" fmla="*/ 1524669 w 2349732"/>
                  <a:gd name="connsiteY14" fmla="*/ 3092537 h 3499755"/>
                  <a:gd name="connsiteX15" fmla="*/ 1473869 w 2349732"/>
                  <a:gd name="connsiteY15" fmla="*/ 3041737 h 3499755"/>
                  <a:gd name="connsiteX16" fmla="*/ 1321469 w 2349732"/>
                  <a:gd name="connsiteY16" fmla="*/ 3098887 h 3499755"/>
                  <a:gd name="connsiteX17" fmla="*/ 1175419 w 2349732"/>
                  <a:gd name="connsiteY17" fmla="*/ 3213187 h 3499755"/>
                  <a:gd name="connsiteX18" fmla="*/ 991269 w 2349732"/>
                  <a:gd name="connsiteY18" fmla="*/ 3289387 h 3499755"/>
                  <a:gd name="connsiteX19" fmla="*/ 857919 w 2349732"/>
                  <a:gd name="connsiteY19" fmla="*/ 3283037 h 3499755"/>
                  <a:gd name="connsiteX20" fmla="*/ 762669 w 2349732"/>
                  <a:gd name="connsiteY20" fmla="*/ 3168737 h 3499755"/>
                  <a:gd name="connsiteX21" fmla="*/ 794419 w 2349732"/>
                  <a:gd name="connsiteY21" fmla="*/ 2984587 h 3499755"/>
                  <a:gd name="connsiteX22" fmla="*/ 965869 w 2349732"/>
                  <a:gd name="connsiteY22" fmla="*/ 2857587 h 3499755"/>
                  <a:gd name="connsiteX23" fmla="*/ 1130969 w 2349732"/>
                  <a:gd name="connsiteY23" fmla="*/ 2717887 h 3499755"/>
                  <a:gd name="connsiteX24" fmla="*/ 1143669 w 2349732"/>
                  <a:gd name="connsiteY24" fmla="*/ 2616287 h 3499755"/>
                  <a:gd name="connsiteX25" fmla="*/ 1073819 w 2349732"/>
                  <a:gd name="connsiteY25" fmla="*/ 2590887 h 3499755"/>
                  <a:gd name="connsiteX26" fmla="*/ 965869 w 2349732"/>
                  <a:gd name="connsiteY26" fmla="*/ 2660737 h 3499755"/>
                  <a:gd name="connsiteX27" fmla="*/ 832519 w 2349732"/>
                  <a:gd name="connsiteY27" fmla="*/ 2832187 h 3499755"/>
                  <a:gd name="connsiteX28" fmla="*/ 661069 w 2349732"/>
                  <a:gd name="connsiteY28" fmla="*/ 2990937 h 3499755"/>
                  <a:gd name="connsiteX29" fmla="*/ 476919 w 2349732"/>
                  <a:gd name="connsiteY29" fmla="*/ 3111587 h 3499755"/>
                  <a:gd name="connsiteX30" fmla="*/ 305469 w 2349732"/>
                  <a:gd name="connsiteY30" fmla="*/ 3143337 h 3499755"/>
                  <a:gd name="connsiteX31" fmla="*/ 159419 w 2349732"/>
                  <a:gd name="connsiteY31" fmla="*/ 3067137 h 3499755"/>
                  <a:gd name="connsiteX32" fmla="*/ 146719 w 2349732"/>
                  <a:gd name="connsiteY32" fmla="*/ 2914737 h 3499755"/>
                  <a:gd name="connsiteX33" fmla="*/ 254669 w 2349732"/>
                  <a:gd name="connsiteY33" fmla="*/ 2755987 h 3499755"/>
                  <a:gd name="connsiteX34" fmla="*/ 445169 w 2349732"/>
                  <a:gd name="connsiteY34" fmla="*/ 2609937 h 3499755"/>
                  <a:gd name="connsiteX35" fmla="*/ 724569 w 2349732"/>
                  <a:gd name="connsiteY35" fmla="*/ 2463887 h 3499755"/>
                  <a:gd name="connsiteX36" fmla="*/ 826169 w 2349732"/>
                  <a:gd name="connsiteY36" fmla="*/ 2381337 h 3499755"/>
                  <a:gd name="connsiteX37" fmla="*/ 851569 w 2349732"/>
                  <a:gd name="connsiteY37" fmla="*/ 2317837 h 3499755"/>
                  <a:gd name="connsiteX38" fmla="*/ 781719 w 2349732"/>
                  <a:gd name="connsiteY38" fmla="*/ 2298787 h 3499755"/>
                  <a:gd name="connsiteX39" fmla="*/ 692819 w 2349732"/>
                  <a:gd name="connsiteY39" fmla="*/ 2368637 h 3499755"/>
                  <a:gd name="connsiteX40" fmla="*/ 629319 w 2349732"/>
                  <a:gd name="connsiteY40" fmla="*/ 2489287 h 3499755"/>
                  <a:gd name="connsiteX41" fmla="*/ 483269 w 2349732"/>
                  <a:gd name="connsiteY41" fmla="*/ 2584537 h 3499755"/>
                  <a:gd name="connsiteX42" fmla="*/ 349919 w 2349732"/>
                  <a:gd name="connsiteY42" fmla="*/ 2660737 h 3499755"/>
                  <a:gd name="connsiteX43" fmla="*/ 191169 w 2349732"/>
                  <a:gd name="connsiteY43" fmla="*/ 2673437 h 3499755"/>
                  <a:gd name="connsiteX44" fmla="*/ 45119 w 2349732"/>
                  <a:gd name="connsiteY44" fmla="*/ 2603587 h 3499755"/>
                  <a:gd name="connsiteX45" fmla="*/ 669 w 2349732"/>
                  <a:gd name="connsiteY45" fmla="*/ 2470237 h 3499755"/>
                  <a:gd name="connsiteX46" fmla="*/ 32419 w 2349732"/>
                  <a:gd name="connsiteY46" fmla="*/ 2343237 h 3499755"/>
                  <a:gd name="connsiteX47" fmla="*/ 197519 w 2349732"/>
                  <a:gd name="connsiteY47" fmla="*/ 2216237 h 3499755"/>
                  <a:gd name="connsiteX48" fmla="*/ 375319 w 2349732"/>
                  <a:gd name="connsiteY48" fmla="*/ 2146387 h 3499755"/>
                  <a:gd name="connsiteX49" fmla="*/ 591219 w 2349732"/>
                  <a:gd name="connsiteY49" fmla="*/ 2044787 h 3499755"/>
                  <a:gd name="connsiteX50" fmla="*/ 673769 w 2349732"/>
                  <a:gd name="connsiteY50" fmla="*/ 1930487 h 3499755"/>
                  <a:gd name="connsiteX51" fmla="*/ 642019 w 2349732"/>
                  <a:gd name="connsiteY51" fmla="*/ 1898737 h 3499755"/>
                  <a:gd name="connsiteX52" fmla="*/ 527719 w 2349732"/>
                  <a:gd name="connsiteY52" fmla="*/ 1993987 h 3499755"/>
                  <a:gd name="connsiteX53" fmla="*/ 305469 w 2349732"/>
                  <a:gd name="connsiteY53" fmla="*/ 2089237 h 3499755"/>
                  <a:gd name="connsiteX54" fmla="*/ 159419 w 2349732"/>
                  <a:gd name="connsiteY54" fmla="*/ 2076537 h 3499755"/>
                  <a:gd name="connsiteX55" fmla="*/ 64169 w 2349732"/>
                  <a:gd name="connsiteY55" fmla="*/ 1955887 h 3499755"/>
                  <a:gd name="connsiteX56" fmla="*/ 51469 w 2349732"/>
                  <a:gd name="connsiteY56" fmla="*/ 1835237 h 3499755"/>
                  <a:gd name="connsiteX57" fmla="*/ 153069 w 2349732"/>
                  <a:gd name="connsiteY57" fmla="*/ 1708237 h 3499755"/>
                  <a:gd name="connsiteX58" fmla="*/ 318169 w 2349732"/>
                  <a:gd name="connsiteY58" fmla="*/ 1606637 h 3499755"/>
                  <a:gd name="connsiteX59" fmla="*/ 432469 w 2349732"/>
                  <a:gd name="connsiteY59" fmla="*/ 1543137 h 3499755"/>
                  <a:gd name="connsiteX60" fmla="*/ 483269 w 2349732"/>
                  <a:gd name="connsiteY60" fmla="*/ 1435187 h 3499755"/>
                  <a:gd name="connsiteX61" fmla="*/ 476919 w 2349732"/>
                  <a:gd name="connsiteY61" fmla="*/ 1403437 h 3499755"/>
                  <a:gd name="connsiteX62" fmla="*/ 400719 w 2349732"/>
                  <a:gd name="connsiteY62" fmla="*/ 1466937 h 3499755"/>
                  <a:gd name="connsiteX63" fmla="*/ 318169 w 2349732"/>
                  <a:gd name="connsiteY63" fmla="*/ 1511387 h 3499755"/>
                  <a:gd name="connsiteX64" fmla="*/ 216569 w 2349732"/>
                  <a:gd name="connsiteY64" fmla="*/ 1466937 h 3499755"/>
                  <a:gd name="connsiteX65" fmla="*/ 172119 w 2349732"/>
                  <a:gd name="connsiteY65" fmla="*/ 1346287 h 3499755"/>
                  <a:gd name="connsiteX66" fmla="*/ 172119 w 2349732"/>
                  <a:gd name="connsiteY66" fmla="*/ 1244687 h 3499755"/>
                  <a:gd name="connsiteX67" fmla="*/ 235619 w 2349732"/>
                  <a:gd name="connsiteY67" fmla="*/ 1047837 h 3499755"/>
                  <a:gd name="connsiteX68" fmla="*/ 296047 w 2349732"/>
                  <a:gd name="connsiteY68" fmla="*/ 891135 h 3499755"/>
                  <a:gd name="connsiteX69" fmla="*/ 413215 w 2349732"/>
                  <a:gd name="connsiteY69" fmla="*/ 506653 h 3499755"/>
                  <a:gd name="connsiteX70" fmla="*/ 355859 w 2349732"/>
                  <a:gd name="connsiteY70" fmla="*/ 297512 h 3499755"/>
                  <a:gd name="connsiteX71" fmla="*/ 253440 w 2349732"/>
                  <a:gd name="connsiteY71" fmla="*/ 232170 h 3499755"/>
                  <a:gd name="connsiteX72" fmla="*/ 132994 w 2349732"/>
                  <a:gd name="connsiteY72" fmla="*/ 186798 h 3499755"/>
                  <a:gd name="connsiteX73" fmla="*/ 110360 w 2349732"/>
                  <a:gd name="connsiteY73" fmla="*/ 32759 h 3499755"/>
                  <a:gd name="connsiteX74" fmla="*/ 138628 w 2349732"/>
                  <a:gd name="connsiteY74" fmla="*/ 2755 h 3499755"/>
                  <a:gd name="connsiteX75" fmla="*/ 255385 w 2349732"/>
                  <a:gd name="connsiteY75" fmla="*/ 41772 h 3499755"/>
                  <a:gd name="connsiteX76" fmla="*/ 333942 w 2349732"/>
                  <a:gd name="connsiteY76" fmla="*/ 73625 h 3499755"/>
                  <a:gd name="connsiteX77" fmla="*/ 431240 w 2349732"/>
                  <a:gd name="connsiteY77" fmla="*/ 66660 h 3499755"/>
                  <a:gd name="connsiteX78" fmla="*/ 361184 w 2349732"/>
                  <a:gd name="connsiteY78" fmla="*/ 82846 h 3499755"/>
                  <a:gd name="connsiteX79" fmla="*/ 567458 w 2349732"/>
                  <a:gd name="connsiteY79" fmla="*/ 312670 h 3499755"/>
                  <a:gd name="connsiteX80" fmla="*/ 587736 w 2349732"/>
                  <a:gd name="connsiteY80" fmla="*/ 486169 h 3499755"/>
                  <a:gd name="connsiteX81" fmla="*/ 515019 w 2349732"/>
                  <a:gd name="connsiteY81" fmla="*/ 762087 h 3499755"/>
                  <a:gd name="connsiteX82" fmla="*/ 464219 w 2349732"/>
                  <a:gd name="connsiteY82" fmla="*/ 939887 h 3499755"/>
                  <a:gd name="connsiteX83" fmla="*/ 388019 w 2349732"/>
                  <a:gd name="connsiteY83" fmla="*/ 1130387 h 3499755"/>
                  <a:gd name="connsiteX84" fmla="*/ 375319 w 2349732"/>
                  <a:gd name="connsiteY84" fmla="*/ 1206587 h 3499755"/>
                  <a:gd name="connsiteX85" fmla="*/ 394369 w 2349732"/>
                  <a:gd name="connsiteY85" fmla="*/ 1238337 h 3499755"/>
                  <a:gd name="connsiteX86" fmla="*/ 324519 w 2349732"/>
                  <a:gd name="connsiteY86" fmla="*/ 1295487 h 3499755"/>
                  <a:gd name="connsiteX87" fmla="*/ 394369 w 2349732"/>
                  <a:gd name="connsiteY87" fmla="*/ 1238337 h 3499755"/>
                  <a:gd name="connsiteX88" fmla="*/ 457869 w 2349732"/>
                  <a:gd name="connsiteY88" fmla="*/ 1193887 h 3499755"/>
                  <a:gd name="connsiteX89" fmla="*/ 565819 w 2349732"/>
                  <a:gd name="connsiteY89" fmla="*/ 1219287 h 3499755"/>
                  <a:gd name="connsiteX90" fmla="*/ 642019 w 2349732"/>
                  <a:gd name="connsiteY90" fmla="*/ 1314537 h 3499755"/>
                  <a:gd name="connsiteX91" fmla="*/ 661069 w 2349732"/>
                  <a:gd name="connsiteY91" fmla="*/ 1460587 h 3499755"/>
                  <a:gd name="connsiteX92" fmla="*/ 610269 w 2349732"/>
                  <a:gd name="connsiteY92" fmla="*/ 1625687 h 3499755"/>
                  <a:gd name="connsiteX93" fmla="*/ 470569 w 2349732"/>
                  <a:gd name="connsiteY93" fmla="*/ 1714587 h 3499755"/>
                  <a:gd name="connsiteX94" fmla="*/ 299119 w 2349732"/>
                  <a:gd name="connsiteY94" fmla="*/ 1816187 h 3499755"/>
                  <a:gd name="connsiteX95" fmla="*/ 273719 w 2349732"/>
                  <a:gd name="connsiteY95" fmla="*/ 1860637 h 3499755"/>
                  <a:gd name="connsiteX96" fmla="*/ 286419 w 2349732"/>
                  <a:gd name="connsiteY96" fmla="*/ 1905087 h 3499755"/>
                  <a:gd name="connsiteX97" fmla="*/ 388019 w 2349732"/>
                  <a:gd name="connsiteY97" fmla="*/ 1866987 h 3499755"/>
                  <a:gd name="connsiteX98" fmla="*/ 508669 w 2349732"/>
                  <a:gd name="connsiteY98" fmla="*/ 1771737 h 3499755"/>
                  <a:gd name="connsiteX99" fmla="*/ 629319 w 2349732"/>
                  <a:gd name="connsiteY99" fmla="*/ 1695537 h 3499755"/>
                  <a:gd name="connsiteX100" fmla="*/ 705519 w 2349732"/>
                  <a:gd name="connsiteY100" fmla="*/ 1676487 h 3499755"/>
                  <a:gd name="connsiteX101" fmla="*/ 794419 w 2349732"/>
                  <a:gd name="connsiteY101" fmla="*/ 1727287 h 3499755"/>
                  <a:gd name="connsiteX102" fmla="*/ 857919 w 2349732"/>
                  <a:gd name="connsiteY102" fmla="*/ 1911437 h 3499755"/>
                  <a:gd name="connsiteX103" fmla="*/ 838869 w 2349732"/>
                  <a:gd name="connsiteY103" fmla="*/ 2019387 h 3499755"/>
                  <a:gd name="connsiteX104" fmla="*/ 775369 w 2349732"/>
                  <a:gd name="connsiteY104" fmla="*/ 2120987 h 3499755"/>
                  <a:gd name="connsiteX105" fmla="*/ 648369 w 2349732"/>
                  <a:gd name="connsiteY105" fmla="*/ 2209887 h 3499755"/>
                  <a:gd name="connsiteX106" fmla="*/ 381669 w 2349732"/>
                  <a:gd name="connsiteY106" fmla="*/ 2311487 h 3499755"/>
                  <a:gd name="connsiteX107" fmla="*/ 273719 w 2349732"/>
                  <a:gd name="connsiteY107" fmla="*/ 2362287 h 3499755"/>
                  <a:gd name="connsiteX108" fmla="*/ 216569 w 2349732"/>
                  <a:gd name="connsiteY108" fmla="*/ 2438487 h 3499755"/>
                  <a:gd name="connsiteX109" fmla="*/ 216569 w 2349732"/>
                  <a:gd name="connsiteY109" fmla="*/ 2508337 h 3499755"/>
                  <a:gd name="connsiteX110" fmla="*/ 330869 w 2349732"/>
                  <a:gd name="connsiteY110" fmla="*/ 2476587 h 3499755"/>
                  <a:gd name="connsiteX111" fmla="*/ 451519 w 2349732"/>
                  <a:gd name="connsiteY111" fmla="*/ 2394037 h 3499755"/>
                  <a:gd name="connsiteX112" fmla="*/ 553119 w 2349732"/>
                  <a:gd name="connsiteY112" fmla="*/ 2260687 h 3499755"/>
                  <a:gd name="connsiteX113" fmla="*/ 705519 w 2349732"/>
                  <a:gd name="connsiteY113" fmla="*/ 2184487 h 3499755"/>
                  <a:gd name="connsiteX114" fmla="*/ 800769 w 2349732"/>
                  <a:gd name="connsiteY114" fmla="*/ 2114637 h 3499755"/>
                  <a:gd name="connsiteX115" fmla="*/ 934119 w 2349732"/>
                  <a:gd name="connsiteY115" fmla="*/ 2127337 h 3499755"/>
                  <a:gd name="connsiteX116" fmla="*/ 1023019 w 2349732"/>
                  <a:gd name="connsiteY116" fmla="*/ 2209887 h 3499755"/>
                  <a:gd name="connsiteX117" fmla="*/ 1054769 w 2349732"/>
                  <a:gd name="connsiteY117" fmla="*/ 2292437 h 3499755"/>
                  <a:gd name="connsiteX118" fmla="*/ 1035719 w 2349732"/>
                  <a:gd name="connsiteY118" fmla="*/ 2400387 h 3499755"/>
                  <a:gd name="connsiteX119" fmla="*/ 870619 w 2349732"/>
                  <a:gd name="connsiteY119" fmla="*/ 2540087 h 3499755"/>
                  <a:gd name="connsiteX120" fmla="*/ 699169 w 2349732"/>
                  <a:gd name="connsiteY120" fmla="*/ 2654387 h 3499755"/>
                  <a:gd name="connsiteX121" fmla="*/ 470569 w 2349732"/>
                  <a:gd name="connsiteY121" fmla="*/ 2787737 h 3499755"/>
                  <a:gd name="connsiteX122" fmla="*/ 388019 w 2349732"/>
                  <a:gd name="connsiteY122" fmla="*/ 2851237 h 3499755"/>
                  <a:gd name="connsiteX123" fmla="*/ 324519 w 2349732"/>
                  <a:gd name="connsiteY123" fmla="*/ 2921087 h 3499755"/>
                  <a:gd name="connsiteX124" fmla="*/ 362619 w 2349732"/>
                  <a:gd name="connsiteY124" fmla="*/ 2952837 h 3499755"/>
                  <a:gd name="connsiteX125" fmla="*/ 546769 w 2349732"/>
                  <a:gd name="connsiteY125" fmla="*/ 2863937 h 3499755"/>
                  <a:gd name="connsiteX126" fmla="*/ 654719 w 2349732"/>
                  <a:gd name="connsiteY126" fmla="*/ 2743287 h 3499755"/>
                  <a:gd name="connsiteX127" fmla="*/ 737269 w 2349732"/>
                  <a:gd name="connsiteY127" fmla="*/ 2648037 h 3499755"/>
                  <a:gd name="connsiteX128" fmla="*/ 915069 w 2349732"/>
                  <a:gd name="connsiteY128" fmla="*/ 2501987 h 3499755"/>
                  <a:gd name="connsiteX129" fmla="*/ 1035719 w 2349732"/>
                  <a:gd name="connsiteY129" fmla="*/ 2400387 h 3499755"/>
                  <a:gd name="connsiteX130" fmla="*/ 1143669 w 2349732"/>
                  <a:gd name="connsiteY130" fmla="*/ 2355937 h 3499755"/>
                  <a:gd name="connsiteX131" fmla="*/ 1232569 w 2349732"/>
                  <a:gd name="connsiteY131" fmla="*/ 2381337 h 3499755"/>
                  <a:gd name="connsiteX132" fmla="*/ 1315119 w 2349732"/>
                  <a:gd name="connsiteY132" fmla="*/ 2476587 h 3499755"/>
                  <a:gd name="connsiteX133" fmla="*/ 1334169 w 2349732"/>
                  <a:gd name="connsiteY133" fmla="*/ 2635337 h 3499755"/>
                  <a:gd name="connsiteX134" fmla="*/ 1270669 w 2349732"/>
                  <a:gd name="connsiteY134" fmla="*/ 2787737 h 3499755"/>
                  <a:gd name="connsiteX135" fmla="*/ 1105569 w 2349732"/>
                  <a:gd name="connsiteY135" fmla="*/ 2940137 h 3499755"/>
                  <a:gd name="connsiteX136" fmla="*/ 1016669 w 2349732"/>
                  <a:gd name="connsiteY136" fmla="*/ 3029037 h 3499755"/>
                  <a:gd name="connsiteX137" fmla="*/ 1016669 w 2349732"/>
                  <a:gd name="connsiteY137" fmla="*/ 3079837 h 3499755"/>
                  <a:gd name="connsiteX138" fmla="*/ 1099219 w 2349732"/>
                  <a:gd name="connsiteY138" fmla="*/ 3079837 h 3499755"/>
                  <a:gd name="connsiteX139" fmla="*/ 1188119 w 2349732"/>
                  <a:gd name="connsiteY139" fmla="*/ 2997287 h 3499755"/>
                  <a:gd name="connsiteX140" fmla="*/ 1289719 w 2349732"/>
                  <a:gd name="connsiteY140" fmla="*/ 2902037 h 3499755"/>
                  <a:gd name="connsiteX141" fmla="*/ 1416719 w 2349732"/>
                  <a:gd name="connsiteY141" fmla="*/ 2857587 h 3499755"/>
                  <a:gd name="connsiteX142" fmla="*/ 1613569 w 2349732"/>
                  <a:gd name="connsiteY142" fmla="*/ 2895687 h 3499755"/>
                  <a:gd name="connsiteX143" fmla="*/ 1696119 w 2349732"/>
                  <a:gd name="connsiteY143" fmla="*/ 3060787 h 3499755"/>
                  <a:gd name="connsiteX144" fmla="*/ 1683419 w 2349732"/>
                  <a:gd name="connsiteY144" fmla="*/ 3162387 h 3499755"/>
                  <a:gd name="connsiteX145" fmla="*/ 1613569 w 2349732"/>
                  <a:gd name="connsiteY145" fmla="*/ 3244937 h 3499755"/>
                  <a:gd name="connsiteX146" fmla="*/ 1480219 w 2349732"/>
                  <a:gd name="connsiteY146" fmla="*/ 3302087 h 3499755"/>
                  <a:gd name="connsiteX147" fmla="*/ 1594519 w 2349732"/>
                  <a:gd name="connsiteY147" fmla="*/ 3251287 h 3499755"/>
                  <a:gd name="connsiteX148" fmla="*/ 1702469 w 2349732"/>
                  <a:gd name="connsiteY148" fmla="*/ 3143337 h 3499755"/>
                  <a:gd name="connsiteX149" fmla="*/ 1813844 w 2349732"/>
                  <a:gd name="connsiteY149" fmla="*/ 3077910 h 3499755"/>
                  <a:gd name="connsiteX150" fmla="*/ 1953544 w 2349732"/>
                  <a:gd name="connsiteY150" fmla="*/ 3058861 h 3499755"/>
                  <a:gd name="connsiteX151" fmla="*/ 2079408 w 2349732"/>
                  <a:gd name="connsiteY151" fmla="*/ 3083517 h 3499755"/>
                  <a:gd name="connsiteX152" fmla="*/ 2136915 w 2349732"/>
                  <a:gd name="connsiteY152" fmla="*/ 3043406 h 3499755"/>
                  <a:gd name="connsiteX153" fmla="*/ 2251928 w 2349732"/>
                  <a:gd name="connsiteY153" fmla="*/ 3029222 h 3499755"/>
                  <a:gd name="connsiteX154" fmla="*/ 2340394 w 2349732"/>
                  <a:gd name="connsiteY154" fmla="*/ 2992863 h 3499755"/>
                  <a:gd name="connsiteX0" fmla="*/ 2340394 w 2349732"/>
                  <a:gd name="connsiteY0" fmla="*/ 2992863 h 3499755"/>
                  <a:gd name="connsiteX1" fmla="*/ 2337469 w 2349732"/>
                  <a:gd name="connsiteY1" fmla="*/ 3105237 h 3499755"/>
                  <a:gd name="connsiteX2" fmla="*/ 2254919 w 2349732"/>
                  <a:gd name="connsiteY2" fmla="*/ 3206837 h 3499755"/>
                  <a:gd name="connsiteX3" fmla="*/ 2140619 w 2349732"/>
                  <a:gd name="connsiteY3" fmla="*/ 3263987 h 3499755"/>
                  <a:gd name="connsiteX4" fmla="*/ 1924719 w 2349732"/>
                  <a:gd name="connsiteY4" fmla="*/ 3276687 h 3499755"/>
                  <a:gd name="connsiteX5" fmla="*/ 1810419 w 2349732"/>
                  <a:gd name="connsiteY5" fmla="*/ 3295737 h 3499755"/>
                  <a:gd name="connsiteX6" fmla="*/ 1689769 w 2349732"/>
                  <a:gd name="connsiteY6" fmla="*/ 3365587 h 3499755"/>
                  <a:gd name="connsiteX7" fmla="*/ 1575469 w 2349732"/>
                  <a:gd name="connsiteY7" fmla="*/ 3467187 h 3499755"/>
                  <a:gd name="connsiteX8" fmla="*/ 1448469 w 2349732"/>
                  <a:gd name="connsiteY8" fmla="*/ 3492587 h 3499755"/>
                  <a:gd name="connsiteX9" fmla="*/ 1321469 w 2349732"/>
                  <a:gd name="connsiteY9" fmla="*/ 3492587 h 3499755"/>
                  <a:gd name="connsiteX10" fmla="*/ 1226219 w 2349732"/>
                  <a:gd name="connsiteY10" fmla="*/ 3410037 h 3499755"/>
                  <a:gd name="connsiteX11" fmla="*/ 1226219 w 2349732"/>
                  <a:gd name="connsiteY11" fmla="*/ 3314787 h 3499755"/>
                  <a:gd name="connsiteX12" fmla="*/ 1296069 w 2349732"/>
                  <a:gd name="connsiteY12" fmla="*/ 3213187 h 3499755"/>
                  <a:gd name="connsiteX13" fmla="*/ 1442119 w 2349732"/>
                  <a:gd name="connsiteY13" fmla="*/ 3143337 h 3499755"/>
                  <a:gd name="connsiteX14" fmla="*/ 1524669 w 2349732"/>
                  <a:gd name="connsiteY14" fmla="*/ 3092537 h 3499755"/>
                  <a:gd name="connsiteX15" fmla="*/ 1473869 w 2349732"/>
                  <a:gd name="connsiteY15" fmla="*/ 3041737 h 3499755"/>
                  <a:gd name="connsiteX16" fmla="*/ 1321469 w 2349732"/>
                  <a:gd name="connsiteY16" fmla="*/ 3098887 h 3499755"/>
                  <a:gd name="connsiteX17" fmla="*/ 1175419 w 2349732"/>
                  <a:gd name="connsiteY17" fmla="*/ 3213187 h 3499755"/>
                  <a:gd name="connsiteX18" fmla="*/ 991269 w 2349732"/>
                  <a:gd name="connsiteY18" fmla="*/ 3289387 h 3499755"/>
                  <a:gd name="connsiteX19" fmla="*/ 857919 w 2349732"/>
                  <a:gd name="connsiteY19" fmla="*/ 3283037 h 3499755"/>
                  <a:gd name="connsiteX20" fmla="*/ 762669 w 2349732"/>
                  <a:gd name="connsiteY20" fmla="*/ 3168737 h 3499755"/>
                  <a:gd name="connsiteX21" fmla="*/ 794419 w 2349732"/>
                  <a:gd name="connsiteY21" fmla="*/ 2984587 h 3499755"/>
                  <a:gd name="connsiteX22" fmla="*/ 965869 w 2349732"/>
                  <a:gd name="connsiteY22" fmla="*/ 2857587 h 3499755"/>
                  <a:gd name="connsiteX23" fmla="*/ 1130969 w 2349732"/>
                  <a:gd name="connsiteY23" fmla="*/ 2717887 h 3499755"/>
                  <a:gd name="connsiteX24" fmla="*/ 1143669 w 2349732"/>
                  <a:gd name="connsiteY24" fmla="*/ 2616287 h 3499755"/>
                  <a:gd name="connsiteX25" fmla="*/ 1073819 w 2349732"/>
                  <a:gd name="connsiteY25" fmla="*/ 2590887 h 3499755"/>
                  <a:gd name="connsiteX26" fmla="*/ 965869 w 2349732"/>
                  <a:gd name="connsiteY26" fmla="*/ 2660737 h 3499755"/>
                  <a:gd name="connsiteX27" fmla="*/ 832519 w 2349732"/>
                  <a:gd name="connsiteY27" fmla="*/ 2832187 h 3499755"/>
                  <a:gd name="connsiteX28" fmla="*/ 661069 w 2349732"/>
                  <a:gd name="connsiteY28" fmla="*/ 2990937 h 3499755"/>
                  <a:gd name="connsiteX29" fmla="*/ 476919 w 2349732"/>
                  <a:gd name="connsiteY29" fmla="*/ 3111587 h 3499755"/>
                  <a:gd name="connsiteX30" fmla="*/ 305469 w 2349732"/>
                  <a:gd name="connsiteY30" fmla="*/ 3143337 h 3499755"/>
                  <a:gd name="connsiteX31" fmla="*/ 159419 w 2349732"/>
                  <a:gd name="connsiteY31" fmla="*/ 3067137 h 3499755"/>
                  <a:gd name="connsiteX32" fmla="*/ 146719 w 2349732"/>
                  <a:gd name="connsiteY32" fmla="*/ 2914737 h 3499755"/>
                  <a:gd name="connsiteX33" fmla="*/ 254669 w 2349732"/>
                  <a:gd name="connsiteY33" fmla="*/ 2755987 h 3499755"/>
                  <a:gd name="connsiteX34" fmla="*/ 445169 w 2349732"/>
                  <a:gd name="connsiteY34" fmla="*/ 2609937 h 3499755"/>
                  <a:gd name="connsiteX35" fmla="*/ 724569 w 2349732"/>
                  <a:gd name="connsiteY35" fmla="*/ 2463887 h 3499755"/>
                  <a:gd name="connsiteX36" fmla="*/ 826169 w 2349732"/>
                  <a:gd name="connsiteY36" fmla="*/ 2381337 h 3499755"/>
                  <a:gd name="connsiteX37" fmla="*/ 851569 w 2349732"/>
                  <a:gd name="connsiteY37" fmla="*/ 2317837 h 3499755"/>
                  <a:gd name="connsiteX38" fmla="*/ 781719 w 2349732"/>
                  <a:gd name="connsiteY38" fmla="*/ 2298787 h 3499755"/>
                  <a:gd name="connsiteX39" fmla="*/ 692819 w 2349732"/>
                  <a:gd name="connsiteY39" fmla="*/ 2368637 h 3499755"/>
                  <a:gd name="connsiteX40" fmla="*/ 629319 w 2349732"/>
                  <a:gd name="connsiteY40" fmla="*/ 2489287 h 3499755"/>
                  <a:gd name="connsiteX41" fmla="*/ 483269 w 2349732"/>
                  <a:gd name="connsiteY41" fmla="*/ 2584537 h 3499755"/>
                  <a:gd name="connsiteX42" fmla="*/ 349919 w 2349732"/>
                  <a:gd name="connsiteY42" fmla="*/ 2660737 h 3499755"/>
                  <a:gd name="connsiteX43" fmla="*/ 191169 w 2349732"/>
                  <a:gd name="connsiteY43" fmla="*/ 2673437 h 3499755"/>
                  <a:gd name="connsiteX44" fmla="*/ 45119 w 2349732"/>
                  <a:gd name="connsiteY44" fmla="*/ 2603587 h 3499755"/>
                  <a:gd name="connsiteX45" fmla="*/ 669 w 2349732"/>
                  <a:gd name="connsiteY45" fmla="*/ 2470237 h 3499755"/>
                  <a:gd name="connsiteX46" fmla="*/ 32419 w 2349732"/>
                  <a:gd name="connsiteY46" fmla="*/ 2343237 h 3499755"/>
                  <a:gd name="connsiteX47" fmla="*/ 197519 w 2349732"/>
                  <a:gd name="connsiteY47" fmla="*/ 2216237 h 3499755"/>
                  <a:gd name="connsiteX48" fmla="*/ 375319 w 2349732"/>
                  <a:gd name="connsiteY48" fmla="*/ 2146387 h 3499755"/>
                  <a:gd name="connsiteX49" fmla="*/ 591219 w 2349732"/>
                  <a:gd name="connsiteY49" fmla="*/ 2044787 h 3499755"/>
                  <a:gd name="connsiteX50" fmla="*/ 673769 w 2349732"/>
                  <a:gd name="connsiteY50" fmla="*/ 1930487 h 3499755"/>
                  <a:gd name="connsiteX51" fmla="*/ 642019 w 2349732"/>
                  <a:gd name="connsiteY51" fmla="*/ 1898737 h 3499755"/>
                  <a:gd name="connsiteX52" fmla="*/ 527719 w 2349732"/>
                  <a:gd name="connsiteY52" fmla="*/ 1993987 h 3499755"/>
                  <a:gd name="connsiteX53" fmla="*/ 305469 w 2349732"/>
                  <a:gd name="connsiteY53" fmla="*/ 2089237 h 3499755"/>
                  <a:gd name="connsiteX54" fmla="*/ 159419 w 2349732"/>
                  <a:gd name="connsiteY54" fmla="*/ 2076537 h 3499755"/>
                  <a:gd name="connsiteX55" fmla="*/ 64169 w 2349732"/>
                  <a:gd name="connsiteY55" fmla="*/ 1955887 h 3499755"/>
                  <a:gd name="connsiteX56" fmla="*/ 51469 w 2349732"/>
                  <a:gd name="connsiteY56" fmla="*/ 1835237 h 3499755"/>
                  <a:gd name="connsiteX57" fmla="*/ 153069 w 2349732"/>
                  <a:gd name="connsiteY57" fmla="*/ 1708237 h 3499755"/>
                  <a:gd name="connsiteX58" fmla="*/ 318169 w 2349732"/>
                  <a:gd name="connsiteY58" fmla="*/ 1606637 h 3499755"/>
                  <a:gd name="connsiteX59" fmla="*/ 432469 w 2349732"/>
                  <a:gd name="connsiteY59" fmla="*/ 1543137 h 3499755"/>
                  <a:gd name="connsiteX60" fmla="*/ 483269 w 2349732"/>
                  <a:gd name="connsiteY60" fmla="*/ 1435187 h 3499755"/>
                  <a:gd name="connsiteX61" fmla="*/ 476919 w 2349732"/>
                  <a:gd name="connsiteY61" fmla="*/ 1403437 h 3499755"/>
                  <a:gd name="connsiteX62" fmla="*/ 400719 w 2349732"/>
                  <a:gd name="connsiteY62" fmla="*/ 1466937 h 3499755"/>
                  <a:gd name="connsiteX63" fmla="*/ 318169 w 2349732"/>
                  <a:gd name="connsiteY63" fmla="*/ 1511387 h 3499755"/>
                  <a:gd name="connsiteX64" fmla="*/ 216569 w 2349732"/>
                  <a:gd name="connsiteY64" fmla="*/ 1466937 h 3499755"/>
                  <a:gd name="connsiteX65" fmla="*/ 172119 w 2349732"/>
                  <a:gd name="connsiteY65" fmla="*/ 1346287 h 3499755"/>
                  <a:gd name="connsiteX66" fmla="*/ 172119 w 2349732"/>
                  <a:gd name="connsiteY66" fmla="*/ 1244687 h 3499755"/>
                  <a:gd name="connsiteX67" fmla="*/ 235619 w 2349732"/>
                  <a:gd name="connsiteY67" fmla="*/ 1047837 h 3499755"/>
                  <a:gd name="connsiteX68" fmla="*/ 296047 w 2349732"/>
                  <a:gd name="connsiteY68" fmla="*/ 891135 h 3499755"/>
                  <a:gd name="connsiteX69" fmla="*/ 413215 w 2349732"/>
                  <a:gd name="connsiteY69" fmla="*/ 506653 h 3499755"/>
                  <a:gd name="connsiteX70" fmla="*/ 355859 w 2349732"/>
                  <a:gd name="connsiteY70" fmla="*/ 297512 h 3499755"/>
                  <a:gd name="connsiteX71" fmla="*/ 253440 w 2349732"/>
                  <a:gd name="connsiteY71" fmla="*/ 232170 h 3499755"/>
                  <a:gd name="connsiteX72" fmla="*/ 132994 w 2349732"/>
                  <a:gd name="connsiteY72" fmla="*/ 186798 h 3499755"/>
                  <a:gd name="connsiteX73" fmla="*/ 110360 w 2349732"/>
                  <a:gd name="connsiteY73" fmla="*/ 32759 h 3499755"/>
                  <a:gd name="connsiteX74" fmla="*/ 138628 w 2349732"/>
                  <a:gd name="connsiteY74" fmla="*/ 2755 h 3499755"/>
                  <a:gd name="connsiteX75" fmla="*/ 255385 w 2349732"/>
                  <a:gd name="connsiteY75" fmla="*/ 41772 h 3499755"/>
                  <a:gd name="connsiteX76" fmla="*/ 333942 w 2349732"/>
                  <a:gd name="connsiteY76" fmla="*/ 73625 h 3499755"/>
                  <a:gd name="connsiteX77" fmla="*/ 431240 w 2349732"/>
                  <a:gd name="connsiteY77" fmla="*/ 66660 h 3499755"/>
                  <a:gd name="connsiteX78" fmla="*/ 457049 w 2349732"/>
                  <a:gd name="connsiteY78" fmla="*/ 119717 h 3499755"/>
                  <a:gd name="connsiteX79" fmla="*/ 567458 w 2349732"/>
                  <a:gd name="connsiteY79" fmla="*/ 312670 h 3499755"/>
                  <a:gd name="connsiteX80" fmla="*/ 587736 w 2349732"/>
                  <a:gd name="connsiteY80" fmla="*/ 486169 h 3499755"/>
                  <a:gd name="connsiteX81" fmla="*/ 515019 w 2349732"/>
                  <a:gd name="connsiteY81" fmla="*/ 762087 h 3499755"/>
                  <a:gd name="connsiteX82" fmla="*/ 464219 w 2349732"/>
                  <a:gd name="connsiteY82" fmla="*/ 939887 h 3499755"/>
                  <a:gd name="connsiteX83" fmla="*/ 388019 w 2349732"/>
                  <a:gd name="connsiteY83" fmla="*/ 1130387 h 3499755"/>
                  <a:gd name="connsiteX84" fmla="*/ 375319 w 2349732"/>
                  <a:gd name="connsiteY84" fmla="*/ 1206587 h 3499755"/>
                  <a:gd name="connsiteX85" fmla="*/ 394369 w 2349732"/>
                  <a:gd name="connsiteY85" fmla="*/ 1238337 h 3499755"/>
                  <a:gd name="connsiteX86" fmla="*/ 324519 w 2349732"/>
                  <a:gd name="connsiteY86" fmla="*/ 1295487 h 3499755"/>
                  <a:gd name="connsiteX87" fmla="*/ 394369 w 2349732"/>
                  <a:gd name="connsiteY87" fmla="*/ 1238337 h 3499755"/>
                  <a:gd name="connsiteX88" fmla="*/ 457869 w 2349732"/>
                  <a:gd name="connsiteY88" fmla="*/ 1193887 h 3499755"/>
                  <a:gd name="connsiteX89" fmla="*/ 565819 w 2349732"/>
                  <a:gd name="connsiteY89" fmla="*/ 1219287 h 3499755"/>
                  <a:gd name="connsiteX90" fmla="*/ 642019 w 2349732"/>
                  <a:gd name="connsiteY90" fmla="*/ 1314537 h 3499755"/>
                  <a:gd name="connsiteX91" fmla="*/ 661069 w 2349732"/>
                  <a:gd name="connsiteY91" fmla="*/ 1460587 h 3499755"/>
                  <a:gd name="connsiteX92" fmla="*/ 610269 w 2349732"/>
                  <a:gd name="connsiteY92" fmla="*/ 1625687 h 3499755"/>
                  <a:gd name="connsiteX93" fmla="*/ 470569 w 2349732"/>
                  <a:gd name="connsiteY93" fmla="*/ 1714587 h 3499755"/>
                  <a:gd name="connsiteX94" fmla="*/ 299119 w 2349732"/>
                  <a:gd name="connsiteY94" fmla="*/ 1816187 h 3499755"/>
                  <a:gd name="connsiteX95" fmla="*/ 273719 w 2349732"/>
                  <a:gd name="connsiteY95" fmla="*/ 1860637 h 3499755"/>
                  <a:gd name="connsiteX96" fmla="*/ 286419 w 2349732"/>
                  <a:gd name="connsiteY96" fmla="*/ 1905087 h 3499755"/>
                  <a:gd name="connsiteX97" fmla="*/ 388019 w 2349732"/>
                  <a:gd name="connsiteY97" fmla="*/ 1866987 h 3499755"/>
                  <a:gd name="connsiteX98" fmla="*/ 508669 w 2349732"/>
                  <a:gd name="connsiteY98" fmla="*/ 1771737 h 3499755"/>
                  <a:gd name="connsiteX99" fmla="*/ 629319 w 2349732"/>
                  <a:gd name="connsiteY99" fmla="*/ 1695537 h 3499755"/>
                  <a:gd name="connsiteX100" fmla="*/ 705519 w 2349732"/>
                  <a:gd name="connsiteY100" fmla="*/ 1676487 h 3499755"/>
                  <a:gd name="connsiteX101" fmla="*/ 794419 w 2349732"/>
                  <a:gd name="connsiteY101" fmla="*/ 1727287 h 3499755"/>
                  <a:gd name="connsiteX102" fmla="*/ 857919 w 2349732"/>
                  <a:gd name="connsiteY102" fmla="*/ 1911437 h 3499755"/>
                  <a:gd name="connsiteX103" fmla="*/ 838869 w 2349732"/>
                  <a:gd name="connsiteY103" fmla="*/ 2019387 h 3499755"/>
                  <a:gd name="connsiteX104" fmla="*/ 775369 w 2349732"/>
                  <a:gd name="connsiteY104" fmla="*/ 2120987 h 3499755"/>
                  <a:gd name="connsiteX105" fmla="*/ 648369 w 2349732"/>
                  <a:gd name="connsiteY105" fmla="*/ 2209887 h 3499755"/>
                  <a:gd name="connsiteX106" fmla="*/ 381669 w 2349732"/>
                  <a:gd name="connsiteY106" fmla="*/ 2311487 h 3499755"/>
                  <a:gd name="connsiteX107" fmla="*/ 273719 w 2349732"/>
                  <a:gd name="connsiteY107" fmla="*/ 2362287 h 3499755"/>
                  <a:gd name="connsiteX108" fmla="*/ 216569 w 2349732"/>
                  <a:gd name="connsiteY108" fmla="*/ 2438487 h 3499755"/>
                  <a:gd name="connsiteX109" fmla="*/ 216569 w 2349732"/>
                  <a:gd name="connsiteY109" fmla="*/ 2508337 h 3499755"/>
                  <a:gd name="connsiteX110" fmla="*/ 330869 w 2349732"/>
                  <a:gd name="connsiteY110" fmla="*/ 2476587 h 3499755"/>
                  <a:gd name="connsiteX111" fmla="*/ 451519 w 2349732"/>
                  <a:gd name="connsiteY111" fmla="*/ 2394037 h 3499755"/>
                  <a:gd name="connsiteX112" fmla="*/ 553119 w 2349732"/>
                  <a:gd name="connsiteY112" fmla="*/ 2260687 h 3499755"/>
                  <a:gd name="connsiteX113" fmla="*/ 705519 w 2349732"/>
                  <a:gd name="connsiteY113" fmla="*/ 2184487 h 3499755"/>
                  <a:gd name="connsiteX114" fmla="*/ 800769 w 2349732"/>
                  <a:gd name="connsiteY114" fmla="*/ 2114637 h 3499755"/>
                  <a:gd name="connsiteX115" fmla="*/ 934119 w 2349732"/>
                  <a:gd name="connsiteY115" fmla="*/ 2127337 h 3499755"/>
                  <a:gd name="connsiteX116" fmla="*/ 1023019 w 2349732"/>
                  <a:gd name="connsiteY116" fmla="*/ 2209887 h 3499755"/>
                  <a:gd name="connsiteX117" fmla="*/ 1054769 w 2349732"/>
                  <a:gd name="connsiteY117" fmla="*/ 2292437 h 3499755"/>
                  <a:gd name="connsiteX118" fmla="*/ 1035719 w 2349732"/>
                  <a:gd name="connsiteY118" fmla="*/ 2400387 h 3499755"/>
                  <a:gd name="connsiteX119" fmla="*/ 870619 w 2349732"/>
                  <a:gd name="connsiteY119" fmla="*/ 2540087 h 3499755"/>
                  <a:gd name="connsiteX120" fmla="*/ 699169 w 2349732"/>
                  <a:gd name="connsiteY120" fmla="*/ 2654387 h 3499755"/>
                  <a:gd name="connsiteX121" fmla="*/ 470569 w 2349732"/>
                  <a:gd name="connsiteY121" fmla="*/ 2787737 h 3499755"/>
                  <a:gd name="connsiteX122" fmla="*/ 388019 w 2349732"/>
                  <a:gd name="connsiteY122" fmla="*/ 2851237 h 3499755"/>
                  <a:gd name="connsiteX123" fmla="*/ 324519 w 2349732"/>
                  <a:gd name="connsiteY123" fmla="*/ 2921087 h 3499755"/>
                  <a:gd name="connsiteX124" fmla="*/ 362619 w 2349732"/>
                  <a:gd name="connsiteY124" fmla="*/ 2952837 h 3499755"/>
                  <a:gd name="connsiteX125" fmla="*/ 546769 w 2349732"/>
                  <a:gd name="connsiteY125" fmla="*/ 2863937 h 3499755"/>
                  <a:gd name="connsiteX126" fmla="*/ 654719 w 2349732"/>
                  <a:gd name="connsiteY126" fmla="*/ 2743287 h 3499755"/>
                  <a:gd name="connsiteX127" fmla="*/ 737269 w 2349732"/>
                  <a:gd name="connsiteY127" fmla="*/ 2648037 h 3499755"/>
                  <a:gd name="connsiteX128" fmla="*/ 915069 w 2349732"/>
                  <a:gd name="connsiteY128" fmla="*/ 2501987 h 3499755"/>
                  <a:gd name="connsiteX129" fmla="*/ 1035719 w 2349732"/>
                  <a:gd name="connsiteY129" fmla="*/ 2400387 h 3499755"/>
                  <a:gd name="connsiteX130" fmla="*/ 1143669 w 2349732"/>
                  <a:gd name="connsiteY130" fmla="*/ 2355937 h 3499755"/>
                  <a:gd name="connsiteX131" fmla="*/ 1232569 w 2349732"/>
                  <a:gd name="connsiteY131" fmla="*/ 2381337 h 3499755"/>
                  <a:gd name="connsiteX132" fmla="*/ 1315119 w 2349732"/>
                  <a:gd name="connsiteY132" fmla="*/ 2476587 h 3499755"/>
                  <a:gd name="connsiteX133" fmla="*/ 1334169 w 2349732"/>
                  <a:gd name="connsiteY133" fmla="*/ 2635337 h 3499755"/>
                  <a:gd name="connsiteX134" fmla="*/ 1270669 w 2349732"/>
                  <a:gd name="connsiteY134" fmla="*/ 2787737 h 3499755"/>
                  <a:gd name="connsiteX135" fmla="*/ 1105569 w 2349732"/>
                  <a:gd name="connsiteY135" fmla="*/ 2940137 h 3499755"/>
                  <a:gd name="connsiteX136" fmla="*/ 1016669 w 2349732"/>
                  <a:gd name="connsiteY136" fmla="*/ 3029037 h 3499755"/>
                  <a:gd name="connsiteX137" fmla="*/ 1016669 w 2349732"/>
                  <a:gd name="connsiteY137" fmla="*/ 3079837 h 3499755"/>
                  <a:gd name="connsiteX138" fmla="*/ 1099219 w 2349732"/>
                  <a:gd name="connsiteY138" fmla="*/ 3079837 h 3499755"/>
                  <a:gd name="connsiteX139" fmla="*/ 1188119 w 2349732"/>
                  <a:gd name="connsiteY139" fmla="*/ 2997287 h 3499755"/>
                  <a:gd name="connsiteX140" fmla="*/ 1289719 w 2349732"/>
                  <a:gd name="connsiteY140" fmla="*/ 2902037 h 3499755"/>
                  <a:gd name="connsiteX141" fmla="*/ 1416719 w 2349732"/>
                  <a:gd name="connsiteY141" fmla="*/ 2857587 h 3499755"/>
                  <a:gd name="connsiteX142" fmla="*/ 1613569 w 2349732"/>
                  <a:gd name="connsiteY142" fmla="*/ 2895687 h 3499755"/>
                  <a:gd name="connsiteX143" fmla="*/ 1696119 w 2349732"/>
                  <a:gd name="connsiteY143" fmla="*/ 3060787 h 3499755"/>
                  <a:gd name="connsiteX144" fmla="*/ 1683419 w 2349732"/>
                  <a:gd name="connsiteY144" fmla="*/ 3162387 h 3499755"/>
                  <a:gd name="connsiteX145" fmla="*/ 1613569 w 2349732"/>
                  <a:gd name="connsiteY145" fmla="*/ 3244937 h 3499755"/>
                  <a:gd name="connsiteX146" fmla="*/ 1480219 w 2349732"/>
                  <a:gd name="connsiteY146" fmla="*/ 3302087 h 3499755"/>
                  <a:gd name="connsiteX147" fmla="*/ 1594519 w 2349732"/>
                  <a:gd name="connsiteY147" fmla="*/ 3251287 h 3499755"/>
                  <a:gd name="connsiteX148" fmla="*/ 1702469 w 2349732"/>
                  <a:gd name="connsiteY148" fmla="*/ 3143337 h 3499755"/>
                  <a:gd name="connsiteX149" fmla="*/ 1813844 w 2349732"/>
                  <a:gd name="connsiteY149" fmla="*/ 3077910 h 3499755"/>
                  <a:gd name="connsiteX150" fmla="*/ 1953544 w 2349732"/>
                  <a:gd name="connsiteY150" fmla="*/ 3058861 h 3499755"/>
                  <a:gd name="connsiteX151" fmla="*/ 2079408 w 2349732"/>
                  <a:gd name="connsiteY151" fmla="*/ 3083517 h 3499755"/>
                  <a:gd name="connsiteX152" fmla="*/ 2136915 w 2349732"/>
                  <a:gd name="connsiteY152" fmla="*/ 3043406 h 3499755"/>
                  <a:gd name="connsiteX153" fmla="*/ 2251928 w 2349732"/>
                  <a:gd name="connsiteY153" fmla="*/ 3029222 h 3499755"/>
                  <a:gd name="connsiteX154" fmla="*/ 2340394 w 2349732"/>
                  <a:gd name="connsiteY154" fmla="*/ 2992863 h 3499755"/>
                  <a:gd name="connsiteX0" fmla="*/ 2543573 w 2552911"/>
                  <a:gd name="connsiteY0" fmla="*/ 2992863 h 3499755"/>
                  <a:gd name="connsiteX1" fmla="*/ 2540648 w 2552911"/>
                  <a:gd name="connsiteY1" fmla="*/ 3105237 h 3499755"/>
                  <a:gd name="connsiteX2" fmla="*/ 2458098 w 2552911"/>
                  <a:gd name="connsiteY2" fmla="*/ 3206837 h 3499755"/>
                  <a:gd name="connsiteX3" fmla="*/ 2343798 w 2552911"/>
                  <a:gd name="connsiteY3" fmla="*/ 3263987 h 3499755"/>
                  <a:gd name="connsiteX4" fmla="*/ 2127898 w 2552911"/>
                  <a:gd name="connsiteY4" fmla="*/ 3276687 h 3499755"/>
                  <a:gd name="connsiteX5" fmla="*/ 2013598 w 2552911"/>
                  <a:gd name="connsiteY5" fmla="*/ 3295737 h 3499755"/>
                  <a:gd name="connsiteX6" fmla="*/ 1892948 w 2552911"/>
                  <a:gd name="connsiteY6" fmla="*/ 3365587 h 3499755"/>
                  <a:gd name="connsiteX7" fmla="*/ 1778648 w 2552911"/>
                  <a:gd name="connsiteY7" fmla="*/ 3467187 h 3499755"/>
                  <a:gd name="connsiteX8" fmla="*/ 1651648 w 2552911"/>
                  <a:gd name="connsiteY8" fmla="*/ 3492587 h 3499755"/>
                  <a:gd name="connsiteX9" fmla="*/ 1524648 w 2552911"/>
                  <a:gd name="connsiteY9" fmla="*/ 3492587 h 3499755"/>
                  <a:gd name="connsiteX10" fmla="*/ 1429398 w 2552911"/>
                  <a:gd name="connsiteY10" fmla="*/ 3410037 h 3499755"/>
                  <a:gd name="connsiteX11" fmla="*/ 1429398 w 2552911"/>
                  <a:gd name="connsiteY11" fmla="*/ 3314787 h 3499755"/>
                  <a:gd name="connsiteX12" fmla="*/ 1499248 w 2552911"/>
                  <a:gd name="connsiteY12" fmla="*/ 3213187 h 3499755"/>
                  <a:gd name="connsiteX13" fmla="*/ 1645298 w 2552911"/>
                  <a:gd name="connsiteY13" fmla="*/ 3143337 h 3499755"/>
                  <a:gd name="connsiteX14" fmla="*/ 1727848 w 2552911"/>
                  <a:gd name="connsiteY14" fmla="*/ 3092537 h 3499755"/>
                  <a:gd name="connsiteX15" fmla="*/ 1677048 w 2552911"/>
                  <a:gd name="connsiteY15" fmla="*/ 3041737 h 3499755"/>
                  <a:gd name="connsiteX16" fmla="*/ 1524648 w 2552911"/>
                  <a:gd name="connsiteY16" fmla="*/ 3098887 h 3499755"/>
                  <a:gd name="connsiteX17" fmla="*/ 1378598 w 2552911"/>
                  <a:gd name="connsiteY17" fmla="*/ 3213187 h 3499755"/>
                  <a:gd name="connsiteX18" fmla="*/ 1194448 w 2552911"/>
                  <a:gd name="connsiteY18" fmla="*/ 3289387 h 3499755"/>
                  <a:gd name="connsiteX19" fmla="*/ 1061098 w 2552911"/>
                  <a:gd name="connsiteY19" fmla="*/ 3283037 h 3499755"/>
                  <a:gd name="connsiteX20" fmla="*/ 965848 w 2552911"/>
                  <a:gd name="connsiteY20" fmla="*/ 3168737 h 3499755"/>
                  <a:gd name="connsiteX21" fmla="*/ 997598 w 2552911"/>
                  <a:gd name="connsiteY21" fmla="*/ 2984587 h 3499755"/>
                  <a:gd name="connsiteX22" fmla="*/ 1169048 w 2552911"/>
                  <a:gd name="connsiteY22" fmla="*/ 2857587 h 3499755"/>
                  <a:gd name="connsiteX23" fmla="*/ 1334148 w 2552911"/>
                  <a:gd name="connsiteY23" fmla="*/ 2717887 h 3499755"/>
                  <a:gd name="connsiteX24" fmla="*/ 1346848 w 2552911"/>
                  <a:gd name="connsiteY24" fmla="*/ 2616287 h 3499755"/>
                  <a:gd name="connsiteX25" fmla="*/ 1276998 w 2552911"/>
                  <a:gd name="connsiteY25" fmla="*/ 2590887 h 3499755"/>
                  <a:gd name="connsiteX26" fmla="*/ 1169048 w 2552911"/>
                  <a:gd name="connsiteY26" fmla="*/ 2660737 h 3499755"/>
                  <a:gd name="connsiteX27" fmla="*/ 1035698 w 2552911"/>
                  <a:gd name="connsiteY27" fmla="*/ 2832187 h 3499755"/>
                  <a:gd name="connsiteX28" fmla="*/ 864248 w 2552911"/>
                  <a:gd name="connsiteY28" fmla="*/ 2990937 h 3499755"/>
                  <a:gd name="connsiteX29" fmla="*/ 680098 w 2552911"/>
                  <a:gd name="connsiteY29" fmla="*/ 3111587 h 3499755"/>
                  <a:gd name="connsiteX30" fmla="*/ 508648 w 2552911"/>
                  <a:gd name="connsiteY30" fmla="*/ 3143337 h 3499755"/>
                  <a:gd name="connsiteX31" fmla="*/ 362598 w 2552911"/>
                  <a:gd name="connsiteY31" fmla="*/ 3067137 h 3499755"/>
                  <a:gd name="connsiteX32" fmla="*/ 349898 w 2552911"/>
                  <a:gd name="connsiteY32" fmla="*/ 2914737 h 3499755"/>
                  <a:gd name="connsiteX33" fmla="*/ 457848 w 2552911"/>
                  <a:gd name="connsiteY33" fmla="*/ 2755987 h 3499755"/>
                  <a:gd name="connsiteX34" fmla="*/ 648348 w 2552911"/>
                  <a:gd name="connsiteY34" fmla="*/ 2609937 h 3499755"/>
                  <a:gd name="connsiteX35" fmla="*/ 927748 w 2552911"/>
                  <a:gd name="connsiteY35" fmla="*/ 2463887 h 3499755"/>
                  <a:gd name="connsiteX36" fmla="*/ 1029348 w 2552911"/>
                  <a:gd name="connsiteY36" fmla="*/ 2381337 h 3499755"/>
                  <a:gd name="connsiteX37" fmla="*/ 1054748 w 2552911"/>
                  <a:gd name="connsiteY37" fmla="*/ 2317837 h 3499755"/>
                  <a:gd name="connsiteX38" fmla="*/ 984898 w 2552911"/>
                  <a:gd name="connsiteY38" fmla="*/ 2298787 h 3499755"/>
                  <a:gd name="connsiteX39" fmla="*/ 895998 w 2552911"/>
                  <a:gd name="connsiteY39" fmla="*/ 2368637 h 3499755"/>
                  <a:gd name="connsiteX40" fmla="*/ 832498 w 2552911"/>
                  <a:gd name="connsiteY40" fmla="*/ 2489287 h 3499755"/>
                  <a:gd name="connsiteX41" fmla="*/ 686448 w 2552911"/>
                  <a:gd name="connsiteY41" fmla="*/ 2584537 h 3499755"/>
                  <a:gd name="connsiteX42" fmla="*/ 553098 w 2552911"/>
                  <a:gd name="connsiteY42" fmla="*/ 2660737 h 3499755"/>
                  <a:gd name="connsiteX43" fmla="*/ 394348 w 2552911"/>
                  <a:gd name="connsiteY43" fmla="*/ 2673437 h 3499755"/>
                  <a:gd name="connsiteX44" fmla="*/ 248298 w 2552911"/>
                  <a:gd name="connsiteY44" fmla="*/ 2603587 h 3499755"/>
                  <a:gd name="connsiteX45" fmla="*/ 203848 w 2552911"/>
                  <a:gd name="connsiteY45" fmla="*/ 2470237 h 3499755"/>
                  <a:gd name="connsiteX46" fmla="*/ 235598 w 2552911"/>
                  <a:gd name="connsiteY46" fmla="*/ 2343237 h 3499755"/>
                  <a:gd name="connsiteX47" fmla="*/ 400698 w 2552911"/>
                  <a:gd name="connsiteY47" fmla="*/ 2216237 h 3499755"/>
                  <a:gd name="connsiteX48" fmla="*/ 578498 w 2552911"/>
                  <a:gd name="connsiteY48" fmla="*/ 2146387 h 3499755"/>
                  <a:gd name="connsiteX49" fmla="*/ 794398 w 2552911"/>
                  <a:gd name="connsiteY49" fmla="*/ 2044787 h 3499755"/>
                  <a:gd name="connsiteX50" fmla="*/ 876948 w 2552911"/>
                  <a:gd name="connsiteY50" fmla="*/ 1930487 h 3499755"/>
                  <a:gd name="connsiteX51" fmla="*/ 845198 w 2552911"/>
                  <a:gd name="connsiteY51" fmla="*/ 1898737 h 3499755"/>
                  <a:gd name="connsiteX52" fmla="*/ 730898 w 2552911"/>
                  <a:gd name="connsiteY52" fmla="*/ 1993987 h 3499755"/>
                  <a:gd name="connsiteX53" fmla="*/ 508648 w 2552911"/>
                  <a:gd name="connsiteY53" fmla="*/ 2089237 h 3499755"/>
                  <a:gd name="connsiteX54" fmla="*/ 362598 w 2552911"/>
                  <a:gd name="connsiteY54" fmla="*/ 2076537 h 3499755"/>
                  <a:gd name="connsiteX55" fmla="*/ 267348 w 2552911"/>
                  <a:gd name="connsiteY55" fmla="*/ 1955887 h 3499755"/>
                  <a:gd name="connsiteX56" fmla="*/ 254648 w 2552911"/>
                  <a:gd name="connsiteY56" fmla="*/ 1835237 h 3499755"/>
                  <a:gd name="connsiteX57" fmla="*/ 356248 w 2552911"/>
                  <a:gd name="connsiteY57" fmla="*/ 1708237 h 3499755"/>
                  <a:gd name="connsiteX58" fmla="*/ 521348 w 2552911"/>
                  <a:gd name="connsiteY58" fmla="*/ 1606637 h 3499755"/>
                  <a:gd name="connsiteX59" fmla="*/ 635648 w 2552911"/>
                  <a:gd name="connsiteY59" fmla="*/ 1543137 h 3499755"/>
                  <a:gd name="connsiteX60" fmla="*/ 686448 w 2552911"/>
                  <a:gd name="connsiteY60" fmla="*/ 1435187 h 3499755"/>
                  <a:gd name="connsiteX61" fmla="*/ 680098 w 2552911"/>
                  <a:gd name="connsiteY61" fmla="*/ 1403437 h 3499755"/>
                  <a:gd name="connsiteX62" fmla="*/ 603898 w 2552911"/>
                  <a:gd name="connsiteY62" fmla="*/ 1466937 h 3499755"/>
                  <a:gd name="connsiteX63" fmla="*/ 521348 w 2552911"/>
                  <a:gd name="connsiteY63" fmla="*/ 1511387 h 3499755"/>
                  <a:gd name="connsiteX64" fmla="*/ 419748 w 2552911"/>
                  <a:gd name="connsiteY64" fmla="*/ 1466937 h 3499755"/>
                  <a:gd name="connsiteX65" fmla="*/ 375298 w 2552911"/>
                  <a:gd name="connsiteY65" fmla="*/ 1346287 h 3499755"/>
                  <a:gd name="connsiteX66" fmla="*/ 375298 w 2552911"/>
                  <a:gd name="connsiteY66" fmla="*/ 1244687 h 3499755"/>
                  <a:gd name="connsiteX67" fmla="*/ 438798 w 2552911"/>
                  <a:gd name="connsiteY67" fmla="*/ 1047837 h 3499755"/>
                  <a:gd name="connsiteX68" fmla="*/ 499226 w 2552911"/>
                  <a:gd name="connsiteY68" fmla="*/ 891135 h 3499755"/>
                  <a:gd name="connsiteX69" fmla="*/ 168 w 2552911"/>
                  <a:gd name="connsiteY69" fmla="*/ 1391235 h 3499755"/>
                  <a:gd name="connsiteX70" fmla="*/ 559038 w 2552911"/>
                  <a:gd name="connsiteY70" fmla="*/ 297512 h 3499755"/>
                  <a:gd name="connsiteX71" fmla="*/ 456619 w 2552911"/>
                  <a:gd name="connsiteY71" fmla="*/ 232170 h 3499755"/>
                  <a:gd name="connsiteX72" fmla="*/ 336173 w 2552911"/>
                  <a:gd name="connsiteY72" fmla="*/ 186798 h 3499755"/>
                  <a:gd name="connsiteX73" fmla="*/ 313539 w 2552911"/>
                  <a:gd name="connsiteY73" fmla="*/ 32759 h 3499755"/>
                  <a:gd name="connsiteX74" fmla="*/ 341807 w 2552911"/>
                  <a:gd name="connsiteY74" fmla="*/ 2755 h 3499755"/>
                  <a:gd name="connsiteX75" fmla="*/ 458564 w 2552911"/>
                  <a:gd name="connsiteY75" fmla="*/ 41772 h 3499755"/>
                  <a:gd name="connsiteX76" fmla="*/ 537121 w 2552911"/>
                  <a:gd name="connsiteY76" fmla="*/ 73625 h 3499755"/>
                  <a:gd name="connsiteX77" fmla="*/ 634419 w 2552911"/>
                  <a:gd name="connsiteY77" fmla="*/ 66660 h 3499755"/>
                  <a:gd name="connsiteX78" fmla="*/ 660228 w 2552911"/>
                  <a:gd name="connsiteY78" fmla="*/ 119717 h 3499755"/>
                  <a:gd name="connsiteX79" fmla="*/ 770637 w 2552911"/>
                  <a:gd name="connsiteY79" fmla="*/ 312670 h 3499755"/>
                  <a:gd name="connsiteX80" fmla="*/ 790915 w 2552911"/>
                  <a:gd name="connsiteY80" fmla="*/ 486169 h 3499755"/>
                  <a:gd name="connsiteX81" fmla="*/ 718198 w 2552911"/>
                  <a:gd name="connsiteY81" fmla="*/ 762087 h 3499755"/>
                  <a:gd name="connsiteX82" fmla="*/ 667398 w 2552911"/>
                  <a:gd name="connsiteY82" fmla="*/ 939887 h 3499755"/>
                  <a:gd name="connsiteX83" fmla="*/ 591198 w 2552911"/>
                  <a:gd name="connsiteY83" fmla="*/ 1130387 h 3499755"/>
                  <a:gd name="connsiteX84" fmla="*/ 578498 w 2552911"/>
                  <a:gd name="connsiteY84" fmla="*/ 1206587 h 3499755"/>
                  <a:gd name="connsiteX85" fmla="*/ 597548 w 2552911"/>
                  <a:gd name="connsiteY85" fmla="*/ 1238337 h 3499755"/>
                  <a:gd name="connsiteX86" fmla="*/ 527698 w 2552911"/>
                  <a:gd name="connsiteY86" fmla="*/ 1295487 h 3499755"/>
                  <a:gd name="connsiteX87" fmla="*/ 597548 w 2552911"/>
                  <a:gd name="connsiteY87" fmla="*/ 1238337 h 3499755"/>
                  <a:gd name="connsiteX88" fmla="*/ 661048 w 2552911"/>
                  <a:gd name="connsiteY88" fmla="*/ 1193887 h 3499755"/>
                  <a:gd name="connsiteX89" fmla="*/ 768998 w 2552911"/>
                  <a:gd name="connsiteY89" fmla="*/ 1219287 h 3499755"/>
                  <a:gd name="connsiteX90" fmla="*/ 845198 w 2552911"/>
                  <a:gd name="connsiteY90" fmla="*/ 1314537 h 3499755"/>
                  <a:gd name="connsiteX91" fmla="*/ 864248 w 2552911"/>
                  <a:gd name="connsiteY91" fmla="*/ 1460587 h 3499755"/>
                  <a:gd name="connsiteX92" fmla="*/ 813448 w 2552911"/>
                  <a:gd name="connsiteY92" fmla="*/ 1625687 h 3499755"/>
                  <a:gd name="connsiteX93" fmla="*/ 673748 w 2552911"/>
                  <a:gd name="connsiteY93" fmla="*/ 1714587 h 3499755"/>
                  <a:gd name="connsiteX94" fmla="*/ 502298 w 2552911"/>
                  <a:gd name="connsiteY94" fmla="*/ 1816187 h 3499755"/>
                  <a:gd name="connsiteX95" fmla="*/ 476898 w 2552911"/>
                  <a:gd name="connsiteY95" fmla="*/ 1860637 h 3499755"/>
                  <a:gd name="connsiteX96" fmla="*/ 489598 w 2552911"/>
                  <a:gd name="connsiteY96" fmla="*/ 1905087 h 3499755"/>
                  <a:gd name="connsiteX97" fmla="*/ 591198 w 2552911"/>
                  <a:gd name="connsiteY97" fmla="*/ 1866987 h 3499755"/>
                  <a:gd name="connsiteX98" fmla="*/ 711848 w 2552911"/>
                  <a:gd name="connsiteY98" fmla="*/ 1771737 h 3499755"/>
                  <a:gd name="connsiteX99" fmla="*/ 832498 w 2552911"/>
                  <a:gd name="connsiteY99" fmla="*/ 1695537 h 3499755"/>
                  <a:gd name="connsiteX100" fmla="*/ 908698 w 2552911"/>
                  <a:gd name="connsiteY100" fmla="*/ 1676487 h 3499755"/>
                  <a:gd name="connsiteX101" fmla="*/ 997598 w 2552911"/>
                  <a:gd name="connsiteY101" fmla="*/ 1727287 h 3499755"/>
                  <a:gd name="connsiteX102" fmla="*/ 1061098 w 2552911"/>
                  <a:gd name="connsiteY102" fmla="*/ 1911437 h 3499755"/>
                  <a:gd name="connsiteX103" fmla="*/ 1042048 w 2552911"/>
                  <a:gd name="connsiteY103" fmla="*/ 2019387 h 3499755"/>
                  <a:gd name="connsiteX104" fmla="*/ 978548 w 2552911"/>
                  <a:gd name="connsiteY104" fmla="*/ 2120987 h 3499755"/>
                  <a:gd name="connsiteX105" fmla="*/ 851548 w 2552911"/>
                  <a:gd name="connsiteY105" fmla="*/ 2209887 h 3499755"/>
                  <a:gd name="connsiteX106" fmla="*/ 584848 w 2552911"/>
                  <a:gd name="connsiteY106" fmla="*/ 2311487 h 3499755"/>
                  <a:gd name="connsiteX107" fmla="*/ 476898 w 2552911"/>
                  <a:gd name="connsiteY107" fmla="*/ 2362287 h 3499755"/>
                  <a:gd name="connsiteX108" fmla="*/ 419748 w 2552911"/>
                  <a:gd name="connsiteY108" fmla="*/ 2438487 h 3499755"/>
                  <a:gd name="connsiteX109" fmla="*/ 419748 w 2552911"/>
                  <a:gd name="connsiteY109" fmla="*/ 2508337 h 3499755"/>
                  <a:gd name="connsiteX110" fmla="*/ 534048 w 2552911"/>
                  <a:gd name="connsiteY110" fmla="*/ 2476587 h 3499755"/>
                  <a:gd name="connsiteX111" fmla="*/ 654698 w 2552911"/>
                  <a:gd name="connsiteY111" fmla="*/ 2394037 h 3499755"/>
                  <a:gd name="connsiteX112" fmla="*/ 756298 w 2552911"/>
                  <a:gd name="connsiteY112" fmla="*/ 2260687 h 3499755"/>
                  <a:gd name="connsiteX113" fmla="*/ 908698 w 2552911"/>
                  <a:gd name="connsiteY113" fmla="*/ 2184487 h 3499755"/>
                  <a:gd name="connsiteX114" fmla="*/ 1003948 w 2552911"/>
                  <a:gd name="connsiteY114" fmla="*/ 2114637 h 3499755"/>
                  <a:gd name="connsiteX115" fmla="*/ 1137298 w 2552911"/>
                  <a:gd name="connsiteY115" fmla="*/ 2127337 h 3499755"/>
                  <a:gd name="connsiteX116" fmla="*/ 1226198 w 2552911"/>
                  <a:gd name="connsiteY116" fmla="*/ 2209887 h 3499755"/>
                  <a:gd name="connsiteX117" fmla="*/ 1257948 w 2552911"/>
                  <a:gd name="connsiteY117" fmla="*/ 2292437 h 3499755"/>
                  <a:gd name="connsiteX118" fmla="*/ 1238898 w 2552911"/>
                  <a:gd name="connsiteY118" fmla="*/ 2400387 h 3499755"/>
                  <a:gd name="connsiteX119" fmla="*/ 1073798 w 2552911"/>
                  <a:gd name="connsiteY119" fmla="*/ 2540087 h 3499755"/>
                  <a:gd name="connsiteX120" fmla="*/ 902348 w 2552911"/>
                  <a:gd name="connsiteY120" fmla="*/ 2654387 h 3499755"/>
                  <a:gd name="connsiteX121" fmla="*/ 673748 w 2552911"/>
                  <a:gd name="connsiteY121" fmla="*/ 2787737 h 3499755"/>
                  <a:gd name="connsiteX122" fmla="*/ 591198 w 2552911"/>
                  <a:gd name="connsiteY122" fmla="*/ 2851237 h 3499755"/>
                  <a:gd name="connsiteX123" fmla="*/ 527698 w 2552911"/>
                  <a:gd name="connsiteY123" fmla="*/ 2921087 h 3499755"/>
                  <a:gd name="connsiteX124" fmla="*/ 565798 w 2552911"/>
                  <a:gd name="connsiteY124" fmla="*/ 2952837 h 3499755"/>
                  <a:gd name="connsiteX125" fmla="*/ 749948 w 2552911"/>
                  <a:gd name="connsiteY125" fmla="*/ 2863937 h 3499755"/>
                  <a:gd name="connsiteX126" fmla="*/ 857898 w 2552911"/>
                  <a:gd name="connsiteY126" fmla="*/ 2743287 h 3499755"/>
                  <a:gd name="connsiteX127" fmla="*/ 940448 w 2552911"/>
                  <a:gd name="connsiteY127" fmla="*/ 2648037 h 3499755"/>
                  <a:gd name="connsiteX128" fmla="*/ 1118248 w 2552911"/>
                  <a:gd name="connsiteY128" fmla="*/ 2501987 h 3499755"/>
                  <a:gd name="connsiteX129" fmla="*/ 1238898 w 2552911"/>
                  <a:gd name="connsiteY129" fmla="*/ 2400387 h 3499755"/>
                  <a:gd name="connsiteX130" fmla="*/ 1346848 w 2552911"/>
                  <a:gd name="connsiteY130" fmla="*/ 2355937 h 3499755"/>
                  <a:gd name="connsiteX131" fmla="*/ 1435748 w 2552911"/>
                  <a:gd name="connsiteY131" fmla="*/ 2381337 h 3499755"/>
                  <a:gd name="connsiteX132" fmla="*/ 1518298 w 2552911"/>
                  <a:gd name="connsiteY132" fmla="*/ 2476587 h 3499755"/>
                  <a:gd name="connsiteX133" fmla="*/ 1537348 w 2552911"/>
                  <a:gd name="connsiteY133" fmla="*/ 2635337 h 3499755"/>
                  <a:gd name="connsiteX134" fmla="*/ 1473848 w 2552911"/>
                  <a:gd name="connsiteY134" fmla="*/ 2787737 h 3499755"/>
                  <a:gd name="connsiteX135" fmla="*/ 1308748 w 2552911"/>
                  <a:gd name="connsiteY135" fmla="*/ 2940137 h 3499755"/>
                  <a:gd name="connsiteX136" fmla="*/ 1219848 w 2552911"/>
                  <a:gd name="connsiteY136" fmla="*/ 3029037 h 3499755"/>
                  <a:gd name="connsiteX137" fmla="*/ 1219848 w 2552911"/>
                  <a:gd name="connsiteY137" fmla="*/ 3079837 h 3499755"/>
                  <a:gd name="connsiteX138" fmla="*/ 1302398 w 2552911"/>
                  <a:gd name="connsiteY138" fmla="*/ 3079837 h 3499755"/>
                  <a:gd name="connsiteX139" fmla="*/ 1391298 w 2552911"/>
                  <a:gd name="connsiteY139" fmla="*/ 2997287 h 3499755"/>
                  <a:gd name="connsiteX140" fmla="*/ 1492898 w 2552911"/>
                  <a:gd name="connsiteY140" fmla="*/ 2902037 h 3499755"/>
                  <a:gd name="connsiteX141" fmla="*/ 1619898 w 2552911"/>
                  <a:gd name="connsiteY141" fmla="*/ 2857587 h 3499755"/>
                  <a:gd name="connsiteX142" fmla="*/ 1816748 w 2552911"/>
                  <a:gd name="connsiteY142" fmla="*/ 2895687 h 3499755"/>
                  <a:gd name="connsiteX143" fmla="*/ 1899298 w 2552911"/>
                  <a:gd name="connsiteY143" fmla="*/ 3060787 h 3499755"/>
                  <a:gd name="connsiteX144" fmla="*/ 1886598 w 2552911"/>
                  <a:gd name="connsiteY144" fmla="*/ 3162387 h 3499755"/>
                  <a:gd name="connsiteX145" fmla="*/ 1816748 w 2552911"/>
                  <a:gd name="connsiteY145" fmla="*/ 3244937 h 3499755"/>
                  <a:gd name="connsiteX146" fmla="*/ 1683398 w 2552911"/>
                  <a:gd name="connsiteY146" fmla="*/ 3302087 h 3499755"/>
                  <a:gd name="connsiteX147" fmla="*/ 1797698 w 2552911"/>
                  <a:gd name="connsiteY147" fmla="*/ 3251287 h 3499755"/>
                  <a:gd name="connsiteX148" fmla="*/ 1905648 w 2552911"/>
                  <a:gd name="connsiteY148" fmla="*/ 3143337 h 3499755"/>
                  <a:gd name="connsiteX149" fmla="*/ 2017023 w 2552911"/>
                  <a:gd name="connsiteY149" fmla="*/ 3077910 h 3499755"/>
                  <a:gd name="connsiteX150" fmla="*/ 2156723 w 2552911"/>
                  <a:gd name="connsiteY150" fmla="*/ 3058861 h 3499755"/>
                  <a:gd name="connsiteX151" fmla="*/ 2282587 w 2552911"/>
                  <a:gd name="connsiteY151" fmla="*/ 3083517 h 3499755"/>
                  <a:gd name="connsiteX152" fmla="*/ 2340094 w 2552911"/>
                  <a:gd name="connsiteY152" fmla="*/ 3043406 h 3499755"/>
                  <a:gd name="connsiteX153" fmla="*/ 2455107 w 2552911"/>
                  <a:gd name="connsiteY153" fmla="*/ 3029222 h 3499755"/>
                  <a:gd name="connsiteX154" fmla="*/ 2543573 w 2552911"/>
                  <a:gd name="connsiteY154" fmla="*/ 2992863 h 3499755"/>
                  <a:gd name="connsiteX0" fmla="*/ 2543497 w 2552835"/>
                  <a:gd name="connsiteY0" fmla="*/ 2992863 h 3499755"/>
                  <a:gd name="connsiteX1" fmla="*/ 2540572 w 2552835"/>
                  <a:gd name="connsiteY1" fmla="*/ 3105237 h 3499755"/>
                  <a:gd name="connsiteX2" fmla="*/ 2458022 w 2552835"/>
                  <a:gd name="connsiteY2" fmla="*/ 3206837 h 3499755"/>
                  <a:gd name="connsiteX3" fmla="*/ 2343722 w 2552835"/>
                  <a:gd name="connsiteY3" fmla="*/ 3263987 h 3499755"/>
                  <a:gd name="connsiteX4" fmla="*/ 2127822 w 2552835"/>
                  <a:gd name="connsiteY4" fmla="*/ 3276687 h 3499755"/>
                  <a:gd name="connsiteX5" fmla="*/ 2013522 w 2552835"/>
                  <a:gd name="connsiteY5" fmla="*/ 3295737 h 3499755"/>
                  <a:gd name="connsiteX6" fmla="*/ 1892872 w 2552835"/>
                  <a:gd name="connsiteY6" fmla="*/ 3365587 h 3499755"/>
                  <a:gd name="connsiteX7" fmla="*/ 1778572 w 2552835"/>
                  <a:gd name="connsiteY7" fmla="*/ 3467187 h 3499755"/>
                  <a:gd name="connsiteX8" fmla="*/ 1651572 w 2552835"/>
                  <a:gd name="connsiteY8" fmla="*/ 3492587 h 3499755"/>
                  <a:gd name="connsiteX9" fmla="*/ 1524572 w 2552835"/>
                  <a:gd name="connsiteY9" fmla="*/ 3492587 h 3499755"/>
                  <a:gd name="connsiteX10" fmla="*/ 1429322 w 2552835"/>
                  <a:gd name="connsiteY10" fmla="*/ 3410037 h 3499755"/>
                  <a:gd name="connsiteX11" fmla="*/ 1429322 w 2552835"/>
                  <a:gd name="connsiteY11" fmla="*/ 3314787 h 3499755"/>
                  <a:gd name="connsiteX12" fmla="*/ 1499172 w 2552835"/>
                  <a:gd name="connsiteY12" fmla="*/ 3213187 h 3499755"/>
                  <a:gd name="connsiteX13" fmla="*/ 1645222 w 2552835"/>
                  <a:gd name="connsiteY13" fmla="*/ 3143337 h 3499755"/>
                  <a:gd name="connsiteX14" fmla="*/ 1727772 w 2552835"/>
                  <a:gd name="connsiteY14" fmla="*/ 3092537 h 3499755"/>
                  <a:gd name="connsiteX15" fmla="*/ 1676972 w 2552835"/>
                  <a:gd name="connsiteY15" fmla="*/ 3041737 h 3499755"/>
                  <a:gd name="connsiteX16" fmla="*/ 1524572 w 2552835"/>
                  <a:gd name="connsiteY16" fmla="*/ 3098887 h 3499755"/>
                  <a:gd name="connsiteX17" fmla="*/ 1378522 w 2552835"/>
                  <a:gd name="connsiteY17" fmla="*/ 3213187 h 3499755"/>
                  <a:gd name="connsiteX18" fmla="*/ 1194372 w 2552835"/>
                  <a:gd name="connsiteY18" fmla="*/ 3289387 h 3499755"/>
                  <a:gd name="connsiteX19" fmla="*/ 1061022 w 2552835"/>
                  <a:gd name="connsiteY19" fmla="*/ 3283037 h 3499755"/>
                  <a:gd name="connsiteX20" fmla="*/ 965772 w 2552835"/>
                  <a:gd name="connsiteY20" fmla="*/ 3168737 h 3499755"/>
                  <a:gd name="connsiteX21" fmla="*/ 997522 w 2552835"/>
                  <a:gd name="connsiteY21" fmla="*/ 2984587 h 3499755"/>
                  <a:gd name="connsiteX22" fmla="*/ 1168972 w 2552835"/>
                  <a:gd name="connsiteY22" fmla="*/ 2857587 h 3499755"/>
                  <a:gd name="connsiteX23" fmla="*/ 1334072 w 2552835"/>
                  <a:gd name="connsiteY23" fmla="*/ 2717887 h 3499755"/>
                  <a:gd name="connsiteX24" fmla="*/ 1346772 w 2552835"/>
                  <a:gd name="connsiteY24" fmla="*/ 2616287 h 3499755"/>
                  <a:gd name="connsiteX25" fmla="*/ 1276922 w 2552835"/>
                  <a:gd name="connsiteY25" fmla="*/ 2590887 h 3499755"/>
                  <a:gd name="connsiteX26" fmla="*/ 1168972 w 2552835"/>
                  <a:gd name="connsiteY26" fmla="*/ 2660737 h 3499755"/>
                  <a:gd name="connsiteX27" fmla="*/ 1035622 w 2552835"/>
                  <a:gd name="connsiteY27" fmla="*/ 2832187 h 3499755"/>
                  <a:gd name="connsiteX28" fmla="*/ 864172 w 2552835"/>
                  <a:gd name="connsiteY28" fmla="*/ 2990937 h 3499755"/>
                  <a:gd name="connsiteX29" fmla="*/ 680022 w 2552835"/>
                  <a:gd name="connsiteY29" fmla="*/ 3111587 h 3499755"/>
                  <a:gd name="connsiteX30" fmla="*/ 508572 w 2552835"/>
                  <a:gd name="connsiteY30" fmla="*/ 3143337 h 3499755"/>
                  <a:gd name="connsiteX31" fmla="*/ 362522 w 2552835"/>
                  <a:gd name="connsiteY31" fmla="*/ 3067137 h 3499755"/>
                  <a:gd name="connsiteX32" fmla="*/ 349822 w 2552835"/>
                  <a:gd name="connsiteY32" fmla="*/ 2914737 h 3499755"/>
                  <a:gd name="connsiteX33" fmla="*/ 457772 w 2552835"/>
                  <a:gd name="connsiteY33" fmla="*/ 2755987 h 3499755"/>
                  <a:gd name="connsiteX34" fmla="*/ 648272 w 2552835"/>
                  <a:gd name="connsiteY34" fmla="*/ 2609937 h 3499755"/>
                  <a:gd name="connsiteX35" fmla="*/ 927672 w 2552835"/>
                  <a:gd name="connsiteY35" fmla="*/ 2463887 h 3499755"/>
                  <a:gd name="connsiteX36" fmla="*/ 1029272 w 2552835"/>
                  <a:gd name="connsiteY36" fmla="*/ 2381337 h 3499755"/>
                  <a:gd name="connsiteX37" fmla="*/ 1054672 w 2552835"/>
                  <a:gd name="connsiteY37" fmla="*/ 2317837 h 3499755"/>
                  <a:gd name="connsiteX38" fmla="*/ 984822 w 2552835"/>
                  <a:gd name="connsiteY38" fmla="*/ 2298787 h 3499755"/>
                  <a:gd name="connsiteX39" fmla="*/ 895922 w 2552835"/>
                  <a:gd name="connsiteY39" fmla="*/ 2368637 h 3499755"/>
                  <a:gd name="connsiteX40" fmla="*/ 832422 w 2552835"/>
                  <a:gd name="connsiteY40" fmla="*/ 2489287 h 3499755"/>
                  <a:gd name="connsiteX41" fmla="*/ 686372 w 2552835"/>
                  <a:gd name="connsiteY41" fmla="*/ 2584537 h 3499755"/>
                  <a:gd name="connsiteX42" fmla="*/ 553022 w 2552835"/>
                  <a:gd name="connsiteY42" fmla="*/ 2660737 h 3499755"/>
                  <a:gd name="connsiteX43" fmla="*/ 394272 w 2552835"/>
                  <a:gd name="connsiteY43" fmla="*/ 2673437 h 3499755"/>
                  <a:gd name="connsiteX44" fmla="*/ 248222 w 2552835"/>
                  <a:gd name="connsiteY44" fmla="*/ 2603587 h 3499755"/>
                  <a:gd name="connsiteX45" fmla="*/ 203772 w 2552835"/>
                  <a:gd name="connsiteY45" fmla="*/ 2470237 h 3499755"/>
                  <a:gd name="connsiteX46" fmla="*/ 235522 w 2552835"/>
                  <a:gd name="connsiteY46" fmla="*/ 2343237 h 3499755"/>
                  <a:gd name="connsiteX47" fmla="*/ 400622 w 2552835"/>
                  <a:gd name="connsiteY47" fmla="*/ 2216237 h 3499755"/>
                  <a:gd name="connsiteX48" fmla="*/ 578422 w 2552835"/>
                  <a:gd name="connsiteY48" fmla="*/ 2146387 h 3499755"/>
                  <a:gd name="connsiteX49" fmla="*/ 794322 w 2552835"/>
                  <a:gd name="connsiteY49" fmla="*/ 2044787 h 3499755"/>
                  <a:gd name="connsiteX50" fmla="*/ 876872 w 2552835"/>
                  <a:gd name="connsiteY50" fmla="*/ 1930487 h 3499755"/>
                  <a:gd name="connsiteX51" fmla="*/ 845122 w 2552835"/>
                  <a:gd name="connsiteY51" fmla="*/ 1898737 h 3499755"/>
                  <a:gd name="connsiteX52" fmla="*/ 730822 w 2552835"/>
                  <a:gd name="connsiteY52" fmla="*/ 1993987 h 3499755"/>
                  <a:gd name="connsiteX53" fmla="*/ 508572 w 2552835"/>
                  <a:gd name="connsiteY53" fmla="*/ 2089237 h 3499755"/>
                  <a:gd name="connsiteX54" fmla="*/ 362522 w 2552835"/>
                  <a:gd name="connsiteY54" fmla="*/ 2076537 h 3499755"/>
                  <a:gd name="connsiteX55" fmla="*/ 267272 w 2552835"/>
                  <a:gd name="connsiteY55" fmla="*/ 1955887 h 3499755"/>
                  <a:gd name="connsiteX56" fmla="*/ 254572 w 2552835"/>
                  <a:gd name="connsiteY56" fmla="*/ 1835237 h 3499755"/>
                  <a:gd name="connsiteX57" fmla="*/ 356172 w 2552835"/>
                  <a:gd name="connsiteY57" fmla="*/ 1708237 h 3499755"/>
                  <a:gd name="connsiteX58" fmla="*/ 521272 w 2552835"/>
                  <a:gd name="connsiteY58" fmla="*/ 1606637 h 3499755"/>
                  <a:gd name="connsiteX59" fmla="*/ 635572 w 2552835"/>
                  <a:gd name="connsiteY59" fmla="*/ 1543137 h 3499755"/>
                  <a:gd name="connsiteX60" fmla="*/ 686372 w 2552835"/>
                  <a:gd name="connsiteY60" fmla="*/ 1435187 h 3499755"/>
                  <a:gd name="connsiteX61" fmla="*/ 680022 w 2552835"/>
                  <a:gd name="connsiteY61" fmla="*/ 1403437 h 3499755"/>
                  <a:gd name="connsiteX62" fmla="*/ 603822 w 2552835"/>
                  <a:gd name="connsiteY62" fmla="*/ 1466937 h 3499755"/>
                  <a:gd name="connsiteX63" fmla="*/ 521272 w 2552835"/>
                  <a:gd name="connsiteY63" fmla="*/ 1511387 h 3499755"/>
                  <a:gd name="connsiteX64" fmla="*/ 419672 w 2552835"/>
                  <a:gd name="connsiteY64" fmla="*/ 1466937 h 3499755"/>
                  <a:gd name="connsiteX65" fmla="*/ 375222 w 2552835"/>
                  <a:gd name="connsiteY65" fmla="*/ 1346287 h 3499755"/>
                  <a:gd name="connsiteX66" fmla="*/ 375222 w 2552835"/>
                  <a:gd name="connsiteY66" fmla="*/ 1244687 h 3499755"/>
                  <a:gd name="connsiteX67" fmla="*/ 438722 w 2552835"/>
                  <a:gd name="connsiteY67" fmla="*/ 1047837 h 3499755"/>
                  <a:gd name="connsiteX68" fmla="*/ 499150 w 2552835"/>
                  <a:gd name="connsiteY68" fmla="*/ 891135 h 3499755"/>
                  <a:gd name="connsiteX69" fmla="*/ 92 w 2552835"/>
                  <a:gd name="connsiteY69" fmla="*/ 1391235 h 3499755"/>
                  <a:gd name="connsiteX70" fmla="*/ 456543 w 2552835"/>
                  <a:gd name="connsiteY70" fmla="*/ 232170 h 3499755"/>
                  <a:gd name="connsiteX71" fmla="*/ 336097 w 2552835"/>
                  <a:gd name="connsiteY71" fmla="*/ 186798 h 3499755"/>
                  <a:gd name="connsiteX72" fmla="*/ 313463 w 2552835"/>
                  <a:gd name="connsiteY72" fmla="*/ 32759 h 3499755"/>
                  <a:gd name="connsiteX73" fmla="*/ 341731 w 2552835"/>
                  <a:gd name="connsiteY73" fmla="*/ 2755 h 3499755"/>
                  <a:gd name="connsiteX74" fmla="*/ 458488 w 2552835"/>
                  <a:gd name="connsiteY74" fmla="*/ 41772 h 3499755"/>
                  <a:gd name="connsiteX75" fmla="*/ 537045 w 2552835"/>
                  <a:gd name="connsiteY75" fmla="*/ 73625 h 3499755"/>
                  <a:gd name="connsiteX76" fmla="*/ 634343 w 2552835"/>
                  <a:gd name="connsiteY76" fmla="*/ 66660 h 3499755"/>
                  <a:gd name="connsiteX77" fmla="*/ 660152 w 2552835"/>
                  <a:gd name="connsiteY77" fmla="*/ 119717 h 3499755"/>
                  <a:gd name="connsiteX78" fmla="*/ 770561 w 2552835"/>
                  <a:gd name="connsiteY78" fmla="*/ 312670 h 3499755"/>
                  <a:gd name="connsiteX79" fmla="*/ 790839 w 2552835"/>
                  <a:gd name="connsiteY79" fmla="*/ 486169 h 3499755"/>
                  <a:gd name="connsiteX80" fmla="*/ 718122 w 2552835"/>
                  <a:gd name="connsiteY80" fmla="*/ 762087 h 3499755"/>
                  <a:gd name="connsiteX81" fmla="*/ 667322 w 2552835"/>
                  <a:gd name="connsiteY81" fmla="*/ 939887 h 3499755"/>
                  <a:gd name="connsiteX82" fmla="*/ 591122 w 2552835"/>
                  <a:gd name="connsiteY82" fmla="*/ 1130387 h 3499755"/>
                  <a:gd name="connsiteX83" fmla="*/ 578422 w 2552835"/>
                  <a:gd name="connsiteY83" fmla="*/ 1206587 h 3499755"/>
                  <a:gd name="connsiteX84" fmla="*/ 597472 w 2552835"/>
                  <a:gd name="connsiteY84" fmla="*/ 1238337 h 3499755"/>
                  <a:gd name="connsiteX85" fmla="*/ 527622 w 2552835"/>
                  <a:gd name="connsiteY85" fmla="*/ 1295487 h 3499755"/>
                  <a:gd name="connsiteX86" fmla="*/ 597472 w 2552835"/>
                  <a:gd name="connsiteY86" fmla="*/ 1238337 h 3499755"/>
                  <a:gd name="connsiteX87" fmla="*/ 660972 w 2552835"/>
                  <a:gd name="connsiteY87" fmla="*/ 1193887 h 3499755"/>
                  <a:gd name="connsiteX88" fmla="*/ 768922 w 2552835"/>
                  <a:gd name="connsiteY88" fmla="*/ 1219287 h 3499755"/>
                  <a:gd name="connsiteX89" fmla="*/ 845122 w 2552835"/>
                  <a:gd name="connsiteY89" fmla="*/ 1314537 h 3499755"/>
                  <a:gd name="connsiteX90" fmla="*/ 864172 w 2552835"/>
                  <a:gd name="connsiteY90" fmla="*/ 1460587 h 3499755"/>
                  <a:gd name="connsiteX91" fmla="*/ 813372 w 2552835"/>
                  <a:gd name="connsiteY91" fmla="*/ 1625687 h 3499755"/>
                  <a:gd name="connsiteX92" fmla="*/ 673672 w 2552835"/>
                  <a:gd name="connsiteY92" fmla="*/ 1714587 h 3499755"/>
                  <a:gd name="connsiteX93" fmla="*/ 502222 w 2552835"/>
                  <a:gd name="connsiteY93" fmla="*/ 1816187 h 3499755"/>
                  <a:gd name="connsiteX94" fmla="*/ 476822 w 2552835"/>
                  <a:gd name="connsiteY94" fmla="*/ 1860637 h 3499755"/>
                  <a:gd name="connsiteX95" fmla="*/ 489522 w 2552835"/>
                  <a:gd name="connsiteY95" fmla="*/ 1905087 h 3499755"/>
                  <a:gd name="connsiteX96" fmla="*/ 591122 w 2552835"/>
                  <a:gd name="connsiteY96" fmla="*/ 1866987 h 3499755"/>
                  <a:gd name="connsiteX97" fmla="*/ 711772 w 2552835"/>
                  <a:gd name="connsiteY97" fmla="*/ 1771737 h 3499755"/>
                  <a:gd name="connsiteX98" fmla="*/ 832422 w 2552835"/>
                  <a:gd name="connsiteY98" fmla="*/ 1695537 h 3499755"/>
                  <a:gd name="connsiteX99" fmla="*/ 908622 w 2552835"/>
                  <a:gd name="connsiteY99" fmla="*/ 1676487 h 3499755"/>
                  <a:gd name="connsiteX100" fmla="*/ 997522 w 2552835"/>
                  <a:gd name="connsiteY100" fmla="*/ 1727287 h 3499755"/>
                  <a:gd name="connsiteX101" fmla="*/ 1061022 w 2552835"/>
                  <a:gd name="connsiteY101" fmla="*/ 1911437 h 3499755"/>
                  <a:gd name="connsiteX102" fmla="*/ 1041972 w 2552835"/>
                  <a:gd name="connsiteY102" fmla="*/ 2019387 h 3499755"/>
                  <a:gd name="connsiteX103" fmla="*/ 978472 w 2552835"/>
                  <a:gd name="connsiteY103" fmla="*/ 2120987 h 3499755"/>
                  <a:gd name="connsiteX104" fmla="*/ 851472 w 2552835"/>
                  <a:gd name="connsiteY104" fmla="*/ 2209887 h 3499755"/>
                  <a:gd name="connsiteX105" fmla="*/ 584772 w 2552835"/>
                  <a:gd name="connsiteY105" fmla="*/ 2311487 h 3499755"/>
                  <a:gd name="connsiteX106" fmla="*/ 476822 w 2552835"/>
                  <a:gd name="connsiteY106" fmla="*/ 2362287 h 3499755"/>
                  <a:gd name="connsiteX107" fmla="*/ 419672 w 2552835"/>
                  <a:gd name="connsiteY107" fmla="*/ 2438487 h 3499755"/>
                  <a:gd name="connsiteX108" fmla="*/ 419672 w 2552835"/>
                  <a:gd name="connsiteY108" fmla="*/ 2508337 h 3499755"/>
                  <a:gd name="connsiteX109" fmla="*/ 533972 w 2552835"/>
                  <a:gd name="connsiteY109" fmla="*/ 2476587 h 3499755"/>
                  <a:gd name="connsiteX110" fmla="*/ 654622 w 2552835"/>
                  <a:gd name="connsiteY110" fmla="*/ 2394037 h 3499755"/>
                  <a:gd name="connsiteX111" fmla="*/ 756222 w 2552835"/>
                  <a:gd name="connsiteY111" fmla="*/ 2260687 h 3499755"/>
                  <a:gd name="connsiteX112" fmla="*/ 908622 w 2552835"/>
                  <a:gd name="connsiteY112" fmla="*/ 2184487 h 3499755"/>
                  <a:gd name="connsiteX113" fmla="*/ 1003872 w 2552835"/>
                  <a:gd name="connsiteY113" fmla="*/ 2114637 h 3499755"/>
                  <a:gd name="connsiteX114" fmla="*/ 1137222 w 2552835"/>
                  <a:gd name="connsiteY114" fmla="*/ 2127337 h 3499755"/>
                  <a:gd name="connsiteX115" fmla="*/ 1226122 w 2552835"/>
                  <a:gd name="connsiteY115" fmla="*/ 2209887 h 3499755"/>
                  <a:gd name="connsiteX116" fmla="*/ 1257872 w 2552835"/>
                  <a:gd name="connsiteY116" fmla="*/ 2292437 h 3499755"/>
                  <a:gd name="connsiteX117" fmla="*/ 1238822 w 2552835"/>
                  <a:gd name="connsiteY117" fmla="*/ 2400387 h 3499755"/>
                  <a:gd name="connsiteX118" fmla="*/ 1073722 w 2552835"/>
                  <a:gd name="connsiteY118" fmla="*/ 2540087 h 3499755"/>
                  <a:gd name="connsiteX119" fmla="*/ 902272 w 2552835"/>
                  <a:gd name="connsiteY119" fmla="*/ 2654387 h 3499755"/>
                  <a:gd name="connsiteX120" fmla="*/ 673672 w 2552835"/>
                  <a:gd name="connsiteY120" fmla="*/ 2787737 h 3499755"/>
                  <a:gd name="connsiteX121" fmla="*/ 591122 w 2552835"/>
                  <a:gd name="connsiteY121" fmla="*/ 2851237 h 3499755"/>
                  <a:gd name="connsiteX122" fmla="*/ 527622 w 2552835"/>
                  <a:gd name="connsiteY122" fmla="*/ 2921087 h 3499755"/>
                  <a:gd name="connsiteX123" fmla="*/ 565722 w 2552835"/>
                  <a:gd name="connsiteY123" fmla="*/ 2952837 h 3499755"/>
                  <a:gd name="connsiteX124" fmla="*/ 749872 w 2552835"/>
                  <a:gd name="connsiteY124" fmla="*/ 2863937 h 3499755"/>
                  <a:gd name="connsiteX125" fmla="*/ 857822 w 2552835"/>
                  <a:gd name="connsiteY125" fmla="*/ 2743287 h 3499755"/>
                  <a:gd name="connsiteX126" fmla="*/ 940372 w 2552835"/>
                  <a:gd name="connsiteY126" fmla="*/ 2648037 h 3499755"/>
                  <a:gd name="connsiteX127" fmla="*/ 1118172 w 2552835"/>
                  <a:gd name="connsiteY127" fmla="*/ 2501987 h 3499755"/>
                  <a:gd name="connsiteX128" fmla="*/ 1238822 w 2552835"/>
                  <a:gd name="connsiteY128" fmla="*/ 2400387 h 3499755"/>
                  <a:gd name="connsiteX129" fmla="*/ 1346772 w 2552835"/>
                  <a:gd name="connsiteY129" fmla="*/ 2355937 h 3499755"/>
                  <a:gd name="connsiteX130" fmla="*/ 1435672 w 2552835"/>
                  <a:gd name="connsiteY130" fmla="*/ 2381337 h 3499755"/>
                  <a:gd name="connsiteX131" fmla="*/ 1518222 w 2552835"/>
                  <a:gd name="connsiteY131" fmla="*/ 2476587 h 3499755"/>
                  <a:gd name="connsiteX132" fmla="*/ 1537272 w 2552835"/>
                  <a:gd name="connsiteY132" fmla="*/ 2635337 h 3499755"/>
                  <a:gd name="connsiteX133" fmla="*/ 1473772 w 2552835"/>
                  <a:gd name="connsiteY133" fmla="*/ 2787737 h 3499755"/>
                  <a:gd name="connsiteX134" fmla="*/ 1308672 w 2552835"/>
                  <a:gd name="connsiteY134" fmla="*/ 2940137 h 3499755"/>
                  <a:gd name="connsiteX135" fmla="*/ 1219772 w 2552835"/>
                  <a:gd name="connsiteY135" fmla="*/ 3029037 h 3499755"/>
                  <a:gd name="connsiteX136" fmla="*/ 1219772 w 2552835"/>
                  <a:gd name="connsiteY136" fmla="*/ 3079837 h 3499755"/>
                  <a:gd name="connsiteX137" fmla="*/ 1302322 w 2552835"/>
                  <a:gd name="connsiteY137" fmla="*/ 3079837 h 3499755"/>
                  <a:gd name="connsiteX138" fmla="*/ 1391222 w 2552835"/>
                  <a:gd name="connsiteY138" fmla="*/ 2997287 h 3499755"/>
                  <a:gd name="connsiteX139" fmla="*/ 1492822 w 2552835"/>
                  <a:gd name="connsiteY139" fmla="*/ 2902037 h 3499755"/>
                  <a:gd name="connsiteX140" fmla="*/ 1619822 w 2552835"/>
                  <a:gd name="connsiteY140" fmla="*/ 2857587 h 3499755"/>
                  <a:gd name="connsiteX141" fmla="*/ 1816672 w 2552835"/>
                  <a:gd name="connsiteY141" fmla="*/ 2895687 h 3499755"/>
                  <a:gd name="connsiteX142" fmla="*/ 1899222 w 2552835"/>
                  <a:gd name="connsiteY142" fmla="*/ 3060787 h 3499755"/>
                  <a:gd name="connsiteX143" fmla="*/ 1886522 w 2552835"/>
                  <a:gd name="connsiteY143" fmla="*/ 3162387 h 3499755"/>
                  <a:gd name="connsiteX144" fmla="*/ 1816672 w 2552835"/>
                  <a:gd name="connsiteY144" fmla="*/ 3244937 h 3499755"/>
                  <a:gd name="connsiteX145" fmla="*/ 1683322 w 2552835"/>
                  <a:gd name="connsiteY145" fmla="*/ 3302087 h 3499755"/>
                  <a:gd name="connsiteX146" fmla="*/ 1797622 w 2552835"/>
                  <a:gd name="connsiteY146" fmla="*/ 3251287 h 3499755"/>
                  <a:gd name="connsiteX147" fmla="*/ 1905572 w 2552835"/>
                  <a:gd name="connsiteY147" fmla="*/ 3143337 h 3499755"/>
                  <a:gd name="connsiteX148" fmla="*/ 2016947 w 2552835"/>
                  <a:gd name="connsiteY148" fmla="*/ 3077910 h 3499755"/>
                  <a:gd name="connsiteX149" fmla="*/ 2156647 w 2552835"/>
                  <a:gd name="connsiteY149" fmla="*/ 3058861 h 3499755"/>
                  <a:gd name="connsiteX150" fmla="*/ 2282511 w 2552835"/>
                  <a:gd name="connsiteY150" fmla="*/ 3083517 h 3499755"/>
                  <a:gd name="connsiteX151" fmla="*/ 2340018 w 2552835"/>
                  <a:gd name="connsiteY151" fmla="*/ 3043406 h 3499755"/>
                  <a:gd name="connsiteX152" fmla="*/ 2455031 w 2552835"/>
                  <a:gd name="connsiteY152" fmla="*/ 3029222 h 3499755"/>
                  <a:gd name="connsiteX153" fmla="*/ 2543497 w 2552835"/>
                  <a:gd name="connsiteY153" fmla="*/ 2992863 h 3499755"/>
                  <a:gd name="connsiteX0" fmla="*/ 2545083 w 2554421"/>
                  <a:gd name="connsiteY0" fmla="*/ 2992863 h 3499755"/>
                  <a:gd name="connsiteX1" fmla="*/ 2542158 w 2554421"/>
                  <a:gd name="connsiteY1" fmla="*/ 3105237 h 3499755"/>
                  <a:gd name="connsiteX2" fmla="*/ 2459608 w 2554421"/>
                  <a:gd name="connsiteY2" fmla="*/ 3206837 h 3499755"/>
                  <a:gd name="connsiteX3" fmla="*/ 2345308 w 2554421"/>
                  <a:gd name="connsiteY3" fmla="*/ 3263987 h 3499755"/>
                  <a:gd name="connsiteX4" fmla="*/ 2129408 w 2554421"/>
                  <a:gd name="connsiteY4" fmla="*/ 3276687 h 3499755"/>
                  <a:gd name="connsiteX5" fmla="*/ 2015108 w 2554421"/>
                  <a:gd name="connsiteY5" fmla="*/ 3295737 h 3499755"/>
                  <a:gd name="connsiteX6" fmla="*/ 1894458 w 2554421"/>
                  <a:gd name="connsiteY6" fmla="*/ 3365587 h 3499755"/>
                  <a:gd name="connsiteX7" fmla="*/ 1780158 w 2554421"/>
                  <a:gd name="connsiteY7" fmla="*/ 3467187 h 3499755"/>
                  <a:gd name="connsiteX8" fmla="*/ 1653158 w 2554421"/>
                  <a:gd name="connsiteY8" fmla="*/ 3492587 h 3499755"/>
                  <a:gd name="connsiteX9" fmla="*/ 1526158 w 2554421"/>
                  <a:gd name="connsiteY9" fmla="*/ 3492587 h 3499755"/>
                  <a:gd name="connsiteX10" fmla="*/ 1430908 w 2554421"/>
                  <a:gd name="connsiteY10" fmla="*/ 3410037 h 3499755"/>
                  <a:gd name="connsiteX11" fmla="*/ 1430908 w 2554421"/>
                  <a:gd name="connsiteY11" fmla="*/ 3314787 h 3499755"/>
                  <a:gd name="connsiteX12" fmla="*/ 1500758 w 2554421"/>
                  <a:gd name="connsiteY12" fmla="*/ 3213187 h 3499755"/>
                  <a:gd name="connsiteX13" fmla="*/ 1646808 w 2554421"/>
                  <a:gd name="connsiteY13" fmla="*/ 3143337 h 3499755"/>
                  <a:gd name="connsiteX14" fmla="*/ 1729358 w 2554421"/>
                  <a:gd name="connsiteY14" fmla="*/ 3092537 h 3499755"/>
                  <a:gd name="connsiteX15" fmla="*/ 1678558 w 2554421"/>
                  <a:gd name="connsiteY15" fmla="*/ 3041737 h 3499755"/>
                  <a:gd name="connsiteX16" fmla="*/ 1526158 w 2554421"/>
                  <a:gd name="connsiteY16" fmla="*/ 3098887 h 3499755"/>
                  <a:gd name="connsiteX17" fmla="*/ 1380108 w 2554421"/>
                  <a:gd name="connsiteY17" fmla="*/ 3213187 h 3499755"/>
                  <a:gd name="connsiteX18" fmla="*/ 1195958 w 2554421"/>
                  <a:gd name="connsiteY18" fmla="*/ 3289387 h 3499755"/>
                  <a:gd name="connsiteX19" fmla="*/ 1062608 w 2554421"/>
                  <a:gd name="connsiteY19" fmla="*/ 3283037 h 3499755"/>
                  <a:gd name="connsiteX20" fmla="*/ 967358 w 2554421"/>
                  <a:gd name="connsiteY20" fmla="*/ 3168737 h 3499755"/>
                  <a:gd name="connsiteX21" fmla="*/ 999108 w 2554421"/>
                  <a:gd name="connsiteY21" fmla="*/ 2984587 h 3499755"/>
                  <a:gd name="connsiteX22" fmla="*/ 1170558 w 2554421"/>
                  <a:gd name="connsiteY22" fmla="*/ 2857587 h 3499755"/>
                  <a:gd name="connsiteX23" fmla="*/ 1335658 w 2554421"/>
                  <a:gd name="connsiteY23" fmla="*/ 2717887 h 3499755"/>
                  <a:gd name="connsiteX24" fmla="*/ 1348358 w 2554421"/>
                  <a:gd name="connsiteY24" fmla="*/ 2616287 h 3499755"/>
                  <a:gd name="connsiteX25" fmla="*/ 1278508 w 2554421"/>
                  <a:gd name="connsiteY25" fmla="*/ 2590887 h 3499755"/>
                  <a:gd name="connsiteX26" fmla="*/ 1170558 w 2554421"/>
                  <a:gd name="connsiteY26" fmla="*/ 2660737 h 3499755"/>
                  <a:gd name="connsiteX27" fmla="*/ 1037208 w 2554421"/>
                  <a:gd name="connsiteY27" fmla="*/ 2832187 h 3499755"/>
                  <a:gd name="connsiteX28" fmla="*/ 865758 w 2554421"/>
                  <a:gd name="connsiteY28" fmla="*/ 2990937 h 3499755"/>
                  <a:gd name="connsiteX29" fmla="*/ 681608 w 2554421"/>
                  <a:gd name="connsiteY29" fmla="*/ 3111587 h 3499755"/>
                  <a:gd name="connsiteX30" fmla="*/ 510158 w 2554421"/>
                  <a:gd name="connsiteY30" fmla="*/ 3143337 h 3499755"/>
                  <a:gd name="connsiteX31" fmla="*/ 364108 w 2554421"/>
                  <a:gd name="connsiteY31" fmla="*/ 3067137 h 3499755"/>
                  <a:gd name="connsiteX32" fmla="*/ 351408 w 2554421"/>
                  <a:gd name="connsiteY32" fmla="*/ 2914737 h 3499755"/>
                  <a:gd name="connsiteX33" fmla="*/ 459358 w 2554421"/>
                  <a:gd name="connsiteY33" fmla="*/ 2755987 h 3499755"/>
                  <a:gd name="connsiteX34" fmla="*/ 649858 w 2554421"/>
                  <a:gd name="connsiteY34" fmla="*/ 2609937 h 3499755"/>
                  <a:gd name="connsiteX35" fmla="*/ 929258 w 2554421"/>
                  <a:gd name="connsiteY35" fmla="*/ 2463887 h 3499755"/>
                  <a:gd name="connsiteX36" fmla="*/ 1030858 w 2554421"/>
                  <a:gd name="connsiteY36" fmla="*/ 2381337 h 3499755"/>
                  <a:gd name="connsiteX37" fmla="*/ 1056258 w 2554421"/>
                  <a:gd name="connsiteY37" fmla="*/ 2317837 h 3499755"/>
                  <a:gd name="connsiteX38" fmla="*/ 986408 w 2554421"/>
                  <a:gd name="connsiteY38" fmla="*/ 2298787 h 3499755"/>
                  <a:gd name="connsiteX39" fmla="*/ 897508 w 2554421"/>
                  <a:gd name="connsiteY39" fmla="*/ 2368637 h 3499755"/>
                  <a:gd name="connsiteX40" fmla="*/ 834008 w 2554421"/>
                  <a:gd name="connsiteY40" fmla="*/ 2489287 h 3499755"/>
                  <a:gd name="connsiteX41" fmla="*/ 687958 w 2554421"/>
                  <a:gd name="connsiteY41" fmla="*/ 2584537 h 3499755"/>
                  <a:gd name="connsiteX42" fmla="*/ 554608 w 2554421"/>
                  <a:gd name="connsiteY42" fmla="*/ 2660737 h 3499755"/>
                  <a:gd name="connsiteX43" fmla="*/ 395858 w 2554421"/>
                  <a:gd name="connsiteY43" fmla="*/ 2673437 h 3499755"/>
                  <a:gd name="connsiteX44" fmla="*/ 249808 w 2554421"/>
                  <a:gd name="connsiteY44" fmla="*/ 2603587 h 3499755"/>
                  <a:gd name="connsiteX45" fmla="*/ 205358 w 2554421"/>
                  <a:gd name="connsiteY45" fmla="*/ 2470237 h 3499755"/>
                  <a:gd name="connsiteX46" fmla="*/ 237108 w 2554421"/>
                  <a:gd name="connsiteY46" fmla="*/ 2343237 h 3499755"/>
                  <a:gd name="connsiteX47" fmla="*/ 402208 w 2554421"/>
                  <a:gd name="connsiteY47" fmla="*/ 2216237 h 3499755"/>
                  <a:gd name="connsiteX48" fmla="*/ 580008 w 2554421"/>
                  <a:gd name="connsiteY48" fmla="*/ 2146387 h 3499755"/>
                  <a:gd name="connsiteX49" fmla="*/ 795908 w 2554421"/>
                  <a:gd name="connsiteY49" fmla="*/ 2044787 h 3499755"/>
                  <a:gd name="connsiteX50" fmla="*/ 878458 w 2554421"/>
                  <a:gd name="connsiteY50" fmla="*/ 1930487 h 3499755"/>
                  <a:gd name="connsiteX51" fmla="*/ 846708 w 2554421"/>
                  <a:gd name="connsiteY51" fmla="*/ 1898737 h 3499755"/>
                  <a:gd name="connsiteX52" fmla="*/ 732408 w 2554421"/>
                  <a:gd name="connsiteY52" fmla="*/ 1993987 h 3499755"/>
                  <a:gd name="connsiteX53" fmla="*/ 510158 w 2554421"/>
                  <a:gd name="connsiteY53" fmla="*/ 2089237 h 3499755"/>
                  <a:gd name="connsiteX54" fmla="*/ 364108 w 2554421"/>
                  <a:gd name="connsiteY54" fmla="*/ 2076537 h 3499755"/>
                  <a:gd name="connsiteX55" fmla="*/ 268858 w 2554421"/>
                  <a:gd name="connsiteY55" fmla="*/ 1955887 h 3499755"/>
                  <a:gd name="connsiteX56" fmla="*/ 256158 w 2554421"/>
                  <a:gd name="connsiteY56" fmla="*/ 1835237 h 3499755"/>
                  <a:gd name="connsiteX57" fmla="*/ 357758 w 2554421"/>
                  <a:gd name="connsiteY57" fmla="*/ 1708237 h 3499755"/>
                  <a:gd name="connsiteX58" fmla="*/ 522858 w 2554421"/>
                  <a:gd name="connsiteY58" fmla="*/ 1606637 h 3499755"/>
                  <a:gd name="connsiteX59" fmla="*/ 637158 w 2554421"/>
                  <a:gd name="connsiteY59" fmla="*/ 1543137 h 3499755"/>
                  <a:gd name="connsiteX60" fmla="*/ 687958 w 2554421"/>
                  <a:gd name="connsiteY60" fmla="*/ 1435187 h 3499755"/>
                  <a:gd name="connsiteX61" fmla="*/ 681608 w 2554421"/>
                  <a:gd name="connsiteY61" fmla="*/ 1403437 h 3499755"/>
                  <a:gd name="connsiteX62" fmla="*/ 605408 w 2554421"/>
                  <a:gd name="connsiteY62" fmla="*/ 1466937 h 3499755"/>
                  <a:gd name="connsiteX63" fmla="*/ 522858 w 2554421"/>
                  <a:gd name="connsiteY63" fmla="*/ 1511387 h 3499755"/>
                  <a:gd name="connsiteX64" fmla="*/ 421258 w 2554421"/>
                  <a:gd name="connsiteY64" fmla="*/ 1466937 h 3499755"/>
                  <a:gd name="connsiteX65" fmla="*/ 376808 w 2554421"/>
                  <a:gd name="connsiteY65" fmla="*/ 1346287 h 3499755"/>
                  <a:gd name="connsiteX66" fmla="*/ 376808 w 2554421"/>
                  <a:gd name="connsiteY66" fmla="*/ 1244687 h 3499755"/>
                  <a:gd name="connsiteX67" fmla="*/ 440308 w 2554421"/>
                  <a:gd name="connsiteY67" fmla="*/ 1047837 h 3499755"/>
                  <a:gd name="connsiteX68" fmla="*/ 500736 w 2554421"/>
                  <a:gd name="connsiteY68" fmla="*/ 891135 h 3499755"/>
                  <a:gd name="connsiteX69" fmla="*/ 1678 w 2554421"/>
                  <a:gd name="connsiteY69" fmla="*/ 1391235 h 3499755"/>
                  <a:gd name="connsiteX70" fmla="*/ 337683 w 2554421"/>
                  <a:gd name="connsiteY70" fmla="*/ 186798 h 3499755"/>
                  <a:gd name="connsiteX71" fmla="*/ 315049 w 2554421"/>
                  <a:gd name="connsiteY71" fmla="*/ 32759 h 3499755"/>
                  <a:gd name="connsiteX72" fmla="*/ 343317 w 2554421"/>
                  <a:gd name="connsiteY72" fmla="*/ 2755 h 3499755"/>
                  <a:gd name="connsiteX73" fmla="*/ 460074 w 2554421"/>
                  <a:gd name="connsiteY73" fmla="*/ 41772 h 3499755"/>
                  <a:gd name="connsiteX74" fmla="*/ 538631 w 2554421"/>
                  <a:gd name="connsiteY74" fmla="*/ 73625 h 3499755"/>
                  <a:gd name="connsiteX75" fmla="*/ 635929 w 2554421"/>
                  <a:gd name="connsiteY75" fmla="*/ 66660 h 3499755"/>
                  <a:gd name="connsiteX76" fmla="*/ 661738 w 2554421"/>
                  <a:gd name="connsiteY76" fmla="*/ 119717 h 3499755"/>
                  <a:gd name="connsiteX77" fmla="*/ 772147 w 2554421"/>
                  <a:gd name="connsiteY77" fmla="*/ 312670 h 3499755"/>
                  <a:gd name="connsiteX78" fmla="*/ 792425 w 2554421"/>
                  <a:gd name="connsiteY78" fmla="*/ 486169 h 3499755"/>
                  <a:gd name="connsiteX79" fmla="*/ 719708 w 2554421"/>
                  <a:gd name="connsiteY79" fmla="*/ 762087 h 3499755"/>
                  <a:gd name="connsiteX80" fmla="*/ 668908 w 2554421"/>
                  <a:gd name="connsiteY80" fmla="*/ 939887 h 3499755"/>
                  <a:gd name="connsiteX81" fmla="*/ 592708 w 2554421"/>
                  <a:gd name="connsiteY81" fmla="*/ 1130387 h 3499755"/>
                  <a:gd name="connsiteX82" fmla="*/ 580008 w 2554421"/>
                  <a:gd name="connsiteY82" fmla="*/ 1206587 h 3499755"/>
                  <a:gd name="connsiteX83" fmla="*/ 599058 w 2554421"/>
                  <a:gd name="connsiteY83" fmla="*/ 1238337 h 3499755"/>
                  <a:gd name="connsiteX84" fmla="*/ 529208 w 2554421"/>
                  <a:gd name="connsiteY84" fmla="*/ 1295487 h 3499755"/>
                  <a:gd name="connsiteX85" fmla="*/ 599058 w 2554421"/>
                  <a:gd name="connsiteY85" fmla="*/ 1238337 h 3499755"/>
                  <a:gd name="connsiteX86" fmla="*/ 662558 w 2554421"/>
                  <a:gd name="connsiteY86" fmla="*/ 1193887 h 3499755"/>
                  <a:gd name="connsiteX87" fmla="*/ 770508 w 2554421"/>
                  <a:gd name="connsiteY87" fmla="*/ 1219287 h 3499755"/>
                  <a:gd name="connsiteX88" fmla="*/ 846708 w 2554421"/>
                  <a:gd name="connsiteY88" fmla="*/ 1314537 h 3499755"/>
                  <a:gd name="connsiteX89" fmla="*/ 865758 w 2554421"/>
                  <a:gd name="connsiteY89" fmla="*/ 1460587 h 3499755"/>
                  <a:gd name="connsiteX90" fmla="*/ 814958 w 2554421"/>
                  <a:gd name="connsiteY90" fmla="*/ 1625687 h 3499755"/>
                  <a:gd name="connsiteX91" fmla="*/ 675258 w 2554421"/>
                  <a:gd name="connsiteY91" fmla="*/ 1714587 h 3499755"/>
                  <a:gd name="connsiteX92" fmla="*/ 503808 w 2554421"/>
                  <a:gd name="connsiteY92" fmla="*/ 1816187 h 3499755"/>
                  <a:gd name="connsiteX93" fmla="*/ 478408 w 2554421"/>
                  <a:gd name="connsiteY93" fmla="*/ 1860637 h 3499755"/>
                  <a:gd name="connsiteX94" fmla="*/ 491108 w 2554421"/>
                  <a:gd name="connsiteY94" fmla="*/ 1905087 h 3499755"/>
                  <a:gd name="connsiteX95" fmla="*/ 592708 w 2554421"/>
                  <a:gd name="connsiteY95" fmla="*/ 1866987 h 3499755"/>
                  <a:gd name="connsiteX96" fmla="*/ 713358 w 2554421"/>
                  <a:gd name="connsiteY96" fmla="*/ 1771737 h 3499755"/>
                  <a:gd name="connsiteX97" fmla="*/ 834008 w 2554421"/>
                  <a:gd name="connsiteY97" fmla="*/ 1695537 h 3499755"/>
                  <a:gd name="connsiteX98" fmla="*/ 910208 w 2554421"/>
                  <a:gd name="connsiteY98" fmla="*/ 1676487 h 3499755"/>
                  <a:gd name="connsiteX99" fmla="*/ 999108 w 2554421"/>
                  <a:gd name="connsiteY99" fmla="*/ 1727287 h 3499755"/>
                  <a:gd name="connsiteX100" fmla="*/ 1062608 w 2554421"/>
                  <a:gd name="connsiteY100" fmla="*/ 1911437 h 3499755"/>
                  <a:gd name="connsiteX101" fmla="*/ 1043558 w 2554421"/>
                  <a:gd name="connsiteY101" fmla="*/ 2019387 h 3499755"/>
                  <a:gd name="connsiteX102" fmla="*/ 980058 w 2554421"/>
                  <a:gd name="connsiteY102" fmla="*/ 2120987 h 3499755"/>
                  <a:gd name="connsiteX103" fmla="*/ 853058 w 2554421"/>
                  <a:gd name="connsiteY103" fmla="*/ 2209887 h 3499755"/>
                  <a:gd name="connsiteX104" fmla="*/ 586358 w 2554421"/>
                  <a:gd name="connsiteY104" fmla="*/ 2311487 h 3499755"/>
                  <a:gd name="connsiteX105" fmla="*/ 478408 w 2554421"/>
                  <a:gd name="connsiteY105" fmla="*/ 2362287 h 3499755"/>
                  <a:gd name="connsiteX106" fmla="*/ 421258 w 2554421"/>
                  <a:gd name="connsiteY106" fmla="*/ 2438487 h 3499755"/>
                  <a:gd name="connsiteX107" fmla="*/ 421258 w 2554421"/>
                  <a:gd name="connsiteY107" fmla="*/ 2508337 h 3499755"/>
                  <a:gd name="connsiteX108" fmla="*/ 535558 w 2554421"/>
                  <a:gd name="connsiteY108" fmla="*/ 2476587 h 3499755"/>
                  <a:gd name="connsiteX109" fmla="*/ 656208 w 2554421"/>
                  <a:gd name="connsiteY109" fmla="*/ 2394037 h 3499755"/>
                  <a:gd name="connsiteX110" fmla="*/ 757808 w 2554421"/>
                  <a:gd name="connsiteY110" fmla="*/ 2260687 h 3499755"/>
                  <a:gd name="connsiteX111" fmla="*/ 910208 w 2554421"/>
                  <a:gd name="connsiteY111" fmla="*/ 2184487 h 3499755"/>
                  <a:gd name="connsiteX112" fmla="*/ 1005458 w 2554421"/>
                  <a:gd name="connsiteY112" fmla="*/ 2114637 h 3499755"/>
                  <a:gd name="connsiteX113" fmla="*/ 1138808 w 2554421"/>
                  <a:gd name="connsiteY113" fmla="*/ 2127337 h 3499755"/>
                  <a:gd name="connsiteX114" fmla="*/ 1227708 w 2554421"/>
                  <a:gd name="connsiteY114" fmla="*/ 2209887 h 3499755"/>
                  <a:gd name="connsiteX115" fmla="*/ 1259458 w 2554421"/>
                  <a:gd name="connsiteY115" fmla="*/ 2292437 h 3499755"/>
                  <a:gd name="connsiteX116" fmla="*/ 1240408 w 2554421"/>
                  <a:gd name="connsiteY116" fmla="*/ 2400387 h 3499755"/>
                  <a:gd name="connsiteX117" fmla="*/ 1075308 w 2554421"/>
                  <a:gd name="connsiteY117" fmla="*/ 2540087 h 3499755"/>
                  <a:gd name="connsiteX118" fmla="*/ 903858 w 2554421"/>
                  <a:gd name="connsiteY118" fmla="*/ 2654387 h 3499755"/>
                  <a:gd name="connsiteX119" fmla="*/ 675258 w 2554421"/>
                  <a:gd name="connsiteY119" fmla="*/ 2787737 h 3499755"/>
                  <a:gd name="connsiteX120" fmla="*/ 592708 w 2554421"/>
                  <a:gd name="connsiteY120" fmla="*/ 2851237 h 3499755"/>
                  <a:gd name="connsiteX121" fmla="*/ 529208 w 2554421"/>
                  <a:gd name="connsiteY121" fmla="*/ 2921087 h 3499755"/>
                  <a:gd name="connsiteX122" fmla="*/ 567308 w 2554421"/>
                  <a:gd name="connsiteY122" fmla="*/ 2952837 h 3499755"/>
                  <a:gd name="connsiteX123" fmla="*/ 751458 w 2554421"/>
                  <a:gd name="connsiteY123" fmla="*/ 2863937 h 3499755"/>
                  <a:gd name="connsiteX124" fmla="*/ 859408 w 2554421"/>
                  <a:gd name="connsiteY124" fmla="*/ 2743287 h 3499755"/>
                  <a:gd name="connsiteX125" fmla="*/ 941958 w 2554421"/>
                  <a:gd name="connsiteY125" fmla="*/ 2648037 h 3499755"/>
                  <a:gd name="connsiteX126" fmla="*/ 1119758 w 2554421"/>
                  <a:gd name="connsiteY126" fmla="*/ 2501987 h 3499755"/>
                  <a:gd name="connsiteX127" fmla="*/ 1240408 w 2554421"/>
                  <a:gd name="connsiteY127" fmla="*/ 2400387 h 3499755"/>
                  <a:gd name="connsiteX128" fmla="*/ 1348358 w 2554421"/>
                  <a:gd name="connsiteY128" fmla="*/ 2355937 h 3499755"/>
                  <a:gd name="connsiteX129" fmla="*/ 1437258 w 2554421"/>
                  <a:gd name="connsiteY129" fmla="*/ 2381337 h 3499755"/>
                  <a:gd name="connsiteX130" fmla="*/ 1519808 w 2554421"/>
                  <a:gd name="connsiteY130" fmla="*/ 2476587 h 3499755"/>
                  <a:gd name="connsiteX131" fmla="*/ 1538858 w 2554421"/>
                  <a:gd name="connsiteY131" fmla="*/ 2635337 h 3499755"/>
                  <a:gd name="connsiteX132" fmla="*/ 1475358 w 2554421"/>
                  <a:gd name="connsiteY132" fmla="*/ 2787737 h 3499755"/>
                  <a:gd name="connsiteX133" fmla="*/ 1310258 w 2554421"/>
                  <a:gd name="connsiteY133" fmla="*/ 2940137 h 3499755"/>
                  <a:gd name="connsiteX134" fmla="*/ 1221358 w 2554421"/>
                  <a:gd name="connsiteY134" fmla="*/ 3029037 h 3499755"/>
                  <a:gd name="connsiteX135" fmla="*/ 1221358 w 2554421"/>
                  <a:gd name="connsiteY135" fmla="*/ 3079837 h 3499755"/>
                  <a:gd name="connsiteX136" fmla="*/ 1303908 w 2554421"/>
                  <a:gd name="connsiteY136" fmla="*/ 3079837 h 3499755"/>
                  <a:gd name="connsiteX137" fmla="*/ 1392808 w 2554421"/>
                  <a:gd name="connsiteY137" fmla="*/ 2997287 h 3499755"/>
                  <a:gd name="connsiteX138" fmla="*/ 1494408 w 2554421"/>
                  <a:gd name="connsiteY138" fmla="*/ 2902037 h 3499755"/>
                  <a:gd name="connsiteX139" fmla="*/ 1621408 w 2554421"/>
                  <a:gd name="connsiteY139" fmla="*/ 2857587 h 3499755"/>
                  <a:gd name="connsiteX140" fmla="*/ 1818258 w 2554421"/>
                  <a:gd name="connsiteY140" fmla="*/ 2895687 h 3499755"/>
                  <a:gd name="connsiteX141" fmla="*/ 1900808 w 2554421"/>
                  <a:gd name="connsiteY141" fmla="*/ 3060787 h 3499755"/>
                  <a:gd name="connsiteX142" fmla="*/ 1888108 w 2554421"/>
                  <a:gd name="connsiteY142" fmla="*/ 3162387 h 3499755"/>
                  <a:gd name="connsiteX143" fmla="*/ 1818258 w 2554421"/>
                  <a:gd name="connsiteY143" fmla="*/ 3244937 h 3499755"/>
                  <a:gd name="connsiteX144" fmla="*/ 1684908 w 2554421"/>
                  <a:gd name="connsiteY144" fmla="*/ 3302087 h 3499755"/>
                  <a:gd name="connsiteX145" fmla="*/ 1799208 w 2554421"/>
                  <a:gd name="connsiteY145" fmla="*/ 3251287 h 3499755"/>
                  <a:gd name="connsiteX146" fmla="*/ 1907158 w 2554421"/>
                  <a:gd name="connsiteY146" fmla="*/ 3143337 h 3499755"/>
                  <a:gd name="connsiteX147" fmla="*/ 2018533 w 2554421"/>
                  <a:gd name="connsiteY147" fmla="*/ 3077910 h 3499755"/>
                  <a:gd name="connsiteX148" fmla="*/ 2158233 w 2554421"/>
                  <a:gd name="connsiteY148" fmla="*/ 3058861 h 3499755"/>
                  <a:gd name="connsiteX149" fmla="*/ 2284097 w 2554421"/>
                  <a:gd name="connsiteY149" fmla="*/ 3083517 h 3499755"/>
                  <a:gd name="connsiteX150" fmla="*/ 2341604 w 2554421"/>
                  <a:gd name="connsiteY150" fmla="*/ 3043406 h 3499755"/>
                  <a:gd name="connsiteX151" fmla="*/ 2456617 w 2554421"/>
                  <a:gd name="connsiteY151" fmla="*/ 3029222 h 3499755"/>
                  <a:gd name="connsiteX152" fmla="*/ 2545083 w 2554421"/>
                  <a:gd name="connsiteY152" fmla="*/ 2992863 h 3499755"/>
                  <a:gd name="connsiteX0" fmla="*/ 2545728 w 2555066"/>
                  <a:gd name="connsiteY0" fmla="*/ 2992863 h 3499755"/>
                  <a:gd name="connsiteX1" fmla="*/ 2542803 w 2555066"/>
                  <a:gd name="connsiteY1" fmla="*/ 3105237 h 3499755"/>
                  <a:gd name="connsiteX2" fmla="*/ 2460253 w 2555066"/>
                  <a:gd name="connsiteY2" fmla="*/ 3206837 h 3499755"/>
                  <a:gd name="connsiteX3" fmla="*/ 2345953 w 2555066"/>
                  <a:gd name="connsiteY3" fmla="*/ 3263987 h 3499755"/>
                  <a:gd name="connsiteX4" fmla="*/ 2130053 w 2555066"/>
                  <a:gd name="connsiteY4" fmla="*/ 3276687 h 3499755"/>
                  <a:gd name="connsiteX5" fmla="*/ 2015753 w 2555066"/>
                  <a:gd name="connsiteY5" fmla="*/ 3295737 h 3499755"/>
                  <a:gd name="connsiteX6" fmla="*/ 1895103 w 2555066"/>
                  <a:gd name="connsiteY6" fmla="*/ 3365587 h 3499755"/>
                  <a:gd name="connsiteX7" fmla="*/ 1780803 w 2555066"/>
                  <a:gd name="connsiteY7" fmla="*/ 3467187 h 3499755"/>
                  <a:gd name="connsiteX8" fmla="*/ 1653803 w 2555066"/>
                  <a:gd name="connsiteY8" fmla="*/ 3492587 h 3499755"/>
                  <a:gd name="connsiteX9" fmla="*/ 1526803 w 2555066"/>
                  <a:gd name="connsiteY9" fmla="*/ 3492587 h 3499755"/>
                  <a:gd name="connsiteX10" fmla="*/ 1431553 w 2555066"/>
                  <a:gd name="connsiteY10" fmla="*/ 3410037 h 3499755"/>
                  <a:gd name="connsiteX11" fmla="*/ 1431553 w 2555066"/>
                  <a:gd name="connsiteY11" fmla="*/ 3314787 h 3499755"/>
                  <a:gd name="connsiteX12" fmla="*/ 1501403 w 2555066"/>
                  <a:gd name="connsiteY12" fmla="*/ 3213187 h 3499755"/>
                  <a:gd name="connsiteX13" fmla="*/ 1647453 w 2555066"/>
                  <a:gd name="connsiteY13" fmla="*/ 3143337 h 3499755"/>
                  <a:gd name="connsiteX14" fmla="*/ 1730003 w 2555066"/>
                  <a:gd name="connsiteY14" fmla="*/ 3092537 h 3499755"/>
                  <a:gd name="connsiteX15" fmla="*/ 1679203 w 2555066"/>
                  <a:gd name="connsiteY15" fmla="*/ 3041737 h 3499755"/>
                  <a:gd name="connsiteX16" fmla="*/ 1526803 w 2555066"/>
                  <a:gd name="connsiteY16" fmla="*/ 3098887 h 3499755"/>
                  <a:gd name="connsiteX17" fmla="*/ 1380753 w 2555066"/>
                  <a:gd name="connsiteY17" fmla="*/ 3213187 h 3499755"/>
                  <a:gd name="connsiteX18" fmla="*/ 1196603 w 2555066"/>
                  <a:gd name="connsiteY18" fmla="*/ 3289387 h 3499755"/>
                  <a:gd name="connsiteX19" fmla="*/ 1063253 w 2555066"/>
                  <a:gd name="connsiteY19" fmla="*/ 3283037 h 3499755"/>
                  <a:gd name="connsiteX20" fmla="*/ 968003 w 2555066"/>
                  <a:gd name="connsiteY20" fmla="*/ 3168737 h 3499755"/>
                  <a:gd name="connsiteX21" fmla="*/ 999753 w 2555066"/>
                  <a:gd name="connsiteY21" fmla="*/ 2984587 h 3499755"/>
                  <a:gd name="connsiteX22" fmla="*/ 1171203 w 2555066"/>
                  <a:gd name="connsiteY22" fmla="*/ 2857587 h 3499755"/>
                  <a:gd name="connsiteX23" fmla="*/ 1336303 w 2555066"/>
                  <a:gd name="connsiteY23" fmla="*/ 2717887 h 3499755"/>
                  <a:gd name="connsiteX24" fmla="*/ 1349003 w 2555066"/>
                  <a:gd name="connsiteY24" fmla="*/ 2616287 h 3499755"/>
                  <a:gd name="connsiteX25" fmla="*/ 1279153 w 2555066"/>
                  <a:gd name="connsiteY25" fmla="*/ 2590887 h 3499755"/>
                  <a:gd name="connsiteX26" fmla="*/ 1171203 w 2555066"/>
                  <a:gd name="connsiteY26" fmla="*/ 2660737 h 3499755"/>
                  <a:gd name="connsiteX27" fmla="*/ 1037853 w 2555066"/>
                  <a:gd name="connsiteY27" fmla="*/ 2832187 h 3499755"/>
                  <a:gd name="connsiteX28" fmla="*/ 866403 w 2555066"/>
                  <a:gd name="connsiteY28" fmla="*/ 2990937 h 3499755"/>
                  <a:gd name="connsiteX29" fmla="*/ 682253 w 2555066"/>
                  <a:gd name="connsiteY29" fmla="*/ 3111587 h 3499755"/>
                  <a:gd name="connsiteX30" fmla="*/ 510803 w 2555066"/>
                  <a:gd name="connsiteY30" fmla="*/ 3143337 h 3499755"/>
                  <a:gd name="connsiteX31" fmla="*/ 364753 w 2555066"/>
                  <a:gd name="connsiteY31" fmla="*/ 3067137 h 3499755"/>
                  <a:gd name="connsiteX32" fmla="*/ 352053 w 2555066"/>
                  <a:gd name="connsiteY32" fmla="*/ 2914737 h 3499755"/>
                  <a:gd name="connsiteX33" fmla="*/ 460003 w 2555066"/>
                  <a:gd name="connsiteY33" fmla="*/ 2755987 h 3499755"/>
                  <a:gd name="connsiteX34" fmla="*/ 650503 w 2555066"/>
                  <a:gd name="connsiteY34" fmla="*/ 2609937 h 3499755"/>
                  <a:gd name="connsiteX35" fmla="*/ 929903 w 2555066"/>
                  <a:gd name="connsiteY35" fmla="*/ 2463887 h 3499755"/>
                  <a:gd name="connsiteX36" fmla="*/ 1031503 w 2555066"/>
                  <a:gd name="connsiteY36" fmla="*/ 2381337 h 3499755"/>
                  <a:gd name="connsiteX37" fmla="*/ 1056903 w 2555066"/>
                  <a:gd name="connsiteY37" fmla="*/ 2317837 h 3499755"/>
                  <a:gd name="connsiteX38" fmla="*/ 987053 w 2555066"/>
                  <a:gd name="connsiteY38" fmla="*/ 2298787 h 3499755"/>
                  <a:gd name="connsiteX39" fmla="*/ 898153 w 2555066"/>
                  <a:gd name="connsiteY39" fmla="*/ 2368637 h 3499755"/>
                  <a:gd name="connsiteX40" fmla="*/ 834653 w 2555066"/>
                  <a:gd name="connsiteY40" fmla="*/ 2489287 h 3499755"/>
                  <a:gd name="connsiteX41" fmla="*/ 688603 w 2555066"/>
                  <a:gd name="connsiteY41" fmla="*/ 2584537 h 3499755"/>
                  <a:gd name="connsiteX42" fmla="*/ 555253 w 2555066"/>
                  <a:gd name="connsiteY42" fmla="*/ 2660737 h 3499755"/>
                  <a:gd name="connsiteX43" fmla="*/ 396503 w 2555066"/>
                  <a:gd name="connsiteY43" fmla="*/ 2673437 h 3499755"/>
                  <a:gd name="connsiteX44" fmla="*/ 250453 w 2555066"/>
                  <a:gd name="connsiteY44" fmla="*/ 2603587 h 3499755"/>
                  <a:gd name="connsiteX45" fmla="*/ 206003 w 2555066"/>
                  <a:gd name="connsiteY45" fmla="*/ 2470237 h 3499755"/>
                  <a:gd name="connsiteX46" fmla="*/ 237753 w 2555066"/>
                  <a:gd name="connsiteY46" fmla="*/ 2343237 h 3499755"/>
                  <a:gd name="connsiteX47" fmla="*/ 402853 w 2555066"/>
                  <a:gd name="connsiteY47" fmla="*/ 2216237 h 3499755"/>
                  <a:gd name="connsiteX48" fmla="*/ 580653 w 2555066"/>
                  <a:gd name="connsiteY48" fmla="*/ 2146387 h 3499755"/>
                  <a:gd name="connsiteX49" fmla="*/ 796553 w 2555066"/>
                  <a:gd name="connsiteY49" fmla="*/ 2044787 h 3499755"/>
                  <a:gd name="connsiteX50" fmla="*/ 879103 w 2555066"/>
                  <a:gd name="connsiteY50" fmla="*/ 1930487 h 3499755"/>
                  <a:gd name="connsiteX51" fmla="*/ 847353 w 2555066"/>
                  <a:gd name="connsiteY51" fmla="*/ 1898737 h 3499755"/>
                  <a:gd name="connsiteX52" fmla="*/ 733053 w 2555066"/>
                  <a:gd name="connsiteY52" fmla="*/ 1993987 h 3499755"/>
                  <a:gd name="connsiteX53" fmla="*/ 510803 w 2555066"/>
                  <a:gd name="connsiteY53" fmla="*/ 2089237 h 3499755"/>
                  <a:gd name="connsiteX54" fmla="*/ 364753 w 2555066"/>
                  <a:gd name="connsiteY54" fmla="*/ 2076537 h 3499755"/>
                  <a:gd name="connsiteX55" fmla="*/ 269503 w 2555066"/>
                  <a:gd name="connsiteY55" fmla="*/ 1955887 h 3499755"/>
                  <a:gd name="connsiteX56" fmla="*/ 256803 w 2555066"/>
                  <a:gd name="connsiteY56" fmla="*/ 1835237 h 3499755"/>
                  <a:gd name="connsiteX57" fmla="*/ 358403 w 2555066"/>
                  <a:gd name="connsiteY57" fmla="*/ 1708237 h 3499755"/>
                  <a:gd name="connsiteX58" fmla="*/ 523503 w 2555066"/>
                  <a:gd name="connsiteY58" fmla="*/ 1606637 h 3499755"/>
                  <a:gd name="connsiteX59" fmla="*/ 637803 w 2555066"/>
                  <a:gd name="connsiteY59" fmla="*/ 1543137 h 3499755"/>
                  <a:gd name="connsiteX60" fmla="*/ 688603 w 2555066"/>
                  <a:gd name="connsiteY60" fmla="*/ 1435187 h 3499755"/>
                  <a:gd name="connsiteX61" fmla="*/ 682253 w 2555066"/>
                  <a:gd name="connsiteY61" fmla="*/ 1403437 h 3499755"/>
                  <a:gd name="connsiteX62" fmla="*/ 606053 w 2555066"/>
                  <a:gd name="connsiteY62" fmla="*/ 1466937 h 3499755"/>
                  <a:gd name="connsiteX63" fmla="*/ 523503 w 2555066"/>
                  <a:gd name="connsiteY63" fmla="*/ 1511387 h 3499755"/>
                  <a:gd name="connsiteX64" fmla="*/ 421903 w 2555066"/>
                  <a:gd name="connsiteY64" fmla="*/ 1466937 h 3499755"/>
                  <a:gd name="connsiteX65" fmla="*/ 377453 w 2555066"/>
                  <a:gd name="connsiteY65" fmla="*/ 1346287 h 3499755"/>
                  <a:gd name="connsiteX66" fmla="*/ 377453 w 2555066"/>
                  <a:gd name="connsiteY66" fmla="*/ 1244687 h 3499755"/>
                  <a:gd name="connsiteX67" fmla="*/ 440953 w 2555066"/>
                  <a:gd name="connsiteY67" fmla="*/ 1047837 h 3499755"/>
                  <a:gd name="connsiteX68" fmla="*/ 501381 w 2555066"/>
                  <a:gd name="connsiteY68" fmla="*/ 891135 h 3499755"/>
                  <a:gd name="connsiteX69" fmla="*/ 2323 w 2555066"/>
                  <a:gd name="connsiteY69" fmla="*/ 1391235 h 3499755"/>
                  <a:gd name="connsiteX70" fmla="*/ 315694 w 2555066"/>
                  <a:gd name="connsiteY70" fmla="*/ 32759 h 3499755"/>
                  <a:gd name="connsiteX71" fmla="*/ 343962 w 2555066"/>
                  <a:gd name="connsiteY71" fmla="*/ 2755 h 3499755"/>
                  <a:gd name="connsiteX72" fmla="*/ 460719 w 2555066"/>
                  <a:gd name="connsiteY72" fmla="*/ 41772 h 3499755"/>
                  <a:gd name="connsiteX73" fmla="*/ 539276 w 2555066"/>
                  <a:gd name="connsiteY73" fmla="*/ 73625 h 3499755"/>
                  <a:gd name="connsiteX74" fmla="*/ 636574 w 2555066"/>
                  <a:gd name="connsiteY74" fmla="*/ 66660 h 3499755"/>
                  <a:gd name="connsiteX75" fmla="*/ 662383 w 2555066"/>
                  <a:gd name="connsiteY75" fmla="*/ 119717 h 3499755"/>
                  <a:gd name="connsiteX76" fmla="*/ 772792 w 2555066"/>
                  <a:gd name="connsiteY76" fmla="*/ 312670 h 3499755"/>
                  <a:gd name="connsiteX77" fmla="*/ 793070 w 2555066"/>
                  <a:gd name="connsiteY77" fmla="*/ 486169 h 3499755"/>
                  <a:gd name="connsiteX78" fmla="*/ 720353 w 2555066"/>
                  <a:gd name="connsiteY78" fmla="*/ 762087 h 3499755"/>
                  <a:gd name="connsiteX79" fmla="*/ 669553 w 2555066"/>
                  <a:gd name="connsiteY79" fmla="*/ 939887 h 3499755"/>
                  <a:gd name="connsiteX80" fmla="*/ 593353 w 2555066"/>
                  <a:gd name="connsiteY80" fmla="*/ 1130387 h 3499755"/>
                  <a:gd name="connsiteX81" fmla="*/ 580653 w 2555066"/>
                  <a:gd name="connsiteY81" fmla="*/ 1206587 h 3499755"/>
                  <a:gd name="connsiteX82" fmla="*/ 599703 w 2555066"/>
                  <a:gd name="connsiteY82" fmla="*/ 1238337 h 3499755"/>
                  <a:gd name="connsiteX83" fmla="*/ 529853 w 2555066"/>
                  <a:gd name="connsiteY83" fmla="*/ 1295487 h 3499755"/>
                  <a:gd name="connsiteX84" fmla="*/ 599703 w 2555066"/>
                  <a:gd name="connsiteY84" fmla="*/ 1238337 h 3499755"/>
                  <a:gd name="connsiteX85" fmla="*/ 663203 w 2555066"/>
                  <a:gd name="connsiteY85" fmla="*/ 1193887 h 3499755"/>
                  <a:gd name="connsiteX86" fmla="*/ 771153 w 2555066"/>
                  <a:gd name="connsiteY86" fmla="*/ 1219287 h 3499755"/>
                  <a:gd name="connsiteX87" fmla="*/ 847353 w 2555066"/>
                  <a:gd name="connsiteY87" fmla="*/ 1314537 h 3499755"/>
                  <a:gd name="connsiteX88" fmla="*/ 866403 w 2555066"/>
                  <a:gd name="connsiteY88" fmla="*/ 1460587 h 3499755"/>
                  <a:gd name="connsiteX89" fmla="*/ 815603 w 2555066"/>
                  <a:gd name="connsiteY89" fmla="*/ 1625687 h 3499755"/>
                  <a:gd name="connsiteX90" fmla="*/ 675903 w 2555066"/>
                  <a:gd name="connsiteY90" fmla="*/ 1714587 h 3499755"/>
                  <a:gd name="connsiteX91" fmla="*/ 504453 w 2555066"/>
                  <a:gd name="connsiteY91" fmla="*/ 1816187 h 3499755"/>
                  <a:gd name="connsiteX92" fmla="*/ 479053 w 2555066"/>
                  <a:gd name="connsiteY92" fmla="*/ 1860637 h 3499755"/>
                  <a:gd name="connsiteX93" fmla="*/ 491753 w 2555066"/>
                  <a:gd name="connsiteY93" fmla="*/ 1905087 h 3499755"/>
                  <a:gd name="connsiteX94" fmla="*/ 593353 w 2555066"/>
                  <a:gd name="connsiteY94" fmla="*/ 1866987 h 3499755"/>
                  <a:gd name="connsiteX95" fmla="*/ 714003 w 2555066"/>
                  <a:gd name="connsiteY95" fmla="*/ 1771737 h 3499755"/>
                  <a:gd name="connsiteX96" fmla="*/ 834653 w 2555066"/>
                  <a:gd name="connsiteY96" fmla="*/ 1695537 h 3499755"/>
                  <a:gd name="connsiteX97" fmla="*/ 910853 w 2555066"/>
                  <a:gd name="connsiteY97" fmla="*/ 1676487 h 3499755"/>
                  <a:gd name="connsiteX98" fmla="*/ 999753 w 2555066"/>
                  <a:gd name="connsiteY98" fmla="*/ 1727287 h 3499755"/>
                  <a:gd name="connsiteX99" fmla="*/ 1063253 w 2555066"/>
                  <a:gd name="connsiteY99" fmla="*/ 1911437 h 3499755"/>
                  <a:gd name="connsiteX100" fmla="*/ 1044203 w 2555066"/>
                  <a:gd name="connsiteY100" fmla="*/ 2019387 h 3499755"/>
                  <a:gd name="connsiteX101" fmla="*/ 980703 w 2555066"/>
                  <a:gd name="connsiteY101" fmla="*/ 2120987 h 3499755"/>
                  <a:gd name="connsiteX102" fmla="*/ 853703 w 2555066"/>
                  <a:gd name="connsiteY102" fmla="*/ 2209887 h 3499755"/>
                  <a:gd name="connsiteX103" fmla="*/ 587003 w 2555066"/>
                  <a:gd name="connsiteY103" fmla="*/ 2311487 h 3499755"/>
                  <a:gd name="connsiteX104" fmla="*/ 479053 w 2555066"/>
                  <a:gd name="connsiteY104" fmla="*/ 2362287 h 3499755"/>
                  <a:gd name="connsiteX105" fmla="*/ 421903 w 2555066"/>
                  <a:gd name="connsiteY105" fmla="*/ 2438487 h 3499755"/>
                  <a:gd name="connsiteX106" fmla="*/ 421903 w 2555066"/>
                  <a:gd name="connsiteY106" fmla="*/ 2508337 h 3499755"/>
                  <a:gd name="connsiteX107" fmla="*/ 536203 w 2555066"/>
                  <a:gd name="connsiteY107" fmla="*/ 2476587 h 3499755"/>
                  <a:gd name="connsiteX108" fmla="*/ 656853 w 2555066"/>
                  <a:gd name="connsiteY108" fmla="*/ 2394037 h 3499755"/>
                  <a:gd name="connsiteX109" fmla="*/ 758453 w 2555066"/>
                  <a:gd name="connsiteY109" fmla="*/ 2260687 h 3499755"/>
                  <a:gd name="connsiteX110" fmla="*/ 910853 w 2555066"/>
                  <a:gd name="connsiteY110" fmla="*/ 2184487 h 3499755"/>
                  <a:gd name="connsiteX111" fmla="*/ 1006103 w 2555066"/>
                  <a:gd name="connsiteY111" fmla="*/ 2114637 h 3499755"/>
                  <a:gd name="connsiteX112" fmla="*/ 1139453 w 2555066"/>
                  <a:gd name="connsiteY112" fmla="*/ 2127337 h 3499755"/>
                  <a:gd name="connsiteX113" fmla="*/ 1228353 w 2555066"/>
                  <a:gd name="connsiteY113" fmla="*/ 2209887 h 3499755"/>
                  <a:gd name="connsiteX114" fmla="*/ 1260103 w 2555066"/>
                  <a:gd name="connsiteY114" fmla="*/ 2292437 h 3499755"/>
                  <a:gd name="connsiteX115" fmla="*/ 1241053 w 2555066"/>
                  <a:gd name="connsiteY115" fmla="*/ 2400387 h 3499755"/>
                  <a:gd name="connsiteX116" fmla="*/ 1075953 w 2555066"/>
                  <a:gd name="connsiteY116" fmla="*/ 2540087 h 3499755"/>
                  <a:gd name="connsiteX117" fmla="*/ 904503 w 2555066"/>
                  <a:gd name="connsiteY117" fmla="*/ 2654387 h 3499755"/>
                  <a:gd name="connsiteX118" fmla="*/ 675903 w 2555066"/>
                  <a:gd name="connsiteY118" fmla="*/ 2787737 h 3499755"/>
                  <a:gd name="connsiteX119" fmla="*/ 593353 w 2555066"/>
                  <a:gd name="connsiteY119" fmla="*/ 2851237 h 3499755"/>
                  <a:gd name="connsiteX120" fmla="*/ 529853 w 2555066"/>
                  <a:gd name="connsiteY120" fmla="*/ 2921087 h 3499755"/>
                  <a:gd name="connsiteX121" fmla="*/ 567953 w 2555066"/>
                  <a:gd name="connsiteY121" fmla="*/ 2952837 h 3499755"/>
                  <a:gd name="connsiteX122" fmla="*/ 752103 w 2555066"/>
                  <a:gd name="connsiteY122" fmla="*/ 2863937 h 3499755"/>
                  <a:gd name="connsiteX123" fmla="*/ 860053 w 2555066"/>
                  <a:gd name="connsiteY123" fmla="*/ 2743287 h 3499755"/>
                  <a:gd name="connsiteX124" fmla="*/ 942603 w 2555066"/>
                  <a:gd name="connsiteY124" fmla="*/ 2648037 h 3499755"/>
                  <a:gd name="connsiteX125" fmla="*/ 1120403 w 2555066"/>
                  <a:gd name="connsiteY125" fmla="*/ 2501987 h 3499755"/>
                  <a:gd name="connsiteX126" fmla="*/ 1241053 w 2555066"/>
                  <a:gd name="connsiteY126" fmla="*/ 2400387 h 3499755"/>
                  <a:gd name="connsiteX127" fmla="*/ 1349003 w 2555066"/>
                  <a:gd name="connsiteY127" fmla="*/ 2355937 h 3499755"/>
                  <a:gd name="connsiteX128" fmla="*/ 1437903 w 2555066"/>
                  <a:gd name="connsiteY128" fmla="*/ 2381337 h 3499755"/>
                  <a:gd name="connsiteX129" fmla="*/ 1520453 w 2555066"/>
                  <a:gd name="connsiteY129" fmla="*/ 2476587 h 3499755"/>
                  <a:gd name="connsiteX130" fmla="*/ 1539503 w 2555066"/>
                  <a:gd name="connsiteY130" fmla="*/ 2635337 h 3499755"/>
                  <a:gd name="connsiteX131" fmla="*/ 1476003 w 2555066"/>
                  <a:gd name="connsiteY131" fmla="*/ 2787737 h 3499755"/>
                  <a:gd name="connsiteX132" fmla="*/ 1310903 w 2555066"/>
                  <a:gd name="connsiteY132" fmla="*/ 2940137 h 3499755"/>
                  <a:gd name="connsiteX133" fmla="*/ 1222003 w 2555066"/>
                  <a:gd name="connsiteY133" fmla="*/ 3029037 h 3499755"/>
                  <a:gd name="connsiteX134" fmla="*/ 1222003 w 2555066"/>
                  <a:gd name="connsiteY134" fmla="*/ 3079837 h 3499755"/>
                  <a:gd name="connsiteX135" fmla="*/ 1304553 w 2555066"/>
                  <a:gd name="connsiteY135" fmla="*/ 3079837 h 3499755"/>
                  <a:gd name="connsiteX136" fmla="*/ 1393453 w 2555066"/>
                  <a:gd name="connsiteY136" fmla="*/ 2997287 h 3499755"/>
                  <a:gd name="connsiteX137" fmla="*/ 1495053 w 2555066"/>
                  <a:gd name="connsiteY137" fmla="*/ 2902037 h 3499755"/>
                  <a:gd name="connsiteX138" fmla="*/ 1622053 w 2555066"/>
                  <a:gd name="connsiteY138" fmla="*/ 2857587 h 3499755"/>
                  <a:gd name="connsiteX139" fmla="*/ 1818903 w 2555066"/>
                  <a:gd name="connsiteY139" fmla="*/ 2895687 h 3499755"/>
                  <a:gd name="connsiteX140" fmla="*/ 1901453 w 2555066"/>
                  <a:gd name="connsiteY140" fmla="*/ 3060787 h 3499755"/>
                  <a:gd name="connsiteX141" fmla="*/ 1888753 w 2555066"/>
                  <a:gd name="connsiteY141" fmla="*/ 3162387 h 3499755"/>
                  <a:gd name="connsiteX142" fmla="*/ 1818903 w 2555066"/>
                  <a:gd name="connsiteY142" fmla="*/ 3244937 h 3499755"/>
                  <a:gd name="connsiteX143" fmla="*/ 1685553 w 2555066"/>
                  <a:gd name="connsiteY143" fmla="*/ 3302087 h 3499755"/>
                  <a:gd name="connsiteX144" fmla="*/ 1799853 w 2555066"/>
                  <a:gd name="connsiteY144" fmla="*/ 3251287 h 3499755"/>
                  <a:gd name="connsiteX145" fmla="*/ 1907803 w 2555066"/>
                  <a:gd name="connsiteY145" fmla="*/ 3143337 h 3499755"/>
                  <a:gd name="connsiteX146" fmla="*/ 2019178 w 2555066"/>
                  <a:gd name="connsiteY146" fmla="*/ 3077910 h 3499755"/>
                  <a:gd name="connsiteX147" fmla="*/ 2158878 w 2555066"/>
                  <a:gd name="connsiteY147" fmla="*/ 3058861 h 3499755"/>
                  <a:gd name="connsiteX148" fmla="*/ 2284742 w 2555066"/>
                  <a:gd name="connsiteY148" fmla="*/ 3083517 h 3499755"/>
                  <a:gd name="connsiteX149" fmla="*/ 2342249 w 2555066"/>
                  <a:gd name="connsiteY149" fmla="*/ 3043406 h 3499755"/>
                  <a:gd name="connsiteX150" fmla="*/ 2457262 w 2555066"/>
                  <a:gd name="connsiteY150" fmla="*/ 3029222 h 3499755"/>
                  <a:gd name="connsiteX151" fmla="*/ 2545728 w 2555066"/>
                  <a:gd name="connsiteY151" fmla="*/ 2992863 h 3499755"/>
                  <a:gd name="connsiteX0" fmla="*/ 2545728 w 2555066"/>
                  <a:gd name="connsiteY0" fmla="*/ 3059251 h 3566143"/>
                  <a:gd name="connsiteX1" fmla="*/ 2542803 w 2555066"/>
                  <a:gd name="connsiteY1" fmla="*/ 3171625 h 3566143"/>
                  <a:gd name="connsiteX2" fmla="*/ 2460253 w 2555066"/>
                  <a:gd name="connsiteY2" fmla="*/ 3273225 h 3566143"/>
                  <a:gd name="connsiteX3" fmla="*/ 2345953 w 2555066"/>
                  <a:gd name="connsiteY3" fmla="*/ 3330375 h 3566143"/>
                  <a:gd name="connsiteX4" fmla="*/ 2130053 w 2555066"/>
                  <a:gd name="connsiteY4" fmla="*/ 3343075 h 3566143"/>
                  <a:gd name="connsiteX5" fmla="*/ 2015753 w 2555066"/>
                  <a:gd name="connsiteY5" fmla="*/ 3362125 h 3566143"/>
                  <a:gd name="connsiteX6" fmla="*/ 1895103 w 2555066"/>
                  <a:gd name="connsiteY6" fmla="*/ 3431975 h 3566143"/>
                  <a:gd name="connsiteX7" fmla="*/ 1780803 w 2555066"/>
                  <a:gd name="connsiteY7" fmla="*/ 3533575 h 3566143"/>
                  <a:gd name="connsiteX8" fmla="*/ 1653803 w 2555066"/>
                  <a:gd name="connsiteY8" fmla="*/ 3558975 h 3566143"/>
                  <a:gd name="connsiteX9" fmla="*/ 1526803 w 2555066"/>
                  <a:gd name="connsiteY9" fmla="*/ 3558975 h 3566143"/>
                  <a:gd name="connsiteX10" fmla="*/ 1431553 w 2555066"/>
                  <a:gd name="connsiteY10" fmla="*/ 3476425 h 3566143"/>
                  <a:gd name="connsiteX11" fmla="*/ 1431553 w 2555066"/>
                  <a:gd name="connsiteY11" fmla="*/ 3381175 h 3566143"/>
                  <a:gd name="connsiteX12" fmla="*/ 1501403 w 2555066"/>
                  <a:gd name="connsiteY12" fmla="*/ 3279575 h 3566143"/>
                  <a:gd name="connsiteX13" fmla="*/ 1647453 w 2555066"/>
                  <a:gd name="connsiteY13" fmla="*/ 3209725 h 3566143"/>
                  <a:gd name="connsiteX14" fmla="*/ 1730003 w 2555066"/>
                  <a:gd name="connsiteY14" fmla="*/ 3158925 h 3566143"/>
                  <a:gd name="connsiteX15" fmla="*/ 1679203 w 2555066"/>
                  <a:gd name="connsiteY15" fmla="*/ 3108125 h 3566143"/>
                  <a:gd name="connsiteX16" fmla="*/ 1526803 w 2555066"/>
                  <a:gd name="connsiteY16" fmla="*/ 3165275 h 3566143"/>
                  <a:gd name="connsiteX17" fmla="*/ 1380753 w 2555066"/>
                  <a:gd name="connsiteY17" fmla="*/ 3279575 h 3566143"/>
                  <a:gd name="connsiteX18" fmla="*/ 1196603 w 2555066"/>
                  <a:gd name="connsiteY18" fmla="*/ 3355775 h 3566143"/>
                  <a:gd name="connsiteX19" fmla="*/ 1063253 w 2555066"/>
                  <a:gd name="connsiteY19" fmla="*/ 3349425 h 3566143"/>
                  <a:gd name="connsiteX20" fmla="*/ 968003 w 2555066"/>
                  <a:gd name="connsiteY20" fmla="*/ 3235125 h 3566143"/>
                  <a:gd name="connsiteX21" fmla="*/ 999753 w 2555066"/>
                  <a:gd name="connsiteY21" fmla="*/ 3050975 h 3566143"/>
                  <a:gd name="connsiteX22" fmla="*/ 1171203 w 2555066"/>
                  <a:gd name="connsiteY22" fmla="*/ 2923975 h 3566143"/>
                  <a:gd name="connsiteX23" fmla="*/ 1336303 w 2555066"/>
                  <a:gd name="connsiteY23" fmla="*/ 2784275 h 3566143"/>
                  <a:gd name="connsiteX24" fmla="*/ 1349003 w 2555066"/>
                  <a:gd name="connsiteY24" fmla="*/ 2682675 h 3566143"/>
                  <a:gd name="connsiteX25" fmla="*/ 1279153 w 2555066"/>
                  <a:gd name="connsiteY25" fmla="*/ 2657275 h 3566143"/>
                  <a:gd name="connsiteX26" fmla="*/ 1171203 w 2555066"/>
                  <a:gd name="connsiteY26" fmla="*/ 2727125 h 3566143"/>
                  <a:gd name="connsiteX27" fmla="*/ 1037853 w 2555066"/>
                  <a:gd name="connsiteY27" fmla="*/ 2898575 h 3566143"/>
                  <a:gd name="connsiteX28" fmla="*/ 866403 w 2555066"/>
                  <a:gd name="connsiteY28" fmla="*/ 3057325 h 3566143"/>
                  <a:gd name="connsiteX29" fmla="*/ 682253 w 2555066"/>
                  <a:gd name="connsiteY29" fmla="*/ 3177975 h 3566143"/>
                  <a:gd name="connsiteX30" fmla="*/ 510803 w 2555066"/>
                  <a:gd name="connsiteY30" fmla="*/ 3209725 h 3566143"/>
                  <a:gd name="connsiteX31" fmla="*/ 364753 w 2555066"/>
                  <a:gd name="connsiteY31" fmla="*/ 3133525 h 3566143"/>
                  <a:gd name="connsiteX32" fmla="*/ 352053 w 2555066"/>
                  <a:gd name="connsiteY32" fmla="*/ 2981125 h 3566143"/>
                  <a:gd name="connsiteX33" fmla="*/ 460003 w 2555066"/>
                  <a:gd name="connsiteY33" fmla="*/ 2822375 h 3566143"/>
                  <a:gd name="connsiteX34" fmla="*/ 650503 w 2555066"/>
                  <a:gd name="connsiteY34" fmla="*/ 2676325 h 3566143"/>
                  <a:gd name="connsiteX35" fmla="*/ 929903 w 2555066"/>
                  <a:gd name="connsiteY35" fmla="*/ 2530275 h 3566143"/>
                  <a:gd name="connsiteX36" fmla="*/ 1031503 w 2555066"/>
                  <a:gd name="connsiteY36" fmla="*/ 2447725 h 3566143"/>
                  <a:gd name="connsiteX37" fmla="*/ 1056903 w 2555066"/>
                  <a:gd name="connsiteY37" fmla="*/ 2384225 h 3566143"/>
                  <a:gd name="connsiteX38" fmla="*/ 987053 w 2555066"/>
                  <a:gd name="connsiteY38" fmla="*/ 2365175 h 3566143"/>
                  <a:gd name="connsiteX39" fmla="*/ 898153 w 2555066"/>
                  <a:gd name="connsiteY39" fmla="*/ 2435025 h 3566143"/>
                  <a:gd name="connsiteX40" fmla="*/ 834653 w 2555066"/>
                  <a:gd name="connsiteY40" fmla="*/ 2555675 h 3566143"/>
                  <a:gd name="connsiteX41" fmla="*/ 688603 w 2555066"/>
                  <a:gd name="connsiteY41" fmla="*/ 2650925 h 3566143"/>
                  <a:gd name="connsiteX42" fmla="*/ 555253 w 2555066"/>
                  <a:gd name="connsiteY42" fmla="*/ 2727125 h 3566143"/>
                  <a:gd name="connsiteX43" fmla="*/ 396503 w 2555066"/>
                  <a:gd name="connsiteY43" fmla="*/ 2739825 h 3566143"/>
                  <a:gd name="connsiteX44" fmla="*/ 250453 w 2555066"/>
                  <a:gd name="connsiteY44" fmla="*/ 2669975 h 3566143"/>
                  <a:gd name="connsiteX45" fmla="*/ 206003 w 2555066"/>
                  <a:gd name="connsiteY45" fmla="*/ 2536625 h 3566143"/>
                  <a:gd name="connsiteX46" fmla="*/ 237753 w 2555066"/>
                  <a:gd name="connsiteY46" fmla="*/ 2409625 h 3566143"/>
                  <a:gd name="connsiteX47" fmla="*/ 402853 w 2555066"/>
                  <a:gd name="connsiteY47" fmla="*/ 2282625 h 3566143"/>
                  <a:gd name="connsiteX48" fmla="*/ 580653 w 2555066"/>
                  <a:gd name="connsiteY48" fmla="*/ 2212775 h 3566143"/>
                  <a:gd name="connsiteX49" fmla="*/ 796553 w 2555066"/>
                  <a:gd name="connsiteY49" fmla="*/ 2111175 h 3566143"/>
                  <a:gd name="connsiteX50" fmla="*/ 879103 w 2555066"/>
                  <a:gd name="connsiteY50" fmla="*/ 1996875 h 3566143"/>
                  <a:gd name="connsiteX51" fmla="*/ 847353 w 2555066"/>
                  <a:gd name="connsiteY51" fmla="*/ 1965125 h 3566143"/>
                  <a:gd name="connsiteX52" fmla="*/ 733053 w 2555066"/>
                  <a:gd name="connsiteY52" fmla="*/ 2060375 h 3566143"/>
                  <a:gd name="connsiteX53" fmla="*/ 510803 w 2555066"/>
                  <a:gd name="connsiteY53" fmla="*/ 2155625 h 3566143"/>
                  <a:gd name="connsiteX54" fmla="*/ 364753 w 2555066"/>
                  <a:gd name="connsiteY54" fmla="*/ 2142925 h 3566143"/>
                  <a:gd name="connsiteX55" fmla="*/ 269503 w 2555066"/>
                  <a:gd name="connsiteY55" fmla="*/ 2022275 h 3566143"/>
                  <a:gd name="connsiteX56" fmla="*/ 256803 w 2555066"/>
                  <a:gd name="connsiteY56" fmla="*/ 1901625 h 3566143"/>
                  <a:gd name="connsiteX57" fmla="*/ 358403 w 2555066"/>
                  <a:gd name="connsiteY57" fmla="*/ 1774625 h 3566143"/>
                  <a:gd name="connsiteX58" fmla="*/ 523503 w 2555066"/>
                  <a:gd name="connsiteY58" fmla="*/ 1673025 h 3566143"/>
                  <a:gd name="connsiteX59" fmla="*/ 637803 w 2555066"/>
                  <a:gd name="connsiteY59" fmla="*/ 1609525 h 3566143"/>
                  <a:gd name="connsiteX60" fmla="*/ 688603 w 2555066"/>
                  <a:gd name="connsiteY60" fmla="*/ 1501575 h 3566143"/>
                  <a:gd name="connsiteX61" fmla="*/ 682253 w 2555066"/>
                  <a:gd name="connsiteY61" fmla="*/ 1469825 h 3566143"/>
                  <a:gd name="connsiteX62" fmla="*/ 606053 w 2555066"/>
                  <a:gd name="connsiteY62" fmla="*/ 1533325 h 3566143"/>
                  <a:gd name="connsiteX63" fmla="*/ 523503 w 2555066"/>
                  <a:gd name="connsiteY63" fmla="*/ 1577775 h 3566143"/>
                  <a:gd name="connsiteX64" fmla="*/ 421903 w 2555066"/>
                  <a:gd name="connsiteY64" fmla="*/ 1533325 h 3566143"/>
                  <a:gd name="connsiteX65" fmla="*/ 377453 w 2555066"/>
                  <a:gd name="connsiteY65" fmla="*/ 1412675 h 3566143"/>
                  <a:gd name="connsiteX66" fmla="*/ 377453 w 2555066"/>
                  <a:gd name="connsiteY66" fmla="*/ 1311075 h 3566143"/>
                  <a:gd name="connsiteX67" fmla="*/ 440953 w 2555066"/>
                  <a:gd name="connsiteY67" fmla="*/ 1114225 h 3566143"/>
                  <a:gd name="connsiteX68" fmla="*/ 501381 w 2555066"/>
                  <a:gd name="connsiteY68" fmla="*/ 957523 h 3566143"/>
                  <a:gd name="connsiteX69" fmla="*/ 2323 w 2555066"/>
                  <a:gd name="connsiteY69" fmla="*/ 1457623 h 3566143"/>
                  <a:gd name="connsiteX70" fmla="*/ 315694 w 2555066"/>
                  <a:gd name="connsiteY70" fmla="*/ 99147 h 3566143"/>
                  <a:gd name="connsiteX71" fmla="*/ 460719 w 2555066"/>
                  <a:gd name="connsiteY71" fmla="*/ 108160 h 3566143"/>
                  <a:gd name="connsiteX72" fmla="*/ 539276 w 2555066"/>
                  <a:gd name="connsiteY72" fmla="*/ 140013 h 3566143"/>
                  <a:gd name="connsiteX73" fmla="*/ 636574 w 2555066"/>
                  <a:gd name="connsiteY73" fmla="*/ 133048 h 3566143"/>
                  <a:gd name="connsiteX74" fmla="*/ 662383 w 2555066"/>
                  <a:gd name="connsiteY74" fmla="*/ 186105 h 3566143"/>
                  <a:gd name="connsiteX75" fmla="*/ 772792 w 2555066"/>
                  <a:gd name="connsiteY75" fmla="*/ 379058 h 3566143"/>
                  <a:gd name="connsiteX76" fmla="*/ 793070 w 2555066"/>
                  <a:gd name="connsiteY76" fmla="*/ 552557 h 3566143"/>
                  <a:gd name="connsiteX77" fmla="*/ 720353 w 2555066"/>
                  <a:gd name="connsiteY77" fmla="*/ 828475 h 3566143"/>
                  <a:gd name="connsiteX78" fmla="*/ 669553 w 2555066"/>
                  <a:gd name="connsiteY78" fmla="*/ 1006275 h 3566143"/>
                  <a:gd name="connsiteX79" fmla="*/ 593353 w 2555066"/>
                  <a:gd name="connsiteY79" fmla="*/ 1196775 h 3566143"/>
                  <a:gd name="connsiteX80" fmla="*/ 580653 w 2555066"/>
                  <a:gd name="connsiteY80" fmla="*/ 1272975 h 3566143"/>
                  <a:gd name="connsiteX81" fmla="*/ 599703 w 2555066"/>
                  <a:gd name="connsiteY81" fmla="*/ 1304725 h 3566143"/>
                  <a:gd name="connsiteX82" fmla="*/ 529853 w 2555066"/>
                  <a:gd name="connsiteY82" fmla="*/ 1361875 h 3566143"/>
                  <a:gd name="connsiteX83" fmla="*/ 599703 w 2555066"/>
                  <a:gd name="connsiteY83" fmla="*/ 1304725 h 3566143"/>
                  <a:gd name="connsiteX84" fmla="*/ 663203 w 2555066"/>
                  <a:gd name="connsiteY84" fmla="*/ 1260275 h 3566143"/>
                  <a:gd name="connsiteX85" fmla="*/ 771153 w 2555066"/>
                  <a:gd name="connsiteY85" fmla="*/ 1285675 h 3566143"/>
                  <a:gd name="connsiteX86" fmla="*/ 847353 w 2555066"/>
                  <a:gd name="connsiteY86" fmla="*/ 1380925 h 3566143"/>
                  <a:gd name="connsiteX87" fmla="*/ 866403 w 2555066"/>
                  <a:gd name="connsiteY87" fmla="*/ 1526975 h 3566143"/>
                  <a:gd name="connsiteX88" fmla="*/ 815603 w 2555066"/>
                  <a:gd name="connsiteY88" fmla="*/ 1692075 h 3566143"/>
                  <a:gd name="connsiteX89" fmla="*/ 675903 w 2555066"/>
                  <a:gd name="connsiteY89" fmla="*/ 1780975 h 3566143"/>
                  <a:gd name="connsiteX90" fmla="*/ 504453 w 2555066"/>
                  <a:gd name="connsiteY90" fmla="*/ 1882575 h 3566143"/>
                  <a:gd name="connsiteX91" fmla="*/ 479053 w 2555066"/>
                  <a:gd name="connsiteY91" fmla="*/ 1927025 h 3566143"/>
                  <a:gd name="connsiteX92" fmla="*/ 491753 w 2555066"/>
                  <a:gd name="connsiteY92" fmla="*/ 1971475 h 3566143"/>
                  <a:gd name="connsiteX93" fmla="*/ 593353 w 2555066"/>
                  <a:gd name="connsiteY93" fmla="*/ 1933375 h 3566143"/>
                  <a:gd name="connsiteX94" fmla="*/ 714003 w 2555066"/>
                  <a:gd name="connsiteY94" fmla="*/ 1838125 h 3566143"/>
                  <a:gd name="connsiteX95" fmla="*/ 834653 w 2555066"/>
                  <a:gd name="connsiteY95" fmla="*/ 1761925 h 3566143"/>
                  <a:gd name="connsiteX96" fmla="*/ 910853 w 2555066"/>
                  <a:gd name="connsiteY96" fmla="*/ 1742875 h 3566143"/>
                  <a:gd name="connsiteX97" fmla="*/ 999753 w 2555066"/>
                  <a:gd name="connsiteY97" fmla="*/ 1793675 h 3566143"/>
                  <a:gd name="connsiteX98" fmla="*/ 1063253 w 2555066"/>
                  <a:gd name="connsiteY98" fmla="*/ 1977825 h 3566143"/>
                  <a:gd name="connsiteX99" fmla="*/ 1044203 w 2555066"/>
                  <a:gd name="connsiteY99" fmla="*/ 2085775 h 3566143"/>
                  <a:gd name="connsiteX100" fmla="*/ 980703 w 2555066"/>
                  <a:gd name="connsiteY100" fmla="*/ 2187375 h 3566143"/>
                  <a:gd name="connsiteX101" fmla="*/ 853703 w 2555066"/>
                  <a:gd name="connsiteY101" fmla="*/ 2276275 h 3566143"/>
                  <a:gd name="connsiteX102" fmla="*/ 587003 w 2555066"/>
                  <a:gd name="connsiteY102" fmla="*/ 2377875 h 3566143"/>
                  <a:gd name="connsiteX103" fmla="*/ 479053 w 2555066"/>
                  <a:gd name="connsiteY103" fmla="*/ 2428675 h 3566143"/>
                  <a:gd name="connsiteX104" fmla="*/ 421903 w 2555066"/>
                  <a:gd name="connsiteY104" fmla="*/ 2504875 h 3566143"/>
                  <a:gd name="connsiteX105" fmla="*/ 421903 w 2555066"/>
                  <a:gd name="connsiteY105" fmla="*/ 2574725 h 3566143"/>
                  <a:gd name="connsiteX106" fmla="*/ 536203 w 2555066"/>
                  <a:gd name="connsiteY106" fmla="*/ 2542975 h 3566143"/>
                  <a:gd name="connsiteX107" fmla="*/ 656853 w 2555066"/>
                  <a:gd name="connsiteY107" fmla="*/ 2460425 h 3566143"/>
                  <a:gd name="connsiteX108" fmla="*/ 758453 w 2555066"/>
                  <a:gd name="connsiteY108" fmla="*/ 2327075 h 3566143"/>
                  <a:gd name="connsiteX109" fmla="*/ 910853 w 2555066"/>
                  <a:gd name="connsiteY109" fmla="*/ 2250875 h 3566143"/>
                  <a:gd name="connsiteX110" fmla="*/ 1006103 w 2555066"/>
                  <a:gd name="connsiteY110" fmla="*/ 2181025 h 3566143"/>
                  <a:gd name="connsiteX111" fmla="*/ 1139453 w 2555066"/>
                  <a:gd name="connsiteY111" fmla="*/ 2193725 h 3566143"/>
                  <a:gd name="connsiteX112" fmla="*/ 1228353 w 2555066"/>
                  <a:gd name="connsiteY112" fmla="*/ 2276275 h 3566143"/>
                  <a:gd name="connsiteX113" fmla="*/ 1260103 w 2555066"/>
                  <a:gd name="connsiteY113" fmla="*/ 2358825 h 3566143"/>
                  <a:gd name="connsiteX114" fmla="*/ 1241053 w 2555066"/>
                  <a:gd name="connsiteY114" fmla="*/ 2466775 h 3566143"/>
                  <a:gd name="connsiteX115" fmla="*/ 1075953 w 2555066"/>
                  <a:gd name="connsiteY115" fmla="*/ 2606475 h 3566143"/>
                  <a:gd name="connsiteX116" fmla="*/ 904503 w 2555066"/>
                  <a:gd name="connsiteY116" fmla="*/ 2720775 h 3566143"/>
                  <a:gd name="connsiteX117" fmla="*/ 675903 w 2555066"/>
                  <a:gd name="connsiteY117" fmla="*/ 2854125 h 3566143"/>
                  <a:gd name="connsiteX118" fmla="*/ 593353 w 2555066"/>
                  <a:gd name="connsiteY118" fmla="*/ 2917625 h 3566143"/>
                  <a:gd name="connsiteX119" fmla="*/ 529853 w 2555066"/>
                  <a:gd name="connsiteY119" fmla="*/ 2987475 h 3566143"/>
                  <a:gd name="connsiteX120" fmla="*/ 567953 w 2555066"/>
                  <a:gd name="connsiteY120" fmla="*/ 3019225 h 3566143"/>
                  <a:gd name="connsiteX121" fmla="*/ 752103 w 2555066"/>
                  <a:gd name="connsiteY121" fmla="*/ 2930325 h 3566143"/>
                  <a:gd name="connsiteX122" fmla="*/ 860053 w 2555066"/>
                  <a:gd name="connsiteY122" fmla="*/ 2809675 h 3566143"/>
                  <a:gd name="connsiteX123" fmla="*/ 942603 w 2555066"/>
                  <a:gd name="connsiteY123" fmla="*/ 2714425 h 3566143"/>
                  <a:gd name="connsiteX124" fmla="*/ 1120403 w 2555066"/>
                  <a:gd name="connsiteY124" fmla="*/ 2568375 h 3566143"/>
                  <a:gd name="connsiteX125" fmla="*/ 1241053 w 2555066"/>
                  <a:gd name="connsiteY125" fmla="*/ 2466775 h 3566143"/>
                  <a:gd name="connsiteX126" fmla="*/ 1349003 w 2555066"/>
                  <a:gd name="connsiteY126" fmla="*/ 2422325 h 3566143"/>
                  <a:gd name="connsiteX127" fmla="*/ 1437903 w 2555066"/>
                  <a:gd name="connsiteY127" fmla="*/ 2447725 h 3566143"/>
                  <a:gd name="connsiteX128" fmla="*/ 1520453 w 2555066"/>
                  <a:gd name="connsiteY128" fmla="*/ 2542975 h 3566143"/>
                  <a:gd name="connsiteX129" fmla="*/ 1539503 w 2555066"/>
                  <a:gd name="connsiteY129" fmla="*/ 2701725 h 3566143"/>
                  <a:gd name="connsiteX130" fmla="*/ 1476003 w 2555066"/>
                  <a:gd name="connsiteY130" fmla="*/ 2854125 h 3566143"/>
                  <a:gd name="connsiteX131" fmla="*/ 1310903 w 2555066"/>
                  <a:gd name="connsiteY131" fmla="*/ 3006525 h 3566143"/>
                  <a:gd name="connsiteX132" fmla="*/ 1222003 w 2555066"/>
                  <a:gd name="connsiteY132" fmla="*/ 3095425 h 3566143"/>
                  <a:gd name="connsiteX133" fmla="*/ 1222003 w 2555066"/>
                  <a:gd name="connsiteY133" fmla="*/ 3146225 h 3566143"/>
                  <a:gd name="connsiteX134" fmla="*/ 1304553 w 2555066"/>
                  <a:gd name="connsiteY134" fmla="*/ 3146225 h 3566143"/>
                  <a:gd name="connsiteX135" fmla="*/ 1393453 w 2555066"/>
                  <a:gd name="connsiteY135" fmla="*/ 3063675 h 3566143"/>
                  <a:gd name="connsiteX136" fmla="*/ 1495053 w 2555066"/>
                  <a:gd name="connsiteY136" fmla="*/ 2968425 h 3566143"/>
                  <a:gd name="connsiteX137" fmla="*/ 1622053 w 2555066"/>
                  <a:gd name="connsiteY137" fmla="*/ 2923975 h 3566143"/>
                  <a:gd name="connsiteX138" fmla="*/ 1818903 w 2555066"/>
                  <a:gd name="connsiteY138" fmla="*/ 2962075 h 3566143"/>
                  <a:gd name="connsiteX139" fmla="*/ 1901453 w 2555066"/>
                  <a:gd name="connsiteY139" fmla="*/ 3127175 h 3566143"/>
                  <a:gd name="connsiteX140" fmla="*/ 1888753 w 2555066"/>
                  <a:gd name="connsiteY140" fmla="*/ 3228775 h 3566143"/>
                  <a:gd name="connsiteX141" fmla="*/ 1818903 w 2555066"/>
                  <a:gd name="connsiteY141" fmla="*/ 3311325 h 3566143"/>
                  <a:gd name="connsiteX142" fmla="*/ 1685553 w 2555066"/>
                  <a:gd name="connsiteY142" fmla="*/ 3368475 h 3566143"/>
                  <a:gd name="connsiteX143" fmla="*/ 1799853 w 2555066"/>
                  <a:gd name="connsiteY143" fmla="*/ 3317675 h 3566143"/>
                  <a:gd name="connsiteX144" fmla="*/ 1907803 w 2555066"/>
                  <a:gd name="connsiteY144" fmla="*/ 3209725 h 3566143"/>
                  <a:gd name="connsiteX145" fmla="*/ 2019178 w 2555066"/>
                  <a:gd name="connsiteY145" fmla="*/ 3144298 h 3566143"/>
                  <a:gd name="connsiteX146" fmla="*/ 2158878 w 2555066"/>
                  <a:gd name="connsiteY146" fmla="*/ 3125249 h 3566143"/>
                  <a:gd name="connsiteX147" fmla="*/ 2284742 w 2555066"/>
                  <a:gd name="connsiteY147" fmla="*/ 3149905 h 3566143"/>
                  <a:gd name="connsiteX148" fmla="*/ 2342249 w 2555066"/>
                  <a:gd name="connsiteY148" fmla="*/ 3109794 h 3566143"/>
                  <a:gd name="connsiteX149" fmla="*/ 2457262 w 2555066"/>
                  <a:gd name="connsiteY149" fmla="*/ 3095610 h 3566143"/>
                  <a:gd name="connsiteX150" fmla="*/ 2545728 w 2555066"/>
                  <a:gd name="connsiteY150" fmla="*/ 3059251 h 3566143"/>
                  <a:gd name="connsiteX0" fmla="*/ 2545728 w 2555066"/>
                  <a:gd name="connsiteY0" fmla="*/ 3049190 h 3556082"/>
                  <a:gd name="connsiteX1" fmla="*/ 2542803 w 2555066"/>
                  <a:gd name="connsiteY1" fmla="*/ 3161564 h 3556082"/>
                  <a:gd name="connsiteX2" fmla="*/ 2460253 w 2555066"/>
                  <a:gd name="connsiteY2" fmla="*/ 3263164 h 3556082"/>
                  <a:gd name="connsiteX3" fmla="*/ 2345953 w 2555066"/>
                  <a:gd name="connsiteY3" fmla="*/ 3320314 h 3556082"/>
                  <a:gd name="connsiteX4" fmla="*/ 2130053 w 2555066"/>
                  <a:gd name="connsiteY4" fmla="*/ 3333014 h 3556082"/>
                  <a:gd name="connsiteX5" fmla="*/ 2015753 w 2555066"/>
                  <a:gd name="connsiteY5" fmla="*/ 3352064 h 3556082"/>
                  <a:gd name="connsiteX6" fmla="*/ 1895103 w 2555066"/>
                  <a:gd name="connsiteY6" fmla="*/ 3421914 h 3556082"/>
                  <a:gd name="connsiteX7" fmla="*/ 1780803 w 2555066"/>
                  <a:gd name="connsiteY7" fmla="*/ 3523514 h 3556082"/>
                  <a:gd name="connsiteX8" fmla="*/ 1653803 w 2555066"/>
                  <a:gd name="connsiteY8" fmla="*/ 3548914 h 3556082"/>
                  <a:gd name="connsiteX9" fmla="*/ 1526803 w 2555066"/>
                  <a:gd name="connsiteY9" fmla="*/ 3548914 h 3556082"/>
                  <a:gd name="connsiteX10" fmla="*/ 1431553 w 2555066"/>
                  <a:gd name="connsiteY10" fmla="*/ 3466364 h 3556082"/>
                  <a:gd name="connsiteX11" fmla="*/ 1431553 w 2555066"/>
                  <a:gd name="connsiteY11" fmla="*/ 3371114 h 3556082"/>
                  <a:gd name="connsiteX12" fmla="*/ 1501403 w 2555066"/>
                  <a:gd name="connsiteY12" fmla="*/ 3269514 h 3556082"/>
                  <a:gd name="connsiteX13" fmla="*/ 1647453 w 2555066"/>
                  <a:gd name="connsiteY13" fmla="*/ 3199664 h 3556082"/>
                  <a:gd name="connsiteX14" fmla="*/ 1730003 w 2555066"/>
                  <a:gd name="connsiteY14" fmla="*/ 3148864 h 3556082"/>
                  <a:gd name="connsiteX15" fmla="*/ 1679203 w 2555066"/>
                  <a:gd name="connsiteY15" fmla="*/ 3098064 h 3556082"/>
                  <a:gd name="connsiteX16" fmla="*/ 1526803 w 2555066"/>
                  <a:gd name="connsiteY16" fmla="*/ 3155214 h 3556082"/>
                  <a:gd name="connsiteX17" fmla="*/ 1380753 w 2555066"/>
                  <a:gd name="connsiteY17" fmla="*/ 3269514 h 3556082"/>
                  <a:gd name="connsiteX18" fmla="*/ 1196603 w 2555066"/>
                  <a:gd name="connsiteY18" fmla="*/ 3345714 h 3556082"/>
                  <a:gd name="connsiteX19" fmla="*/ 1063253 w 2555066"/>
                  <a:gd name="connsiteY19" fmla="*/ 3339364 h 3556082"/>
                  <a:gd name="connsiteX20" fmla="*/ 968003 w 2555066"/>
                  <a:gd name="connsiteY20" fmla="*/ 3225064 h 3556082"/>
                  <a:gd name="connsiteX21" fmla="*/ 999753 w 2555066"/>
                  <a:gd name="connsiteY21" fmla="*/ 3040914 h 3556082"/>
                  <a:gd name="connsiteX22" fmla="*/ 1171203 w 2555066"/>
                  <a:gd name="connsiteY22" fmla="*/ 2913914 h 3556082"/>
                  <a:gd name="connsiteX23" fmla="*/ 1336303 w 2555066"/>
                  <a:gd name="connsiteY23" fmla="*/ 2774214 h 3556082"/>
                  <a:gd name="connsiteX24" fmla="*/ 1349003 w 2555066"/>
                  <a:gd name="connsiteY24" fmla="*/ 2672614 h 3556082"/>
                  <a:gd name="connsiteX25" fmla="*/ 1279153 w 2555066"/>
                  <a:gd name="connsiteY25" fmla="*/ 2647214 h 3556082"/>
                  <a:gd name="connsiteX26" fmla="*/ 1171203 w 2555066"/>
                  <a:gd name="connsiteY26" fmla="*/ 2717064 h 3556082"/>
                  <a:gd name="connsiteX27" fmla="*/ 1037853 w 2555066"/>
                  <a:gd name="connsiteY27" fmla="*/ 2888514 h 3556082"/>
                  <a:gd name="connsiteX28" fmla="*/ 866403 w 2555066"/>
                  <a:gd name="connsiteY28" fmla="*/ 3047264 h 3556082"/>
                  <a:gd name="connsiteX29" fmla="*/ 682253 w 2555066"/>
                  <a:gd name="connsiteY29" fmla="*/ 3167914 h 3556082"/>
                  <a:gd name="connsiteX30" fmla="*/ 510803 w 2555066"/>
                  <a:gd name="connsiteY30" fmla="*/ 3199664 h 3556082"/>
                  <a:gd name="connsiteX31" fmla="*/ 364753 w 2555066"/>
                  <a:gd name="connsiteY31" fmla="*/ 3123464 h 3556082"/>
                  <a:gd name="connsiteX32" fmla="*/ 352053 w 2555066"/>
                  <a:gd name="connsiteY32" fmla="*/ 2971064 h 3556082"/>
                  <a:gd name="connsiteX33" fmla="*/ 460003 w 2555066"/>
                  <a:gd name="connsiteY33" fmla="*/ 2812314 h 3556082"/>
                  <a:gd name="connsiteX34" fmla="*/ 650503 w 2555066"/>
                  <a:gd name="connsiteY34" fmla="*/ 2666264 h 3556082"/>
                  <a:gd name="connsiteX35" fmla="*/ 929903 w 2555066"/>
                  <a:gd name="connsiteY35" fmla="*/ 2520214 h 3556082"/>
                  <a:gd name="connsiteX36" fmla="*/ 1031503 w 2555066"/>
                  <a:gd name="connsiteY36" fmla="*/ 2437664 h 3556082"/>
                  <a:gd name="connsiteX37" fmla="*/ 1056903 w 2555066"/>
                  <a:gd name="connsiteY37" fmla="*/ 2374164 h 3556082"/>
                  <a:gd name="connsiteX38" fmla="*/ 987053 w 2555066"/>
                  <a:gd name="connsiteY38" fmla="*/ 2355114 h 3556082"/>
                  <a:gd name="connsiteX39" fmla="*/ 898153 w 2555066"/>
                  <a:gd name="connsiteY39" fmla="*/ 2424964 h 3556082"/>
                  <a:gd name="connsiteX40" fmla="*/ 834653 w 2555066"/>
                  <a:gd name="connsiteY40" fmla="*/ 2545614 h 3556082"/>
                  <a:gd name="connsiteX41" fmla="*/ 688603 w 2555066"/>
                  <a:gd name="connsiteY41" fmla="*/ 2640864 h 3556082"/>
                  <a:gd name="connsiteX42" fmla="*/ 555253 w 2555066"/>
                  <a:gd name="connsiteY42" fmla="*/ 2717064 h 3556082"/>
                  <a:gd name="connsiteX43" fmla="*/ 396503 w 2555066"/>
                  <a:gd name="connsiteY43" fmla="*/ 2729764 h 3556082"/>
                  <a:gd name="connsiteX44" fmla="*/ 250453 w 2555066"/>
                  <a:gd name="connsiteY44" fmla="*/ 2659914 h 3556082"/>
                  <a:gd name="connsiteX45" fmla="*/ 206003 w 2555066"/>
                  <a:gd name="connsiteY45" fmla="*/ 2526564 h 3556082"/>
                  <a:gd name="connsiteX46" fmla="*/ 237753 w 2555066"/>
                  <a:gd name="connsiteY46" fmla="*/ 2399564 h 3556082"/>
                  <a:gd name="connsiteX47" fmla="*/ 402853 w 2555066"/>
                  <a:gd name="connsiteY47" fmla="*/ 2272564 h 3556082"/>
                  <a:gd name="connsiteX48" fmla="*/ 580653 w 2555066"/>
                  <a:gd name="connsiteY48" fmla="*/ 2202714 h 3556082"/>
                  <a:gd name="connsiteX49" fmla="*/ 796553 w 2555066"/>
                  <a:gd name="connsiteY49" fmla="*/ 2101114 h 3556082"/>
                  <a:gd name="connsiteX50" fmla="*/ 879103 w 2555066"/>
                  <a:gd name="connsiteY50" fmla="*/ 1986814 h 3556082"/>
                  <a:gd name="connsiteX51" fmla="*/ 847353 w 2555066"/>
                  <a:gd name="connsiteY51" fmla="*/ 1955064 h 3556082"/>
                  <a:gd name="connsiteX52" fmla="*/ 733053 w 2555066"/>
                  <a:gd name="connsiteY52" fmla="*/ 2050314 h 3556082"/>
                  <a:gd name="connsiteX53" fmla="*/ 510803 w 2555066"/>
                  <a:gd name="connsiteY53" fmla="*/ 2145564 h 3556082"/>
                  <a:gd name="connsiteX54" fmla="*/ 364753 w 2555066"/>
                  <a:gd name="connsiteY54" fmla="*/ 2132864 h 3556082"/>
                  <a:gd name="connsiteX55" fmla="*/ 269503 w 2555066"/>
                  <a:gd name="connsiteY55" fmla="*/ 2012214 h 3556082"/>
                  <a:gd name="connsiteX56" fmla="*/ 256803 w 2555066"/>
                  <a:gd name="connsiteY56" fmla="*/ 1891564 h 3556082"/>
                  <a:gd name="connsiteX57" fmla="*/ 358403 w 2555066"/>
                  <a:gd name="connsiteY57" fmla="*/ 1764564 h 3556082"/>
                  <a:gd name="connsiteX58" fmla="*/ 523503 w 2555066"/>
                  <a:gd name="connsiteY58" fmla="*/ 1662964 h 3556082"/>
                  <a:gd name="connsiteX59" fmla="*/ 637803 w 2555066"/>
                  <a:gd name="connsiteY59" fmla="*/ 1599464 h 3556082"/>
                  <a:gd name="connsiteX60" fmla="*/ 688603 w 2555066"/>
                  <a:gd name="connsiteY60" fmla="*/ 1491514 h 3556082"/>
                  <a:gd name="connsiteX61" fmla="*/ 682253 w 2555066"/>
                  <a:gd name="connsiteY61" fmla="*/ 1459764 h 3556082"/>
                  <a:gd name="connsiteX62" fmla="*/ 606053 w 2555066"/>
                  <a:gd name="connsiteY62" fmla="*/ 1523264 h 3556082"/>
                  <a:gd name="connsiteX63" fmla="*/ 523503 w 2555066"/>
                  <a:gd name="connsiteY63" fmla="*/ 1567714 h 3556082"/>
                  <a:gd name="connsiteX64" fmla="*/ 421903 w 2555066"/>
                  <a:gd name="connsiteY64" fmla="*/ 1523264 h 3556082"/>
                  <a:gd name="connsiteX65" fmla="*/ 377453 w 2555066"/>
                  <a:gd name="connsiteY65" fmla="*/ 1402614 h 3556082"/>
                  <a:gd name="connsiteX66" fmla="*/ 377453 w 2555066"/>
                  <a:gd name="connsiteY66" fmla="*/ 1301014 h 3556082"/>
                  <a:gd name="connsiteX67" fmla="*/ 440953 w 2555066"/>
                  <a:gd name="connsiteY67" fmla="*/ 1104164 h 3556082"/>
                  <a:gd name="connsiteX68" fmla="*/ 501381 w 2555066"/>
                  <a:gd name="connsiteY68" fmla="*/ 947462 h 3556082"/>
                  <a:gd name="connsiteX69" fmla="*/ 2323 w 2555066"/>
                  <a:gd name="connsiteY69" fmla="*/ 1447562 h 3556082"/>
                  <a:gd name="connsiteX70" fmla="*/ 315694 w 2555066"/>
                  <a:gd name="connsiteY70" fmla="*/ 89086 h 3556082"/>
                  <a:gd name="connsiteX71" fmla="*/ 539276 w 2555066"/>
                  <a:gd name="connsiteY71" fmla="*/ 129952 h 3556082"/>
                  <a:gd name="connsiteX72" fmla="*/ 636574 w 2555066"/>
                  <a:gd name="connsiteY72" fmla="*/ 122987 h 3556082"/>
                  <a:gd name="connsiteX73" fmla="*/ 662383 w 2555066"/>
                  <a:gd name="connsiteY73" fmla="*/ 176044 h 3556082"/>
                  <a:gd name="connsiteX74" fmla="*/ 772792 w 2555066"/>
                  <a:gd name="connsiteY74" fmla="*/ 368997 h 3556082"/>
                  <a:gd name="connsiteX75" fmla="*/ 793070 w 2555066"/>
                  <a:gd name="connsiteY75" fmla="*/ 542496 h 3556082"/>
                  <a:gd name="connsiteX76" fmla="*/ 720353 w 2555066"/>
                  <a:gd name="connsiteY76" fmla="*/ 818414 h 3556082"/>
                  <a:gd name="connsiteX77" fmla="*/ 669553 w 2555066"/>
                  <a:gd name="connsiteY77" fmla="*/ 996214 h 3556082"/>
                  <a:gd name="connsiteX78" fmla="*/ 593353 w 2555066"/>
                  <a:gd name="connsiteY78" fmla="*/ 1186714 h 3556082"/>
                  <a:gd name="connsiteX79" fmla="*/ 580653 w 2555066"/>
                  <a:gd name="connsiteY79" fmla="*/ 1262914 h 3556082"/>
                  <a:gd name="connsiteX80" fmla="*/ 599703 w 2555066"/>
                  <a:gd name="connsiteY80" fmla="*/ 1294664 h 3556082"/>
                  <a:gd name="connsiteX81" fmla="*/ 529853 w 2555066"/>
                  <a:gd name="connsiteY81" fmla="*/ 1351814 h 3556082"/>
                  <a:gd name="connsiteX82" fmla="*/ 599703 w 2555066"/>
                  <a:gd name="connsiteY82" fmla="*/ 1294664 h 3556082"/>
                  <a:gd name="connsiteX83" fmla="*/ 663203 w 2555066"/>
                  <a:gd name="connsiteY83" fmla="*/ 1250214 h 3556082"/>
                  <a:gd name="connsiteX84" fmla="*/ 771153 w 2555066"/>
                  <a:gd name="connsiteY84" fmla="*/ 1275614 h 3556082"/>
                  <a:gd name="connsiteX85" fmla="*/ 847353 w 2555066"/>
                  <a:gd name="connsiteY85" fmla="*/ 1370864 h 3556082"/>
                  <a:gd name="connsiteX86" fmla="*/ 866403 w 2555066"/>
                  <a:gd name="connsiteY86" fmla="*/ 1516914 h 3556082"/>
                  <a:gd name="connsiteX87" fmla="*/ 815603 w 2555066"/>
                  <a:gd name="connsiteY87" fmla="*/ 1682014 h 3556082"/>
                  <a:gd name="connsiteX88" fmla="*/ 675903 w 2555066"/>
                  <a:gd name="connsiteY88" fmla="*/ 1770914 h 3556082"/>
                  <a:gd name="connsiteX89" fmla="*/ 504453 w 2555066"/>
                  <a:gd name="connsiteY89" fmla="*/ 1872514 h 3556082"/>
                  <a:gd name="connsiteX90" fmla="*/ 479053 w 2555066"/>
                  <a:gd name="connsiteY90" fmla="*/ 1916964 h 3556082"/>
                  <a:gd name="connsiteX91" fmla="*/ 491753 w 2555066"/>
                  <a:gd name="connsiteY91" fmla="*/ 1961414 h 3556082"/>
                  <a:gd name="connsiteX92" fmla="*/ 593353 w 2555066"/>
                  <a:gd name="connsiteY92" fmla="*/ 1923314 h 3556082"/>
                  <a:gd name="connsiteX93" fmla="*/ 714003 w 2555066"/>
                  <a:gd name="connsiteY93" fmla="*/ 1828064 h 3556082"/>
                  <a:gd name="connsiteX94" fmla="*/ 834653 w 2555066"/>
                  <a:gd name="connsiteY94" fmla="*/ 1751864 h 3556082"/>
                  <a:gd name="connsiteX95" fmla="*/ 910853 w 2555066"/>
                  <a:gd name="connsiteY95" fmla="*/ 1732814 h 3556082"/>
                  <a:gd name="connsiteX96" fmla="*/ 999753 w 2555066"/>
                  <a:gd name="connsiteY96" fmla="*/ 1783614 h 3556082"/>
                  <a:gd name="connsiteX97" fmla="*/ 1063253 w 2555066"/>
                  <a:gd name="connsiteY97" fmla="*/ 1967764 h 3556082"/>
                  <a:gd name="connsiteX98" fmla="*/ 1044203 w 2555066"/>
                  <a:gd name="connsiteY98" fmla="*/ 2075714 h 3556082"/>
                  <a:gd name="connsiteX99" fmla="*/ 980703 w 2555066"/>
                  <a:gd name="connsiteY99" fmla="*/ 2177314 h 3556082"/>
                  <a:gd name="connsiteX100" fmla="*/ 853703 w 2555066"/>
                  <a:gd name="connsiteY100" fmla="*/ 2266214 h 3556082"/>
                  <a:gd name="connsiteX101" fmla="*/ 587003 w 2555066"/>
                  <a:gd name="connsiteY101" fmla="*/ 2367814 h 3556082"/>
                  <a:gd name="connsiteX102" fmla="*/ 479053 w 2555066"/>
                  <a:gd name="connsiteY102" fmla="*/ 2418614 h 3556082"/>
                  <a:gd name="connsiteX103" fmla="*/ 421903 w 2555066"/>
                  <a:gd name="connsiteY103" fmla="*/ 2494814 h 3556082"/>
                  <a:gd name="connsiteX104" fmla="*/ 421903 w 2555066"/>
                  <a:gd name="connsiteY104" fmla="*/ 2564664 h 3556082"/>
                  <a:gd name="connsiteX105" fmla="*/ 536203 w 2555066"/>
                  <a:gd name="connsiteY105" fmla="*/ 2532914 h 3556082"/>
                  <a:gd name="connsiteX106" fmla="*/ 656853 w 2555066"/>
                  <a:gd name="connsiteY106" fmla="*/ 2450364 h 3556082"/>
                  <a:gd name="connsiteX107" fmla="*/ 758453 w 2555066"/>
                  <a:gd name="connsiteY107" fmla="*/ 2317014 h 3556082"/>
                  <a:gd name="connsiteX108" fmla="*/ 910853 w 2555066"/>
                  <a:gd name="connsiteY108" fmla="*/ 2240814 h 3556082"/>
                  <a:gd name="connsiteX109" fmla="*/ 1006103 w 2555066"/>
                  <a:gd name="connsiteY109" fmla="*/ 2170964 h 3556082"/>
                  <a:gd name="connsiteX110" fmla="*/ 1139453 w 2555066"/>
                  <a:gd name="connsiteY110" fmla="*/ 2183664 h 3556082"/>
                  <a:gd name="connsiteX111" fmla="*/ 1228353 w 2555066"/>
                  <a:gd name="connsiteY111" fmla="*/ 2266214 h 3556082"/>
                  <a:gd name="connsiteX112" fmla="*/ 1260103 w 2555066"/>
                  <a:gd name="connsiteY112" fmla="*/ 2348764 h 3556082"/>
                  <a:gd name="connsiteX113" fmla="*/ 1241053 w 2555066"/>
                  <a:gd name="connsiteY113" fmla="*/ 2456714 h 3556082"/>
                  <a:gd name="connsiteX114" fmla="*/ 1075953 w 2555066"/>
                  <a:gd name="connsiteY114" fmla="*/ 2596414 h 3556082"/>
                  <a:gd name="connsiteX115" fmla="*/ 904503 w 2555066"/>
                  <a:gd name="connsiteY115" fmla="*/ 2710714 h 3556082"/>
                  <a:gd name="connsiteX116" fmla="*/ 675903 w 2555066"/>
                  <a:gd name="connsiteY116" fmla="*/ 2844064 h 3556082"/>
                  <a:gd name="connsiteX117" fmla="*/ 593353 w 2555066"/>
                  <a:gd name="connsiteY117" fmla="*/ 2907564 h 3556082"/>
                  <a:gd name="connsiteX118" fmla="*/ 529853 w 2555066"/>
                  <a:gd name="connsiteY118" fmla="*/ 2977414 h 3556082"/>
                  <a:gd name="connsiteX119" fmla="*/ 567953 w 2555066"/>
                  <a:gd name="connsiteY119" fmla="*/ 3009164 h 3556082"/>
                  <a:gd name="connsiteX120" fmla="*/ 752103 w 2555066"/>
                  <a:gd name="connsiteY120" fmla="*/ 2920264 h 3556082"/>
                  <a:gd name="connsiteX121" fmla="*/ 860053 w 2555066"/>
                  <a:gd name="connsiteY121" fmla="*/ 2799614 h 3556082"/>
                  <a:gd name="connsiteX122" fmla="*/ 942603 w 2555066"/>
                  <a:gd name="connsiteY122" fmla="*/ 2704364 h 3556082"/>
                  <a:gd name="connsiteX123" fmla="*/ 1120403 w 2555066"/>
                  <a:gd name="connsiteY123" fmla="*/ 2558314 h 3556082"/>
                  <a:gd name="connsiteX124" fmla="*/ 1241053 w 2555066"/>
                  <a:gd name="connsiteY124" fmla="*/ 2456714 h 3556082"/>
                  <a:gd name="connsiteX125" fmla="*/ 1349003 w 2555066"/>
                  <a:gd name="connsiteY125" fmla="*/ 2412264 h 3556082"/>
                  <a:gd name="connsiteX126" fmla="*/ 1437903 w 2555066"/>
                  <a:gd name="connsiteY126" fmla="*/ 2437664 h 3556082"/>
                  <a:gd name="connsiteX127" fmla="*/ 1520453 w 2555066"/>
                  <a:gd name="connsiteY127" fmla="*/ 2532914 h 3556082"/>
                  <a:gd name="connsiteX128" fmla="*/ 1539503 w 2555066"/>
                  <a:gd name="connsiteY128" fmla="*/ 2691664 h 3556082"/>
                  <a:gd name="connsiteX129" fmla="*/ 1476003 w 2555066"/>
                  <a:gd name="connsiteY129" fmla="*/ 2844064 h 3556082"/>
                  <a:gd name="connsiteX130" fmla="*/ 1310903 w 2555066"/>
                  <a:gd name="connsiteY130" fmla="*/ 2996464 h 3556082"/>
                  <a:gd name="connsiteX131" fmla="*/ 1222003 w 2555066"/>
                  <a:gd name="connsiteY131" fmla="*/ 3085364 h 3556082"/>
                  <a:gd name="connsiteX132" fmla="*/ 1222003 w 2555066"/>
                  <a:gd name="connsiteY132" fmla="*/ 3136164 h 3556082"/>
                  <a:gd name="connsiteX133" fmla="*/ 1304553 w 2555066"/>
                  <a:gd name="connsiteY133" fmla="*/ 3136164 h 3556082"/>
                  <a:gd name="connsiteX134" fmla="*/ 1393453 w 2555066"/>
                  <a:gd name="connsiteY134" fmla="*/ 3053614 h 3556082"/>
                  <a:gd name="connsiteX135" fmla="*/ 1495053 w 2555066"/>
                  <a:gd name="connsiteY135" fmla="*/ 2958364 h 3556082"/>
                  <a:gd name="connsiteX136" fmla="*/ 1622053 w 2555066"/>
                  <a:gd name="connsiteY136" fmla="*/ 2913914 h 3556082"/>
                  <a:gd name="connsiteX137" fmla="*/ 1818903 w 2555066"/>
                  <a:gd name="connsiteY137" fmla="*/ 2952014 h 3556082"/>
                  <a:gd name="connsiteX138" fmla="*/ 1901453 w 2555066"/>
                  <a:gd name="connsiteY138" fmla="*/ 3117114 h 3556082"/>
                  <a:gd name="connsiteX139" fmla="*/ 1888753 w 2555066"/>
                  <a:gd name="connsiteY139" fmla="*/ 3218714 h 3556082"/>
                  <a:gd name="connsiteX140" fmla="*/ 1818903 w 2555066"/>
                  <a:gd name="connsiteY140" fmla="*/ 3301264 h 3556082"/>
                  <a:gd name="connsiteX141" fmla="*/ 1685553 w 2555066"/>
                  <a:gd name="connsiteY141" fmla="*/ 3358414 h 3556082"/>
                  <a:gd name="connsiteX142" fmla="*/ 1799853 w 2555066"/>
                  <a:gd name="connsiteY142" fmla="*/ 3307614 h 3556082"/>
                  <a:gd name="connsiteX143" fmla="*/ 1907803 w 2555066"/>
                  <a:gd name="connsiteY143" fmla="*/ 3199664 h 3556082"/>
                  <a:gd name="connsiteX144" fmla="*/ 2019178 w 2555066"/>
                  <a:gd name="connsiteY144" fmla="*/ 3134237 h 3556082"/>
                  <a:gd name="connsiteX145" fmla="*/ 2158878 w 2555066"/>
                  <a:gd name="connsiteY145" fmla="*/ 3115188 h 3556082"/>
                  <a:gd name="connsiteX146" fmla="*/ 2284742 w 2555066"/>
                  <a:gd name="connsiteY146" fmla="*/ 3139844 h 3556082"/>
                  <a:gd name="connsiteX147" fmla="*/ 2342249 w 2555066"/>
                  <a:gd name="connsiteY147" fmla="*/ 3099733 h 3556082"/>
                  <a:gd name="connsiteX148" fmla="*/ 2457262 w 2555066"/>
                  <a:gd name="connsiteY148" fmla="*/ 3085549 h 3556082"/>
                  <a:gd name="connsiteX149" fmla="*/ 2545728 w 2555066"/>
                  <a:gd name="connsiteY149" fmla="*/ 3049190 h 3556082"/>
                  <a:gd name="connsiteX0" fmla="*/ 2545728 w 2555066"/>
                  <a:gd name="connsiteY0" fmla="*/ 3052984 h 3559876"/>
                  <a:gd name="connsiteX1" fmla="*/ 2542803 w 2555066"/>
                  <a:gd name="connsiteY1" fmla="*/ 3165358 h 3559876"/>
                  <a:gd name="connsiteX2" fmla="*/ 2460253 w 2555066"/>
                  <a:gd name="connsiteY2" fmla="*/ 3266958 h 3559876"/>
                  <a:gd name="connsiteX3" fmla="*/ 2345953 w 2555066"/>
                  <a:gd name="connsiteY3" fmla="*/ 3324108 h 3559876"/>
                  <a:gd name="connsiteX4" fmla="*/ 2130053 w 2555066"/>
                  <a:gd name="connsiteY4" fmla="*/ 3336808 h 3559876"/>
                  <a:gd name="connsiteX5" fmla="*/ 2015753 w 2555066"/>
                  <a:gd name="connsiteY5" fmla="*/ 3355858 h 3559876"/>
                  <a:gd name="connsiteX6" fmla="*/ 1895103 w 2555066"/>
                  <a:gd name="connsiteY6" fmla="*/ 3425708 h 3559876"/>
                  <a:gd name="connsiteX7" fmla="*/ 1780803 w 2555066"/>
                  <a:gd name="connsiteY7" fmla="*/ 3527308 h 3559876"/>
                  <a:gd name="connsiteX8" fmla="*/ 1653803 w 2555066"/>
                  <a:gd name="connsiteY8" fmla="*/ 3552708 h 3559876"/>
                  <a:gd name="connsiteX9" fmla="*/ 1526803 w 2555066"/>
                  <a:gd name="connsiteY9" fmla="*/ 3552708 h 3559876"/>
                  <a:gd name="connsiteX10" fmla="*/ 1431553 w 2555066"/>
                  <a:gd name="connsiteY10" fmla="*/ 3470158 h 3559876"/>
                  <a:gd name="connsiteX11" fmla="*/ 1431553 w 2555066"/>
                  <a:gd name="connsiteY11" fmla="*/ 3374908 h 3559876"/>
                  <a:gd name="connsiteX12" fmla="*/ 1501403 w 2555066"/>
                  <a:gd name="connsiteY12" fmla="*/ 3273308 h 3559876"/>
                  <a:gd name="connsiteX13" fmla="*/ 1647453 w 2555066"/>
                  <a:gd name="connsiteY13" fmla="*/ 3203458 h 3559876"/>
                  <a:gd name="connsiteX14" fmla="*/ 1730003 w 2555066"/>
                  <a:gd name="connsiteY14" fmla="*/ 3152658 h 3559876"/>
                  <a:gd name="connsiteX15" fmla="*/ 1679203 w 2555066"/>
                  <a:gd name="connsiteY15" fmla="*/ 3101858 h 3559876"/>
                  <a:gd name="connsiteX16" fmla="*/ 1526803 w 2555066"/>
                  <a:gd name="connsiteY16" fmla="*/ 3159008 h 3559876"/>
                  <a:gd name="connsiteX17" fmla="*/ 1380753 w 2555066"/>
                  <a:gd name="connsiteY17" fmla="*/ 3273308 h 3559876"/>
                  <a:gd name="connsiteX18" fmla="*/ 1196603 w 2555066"/>
                  <a:gd name="connsiteY18" fmla="*/ 3349508 h 3559876"/>
                  <a:gd name="connsiteX19" fmla="*/ 1063253 w 2555066"/>
                  <a:gd name="connsiteY19" fmla="*/ 3343158 h 3559876"/>
                  <a:gd name="connsiteX20" fmla="*/ 968003 w 2555066"/>
                  <a:gd name="connsiteY20" fmla="*/ 3228858 h 3559876"/>
                  <a:gd name="connsiteX21" fmla="*/ 999753 w 2555066"/>
                  <a:gd name="connsiteY21" fmla="*/ 3044708 h 3559876"/>
                  <a:gd name="connsiteX22" fmla="*/ 1171203 w 2555066"/>
                  <a:gd name="connsiteY22" fmla="*/ 2917708 h 3559876"/>
                  <a:gd name="connsiteX23" fmla="*/ 1336303 w 2555066"/>
                  <a:gd name="connsiteY23" fmla="*/ 2778008 h 3559876"/>
                  <a:gd name="connsiteX24" fmla="*/ 1349003 w 2555066"/>
                  <a:gd name="connsiteY24" fmla="*/ 2676408 h 3559876"/>
                  <a:gd name="connsiteX25" fmla="*/ 1279153 w 2555066"/>
                  <a:gd name="connsiteY25" fmla="*/ 2651008 h 3559876"/>
                  <a:gd name="connsiteX26" fmla="*/ 1171203 w 2555066"/>
                  <a:gd name="connsiteY26" fmla="*/ 2720858 h 3559876"/>
                  <a:gd name="connsiteX27" fmla="*/ 1037853 w 2555066"/>
                  <a:gd name="connsiteY27" fmla="*/ 2892308 h 3559876"/>
                  <a:gd name="connsiteX28" fmla="*/ 866403 w 2555066"/>
                  <a:gd name="connsiteY28" fmla="*/ 3051058 h 3559876"/>
                  <a:gd name="connsiteX29" fmla="*/ 682253 w 2555066"/>
                  <a:gd name="connsiteY29" fmla="*/ 3171708 h 3559876"/>
                  <a:gd name="connsiteX30" fmla="*/ 510803 w 2555066"/>
                  <a:gd name="connsiteY30" fmla="*/ 3203458 h 3559876"/>
                  <a:gd name="connsiteX31" fmla="*/ 364753 w 2555066"/>
                  <a:gd name="connsiteY31" fmla="*/ 3127258 h 3559876"/>
                  <a:gd name="connsiteX32" fmla="*/ 352053 w 2555066"/>
                  <a:gd name="connsiteY32" fmla="*/ 2974858 h 3559876"/>
                  <a:gd name="connsiteX33" fmla="*/ 460003 w 2555066"/>
                  <a:gd name="connsiteY33" fmla="*/ 2816108 h 3559876"/>
                  <a:gd name="connsiteX34" fmla="*/ 650503 w 2555066"/>
                  <a:gd name="connsiteY34" fmla="*/ 2670058 h 3559876"/>
                  <a:gd name="connsiteX35" fmla="*/ 929903 w 2555066"/>
                  <a:gd name="connsiteY35" fmla="*/ 2524008 h 3559876"/>
                  <a:gd name="connsiteX36" fmla="*/ 1031503 w 2555066"/>
                  <a:gd name="connsiteY36" fmla="*/ 2441458 h 3559876"/>
                  <a:gd name="connsiteX37" fmla="*/ 1056903 w 2555066"/>
                  <a:gd name="connsiteY37" fmla="*/ 2377958 h 3559876"/>
                  <a:gd name="connsiteX38" fmla="*/ 987053 w 2555066"/>
                  <a:gd name="connsiteY38" fmla="*/ 2358908 h 3559876"/>
                  <a:gd name="connsiteX39" fmla="*/ 898153 w 2555066"/>
                  <a:gd name="connsiteY39" fmla="*/ 2428758 h 3559876"/>
                  <a:gd name="connsiteX40" fmla="*/ 834653 w 2555066"/>
                  <a:gd name="connsiteY40" fmla="*/ 2549408 h 3559876"/>
                  <a:gd name="connsiteX41" fmla="*/ 688603 w 2555066"/>
                  <a:gd name="connsiteY41" fmla="*/ 2644658 h 3559876"/>
                  <a:gd name="connsiteX42" fmla="*/ 555253 w 2555066"/>
                  <a:gd name="connsiteY42" fmla="*/ 2720858 h 3559876"/>
                  <a:gd name="connsiteX43" fmla="*/ 396503 w 2555066"/>
                  <a:gd name="connsiteY43" fmla="*/ 2733558 h 3559876"/>
                  <a:gd name="connsiteX44" fmla="*/ 250453 w 2555066"/>
                  <a:gd name="connsiteY44" fmla="*/ 2663708 h 3559876"/>
                  <a:gd name="connsiteX45" fmla="*/ 206003 w 2555066"/>
                  <a:gd name="connsiteY45" fmla="*/ 2530358 h 3559876"/>
                  <a:gd name="connsiteX46" fmla="*/ 237753 w 2555066"/>
                  <a:gd name="connsiteY46" fmla="*/ 2403358 h 3559876"/>
                  <a:gd name="connsiteX47" fmla="*/ 402853 w 2555066"/>
                  <a:gd name="connsiteY47" fmla="*/ 2276358 h 3559876"/>
                  <a:gd name="connsiteX48" fmla="*/ 580653 w 2555066"/>
                  <a:gd name="connsiteY48" fmla="*/ 2206508 h 3559876"/>
                  <a:gd name="connsiteX49" fmla="*/ 796553 w 2555066"/>
                  <a:gd name="connsiteY49" fmla="*/ 2104908 h 3559876"/>
                  <a:gd name="connsiteX50" fmla="*/ 879103 w 2555066"/>
                  <a:gd name="connsiteY50" fmla="*/ 1990608 h 3559876"/>
                  <a:gd name="connsiteX51" fmla="*/ 847353 w 2555066"/>
                  <a:gd name="connsiteY51" fmla="*/ 1958858 h 3559876"/>
                  <a:gd name="connsiteX52" fmla="*/ 733053 w 2555066"/>
                  <a:gd name="connsiteY52" fmla="*/ 2054108 h 3559876"/>
                  <a:gd name="connsiteX53" fmla="*/ 510803 w 2555066"/>
                  <a:gd name="connsiteY53" fmla="*/ 2149358 h 3559876"/>
                  <a:gd name="connsiteX54" fmla="*/ 364753 w 2555066"/>
                  <a:gd name="connsiteY54" fmla="*/ 2136658 h 3559876"/>
                  <a:gd name="connsiteX55" fmla="*/ 269503 w 2555066"/>
                  <a:gd name="connsiteY55" fmla="*/ 2016008 h 3559876"/>
                  <a:gd name="connsiteX56" fmla="*/ 256803 w 2555066"/>
                  <a:gd name="connsiteY56" fmla="*/ 1895358 h 3559876"/>
                  <a:gd name="connsiteX57" fmla="*/ 358403 w 2555066"/>
                  <a:gd name="connsiteY57" fmla="*/ 1768358 h 3559876"/>
                  <a:gd name="connsiteX58" fmla="*/ 523503 w 2555066"/>
                  <a:gd name="connsiteY58" fmla="*/ 1666758 h 3559876"/>
                  <a:gd name="connsiteX59" fmla="*/ 637803 w 2555066"/>
                  <a:gd name="connsiteY59" fmla="*/ 1603258 h 3559876"/>
                  <a:gd name="connsiteX60" fmla="*/ 688603 w 2555066"/>
                  <a:gd name="connsiteY60" fmla="*/ 1495308 h 3559876"/>
                  <a:gd name="connsiteX61" fmla="*/ 682253 w 2555066"/>
                  <a:gd name="connsiteY61" fmla="*/ 1463558 h 3559876"/>
                  <a:gd name="connsiteX62" fmla="*/ 606053 w 2555066"/>
                  <a:gd name="connsiteY62" fmla="*/ 1527058 h 3559876"/>
                  <a:gd name="connsiteX63" fmla="*/ 523503 w 2555066"/>
                  <a:gd name="connsiteY63" fmla="*/ 1571508 h 3559876"/>
                  <a:gd name="connsiteX64" fmla="*/ 421903 w 2555066"/>
                  <a:gd name="connsiteY64" fmla="*/ 1527058 h 3559876"/>
                  <a:gd name="connsiteX65" fmla="*/ 377453 w 2555066"/>
                  <a:gd name="connsiteY65" fmla="*/ 1406408 h 3559876"/>
                  <a:gd name="connsiteX66" fmla="*/ 377453 w 2555066"/>
                  <a:gd name="connsiteY66" fmla="*/ 1304808 h 3559876"/>
                  <a:gd name="connsiteX67" fmla="*/ 440953 w 2555066"/>
                  <a:gd name="connsiteY67" fmla="*/ 1107958 h 3559876"/>
                  <a:gd name="connsiteX68" fmla="*/ 501381 w 2555066"/>
                  <a:gd name="connsiteY68" fmla="*/ 951256 h 3559876"/>
                  <a:gd name="connsiteX69" fmla="*/ 2323 w 2555066"/>
                  <a:gd name="connsiteY69" fmla="*/ 1451356 h 3559876"/>
                  <a:gd name="connsiteX70" fmla="*/ 315694 w 2555066"/>
                  <a:gd name="connsiteY70" fmla="*/ 92880 h 3559876"/>
                  <a:gd name="connsiteX71" fmla="*/ 636574 w 2555066"/>
                  <a:gd name="connsiteY71" fmla="*/ 126781 h 3559876"/>
                  <a:gd name="connsiteX72" fmla="*/ 662383 w 2555066"/>
                  <a:gd name="connsiteY72" fmla="*/ 179838 h 3559876"/>
                  <a:gd name="connsiteX73" fmla="*/ 772792 w 2555066"/>
                  <a:gd name="connsiteY73" fmla="*/ 372791 h 3559876"/>
                  <a:gd name="connsiteX74" fmla="*/ 793070 w 2555066"/>
                  <a:gd name="connsiteY74" fmla="*/ 546290 h 3559876"/>
                  <a:gd name="connsiteX75" fmla="*/ 720353 w 2555066"/>
                  <a:gd name="connsiteY75" fmla="*/ 822208 h 3559876"/>
                  <a:gd name="connsiteX76" fmla="*/ 669553 w 2555066"/>
                  <a:gd name="connsiteY76" fmla="*/ 1000008 h 3559876"/>
                  <a:gd name="connsiteX77" fmla="*/ 593353 w 2555066"/>
                  <a:gd name="connsiteY77" fmla="*/ 1190508 h 3559876"/>
                  <a:gd name="connsiteX78" fmla="*/ 580653 w 2555066"/>
                  <a:gd name="connsiteY78" fmla="*/ 1266708 h 3559876"/>
                  <a:gd name="connsiteX79" fmla="*/ 599703 w 2555066"/>
                  <a:gd name="connsiteY79" fmla="*/ 1298458 h 3559876"/>
                  <a:gd name="connsiteX80" fmla="*/ 529853 w 2555066"/>
                  <a:gd name="connsiteY80" fmla="*/ 1355608 h 3559876"/>
                  <a:gd name="connsiteX81" fmla="*/ 599703 w 2555066"/>
                  <a:gd name="connsiteY81" fmla="*/ 1298458 h 3559876"/>
                  <a:gd name="connsiteX82" fmla="*/ 663203 w 2555066"/>
                  <a:gd name="connsiteY82" fmla="*/ 1254008 h 3559876"/>
                  <a:gd name="connsiteX83" fmla="*/ 771153 w 2555066"/>
                  <a:gd name="connsiteY83" fmla="*/ 1279408 h 3559876"/>
                  <a:gd name="connsiteX84" fmla="*/ 847353 w 2555066"/>
                  <a:gd name="connsiteY84" fmla="*/ 1374658 h 3559876"/>
                  <a:gd name="connsiteX85" fmla="*/ 866403 w 2555066"/>
                  <a:gd name="connsiteY85" fmla="*/ 1520708 h 3559876"/>
                  <a:gd name="connsiteX86" fmla="*/ 815603 w 2555066"/>
                  <a:gd name="connsiteY86" fmla="*/ 1685808 h 3559876"/>
                  <a:gd name="connsiteX87" fmla="*/ 675903 w 2555066"/>
                  <a:gd name="connsiteY87" fmla="*/ 1774708 h 3559876"/>
                  <a:gd name="connsiteX88" fmla="*/ 504453 w 2555066"/>
                  <a:gd name="connsiteY88" fmla="*/ 1876308 h 3559876"/>
                  <a:gd name="connsiteX89" fmla="*/ 479053 w 2555066"/>
                  <a:gd name="connsiteY89" fmla="*/ 1920758 h 3559876"/>
                  <a:gd name="connsiteX90" fmla="*/ 491753 w 2555066"/>
                  <a:gd name="connsiteY90" fmla="*/ 1965208 h 3559876"/>
                  <a:gd name="connsiteX91" fmla="*/ 593353 w 2555066"/>
                  <a:gd name="connsiteY91" fmla="*/ 1927108 h 3559876"/>
                  <a:gd name="connsiteX92" fmla="*/ 714003 w 2555066"/>
                  <a:gd name="connsiteY92" fmla="*/ 1831858 h 3559876"/>
                  <a:gd name="connsiteX93" fmla="*/ 834653 w 2555066"/>
                  <a:gd name="connsiteY93" fmla="*/ 1755658 h 3559876"/>
                  <a:gd name="connsiteX94" fmla="*/ 910853 w 2555066"/>
                  <a:gd name="connsiteY94" fmla="*/ 1736608 h 3559876"/>
                  <a:gd name="connsiteX95" fmla="*/ 999753 w 2555066"/>
                  <a:gd name="connsiteY95" fmla="*/ 1787408 h 3559876"/>
                  <a:gd name="connsiteX96" fmla="*/ 1063253 w 2555066"/>
                  <a:gd name="connsiteY96" fmla="*/ 1971558 h 3559876"/>
                  <a:gd name="connsiteX97" fmla="*/ 1044203 w 2555066"/>
                  <a:gd name="connsiteY97" fmla="*/ 2079508 h 3559876"/>
                  <a:gd name="connsiteX98" fmla="*/ 980703 w 2555066"/>
                  <a:gd name="connsiteY98" fmla="*/ 2181108 h 3559876"/>
                  <a:gd name="connsiteX99" fmla="*/ 853703 w 2555066"/>
                  <a:gd name="connsiteY99" fmla="*/ 2270008 h 3559876"/>
                  <a:gd name="connsiteX100" fmla="*/ 587003 w 2555066"/>
                  <a:gd name="connsiteY100" fmla="*/ 2371608 h 3559876"/>
                  <a:gd name="connsiteX101" fmla="*/ 479053 w 2555066"/>
                  <a:gd name="connsiteY101" fmla="*/ 2422408 h 3559876"/>
                  <a:gd name="connsiteX102" fmla="*/ 421903 w 2555066"/>
                  <a:gd name="connsiteY102" fmla="*/ 2498608 h 3559876"/>
                  <a:gd name="connsiteX103" fmla="*/ 421903 w 2555066"/>
                  <a:gd name="connsiteY103" fmla="*/ 2568458 h 3559876"/>
                  <a:gd name="connsiteX104" fmla="*/ 536203 w 2555066"/>
                  <a:gd name="connsiteY104" fmla="*/ 2536708 h 3559876"/>
                  <a:gd name="connsiteX105" fmla="*/ 656853 w 2555066"/>
                  <a:gd name="connsiteY105" fmla="*/ 2454158 h 3559876"/>
                  <a:gd name="connsiteX106" fmla="*/ 758453 w 2555066"/>
                  <a:gd name="connsiteY106" fmla="*/ 2320808 h 3559876"/>
                  <a:gd name="connsiteX107" fmla="*/ 910853 w 2555066"/>
                  <a:gd name="connsiteY107" fmla="*/ 2244608 h 3559876"/>
                  <a:gd name="connsiteX108" fmla="*/ 1006103 w 2555066"/>
                  <a:gd name="connsiteY108" fmla="*/ 2174758 h 3559876"/>
                  <a:gd name="connsiteX109" fmla="*/ 1139453 w 2555066"/>
                  <a:gd name="connsiteY109" fmla="*/ 2187458 h 3559876"/>
                  <a:gd name="connsiteX110" fmla="*/ 1228353 w 2555066"/>
                  <a:gd name="connsiteY110" fmla="*/ 2270008 h 3559876"/>
                  <a:gd name="connsiteX111" fmla="*/ 1260103 w 2555066"/>
                  <a:gd name="connsiteY111" fmla="*/ 2352558 h 3559876"/>
                  <a:gd name="connsiteX112" fmla="*/ 1241053 w 2555066"/>
                  <a:gd name="connsiteY112" fmla="*/ 2460508 h 3559876"/>
                  <a:gd name="connsiteX113" fmla="*/ 1075953 w 2555066"/>
                  <a:gd name="connsiteY113" fmla="*/ 2600208 h 3559876"/>
                  <a:gd name="connsiteX114" fmla="*/ 904503 w 2555066"/>
                  <a:gd name="connsiteY114" fmla="*/ 2714508 h 3559876"/>
                  <a:gd name="connsiteX115" fmla="*/ 675903 w 2555066"/>
                  <a:gd name="connsiteY115" fmla="*/ 2847858 h 3559876"/>
                  <a:gd name="connsiteX116" fmla="*/ 593353 w 2555066"/>
                  <a:gd name="connsiteY116" fmla="*/ 2911358 h 3559876"/>
                  <a:gd name="connsiteX117" fmla="*/ 529853 w 2555066"/>
                  <a:gd name="connsiteY117" fmla="*/ 2981208 h 3559876"/>
                  <a:gd name="connsiteX118" fmla="*/ 567953 w 2555066"/>
                  <a:gd name="connsiteY118" fmla="*/ 3012958 h 3559876"/>
                  <a:gd name="connsiteX119" fmla="*/ 752103 w 2555066"/>
                  <a:gd name="connsiteY119" fmla="*/ 2924058 h 3559876"/>
                  <a:gd name="connsiteX120" fmla="*/ 860053 w 2555066"/>
                  <a:gd name="connsiteY120" fmla="*/ 2803408 h 3559876"/>
                  <a:gd name="connsiteX121" fmla="*/ 942603 w 2555066"/>
                  <a:gd name="connsiteY121" fmla="*/ 2708158 h 3559876"/>
                  <a:gd name="connsiteX122" fmla="*/ 1120403 w 2555066"/>
                  <a:gd name="connsiteY122" fmla="*/ 2562108 h 3559876"/>
                  <a:gd name="connsiteX123" fmla="*/ 1241053 w 2555066"/>
                  <a:gd name="connsiteY123" fmla="*/ 2460508 h 3559876"/>
                  <a:gd name="connsiteX124" fmla="*/ 1349003 w 2555066"/>
                  <a:gd name="connsiteY124" fmla="*/ 2416058 h 3559876"/>
                  <a:gd name="connsiteX125" fmla="*/ 1437903 w 2555066"/>
                  <a:gd name="connsiteY125" fmla="*/ 2441458 h 3559876"/>
                  <a:gd name="connsiteX126" fmla="*/ 1520453 w 2555066"/>
                  <a:gd name="connsiteY126" fmla="*/ 2536708 h 3559876"/>
                  <a:gd name="connsiteX127" fmla="*/ 1539503 w 2555066"/>
                  <a:gd name="connsiteY127" fmla="*/ 2695458 h 3559876"/>
                  <a:gd name="connsiteX128" fmla="*/ 1476003 w 2555066"/>
                  <a:gd name="connsiteY128" fmla="*/ 2847858 h 3559876"/>
                  <a:gd name="connsiteX129" fmla="*/ 1310903 w 2555066"/>
                  <a:gd name="connsiteY129" fmla="*/ 3000258 h 3559876"/>
                  <a:gd name="connsiteX130" fmla="*/ 1222003 w 2555066"/>
                  <a:gd name="connsiteY130" fmla="*/ 3089158 h 3559876"/>
                  <a:gd name="connsiteX131" fmla="*/ 1222003 w 2555066"/>
                  <a:gd name="connsiteY131" fmla="*/ 3139958 h 3559876"/>
                  <a:gd name="connsiteX132" fmla="*/ 1304553 w 2555066"/>
                  <a:gd name="connsiteY132" fmla="*/ 3139958 h 3559876"/>
                  <a:gd name="connsiteX133" fmla="*/ 1393453 w 2555066"/>
                  <a:gd name="connsiteY133" fmla="*/ 3057408 h 3559876"/>
                  <a:gd name="connsiteX134" fmla="*/ 1495053 w 2555066"/>
                  <a:gd name="connsiteY134" fmla="*/ 2962158 h 3559876"/>
                  <a:gd name="connsiteX135" fmla="*/ 1622053 w 2555066"/>
                  <a:gd name="connsiteY135" fmla="*/ 2917708 h 3559876"/>
                  <a:gd name="connsiteX136" fmla="*/ 1818903 w 2555066"/>
                  <a:gd name="connsiteY136" fmla="*/ 2955808 h 3559876"/>
                  <a:gd name="connsiteX137" fmla="*/ 1901453 w 2555066"/>
                  <a:gd name="connsiteY137" fmla="*/ 3120908 h 3559876"/>
                  <a:gd name="connsiteX138" fmla="*/ 1888753 w 2555066"/>
                  <a:gd name="connsiteY138" fmla="*/ 3222508 h 3559876"/>
                  <a:gd name="connsiteX139" fmla="*/ 1818903 w 2555066"/>
                  <a:gd name="connsiteY139" fmla="*/ 3305058 h 3559876"/>
                  <a:gd name="connsiteX140" fmla="*/ 1685553 w 2555066"/>
                  <a:gd name="connsiteY140" fmla="*/ 3362208 h 3559876"/>
                  <a:gd name="connsiteX141" fmla="*/ 1799853 w 2555066"/>
                  <a:gd name="connsiteY141" fmla="*/ 3311408 h 3559876"/>
                  <a:gd name="connsiteX142" fmla="*/ 1907803 w 2555066"/>
                  <a:gd name="connsiteY142" fmla="*/ 3203458 h 3559876"/>
                  <a:gd name="connsiteX143" fmla="*/ 2019178 w 2555066"/>
                  <a:gd name="connsiteY143" fmla="*/ 3138031 h 3559876"/>
                  <a:gd name="connsiteX144" fmla="*/ 2158878 w 2555066"/>
                  <a:gd name="connsiteY144" fmla="*/ 3118982 h 3559876"/>
                  <a:gd name="connsiteX145" fmla="*/ 2284742 w 2555066"/>
                  <a:gd name="connsiteY145" fmla="*/ 3143638 h 3559876"/>
                  <a:gd name="connsiteX146" fmla="*/ 2342249 w 2555066"/>
                  <a:gd name="connsiteY146" fmla="*/ 3103527 h 3559876"/>
                  <a:gd name="connsiteX147" fmla="*/ 2457262 w 2555066"/>
                  <a:gd name="connsiteY147" fmla="*/ 3089343 h 3559876"/>
                  <a:gd name="connsiteX148" fmla="*/ 2545728 w 2555066"/>
                  <a:gd name="connsiteY148" fmla="*/ 3052984 h 3559876"/>
                  <a:gd name="connsiteX0" fmla="*/ 636574 w 2555066"/>
                  <a:gd name="connsiteY0" fmla="*/ 124219 h 3557314"/>
                  <a:gd name="connsiteX1" fmla="*/ 662383 w 2555066"/>
                  <a:gd name="connsiteY1" fmla="*/ 177276 h 3557314"/>
                  <a:gd name="connsiteX2" fmla="*/ 772792 w 2555066"/>
                  <a:gd name="connsiteY2" fmla="*/ 370229 h 3557314"/>
                  <a:gd name="connsiteX3" fmla="*/ 793070 w 2555066"/>
                  <a:gd name="connsiteY3" fmla="*/ 543728 h 3557314"/>
                  <a:gd name="connsiteX4" fmla="*/ 720353 w 2555066"/>
                  <a:gd name="connsiteY4" fmla="*/ 819646 h 3557314"/>
                  <a:gd name="connsiteX5" fmla="*/ 669553 w 2555066"/>
                  <a:gd name="connsiteY5" fmla="*/ 997446 h 3557314"/>
                  <a:gd name="connsiteX6" fmla="*/ 593353 w 2555066"/>
                  <a:gd name="connsiteY6" fmla="*/ 1187946 h 3557314"/>
                  <a:gd name="connsiteX7" fmla="*/ 580653 w 2555066"/>
                  <a:gd name="connsiteY7" fmla="*/ 1264146 h 3557314"/>
                  <a:gd name="connsiteX8" fmla="*/ 599703 w 2555066"/>
                  <a:gd name="connsiteY8" fmla="*/ 1295896 h 3557314"/>
                  <a:gd name="connsiteX9" fmla="*/ 529853 w 2555066"/>
                  <a:gd name="connsiteY9" fmla="*/ 1353046 h 3557314"/>
                  <a:gd name="connsiteX10" fmla="*/ 599703 w 2555066"/>
                  <a:gd name="connsiteY10" fmla="*/ 1295896 h 3557314"/>
                  <a:gd name="connsiteX11" fmla="*/ 663203 w 2555066"/>
                  <a:gd name="connsiteY11" fmla="*/ 1251446 h 3557314"/>
                  <a:gd name="connsiteX12" fmla="*/ 771153 w 2555066"/>
                  <a:gd name="connsiteY12" fmla="*/ 1276846 h 3557314"/>
                  <a:gd name="connsiteX13" fmla="*/ 847353 w 2555066"/>
                  <a:gd name="connsiteY13" fmla="*/ 1372096 h 3557314"/>
                  <a:gd name="connsiteX14" fmla="*/ 866403 w 2555066"/>
                  <a:gd name="connsiteY14" fmla="*/ 1518146 h 3557314"/>
                  <a:gd name="connsiteX15" fmla="*/ 815603 w 2555066"/>
                  <a:gd name="connsiteY15" fmla="*/ 1683246 h 3557314"/>
                  <a:gd name="connsiteX16" fmla="*/ 675903 w 2555066"/>
                  <a:gd name="connsiteY16" fmla="*/ 1772146 h 3557314"/>
                  <a:gd name="connsiteX17" fmla="*/ 504453 w 2555066"/>
                  <a:gd name="connsiteY17" fmla="*/ 1873746 h 3557314"/>
                  <a:gd name="connsiteX18" fmla="*/ 479053 w 2555066"/>
                  <a:gd name="connsiteY18" fmla="*/ 1918196 h 3557314"/>
                  <a:gd name="connsiteX19" fmla="*/ 491753 w 2555066"/>
                  <a:gd name="connsiteY19" fmla="*/ 1962646 h 3557314"/>
                  <a:gd name="connsiteX20" fmla="*/ 593353 w 2555066"/>
                  <a:gd name="connsiteY20" fmla="*/ 1924546 h 3557314"/>
                  <a:gd name="connsiteX21" fmla="*/ 714003 w 2555066"/>
                  <a:gd name="connsiteY21" fmla="*/ 1829296 h 3557314"/>
                  <a:gd name="connsiteX22" fmla="*/ 834653 w 2555066"/>
                  <a:gd name="connsiteY22" fmla="*/ 1753096 h 3557314"/>
                  <a:gd name="connsiteX23" fmla="*/ 910853 w 2555066"/>
                  <a:gd name="connsiteY23" fmla="*/ 1734046 h 3557314"/>
                  <a:gd name="connsiteX24" fmla="*/ 999753 w 2555066"/>
                  <a:gd name="connsiteY24" fmla="*/ 1784846 h 3557314"/>
                  <a:gd name="connsiteX25" fmla="*/ 1063253 w 2555066"/>
                  <a:gd name="connsiteY25" fmla="*/ 1968996 h 3557314"/>
                  <a:gd name="connsiteX26" fmla="*/ 1044203 w 2555066"/>
                  <a:gd name="connsiteY26" fmla="*/ 2076946 h 3557314"/>
                  <a:gd name="connsiteX27" fmla="*/ 980703 w 2555066"/>
                  <a:gd name="connsiteY27" fmla="*/ 2178546 h 3557314"/>
                  <a:gd name="connsiteX28" fmla="*/ 853703 w 2555066"/>
                  <a:gd name="connsiteY28" fmla="*/ 2267446 h 3557314"/>
                  <a:gd name="connsiteX29" fmla="*/ 587003 w 2555066"/>
                  <a:gd name="connsiteY29" fmla="*/ 2369046 h 3557314"/>
                  <a:gd name="connsiteX30" fmla="*/ 479053 w 2555066"/>
                  <a:gd name="connsiteY30" fmla="*/ 2419846 h 3557314"/>
                  <a:gd name="connsiteX31" fmla="*/ 421903 w 2555066"/>
                  <a:gd name="connsiteY31" fmla="*/ 2496046 h 3557314"/>
                  <a:gd name="connsiteX32" fmla="*/ 421903 w 2555066"/>
                  <a:gd name="connsiteY32" fmla="*/ 2565896 h 3557314"/>
                  <a:gd name="connsiteX33" fmla="*/ 536203 w 2555066"/>
                  <a:gd name="connsiteY33" fmla="*/ 2534146 h 3557314"/>
                  <a:gd name="connsiteX34" fmla="*/ 656853 w 2555066"/>
                  <a:gd name="connsiteY34" fmla="*/ 2451596 h 3557314"/>
                  <a:gd name="connsiteX35" fmla="*/ 758453 w 2555066"/>
                  <a:gd name="connsiteY35" fmla="*/ 2318246 h 3557314"/>
                  <a:gd name="connsiteX36" fmla="*/ 910853 w 2555066"/>
                  <a:gd name="connsiteY36" fmla="*/ 2242046 h 3557314"/>
                  <a:gd name="connsiteX37" fmla="*/ 1006103 w 2555066"/>
                  <a:gd name="connsiteY37" fmla="*/ 2172196 h 3557314"/>
                  <a:gd name="connsiteX38" fmla="*/ 1139453 w 2555066"/>
                  <a:gd name="connsiteY38" fmla="*/ 2184896 h 3557314"/>
                  <a:gd name="connsiteX39" fmla="*/ 1228353 w 2555066"/>
                  <a:gd name="connsiteY39" fmla="*/ 2267446 h 3557314"/>
                  <a:gd name="connsiteX40" fmla="*/ 1260103 w 2555066"/>
                  <a:gd name="connsiteY40" fmla="*/ 2349996 h 3557314"/>
                  <a:gd name="connsiteX41" fmla="*/ 1241053 w 2555066"/>
                  <a:gd name="connsiteY41" fmla="*/ 2457946 h 3557314"/>
                  <a:gd name="connsiteX42" fmla="*/ 1075953 w 2555066"/>
                  <a:gd name="connsiteY42" fmla="*/ 2597646 h 3557314"/>
                  <a:gd name="connsiteX43" fmla="*/ 904503 w 2555066"/>
                  <a:gd name="connsiteY43" fmla="*/ 2711946 h 3557314"/>
                  <a:gd name="connsiteX44" fmla="*/ 675903 w 2555066"/>
                  <a:gd name="connsiteY44" fmla="*/ 2845296 h 3557314"/>
                  <a:gd name="connsiteX45" fmla="*/ 593353 w 2555066"/>
                  <a:gd name="connsiteY45" fmla="*/ 2908796 h 3557314"/>
                  <a:gd name="connsiteX46" fmla="*/ 529853 w 2555066"/>
                  <a:gd name="connsiteY46" fmla="*/ 2978646 h 3557314"/>
                  <a:gd name="connsiteX47" fmla="*/ 567953 w 2555066"/>
                  <a:gd name="connsiteY47" fmla="*/ 3010396 h 3557314"/>
                  <a:gd name="connsiteX48" fmla="*/ 752103 w 2555066"/>
                  <a:gd name="connsiteY48" fmla="*/ 2921496 h 3557314"/>
                  <a:gd name="connsiteX49" fmla="*/ 860053 w 2555066"/>
                  <a:gd name="connsiteY49" fmla="*/ 2800846 h 3557314"/>
                  <a:gd name="connsiteX50" fmla="*/ 942603 w 2555066"/>
                  <a:gd name="connsiteY50" fmla="*/ 2705596 h 3557314"/>
                  <a:gd name="connsiteX51" fmla="*/ 1120403 w 2555066"/>
                  <a:gd name="connsiteY51" fmla="*/ 2559546 h 3557314"/>
                  <a:gd name="connsiteX52" fmla="*/ 1241053 w 2555066"/>
                  <a:gd name="connsiteY52" fmla="*/ 2457946 h 3557314"/>
                  <a:gd name="connsiteX53" fmla="*/ 1349003 w 2555066"/>
                  <a:gd name="connsiteY53" fmla="*/ 2413496 h 3557314"/>
                  <a:gd name="connsiteX54" fmla="*/ 1437903 w 2555066"/>
                  <a:gd name="connsiteY54" fmla="*/ 2438896 h 3557314"/>
                  <a:gd name="connsiteX55" fmla="*/ 1520453 w 2555066"/>
                  <a:gd name="connsiteY55" fmla="*/ 2534146 h 3557314"/>
                  <a:gd name="connsiteX56" fmla="*/ 1539503 w 2555066"/>
                  <a:gd name="connsiteY56" fmla="*/ 2692896 h 3557314"/>
                  <a:gd name="connsiteX57" fmla="*/ 1476003 w 2555066"/>
                  <a:gd name="connsiteY57" fmla="*/ 2845296 h 3557314"/>
                  <a:gd name="connsiteX58" fmla="*/ 1310903 w 2555066"/>
                  <a:gd name="connsiteY58" fmla="*/ 2997696 h 3557314"/>
                  <a:gd name="connsiteX59" fmla="*/ 1222003 w 2555066"/>
                  <a:gd name="connsiteY59" fmla="*/ 3086596 h 3557314"/>
                  <a:gd name="connsiteX60" fmla="*/ 1222003 w 2555066"/>
                  <a:gd name="connsiteY60" fmla="*/ 3137396 h 3557314"/>
                  <a:gd name="connsiteX61" fmla="*/ 1304553 w 2555066"/>
                  <a:gd name="connsiteY61" fmla="*/ 3137396 h 3557314"/>
                  <a:gd name="connsiteX62" fmla="*/ 1393453 w 2555066"/>
                  <a:gd name="connsiteY62" fmla="*/ 3054846 h 3557314"/>
                  <a:gd name="connsiteX63" fmla="*/ 1495053 w 2555066"/>
                  <a:gd name="connsiteY63" fmla="*/ 2959596 h 3557314"/>
                  <a:gd name="connsiteX64" fmla="*/ 1622053 w 2555066"/>
                  <a:gd name="connsiteY64" fmla="*/ 2915146 h 3557314"/>
                  <a:gd name="connsiteX65" fmla="*/ 1818903 w 2555066"/>
                  <a:gd name="connsiteY65" fmla="*/ 2953246 h 3557314"/>
                  <a:gd name="connsiteX66" fmla="*/ 1901453 w 2555066"/>
                  <a:gd name="connsiteY66" fmla="*/ 3118346 h 3557314"/>
                  <a:gd name="connsiteX67" fmla="*/ 1888753 w 2555066"/>
                  <a:gd name="connsiteY67" fmla="*/ 3219946 h 3557314"/>
                  <a:gd name="connsiteX68" fmla="*/ 1818903 w 2555066"/>
                  <a:gd name="connsiteY68" fmla="*/ 3302496 h 3557314"/>
                  <a:gd name="connsiteX69" fmla="*/ 1685553 w 2555066"/>
                  <a:gd name="connsiteY69" fmla="*/ 3359646 h 3557314"/>
                  <a:gd name="connsiteX70" fmla="*/ 1799853 w 2555066"/>
                  <a:gd name="connsiteY70" fmla="*/ 3308846 h 3557314"/>
                  <a:gd name="connsiteX71" fmla="*/ 1907803 w 2555066"/>
                  <a:gd name="connsiteY71" fmla="*/ 3200896 h 3557314"/>
                  <a:gd name="connsiteX72" fmla="*/ 2019178 w 2555066"/>
                  <a:gd name="connsiteY72" fmla="*/ 3135469 h 3557314"/>
                  <a:gd name="connsiteX73" fmla="*/ 2158878 w 2555066"/>
                  <a:gd name="connsiteY73" fmla="*/ 3116420 h 3557314"/>
                  <a:gd name="connsiteX74" fmla="*/ 2284742 w 2555066"/>
                  <a:gd name="connsiteY74" fmla="*/ 3141076 h 3557314"/>
                  <a:gd name="connsiteX75" fmla="*/ 2342249 w 2555066"/>
                  <a:gd name="connsiteY75" fmla="*/ 3100965 h 3557314"/>
                  <a:gd name="connsiteX76" fmla="*/ 2457262 w 2555066"/>
                  <a:gd name="connsiteY76" fmla="*/ 3086781 h 3557314"/>
                  <a:gd name="connsiteX77" fmla="*/ 2545728 w 2555066"/>
                  <a:gd name="connsiteY77" fmla="*/ 3050422 h 3557314"/>
                  <a:gd name="connsiteX78" fmla="*/ 2542803 w 2555066"/>
                  <a:gd name="connsiteY78" fmla="*/ 3162796 h 3557314"/>
                  <a:gd name="connsiteX79" fmla="*/ 2460253 w 2555066"/>
                  <a:gd name="connsiteY79" fmla="*/ 3264396 h 3557314"/>
                  <a:gd name="connsiteX80" fmla="*/ 2345953 w 2555066"/>
                  <a:gd name="connsiteY80" fmla="*/ 3321546 h 3557314"/>
                  <a:gd name="connsiteX81" fmla="*/ 2130053 w 2555066"/>
                  <a:gd name="connsiteY81" fmla="*/ 3334246 h 3557314"/>
                  <a:gd name="connsiteX82" fmla="*/ 2015753 w 2555066"/>
                  <a:gd name="connsiteY82" fmla="*/ 3353296 h 3557314"/>
                  <a:gd name="connsiteX83" fmla="*/ 1895103 w 2555066"/>
                  <a:gd name="connsiteY83" fmla="*/ 3423146 h 3557314"/>
                  <a:gd name="connsiteX84" fmla="*/ 1780803 w 2555066"/>
                  <a:gd name="connsiteY84" fmla="*/ 3524746 h 3557314"/>
                  <a:gd name="connsiteX85" fmla="*/ 1653803 w 2555066"/>
                  <a:gd name="connsiteY85" fmla="*/ 3550146 h 3557314"/>
                  <a:gd name="connsiteX86" fmla="*/ 1526803 w 2555066"/>
                  <a:gd name="connsiteY86" fmla="*/ 3550146 h 3557314"/>
                  <a:gd name="connsiteX87" fmla="*/ 1431553 w 2555066"/>
                  <a:gd name="connsiteY87" fmla="*/ 3467596 h 3557314"/>
                  <a:gd name="connsiteX88" fmla="*/ 1431553 w 2555066"/>
                  <a:gd name="connsiteY88" fmla="*/ 3372346 h 3557314"/>
                  <a:gd name="connsiteX89" fmla="*/ 1501403 w 2555066"/>
                  <a:gd name="connsiteY89" fmla="*/ 3270746 h 3557314"/>
                  <a:gd name="connsiteX90" fmla="*/ 1647453 w 2555066"/>
                  <a:gd name="connsiteY90" fmla="*/ 3200896 h 3557314"/>
                  <a:gd name="connsiteX91" fmla="*/ 1730003 w 2555066"/>
                  <a:gd name="connsiteY91" fmla="*/ 3150096 h 3557314"/>
                  <a:gd name="connsiteX92" fmla="*/ 1679203 w 2555066"/>
                  <a:gd name="connsiteY92" fmla="*/ 3099296 h 3557314"/>
                  <a:gd name="connsiteX93" fmla="*/ 1526803 w 2555066"/>
                  <a:gd name="connsiteY93" fmla="*/ 3156446 h 3557314"/>
                  <a:gd name="connsiteX94" fmla="*/ 1380753 w 2555066"/>
                  <a:gd name="connsiteY94" fmla="*/ 3270746 h 3557314"/>
                  <a:gd name="connsiteX95" fmla="*/ 1196603 w 2555066"/>
                  <a:gd name="connsiteY95" fmla="*/ 3346946 h 3557314"/>
                  <a:gd name="connsiteX96" fmla="*/ 1063253 w 2555066"/>
                  <a:gd name="connsiteY96" fmla="*/ 3340596 h 3557314"/>
                  <a:gd name="connsiteX97" fmla="*/ 968003 w 2555066"/>
                  <a:gd name="connsiteY97" fmla="*/ 3226296 h 3557314"/>
                  <a:gd name="connsiteX98" fmla="*/ 999753 w 2555066"/>
                  <a:gd name="connsiteY98" fmla="*/ 3042146 h 3557314"/>
                  <a:gd name="connsiteX99" fmla="*/ 1171203 w 2555066"/>
                  <a:gd name="connsiteY99" fmla="*/ 2915146 h 3557314"/>
                  <a:gd name="connsiteX100" fmla="*/ 1336303 w 2555066"/>
                  <a:gd name="connsiteY100" fmla="*/ 2775446 h 3557314"/>
                  <a:gd name="connsiteX101" fmla="*/ 1349003 w 2555066"/>
                  <a:gd name="connsiteY101" fmla="*/ 2673846 h 3557314"/>
                  <a:gd name="connsiteX102" fmla="*/ 1279153 w 2555066"/>
                  <a:gd name="connsiteY102" fmla="*/ 2648446 h 3557314"/>
                  <a:gd name="connsiteX103" fmla="*/ 1171203 w 2555066"/>
                  <a:gd name="connsiteY103" fmla="*/ 2718296 h 3557314"/>
                  <a:gd name="connsiteX104" fmla="*/ 1037853 w 2555066"/>
                  <a:gd name="connsiteY104" fmla="*/ 2889746 h 3557314"/>
                  <a:gd name="connsiteX105" fmla="*/ 866403 w 2555066"/>
                  <a:gd name="connsiteY105" fmla="*/ 3048496 h 3557314"/>
                  <a:gd name="connsiteX106" fmla="*/ 682253 w 2555066"/>
                  <a:gd name="connsiteY106" fmla="*/ 3169146 h 3557314"/>
                  <a:gd name="connsiteX107" fmla="*/ 510803 w 2555066"/>
                  <a:gd name="connsiteY107" fmla="*/ 3200896 h 3557314"/>
                  <a:gd name="connsiteX108" fmla="*/ 364753 w 2555066"/>
                  <a:gd name="connsiteY108" fmla="*/ 3124696 h 3557314"/>
                  <a:gd name="connsiteX109" fmla="*/ 352053 w 2555066"/>
                  <a:gd name="connsiteY109" fmla="*/ 2972296 h 3557314"/>
                  <a:gd name="connsiteX110" fmla="*/ 460003 w 2555066"/>
                  <a:gd name="connsiteY110" fmla="*/ 2813546 h 3557314"/>
                  <a:gd name="connsiteX111" fmla="*/ 650503 w 2555066"/>
                  <a:gd name="connsiteY111" fmla="*/ 2667496 h 3557314"/>
                  <a:gd name="connsiteX112" fmla="*/ 929903 w 2555066"/>
                  <a:gd name="connsiteY112" fmla="*/ 2521446 h 3557314"/>
                  <a:gd name="connsiteX113" fmla="*/ 1031503 w 2555066"/>
                  <a:gd name="connsiteY113" fmla="*/ 2438896 h 3557314"/>
                  <a:gd name="connsiteX114" fmla="*/ 1056903 w 2555066"/>
                  <a:gd name="connsiteY114" fmla="*/ 2375396 h 3557314"/>
                  <a:gd name="connsiteX115" fmla="*/ 987053 w 2555066"/>
                  <a:gd name="connsiteY115" fmla="*/ 2356346 h 3557314"/>
                  <a:gd name="connsiteX116" fmla="*/ 898153 w 2555066"/>
                  <a:gd name="connsiteY116" fmla="*/ 2426196 h 3557314"/>
                  <a:gd name="connsiteX117" fmla="*/ 834653 w 2555066"/>
                  <a:gd name="connsiteY117" fmla="*/ 2546846 h 3557314"/>
                  <a:gd name="connsiteX118" fmla="*/ 688603 w 2555066"/>
                  <a:gd name="connsiteY118" fmla="*/ 2642096 h 3557314"/>
                  <a:gd name="connsiteX119" fmla="*/ 555253 w 2555066"/>
                  <a:gd name="connsiteY119" fmla="*/ 2718296 h 3557314"/>
                  <a:gd name="connsiteX120" fmla="*/ 396503 w 2555066"/>
                  <a:gd name="connsiteY120" fmla="*/ 2730996 h 3557314"/>
                  <a:gd name="connsiteX121" fmla="*/ 250453 w 2555066"/>
                  <a:gd name="connsiteY121" fmla="*/ 2661146 h 3557314"/>
                  <a:gd name="connsiteX122" fmla="*/ 206003 w 2555066"/>
                  <a:gd name="connsiteY122" fmla="*/ 2527796 h 3557314"/>
                  <a:gd name="connsiteX123" fmla="*/ 237753 w 2555066"/>
                  <a:gd name="connsiteY123" fmla="*/ 2400796 h 3557314"/>
                  <a:gd name="connsiteX124" fmla="*/ 402853 w 2555066"/>
                  <a:gd name="connsiteY124" fmla="*/ 2273796 h 3557314"/>
                  <a:gd name="connsiteX125" fmla="*/ 580653 w 2555066"/>
                  <a:gd name="connsiteY125" fmla="*/ 2203946 h 3557314"/>
                  <a:gd name="connsiteX126" fmla="*/ 796553 w 2555066"/>
                  <a:gd name="connsiteY126" fmla="*/ 2102346 h 3557314"/>
                  <a:gd name="connsiteX127" fmla="*/ 879103 w 2555066"/>
                  <a:gd name="connsiteY127" fmla="*/ 1988046 h 3557314"/>
                  <a:gd name="connsiteX128" fmla="*/ 847353 w 2555066"/>
                  <a:gd name="connsiteY128" fmla="*/ 1956296 h 3557314"/>
                  <a:gd name="connsiteX129" fmla="*/ 733053 w 2555066"/>
                  <a:gd name="connsiteY129" fmla="*/ 2051546 h 3557314"/>
                  <a:gd name="connsiteX130" fmla="*/ 510803 w 2555066"/>
                  <a:gd name="connsiteY130" fmla="*/ 2146796 h 3557314"/>
                  <a:gd name="connsiteX131" fmla="*/ 364753 w 2555066"/>
                  <a:gd name="connsiteY131" fmla="*/ 2134096 h 3557314"/>
                  <a:gd name="connsiteX132" fmla="*/ 269503 w 2555066"/>
                  <a:gd name="connsiteY132" fmla="*/ 2013446 h 3557314"/>
                  <a:gd name="connsiteX133" fmla="*/ 256803 w 2555066"/>
                  <a:gd name="connsiteY133" fmla="*/ 1892796 h 3557314"/>
                  <a:gd name="connsiteX134" fmla="*/ 358403 w 2555066"/>
                  <a:gd name="connsiteY134" fmla="*/ 1765796 h 3557314"/>
                  <a:gd name="connsiteX135" fmla="*/ 523503 w 2555066"/>
                  <a:gd name="connsiteY135" fmla="*/ 1664196 h 3557314"/>
                  <a:gd name="connsiteX136" fmla="*/ 637803 w 2555066"/>
                  <a:gd name="connsiteY136" fmla="*/ 1600696 h 3557314"/>
                  <a:gd name="connsiteX137" fmla="*/ 688603 w 2555066"/>
                  <a:gd name="connsiteY137" fmla="*/ 1492746 h 3557314"/>
                  <a:gd name="connsiteX138" fmla="*/ 682253 w 2555066"/>
                  <a:gd name="connsiteY138" fmla="*/ 1460996 h 3557314"/>
                  <a:gd name="connsiteX139" fmla="*/ 606053 w 2555066"/>
                  <a:gd name="connsiteY139" fmla="*/ 1524496 h 3557314"/>
                  <a:gd name="connsiteX140" fmla="*/ 523503 w 2555066"/>
                  <a:gd name="connsiteY140" fmla="*/ 1568946 h 3557314"/>
                  <a:gd name="connsiteX141" fmla="*/ 421903 w 2555066"/>
                  <a:gd name="connsiteY141" fmla="*/ 1524496 h 3557314"/>
                  <a:gd name="connsiteX142" fmla="*/ 377453 w 2555066"/>
                  <a:gd name="connsiteY142" fmla="*/ 1403846 h 3557314"/>
                  <a:gd name="connsiteX143" fmla="*/ 377453 w 2555066"/>
                  <a:gd name="connsiteY143" fmla="*/ 1302246 h 3557314"/>
                  <a:gd name="connsiteX144" fmla="*/ 440953 w 2555066"/>
                  <a:gd name="connsiteY144" fmla="*/ 1105396 h 3557314"/>
                  <a:gd name="connsiteX145" fmla="*/ 501381 w 2555066"/>
                  <a:gd name="connsiteY145" fmla="*/ 948694 h 3557314"/>
                  <a:gd name="connsiteX146" fmla="*/ 2323 w 2555066"/>
                  <a:gd name="connsiteY146" fmla="*/ 1448794 h 3557314"/>
                  <a:gd name="connsiteX147" fmla="*/ 315694 w 2555066"/>
                  <a:gd name="connsiteY147" fmla="*/ 90318 h 3557314"/>
                  <a:gd name="connsiteX148" fmla="*/ 728014 w 2555066"/>
                  <a:gd name="connsiteY148" fmla="*/ 215659 h 3557314"/>
                  <a:gd name="connsiteX0" fmla="*/ 636574 w 2555066"/>
                  <a:gd name="connsiteY0" fmla="*/ 124219 h 3557314"/>
                  <a:gd name="connsiteX1" fmla="*/ 772792 w 2555066"/>
                  <a:gd name="connsiteY1" fmla="*/ 370229 h 3557314"/>
                  <a:gd name="connsiteX2" fmla="*/ 793070 w 2555066"/>
                  <a:gd name="connsiteY2" fmla="*/ 543728 h 3557314"/>
                  <a:gd name="connsiteX3" fmla="*/ 720353 w 2555066"/>
                  <a:gd name="connsiteY3" fmla="*/ 819646 h 3557314"/>
                  <a:gd name="connsiteX4" fmla="*/ 669553 w 2555066"/>
                  <a:gd name="connsiteY4" fmla="*/ 997446 h 3557314"/>
                  <a:gd name="connsiteX5" fmla="*/ 593353 w 2555066"/>
                  <a:gd name="connsiteY5" fmla="*/ 1187946 h 3557314"/>
                  <a:gd name="connsiteX6" fmla="*/ 580653 w 2555066"/>
                  <a:gd name="connsiteY6" fmla="*/ 1264146 h 3557314"/>
                  <a:gd name="connsiteX7" fmla="*/ 599703 w 2555066"/>
                  <a:gd name="connsiteY7" fmla="*/ 1295896 h 3557314"/>
                  <a:gd name="connsiteX8" fmla="*/ 529853 w 2555066"/>
                  <a:gd name="connsiteY8" fmla="*/ 1353046 h 3557314"/>
                  <a:gd name="connsiteX9" fmla="*/ 599703 w 2555066"/>
                  <a:gd name="connsiteY9" fmla="*/ 1295896 h 3557314"/>
                  <a:gd name="connsiteX10" fmla="*/ 663203 w 2555066"/>
                  <a:gd name="connsiteY10" fmla="*/ 1251446 h 3557314"/>
                  <a:gd name="connsiteX11" fmla="*/ 771153 w 2555066"/>
                  <a:gd name="connsiteY11" fmla="*/ 1276846 h 3557314"/>
                  <a:gd name="connsiteX12" fmla="*/ 847353 w 2555066"/>
                  <a:gd name="connsiteY12" fmla="*/ 1372096 h 3557314"/>
                  <a:gd name="connsiteX13" fmla="*/ 866403 w 2555066"/>
                  <a:gd name="connsiteY13" fmla="*/ 1518146 h 3557314"/>
                  <a:gd name="connsiteX14" fmla="*/ 815603 w 2555066"/>
                  <a:gd name="connsiteY14" fmla="*/ 1683246 h 3557314"/>
                  <a:gd name="connsiteX15" fmla="*/ 675903 w 2555066"/>
                  <a:gd name="connsiteY15" fmla="*/ 1772146 h 3557314"/>
                  <a:gd name="connsiteX16" fmla="*/ 504453 w 2555066"/>
                  <a:gd name="connsiteY16" fmla="*/ 1873746 h 3557314"/>
                  <a:gd name="connsiteX17" fmla="*/ 479053 w 2555066"/>
                  <a:gd name="connsiteY17" fmla="*/ 1918196 h 3557314"/>
                  <a:gd name="connsiteX18" fmla="*/ 491753 w 2555066"/>
                  <a:gd name="connsiteY18" fmla="*/ 1962646 h 3557314"/>
                  <a:gd name="connsiteX19" fmla="*/ 593353 w 2555066"/>
                  <a:gd name="connsiteY19" fmla="*/ 1924546 h 3557314"/>
                  <a:gd name="connsiteX20" fmla="*/ 714003 w 2555066"/>
                  <a:gd name="connsiteY20" fmla="*/ 1829296 h 3557314"/>
                  <a:gd name="connsiteX21" fmla="*/ 834653 w 2555066"/>
                  <a:gd name="connsiteY21" fmla="*/ 1753096 h 3557314"/>
                  <a:gd name="connsiteX22" fmla="*/ 910853 w 2555066"/>
                  <a:gd name="connsiteY22" fmla="*/ 1734046 h 3557314"/>
                  <a:gd name="connsiteX23" fmla="*/ 999753 w 2555066"/>
                  <a:gd name="connsiteY23" fmla="*/ 1784846 h 3557314"/>
                  <a:gd name="connsiteX24" fmla="*/ 1063253 w 2555066"/>
                  <a:gd name="connsiteY24" fmla="*/ 1968996 h 3557314"/>
                  <a:gd name="connsiteX25" fmla="*/ 1044203 w 2555066"/>
                  <a:gd name="connsiteY25" fmla="*/ 2076946 h 3557314"/>
                  <a:gd name="connsiteX26" fmla="*/ 980703 w 2555066"/>
                  <a:gd name="connsiteY26" fmla="*/ 2178546 h 3557314"/>
                  <a:gd name="connsiteX27" fmla="*/ 853703 w 2555066"/>
                  <a:gd name="connsiteY27" fmla="*/ 2267446 h 3557314"/>
                  <a:gd name="connsiteX28" fmla="*/ 587003 w 2555066"/>
                  <a:gd name="connsiteY28" fmla="*/ 2369046 h 3557314"/>
                  <a:gd name="connsiteX29" fmla="*/ 479053 w 2555066"/>
                  <a:gd name="connsiteY29" fmla="*/ 2419846 h 3557314"/>
                  <a:gd name="connsiteX30" fmla="*/ 421903 w 2555066"/>
                  <a:gd name="connsiteY30" fmla="*/ 2496046 h 3557314"/>
                  <a:gd name="connsiteX31" fmla="*/ 421903 w 2555066"/>
                  <a:gd name="connsiteY31" fmla="*/ 2565896 h 3557314"/>
                  <a:gd name="connsiteX32" fmla="*/ 536203 w 2555066"/>
                  <a:gd name="connsiteY32" fmla="*/ 2534146 h 3557314"/>
                  <a:gd name="connsiteX33" fmla="*/ 656853 w 2555066"/>
                  <a:gd name="connsiteY33" fmla="*/ 2451596 h 3557314"/>
                  <a:gd name="connsiteX34" fmla="*/ 758453 w 2555066"/>
                  <a:gd name="connsiteY34" fmla="*/ 2318246 h 3557314"/>
                  <a:gd name="connsiteX35" fmla="*/ 910853 w 2555066"/>
                  <a:gd name="connsiteY35" fmla="*/ 2242046 h 3557314"/>
                  <a:gd name="connsiteX36" fmla="*/ 1006103 w 2555066"/>
                  <a:gd name="connsiteY36" fmla="*/ 2172196 h 3557314"/>
                  <a:gd name="connsiteX37" fmla="*/ 1139453 w 2555066"/>
                  <a:gd name="connsiteY37" fmla="*/ 2184896 h 3557314"/>
                  <a:gd name="connsiteX38" fmla="*/ 1228353 w 2555066"/>
                  <a:gd name="connsiteY38" fmla="*/ 2267446 h 3557314"/>
                  <a:gd name="connsiteX39" fmla="*/ 1260103 w 2555066"/>
                  <a:gd name="connsiteY39" fmla="*/ 2349996 h 3557314"/>
                  <a:gd name="connsiteX40" fmla="*/ 1241053 w 2555066"/>
                  <a:gd name="connsiteY40" fmla="*/ 2457946 h 3557314"/>
                  <a:gd name="connsiteX41" fmla="*/ 1075953 w 2555066"/>
                  <a:gd name="connsiteY41" fmla="*/ 2597646 h 3557314"/>
                  <a:gd name="connsiteX42" fmla="*/ 904503 w 2555066"/>
                  <a:gd name="connsiteY42" fmla="*/ 2711946 h 3557314"/>
                  <a:gd name="connsiteX43" fmla="*/ 675903 w 2555066"/>
                  <a:gd name="connsiteY43" fmla="*/ 2845296 h 3557314"/>
                  <a:gd name="connsiteX44" fmla="*/ 593353 w 2555066"/>
                  <a:gd name="connsiteY44" fmla="*/ 2908796 h 3557314"/>
                  <a:gd name="connsiteX45" fmla="*/ 529853 w 2555066"/>
                  <a:gd name="connsiteY45" fmla="*/ 2978646 h 3557314"/>
                  <a:gd name="connsiteX46" fmla="*/ 567953 w 2555066"/>
                  <a:gd name="connsiteY46" fmla="*/ 3010396 h 3557314"/>
                  <a:gd name="connsiteX47" fmla="*/ 752103 w 2555066"/>
                  <a:gd name="connsiteY47" fmla="*/ 2921496 h 3557314"/>
                  <a:gd name="connsiteX48" fmla="*/ 860053 w 2555066"/>
                  <a:gd name="connsiteY48" fmla="*/ 2800846 h 3557314"/>
                  <a:gd name="connsiteX49" fmla="*/ 942603 w 2555066"/>
                  <a:gd name="connsiteY49" fmla="*/ 2705596 h 3557314"/>
                  <a:gd name="connsiteX50" fmla="*/ 1120403 w 2555066"/>
                  <a:gd name="connsiteY50" fmla="*/ 2559546 h 3557314"/>
                  <a:gd name="connsiteX51" fmla="*/ 1241053 w 2555066"/>
                  <a:gd name="connsiteY51" fmla="*/ 2457946 h 3557314"/>
                  <a:gd name="connsiteX52" fmla="*/ 1349003 w 2555066"/>
                  <a:gd name="connsiteY52" fmla="*/ 2413496 h 3557314"/>
                  <a:gd name="connsiteX53" fmla="*/ 1437903 w 2555066"/>
                  <a:gd name="connsiteY53" fmla="*/ 2438896 h 3557314"/>
                  <a:gd name="connsiteX54" fmla="*/ 1520453 w 2555066"/>
                  <a:gd name="connsiteY54" fmla="*/ 2534146 h 3557314"/>
                  <a:gd name="connsiteX55" fmla="*/ 1539503 w 2555066"/>
                  <a:gd name="connsiteY55" fmla="*/ 2692896 h 3557314"/>
                  <a:gd name="connsiteX56" fmla="*/ 1476003 w 2555066"/>
                  <a:gd name="connsiteY56" fmla="*/ 2845296 h 3557314"/>
                  <a:gd name="connsiteX57" fmla="*/ 1310903 w 2555066"/>
                  <a:gd name="connsiteY57" fmla="*/ 2997696 h 3557314"/>
                  <a:gd name="connsiteX58" fmla="*/ 1222003 w 2555066"/>
                  <a:gd name="connsiteY58" fmla="*/ 3086596 h 3557314"/>
                  <a:gd name="connsiteX59" fmla="*/ 1222003 w 2555066"/>
                  <a:gd name="connsiteY59" fmla="*/ 3137396 h 3557314"/>
                  <a:gd name="connsiteX60" fmla="*/ 1304553 w 2555066"/>
                  <a:gd name="connsiteY60" fmla="*/ 3137396 h 3557314"/>
                  <a:gd name="connsiteX61" fmla="*/ 1393453 w 2555066"/>
                  <a:gd name="connsiteY61" fmla="*/ 3054846 h 3557314"/>
                  <a:gd name="connsiteX62" fmla="*/ 1495053 w 2555066"/>
                  <a:gd name="connsiteY62" fmla="*/ 2959596 h 3557314"/>
                  <a:gd name="connsiteX63" fmla="*/ 1622053 w 2555066"/>
                  <a:gd name="connsiteY63" fmla="*/ 2915146 h 3557314"/>
                  <a:gd name="connsiteX64" fmla="*/ 1818903 w 2555066"/>
                  <a:gd name="connsiteY64" fmla="*/ 2953246 h 3557314"/>
                  <a:gd name="connsiteX65" fmla="*/ 1901453 w 2555066"/>
                  <a:gd name="connsiteY65" fmla="*/ 3118346 h 3557314"/>
                  <a:gd name="connsiteX66" fmla="*/ 1888753 w 2555066"/>
                  <a:gd name="connsiteY66" fmla="*/ 3219946 h 3557314"/>
                  <a:gd name="connsiteX67" fmla="*/ 1818903 w 2555066"/>
                  <a:gd name="connsiteY67" fmla="*/ 3302496 h 3557314"/>
                  <a:gd name="connsiteX68" fmla="*/ 1685553 w 2555066"/>
                  <a:gd name="connsiteY68" fmla="*/ 3359646 h 3557314"/>
                  <a:gd name="connsiteX69" fmla="*/ 1799853 w 2555066"/>
                  <a:gd name="connsiteY69" fmla="*/ 3308846 h 3557314"/>
                  <a:gd name="connsiteX70" fmla="*/ 1907803 w 2555066"/>
                  <a:gd name="connsiteY70" fmla="*/ 3200896 h 3557314"/>
                  <a:gd name="connsiteX71" fmla="*/ 2019178 w 2555066"/>
                  <a:gd name="connsiteY71" fmla="*/ 3135469 h 3557314"/>
                  <a:gd name="connsiteX72" fmla="*/ 2158878 w 2555066"/>
                  <a:gd name="connsiteY72" fmla="*/ 3116420 h 3557314"/>
                  <a:gd name="connsiteX73" fmla="*/ 2284742 w 2555066"/>
                  <a:gd name="connsiteY73" fmla="*/ 3141076 h 3557314"/>
                  <a:gd name="connsiteX74" fmla="*/ 2342249 w 2555066"/>
                  <a:gd name="connsiteY74" fmla="*/ 3100965 h 3557314"/>
                  <a:gd name="connsiteX75" fmla="*/ 2457262 w 2555066"/>
                  <a:gd name="connsiteY75" fmla="*/ 3086781 h 3557314"/>
                  <a:gd name="connsiteX76" fmla="*/ 2545728 w 2555066"/>
                  <a:gd name="connsiteY76" fmla="*/ 3050422 h 3557314"/>
                  <a:gd name="connsiteX77" fmla="*/ 2542803 w 2555066"/>
                  <a:gd name="connsiteY77" fmla="*/ 3162796 h 3557314"/>
                  <a:gd name="connsiteX78" fmla="*/ 2460253 w 2555066"/>
                  <a:gd name="connsiteY78" fmla="*/ 3264396 h 3557314"/>
                  <a:gd name="connsiteX79" fmla="*/ 2345953 w 2555066"/>
                  <a:gd name="connsiteY79" fmla="*/ 3321546 h 3557314"/>
                  <a:gd name="connsiteX80" fmla="*/ 2130053 w 2555066"/>
                  <a:gd name="connsiteY80" fmla="*/ 3334246 h 3557314"/>
                  <a:gd name="connsiteX81" fmla="*/ 2015753 w 2555066"/>
                  <a:gd name="connsiteY81" fmla="*/ 3353296 h 3557314"/>
                  <a:gd name="connsiteX82" fmla="*/ 1895103 w 2555066"/>
                  <a:gd name="connsiteY82" fmla="*/ 3423146 h 3557314"/>
                  <a:gd name="connsiteX83" fmla="*/ 1780803 w 2555066"/>
                  <a:gd name="connsiteY83" fmla="*/ 3524746 h 3557314"/>
                  <a:gd name="connsiteX84" fmla="*/ 1653803 w 2555066"/>
                  <a:gd name="connsiteY84" fmla="*/ 3550146 h 3557314"/>
                  <a:gd name="connsiteX85" fmla="*/ 1526803 w 2555066"/>
                  <a:gd name="connsiteY85" fmla="*/ 3550146 h 3557314"/>
                  <a:gd name="connsiteX86" fmla="*/ 1431553 w 2555066"/>
                  <a:gd name="connsiteY86" fmla="*/ 3467596 h 3557314"/>
                  <a:gd name="connsiteX87" fmla="*/ 1431553 w 2555066"/>
                  <a:gd name="connsiteY87" fmla="*/ 3372346 h 3557314"/>
                  <a:gd name="connsiteX88" fmla="*/ 1501403 w 2555066"/>
                  <a:gd name="connsiteY88" fmla="*/ 3270746 h 3557314"/>
                  <a:gd name="connsiteX89" fmla="*/ 1647453 w 2555066"/>
                  <a:gd name="connsiteY89" fmla="*/ 3200896 h 3557314"/>
                  <a:gd name="connsiteX90" fmla="*/ 1730003 w 2555066"/>
                  <a:gd name="connsiteY90" fmla="*/ 3150096 h 3557314"/>
                  <a:gd name="connsiteX91" fmla="*/ 1679203 w 2555066"/>
                  <a:gd name="connsiteY91" fmla="*/ 3099296 h 3557314"/>
                  <a:gd name="connsiteX92" fmla="*/ 1526803 w 2555066"/>
                  <a:gd name="connsiteY92" fmla="*/ 3156446 h 3557314"/>
                  <a:gd name="connsiteX93" fmla="*/ 1380753 w 2555066"/>
                  <a:gd name="connsiteY93" fmla="*/ 3270746 h 3557314"/>
                  <a:gd name="connsiteX94" fmla="*/ 1196603 w 2555066"/>
                  <a:gd name="connsiteY94" fmla="*/ 3346946 h 3557314"/>
                  <a:gd name="connsiteX95" fmla="*/ 1063253 w 2555066"/>
                  <a:gd name="connsiteY95" fmla="*/ 3340596 h 3557314"/>
                  <a:gd name="connsiteX96" fmla="*/ 968003 w 2555066"/>
                  <a:gd name="connsiteY96" fmla="*/ 3226296 h 3557314"/>
                  <a:gd name="connsiteX97" fmla="*/ 999753 w 2555066"/>
                  <a:gd name="connsiteY97" fmla="*/ 3042146 h 3557314"/>
                  <a:gd name="connsiteX98" fmla="*/ 1171203 w 2555066"/>
                  <a:gd name="connsiteY98" fmla="*/ 2915146 h 3557314"/>
                  <a:gd name="connsiteX99" fmla="*/ 1336303 w 2555066"/>
                  <a:gd name="connsiteY99" fmla="*/ 2775446 h 3557314"/>
                  <a:gd name="connsiteX100" fmla="*/ 1349003 w 2555066"/>
                  <a:gd name="connsiteY100" fmla="*/ 2673846 h 3557314"/>
                  <a:gd name="connsiteX101" fmla="*/ 1279153 w 2555066"/>
                  <a:gd name="connsiteY101" fmla="*/ 2648446 h 3557314"/>
                  <a:gd name="connsiteX102" fmla="*/ 1171203 w 2555066"/>
                  <a:gd name="connsiteY102" fmla="*/ 2718296 h 3557314"/>
                  <a:gd name="connsiteX103" fmla="*/ 1037853 w 2555066"/>
                  <a:gd name="connsiteY103" fmla="*/ 2889746 h 3557314"/>
                  <a:gd name="connsiteX104" fmla="*/ 866403 w 2555066"/>
                  <a:gd name="connsiteY104" fmla="*/ 3048496 h 3557314"/>
                  <a:gd name="connsiteX105" fmla="*/ 682253 w 2555066"/>
                  <a:gd name="connsiteY105" fmla="*/ 3169146 h 3557314"/>
                  <a:gd name="connsiteX106" fmla="*/ 510803 w 2555066"/>
                  <a:gd name="connsiteY106" fmla="*/ 3200896 h 3557314"/>
                  <a:gd name="connsiteX107" fmla="*/ 364753 w 2555066"/>
                  <a:gd name="connsiteY107" fmla="*/ 3124696 h 3557314"/>
                  <a:gd name="connsiteX108" fmla="*/ 352053 w 2555066"/>
                  <a:gd name="connsiteY108" fmla="*/ 2972296 h 3557314"/>
                  <a:gd name="connsiteX109" fmla="*/ 460003 w 2555066"/>
                  <a:gd name="connsiteY109" fmla="*/ 2813546 h 3557314"/>
                  <a:gd name="connsiteX110" fmla="*/ 650503 w 2555066"/>
                  <a:gd name="connsiteY110" fmla="*/ 2667496 h 3557314"/>
                  <a:gd name="connsiteX111" fmla="*/ 929903 w 2555066"/>
                  <a:gd name="connsiteY111" fmla="*/ 2521446 h 3557314"/>
                  <a:gd name="connsiteX112" fmla="*/ 1031503 w 2555066"/>
                  <a:gd name="connsiteY112" fmla="*/ 2438896 h 3557314"/>
                  <a:gd name="connsiteX113" fmla="*/ 1056903 w 2555066"/>
                  <a:gd name="connsiteY113" fmla="*/ 2375396 h 3557314"/>
                  <a:gd name="connsiteX114" fmla="*/ 987053 w 2555066"/>
                  <a:gd name="connsiteY114" fmla="*/ 2356346 h 3557314"/>
                  <a:gd name="connsiteX115" fmla="*/ 898153 w 2555066"/>
                  <a:gd name="connsiteY115" fmla="*/ 2426196 h 3557314"/>
                  <a:gd name="connsiteX116" fmla="*/ 834653 w 2555066"/>
                  <a:gd name="connsiteY116" fmla="*/ 2546846 h 3557314"/>
                  <a:gd name="connsiteX117" fmla="*/ 688603 w 2555066"/>
                  <a:gd name="connsiteY117" fmla="*/ 2642096 h 3557314"/>
                  <a:gd name="connsiteX118" fmla="*/ 555253 w 2555066"/>
                  <a:gd name="connsiteY118" fmla="*/ 2718296 h 3557314"/>
                  <a:gd name="connsiteX119" fmla="*/ 396503 w 2555066"/>
                  <a:gd name="connsiteY119" fmla="*/ 2730996 h 3557314"/>
                  <a:gd name="connsiteX120" fmla="*/ 250453 w 2555066"/>
                  <a:gd name="connsiteY120" fmla="*/ 2661146 h 3557314"/>
                  <a:gd name="connsiteX121" fmla="*/ 206003 w 2555066"/>
                  <a:gd name="connsiteY121" fmla="*/ 2527796 h 3557314"/>
                  <a:gd name="connsiteX122" fmla="*/ 237753 w 2555066"/>
                  <a:gd name="connsiteY122" fmla="*/ 2400796 h 3557314"/>
                  <a:gd name="connsiteX123" fmla="*/ 402853 w 2555066"/>
                  <a:gd name="connsiteY123" fmla="*/ 2273796 h 3557314"/>
                  <a:gd name="connsiteX124" fmla="*/ 580653 w 2555066"/>
                  <a:gd name="connsiteY124" fmla="*/ 2203946 h 3557314"/>
                  <a:gd name="connsiteX125" fmla="*/ 796553 w 2555066"/>
                  <a:gd name="connsiteY125" fmla="*/ 2102346 h 3557314"/>
                  <a:gd name="connsiteX126" fmla="*/ 879103 w 2555066"/>
                  <a:gd name="connsiteY126" fmla="*/ 1988046 h 3557314"/>
                  <a:gd name="connsiteX127" fmla="*/ 847353 w 2555066"/>
                  <a:gd name="connsiteY127" fmla="*/ 1956296 h 3557314"/>
                  <a:gd name="connsiteX128" fmla="*/ 733053 w 2555066"/>
                  <a:gd name="connsiteY128" fmla="*/ 2051546 h 3557314"/>
                  <a:gd name="connsiteX129" fmla="*/ 510803 w 2555066"/>
                  <a:gd name="connsiteY129" fmla="*/ 2146796 h 3557314"/>
                  <a:gd name="connsiteX130" fmla="*/ 364753 w 2555066"/>
                  <a:gd name="connsiteY130" fmla="*/ 2134096 h 3557314"/>
                  <a:gd name="connsiteX131" fmla="*/ 269503 w 2555066"/>
                  <a:gd name="connsiteY131" fmla="*/ 2013446 h 3557314"/>
                  <a:gd name="connsiteX132" fmla="*/ 256803 w 2555066"/>
                  <a:gd name="connsiteY132" fmla="*/ 1892796 h 3557314"/>
                  <a:gd name="connsiteX133" fmla="*/ 358403 w 2555066"/>
                  <a:gd name="connsiteY133" fmla="*/ 1765796 h 3557314"/>
                  <a:gd name="connsiteX134" fmla="*/ 523503 w 2555066"/>
                  <a:gd name="connsiteY134" fmla="*/ 1664196 h 3557314"/>
                  <a:gd name="connsiteX135" fmla="*/ 637803 w 2555066"/>
                  <a:gd name="connsiteY135" fmla="*/ 1600696 h 3557314"/>
                  <a:gd name="connsiteX136" fmla="*/ 688603 w 2555066"/>
                  <a:gd name="connsiteY136" fmla="*/ 1492746 h 3557314"/>
                  <a:gd name="connsiteX137" fmla="*/ 682253 w 2555066"/>
                  <a:gd name="connsiteY137" fmla="*/ 1460996 h 3557314"/>
                  <a:gd name="connsiteX138" fmla="*/ 606053 w 2555066"/>
                  <a:gd name="connsiteY138" fmla="*/ 1524496 h 3557314"/>
                  <a:gd name="connsiteX139" fmla="*/ 523503 w 2555066"/>
                  <a:gd name="connsiteY139" fmla="*/ 1568946 h 3557314"/>
                  <a:gd name="connsiteX140" fmla="*/ 421903 w 2555066"/>
                  <a:gd name="connsiteY140" fmla="*/ 1524496 h 3557314"/>
                  <a:gd name="connsiteX141" fmla="*/ 377453 w 2555066"/>
                  <a:gd name="connsiteY141" fmla="*/ 1403846 h 3557314"/>
                  <a:gd name="connsiteX142" fmla="*/ 377453 w 2555066"/>
                  <a:gd name="connsiteY142" fmla="*/ 1302246 h 3557314"/>
                  <a:gd name="connsiteX143" fmla="*/ 440953 w 2555066"/>
                  <a:gd name="connsiteY143" fmla="*/ 1105396 h 3557314"/>
                  <a:gd name="connsiteX144" fmla="*/ 501381 w 2555066"/>
                  <a:gd name="connsiteY144" fmla="*/ 948694 h 3557314"/>
                  <a:gd name="connsiteX145" fmla="*/ 2323 w 2555066"/>
                  <a:gd name="connsiteY145" fmla="*/ 1448794 h 3557314"/>
                  <a:gd name="connsiteX146" fmla="*/ 315694 w 2555066"/>
                  <a:gd name="connsiteY146" fmla="*/ 90318 h 3557314"/>
                  <a:gd name="connsiteX147" fmla="*/ 728014 w 2555066"/>
                  <a:gd name="connsiteY147" fmla="*/ 215659 h 3557314"/>
                  <a:gd name="connsiteX0" fmla="*/ 636435 w 2554927"/>
                  <a:gd name="connsiteY0" fmla="*/ 0 h 3433095"/>
                  <a:gd name="connsiteX1" fmla="*/ 772653 w 2554927"/>
                  <a:gd name="connsiteY1" fmla="*/ 246010 h 3433095"/>
                  <a:gd name="connsiteX2" fmla="*/ 792931 w 2554927"/>
                  <a:gd name="connsiteY2" fmla="*/ 419509 h 3433095"/>
                  <a:gd name="connsiteX3" fmla="*/ 720214 w 2554927"/>
                  <a:gd name="connsiteY3" fmla="*/ 695427 h 3433095"/>
                  <a:gd name="connsiteX4" fmla="*/ 669414 w 2554927"/>
                  <a:gd name="connsiteY4" fmla="*/ 873227 h 3433095"/>
                  <a:gd name="connsiteX5" fmla="*/ 593214 w 2554927"/>
                  <a:gd name="connsiteY5" fmla="*/ 1063727 h 3433095"/>
                  <a:gd name="connsiteX6" fmla="*/ 580514 w 2554927"/>
                  <a:gd name="connsiteY6" fmla="*/ 1139927 h 3433095"/>
                  <a:gd name="connsiteX7" fmla="*/ 599564 w 2554927"/>
                  <a:gd name="connsiteY7" fmla="*/ 1171677 h 3433095"/>
                  <a:gd name="connsiteX8" fmla="*/ 529714 w 2554927"/>
                  <a:gd name="connsiteY8" fmla="*/ 1228827 h 3433095"/>
                  <a:gd name="connsiteX9" fmla="*/ 599564 w 2554927"/>
                  <a:gd name="connsiteY9" fmla="*/ 1171677 h 3433095"/>
                  <a:gd name="connsiteX10" fmla="*/ 663064 w 2554927"/>
                  <a:gd name="connsiteY10" fmla="*/ 1127227 h 3433095"/>
                  <a:gd name="connsiteX11" fmla="*/ 771014 w 2554927"/>
                  <a:gd name="connsiteY11" fmla="*/ 1152627 h 3433095"/>
                  <a:gd name="connsiteX12" fmla="*/ 847214 w 2554927"/>
                  <a:gd name="connsiteY12" fmla="*/ 1247877 h 3433095"/>
                  <a:gd name="connsiteX13" fmla="*/ 866264 w 2554927"/>
                  <a:gd name="connsiteY13" fmla="*/ 1393927 h 3433095"/>
                  <a:gd name="connsiteX14" fmla="*/ 815464 w 2554927"/>
                  <a:gd name="connsiteY14" fmla="*/ 1559027 h 3433095"/>
                  <a:gd name="connsiteX15" fmla="*/ 675764 w 2554927"/>
                  <a:gd name="connsiteY15" fmla="*/ 1647927 h 3433095"/>
                  <a:gd name="connsiteX16" fmla="*/ 504314 w 2554927"/>
                  <a:gd name="connsiteY16" fmla="*/ 1749527 h 3433095"/>
                  <a:gd name="connsiteX17" fmla="*/ 478914 w 2554927"/>
                  <a:gd name="connsiteY17" fmla="*/ 1793977 h 3433095"/>
                  <a:gd name="connsiteX18" fmla="*/ 491614 w 2554927"/>
                  <a:gd name="connsiteY18" fmla="*/ 1838427 h 3433095"/>
                  <a:gd name="connsiteX19" fmla="*/ 593214 w 2554927"/>
                  <a:gd name="connsiteY19" fmla="*/ 1800327 h 3433095"/>
                  <a:gd name="connsiteX20" fmla="*/ 713864 w 2554927"/>
                  <a:gd name="connsiteY20" fmla="*/ 1705077 h 3433095"/>
                  <a:gd name="connsiteX21" fmla="*/ 834514 w 2554927"/>
                  <a:gd name="connsiteY21" fmla="*/ 1628877 h 3433095"/>
                  <a:gd name="connsiteX22" fmla="*/ 910714 w 2554927"/>
                  <a:gd name="connsiteY22" fmla="*/ 1609827 h 3433095"/>
                  <a:gd name="connsiteX23" fmla="*/ 999614 w 2554927"/>
                  <a:gd name="connsiteY23" fmla="*/ 1660627 h 3433095"/>
                  <a:gd name="connsiteX24" fmla="*/ 1063114 w 2554927"/>
                  <a:gd name="connsiteY24" fmla="*/ 1844777 h 3433095"/>
                  <a:gd name="connsiteX25" fmla="*/ 1044064 w 2554927"/>
                  <a:gd name="connsiteY25" fmla="*/ 1952727 h 3433095"/>
                  <a:gd name="connsiteX26" fmla="*/ 980564 w 2554927"/>
                  <a:gd name="connsiteY26" fmla="*/ 2054327 h 3433095"/>
                  <a:gd name="connsiteX27" fmla="*/ 853564 w 2554927"/>
                  <a:gd name="connsiteY27" fmla="*/ 2143227 h 3433095"/>
                  <a:gd name="connsiteX28" fmla="*/ 586864 w 2554927"/>
                  <a:gd name="connsiteY28" fmla="*/ 2244827 h 3433095"/>
                  <a:gd name="connsiteX29" fmla="*/ 478914 w 2554927"/>
                  <a:gd name="connsiteY29" fmla="*/ 2295627 h 3433095"/>
                  <a:gd name="connsiteX30" fmla="*/ 421764 w 2554927"/>
                  <a:gd name="connsiteY30" fmla="*/ 2371827 h 3433095"/>
                  <a:gd name="connsiteX31" fmla="*/ 421764 w 2554927"/>
                  <a:gd name="connsiteY31" fmla="*/ 2441677 h 3433095"/>
                  <a:gd name="connsiteX32" fmla="*/ 536064 w 2554927"/>
                  <a:gd name="connsiteY32" fmla="*/ 2409927 h 3433095"/>
                  <a:gd name="connsiteX33" fmla="*/ 656714 w 2554927"/>
                  <a:gd name="connsiteY33" fmla="*/ 2327377 h 3433095"/>
                  <a:gd name="connsiteX34" fmla="*/ 758314 w 2554927"/>
                  <a:gd name="connsiteY34" fmla="*/ 2194027 h 3433095"/>
                  <a:gd name="connsiteX35" fmla="*/ 910714 w 2554927"/>
                  <a:gd name="connsiteY35" fmla="*/ 2117827 h 3433095"/>
                  <a:gd name="connsiteX36" fmla="*/ 1005964 w 2554927"/>
                  <a:gd name="connsiteY36" fmla="*/ 2047977 h 3433095"/>
                  <a:gd name="connsiteX37" fmla="*/ 1139314 w 2554927"/>
                  <a:gd name="connsiteY37" fmla="*/ 2060677 h 3433095"/>
                  <a:gd name="connsiteX38" fmla="*/ 1228214 w 2554927"/>
                  <a:gd name="connsiteY38" fmla="*/ 2143227 h 3433095"/>
                  <a:gd name="connsiteX39" fmla="*/ 1259964 w 2554927"/>
                  <a:gd name="connsiteY39" fmla="*/ 2225777 h 3433095"/>
                  <a:gd name="connsiteX40" fmla="*/ 1240914 w 2554927"/>
                  <a:gd name="connsiteY40" fmla="*/ 2333727 h 3433095"/>
                  <a:gd name="connsiteX41" fmla="*/ 1075814 w 2554927"/>
                  <a:gd name="connsiteY41" fmla="*/ 2473427 h 3433095"/>
                  <a:gd name="connsiteX42" fmla="*/ 904364 w 2554927"/>
                  <a:gd name="connsiteY42" fmla="*/ 2587727 h 3433095"/>
                  <a:gd name="connsiteX43" fmla="*/ 675764 w 2554927"/>
                  <a:gd name="connsiteY43" fmla="*/ 2721077 h 3433095"/>
                  <a:gd name="connsiteX44" fmla="*/ 593214 w 2554927"/>
                  <a:gd name="connsiteY44" fmla="*/ 2784577 h 3433095"/>
                  <a:gd name="connsiteX45" fmla="*/ 529714 w 2554927"/>
                  <a:gd name="connsiteY45" fmla="*/ 2854427 h 3433095"/>
                  <a:gd name="connsiteX46" fmla="*/ 567814 w 2554927"/>
                  <a:gd name="connsiteY46" fmla="*/ 2886177 h 3433095"/>
                  <a:gd name="connsiteX47" fmla="*/ 751964 w 2554927"/>
                  <a:gd name="connsiteY47" fmla="*/ 2797277 h 3433095"/>
                  <a:gd name="connsiteX48" fmla="*/ 859914 w 2554927"/>
                  <a:gd name="connsiteY48" fmla="*/ 2676627 h 3433095"/>
                  <a:gd name="connsiteX49" fmla="*/ 942464 w 2554927"/>
                  <a:gd name="connsiteY49" fmla="*/ 2581377 h 3433095"/>
                  <a:gd name="connsiteX50" fmla="*/ 1120264 w 2554927"/>
                  <a:gd name="connsiteY50" fmla="*/ 2435327 h 3433095"/>
                  <a:gd name="connsiteX51" fmla="*/ 1240914 w 2554927"/>
                  <a:gd name="connsiteY51" fmla="*/ 2333727 h 3433095"/>
                  <a:gd name="connsiteX52" fmla="*/ 1348864 w 2554927"/>
                  <a:gd name="connsiteY52" fmla="*/ 2289277 h 3433095"/>
                  <a:gd name="connsiteX53" fmla="*/ 1437764 w 2554927"/>
                  <a:gd name="connsiteY53" fmla="*/ 2314677 h 3433095"/>
                  <a:gd name="connsiteX54" fmla="*/ 1520314 w 2554927"/>
                  <a:gd name="connsiteY54" fmla="*/ 2409927 h 3433095"/>
                  <a:gd name="connsiteX55" fmla="*/ 1539364 w 2554927"/>
                  <a:gd name="connsiteY55" fmla="*/ 2568677 h 3433095"/>
                  <a:gd name="connsiteX56" fmla="*/ 1475864 w 2554927"/>
                  <a:gd name="connsiteY56" fmla="*/ 2721077 h 3433095"/>
                  <a:gd name="connsiteX57" fmla="*/ 1310764 w 2554927"/>
                  <a:gd name="connsiteY57" fmla="*/ 2873477 h 3433095"/>
                  <a:gd name="connsiteX58" fmla="*/ 1221864 w 2554927"/>
                  <a:gd name="connsiteY58" fmla="*/ 2962377 h 3433095"/>
                  <a:gd name="connsiteX59" fmla="*/ 1221864 w 2554927"/>
                  <a:gd name="connsiteY59" fmla="*/ 3013177 h 3433095"/>
                  <a:gd name="connsiteX60" fmla="*/ 1304414 w 2554927"/>
                  <a:gd name="connsiteY60" fmla="*/ 3013177 h 3433095"/>
                  <a:gd name="connsiteX61" fmla="*/ 1393314 w 2554927"/>
                  <a:gd name="connsiteY61" fmla="*/ 2930627 h 3433095"/>
                  <a:gd name="connsiteX62" fmla="*/ 1494914 w 2554927"/>
                  <a:gd name="connsiteY62" fmla="*/ 2835377 h 3433095"/>
                  <a:gd name="connsiteX63" fmla="*/ 1621914 w 2554927"/>
                  <a:gd name="connsiteY63" fmla="*/ 2790927 h 3433095"/>
                  <a:gd name="connsiteX64" fmla="*/ 1818764 w 2554927"/>
                  <a:gd name="connsiteY64" fmla="*/ 2829027 h 3433095"/>
                  <a:gd name="connsiteX65" fmla="*/ 1901314 w 2554927"/>
                  <a:gd name="connsiteY65" fmla="*/ 2994127 h 3433095"/>
                  <a:gd name="connsiteX66" fmla="*/ 1888614 w 2554927"/>
                  <a:gd name="connsiteY66" fmla="*/ 3095727 h 3433095"/>
                  <a:gd name="connsiteX67" fmla="*/ 1818764 w 2554927"/>
                  <a:gd name="connsiteY67" fmla="*/ 3178277 h 3433095"/>
                  <a:gd name="connsiteX68" fmla="*/ 1685414 w 2554927"/>
                  <a:gd name="connsiteY68" fmla="*/ 3235427 h 3433095"/>
                  <a:gd name="connsiteX69" fmla="*/ 1799714 w 2554927"/>
                  <a:gd name="connsiteY69" fmla="*/ 3184627 h 3433095"/>
                  <a:gd name="connsiteX70" fmla="*/ 1907664 w 2554927"/>
                  <a:gd name="connsiteY70" fmla="*/ 3076677 h 3433095"/>
                  <a:gd name="connsiteX71" fmla="*/ 2019039 w 2554927"/>
                  <a:gd name="connsiteY71" fmla="*/ 3011250 h 3433095"/>
                  <a:gd name="connsiteX72" fmla="*/ 2158739 w 2554927"/>
                  <a:gd name="connsiteY72" fmla="*/ 2992201 h 3433095"/>
                  <a:gd name="connsiteX73" fmla="*/ 2284603 w 2554927"/>
                  <a:gd name="connsiteY73" fmla="*/ 3016857 h 3433095"/>
                  <a:gd name="connsiteX74" fmla="*/ 2342110 w 2554927"/>
                  <a:gd name="connsiteY74" fmla="*/ 2976746 h 3433095"/>
                  <a:gd name="connsiteX75" fmla="*/ 2457123 w 2554927"/>
                  <a:gd name="connsiteY75" fmla="*/ 2962562 h 3433095"/>
                  <a:gd name="connsiteX76" fmla="*/ 2545589 w 2554927"/>
                  <a:gd name="connsiteY76" fmla="*/ 2926203 h 3433095"/>
                  <a:gd name="connsiteX77" fmla="*/ 2542664 w 2554927"/>
                  <a:gd name="connsiteY77" fmla="*/ 3038577 h 3433095"/>
                  <a:gd name="connsiteX78" fmla="*/ 2460114 w 2554927"/>
                  <a:gd name="connsiteY78" fmla="*/ 3140177 h 3433095"/>
                  <a:gd name="connsiteX79" fmla="*/ 2345814 w 2554927"/>
                  <a:gd name="connsiteY79" fmla="*/ 3197327 h 3433095"/>
                  <a:gd name="connsiteX80" fmla="*/ 2129914 w 2554927"/>
                  <a:gd name="connsiteY80" fmla="*/ 3210027 h 3433095"/>
                  <a:gd name="connsiteX81" fmla="*/ 2015614 w 2554927"/>
                  <a:gd name="connsiteY81" fmla="*/ 3229077 h 3433095"/>
                  <a:gd name="connsiteX82" fmla="*/ 1894964 w 2554927"/>
                  <a:gd name="connsiteY82" fmla="*/ 3298927 h 3433095"/>
                  <a:gd name="connsiteX83" fmla="*/ 1780664 w 2554927"/>
                  <a:gd name="connsiteY83" fmla="*/ 3400527 h 3433095"/>
                  <a:gd name="connsiteX84" fmla="*/ 1653664 w 2554927"/>
                  <a:gd name="connsiteY84" fmla="*/ 3425927 h 3433095"/>
                  <a:gd name="connsiteX85" fmla="*/ 1526664 w 2554927"/>
                  <a:gd name="connsiteY85" fmla="*/ 3425927 h 3433095"/>
                  <a:gd name="connsiteX86" fmla="*/ 1431414 w 2554927"/>
                  <a:gd name="connsiteY86" fmla="*/ 3343377 h 3433095"/>
                  <a:gd name="connsiteX87" fmla="*/ 1431414 w 2554927"/>
                  <a:gd name="connsiteY87" fmla="*/ 3248127 h 3433095"/>
                  <a:gd name="connsiteX88" fmla="*/ 1501264 w 2554927"/>
                  <a:gd name="connsiteY88" fmla="*/ 3146527 h 3433095"/>
                  <a:gd name="connsiteX89" fmla="*/ 1647314 w 2554927"/>
                  <a:gd name="connsiteY89" fmla="*/ 3076677 h 3433095"/>
                  <a:gd name="connsiteX90" fmla="*/ 1729864 w 2554927"/>
                  <a:gd name="connsiteY90" fmla="*/ 3025877 h 3433095"/>
                  <a:gd name="connsiteX91" fmla="*/ 1679064 w 2554927"/>
                  <a:gd name="connsiteY91" fmla="*/ 2975077 h 3433095"/>
                  <a:gd name="connsiteX92" fmla="*/ 1526664 w 2554927"/>
                  <a:gd name="connsiteY92" fmla="*/ 3032227 h 3433095"/>
                  <a:gd name="connsiteX93" fmla="*/ 1380614 w 2554927"/>
                  <a:gd name="connsiteY93" fmla="*/ 3146527 h 3433095"/>
                  <a:gd name="connsiteX94" fmla="*/ 1196464 w 2554927"/>
                  <a:gd name="connsiteY94" fmla="*/ 3222727 h 3433095"/>
                  <a:gd name="connsiteX95" fmla="*/ 1063114 w 2554927"/>
                  <a:gd name="connsiteY95" fmla="*/ 3216377 h 3433095"/>
                  <a:gd name="connsiteX96" fmla="*/ 967864 w 2554927"/>
                  <a:gd name="connsiteY96" fmla="*/ 3102077 h 3433095"/>
                  <a:gd name="connsiteX97" fmla="*/ 999614 w 2554927"/>
                  <a:gd name="connsiteY97" fmla="*/ 2917927 h 3433095"/>
                  <a:gd name="connsiteX98" fmla="*/ 1171064 w 2554927"/>
                  <a:gd name="connsiteY98" fmla="*/ 2790927 h 3433095"/>
                  <a:gd name="connsiteX99" fmla="*/ 1336164 w 2554927"/>
                  <a:gd name="connsiteY99" fmla="*/ 2651227 h 3433095"/>
                  <a:gd name="connsiteX100" fmla="*/ 1348864 w 2554927"/>
                  <a:gd name="connsiteY100" fmla="*/ 2549627 h 3433095"/>
                  <a:gd name="connsiteX101" fmla="*/ 1279014 w 2554927"/>
                  <a:gd name="connsiteY101" fmla="*/ 2524227 h 3433095"/>
                  <a:gd name="connsiteX102" fmla="*/ 1171064 w 2554927"/>
                  <a:gd name="connsiteY102" fmla="*/ 2594077 h 3433095"/>
                  <a:gd name="connsiteX103" fmla="*/ 1037714 w 2554927"/>
                  <a:gd name="connsiteY103" fmla="*/ 2765527 h 3433095"/>
                  <a:gd name="connsiteX104" fmla="*/ 866264 w 2554927"/>
                  <a:gd name="connsiteY104" fmla="*/ 2924277 h 3433095"/>
                  <a:gd name="connsiteX105" fmla="*/ 682114 w 2554927"/>
                  <a:gd name="connsiteY105" fmla="*/ 3044927 h 3433095"/>
                  <a:gd name="connsiteX106" fmla="*/ 510664 w 2554927"/>
                  <a:gd name="connsiteY106" fmla="*/ 3076677 h 3433095"/>
                  <a:gd name="connsiteX107" fmla="*/ 364614 w 2554927"/>
                  <a:gd name="connsiteY107" fmla="*/ 3000477 h 3433095"/>
                  <a:gd name="connsiteX108" fmla="*/ 351914 w 2554927"/>
                  <a:gd name="connsiteY108" fmla="*/ 2848077 h 3433095"/>
                  <a:gd name="connsiteX109" fmla="*/ 459864 w 2554927"/>
                  <a:gd name="connsiteY109" fmla="*/ 2689327 h 3433095"/>
                  <a:gd name="connsiteX110" fmla="*/ 650364 w 2554927"/>
                  <a:gd name="connsiteY110" fmla="*/ 2543277 h 3433095"/>
                  <a:gd name="connsiteX111" fmla="*/ 929764 w 2554927"/>
                  <a:gd name="connsiteY111" fmla="*/ 2397227 h 3433095"/>
                  <a:gd name="connsiteX112" fmla="*/ 1031364 w 2554927"/>
                  <a:gd name="connsiteY112" fmla="*/ 2314677 h 3433095"/>
                  <a:gd name="connsiteX113" fmla="*/ 1056764 w 2554927"/>
                  <a:gd name="connsiteY113" fmla="*/ 2251177 h 3433095"/>
                  <a:gd name="connsiteX114" fmla="*/ 986914 w 2554927"/>
                  <a:gd name="connsiteY114" fmla="*/ 2232127 h 3433095"/>
                  <a:gd name="connsiteX115" fmla="*/ 898014 w 2554927"/>
                  <a:gd name="connsiteY115" fmla="*/ 2301977 h 3433095"/>
                  <a:gd name="connsiteX116" fmla="*/ 834514 w 2554927"/>
                  <a:gd name="connsiteY116" fmla="*/ 2422627 h 3433095"/>
                  <a:gd name="connsiteX117" fmla="*/ 688464 w 2554927"/>
                  <a:gd name="connsiteY117" fmla="*/ 2517877 h 3433095"/>
                  <a:gd name="connsiteX118" fmla="*/ 555114 w 2554927"/>
                  <a:gd name="connsiteY118" fmla="*/ 2594077 h 3433095"/>
                  <a:gd name="connsiteX119" fmla="*/ 396364 w 2554927"/>
                  <a:gd name="connsiteY119" fmla="*/ 2606777 h 3433095"/>
                  <a:gd name="connsiteX120" fmla="*/ 250314 w 2554927"/>
                  <a:gd name="connsiteY120" fmla="*/ 2536927 h 3433095"/>
                  <a:gd name="connsiteX121" fmla="*/ 205864 w 2554927"/>
                  <a:gd name="connsiteY121" fmla="*/ 2403577 h 3433095"/>
                  <a:gd name="connsiteX122" fmla="*/ 237614 w 2554927"/>
                  <a:gd name="connsiteY122" fmla="*/ 2276577 h 3433095"/>
                  <a:gd name="connsiteX123" fmla="*/ 402714 w 2554927"/>
                  <a:gd name="connsiteY123" fmla="*/ 2149577 h 3433095"/>
                  <a:gd name="connsiteX124" fmla="*/ 580514 w 2554927"/>
                  <a:gd name="connsiteY124" fmla="*/ 2079727 h 3433095"/>
                  <a:gd name="connsiteX125" fmla="*/ 796414 w 2554927"/>
                  <a:gd name="connsiteY125" fmla="*/ 1978127 h 3433095"/>
                  <a:gd name="connsiteX126" fmla="*/ 878964 w 2554927"/>
                  <a:gd name="connsiteY126" fmla="*/ 1863827 h 3433095"/>
                  <a:gd name="connsiteX127" fmla="*/ 847214 w 2554927"/>
                  <a:gd name="connsiteY127" fmla="*/ 1832077 h 3433095"/>
                  <a:gd name="connsiteX128" fmla="*/ 732914 w 2554927"/>
                  <a:gd name="connsiteY128" fmla="*/ 1927327 h 3433095"/>
                  <a:gd name="connsiteX129" fmla="*/ 510664 w 2554927"/>
                  <a:gd name="connsiteY129" fmla="*/ 2022577 h 3433095"/>
                  <a:gd name="connsiteX130" fmla="*/ 364614 w 2554927"/>
                  <a:gd name="connsiteY130" fmla="*/ 2009877 h 3433095"/>
                  <a:gd name="connsiteX131" fmla="*/ 269364 w 2554927"/>
                  <a:gd name="connsiteY131" fmla="*/ 1889227 h 3433095"/>
                  <a:gd name="connsiteX132" fmla="*/ 256664 w 2554927"/>
                  <a:gd name="connsiteY132" fmla="*/ 1768577 h 3433095"/>
                  <a:gd name="connsiteX133" fmla="*/ 358264 w 2554927"/>
                  <a:gd name="connsiteY133" fmla="*/ 1641577 h 3433095"/>
                  <a:gd name="connsiteX134" fmla="*/ 523364 w 2554927"/>
                  <a:gd name="connsiteY134" fmla="*/ 1539977 h 3433095"/>
                  <a:gd name="connsiteX135" fmla="*/ 637664 w 2554927"/>
                  <a:gd name="connsiteY135" fmla="*/ 1476477 h 3433095"/>
                  <a:gd name="connsiteX136" fmla="*/ 688464 w 2554927"/>
                  <a:gd name="connsiteY136" fmla="*/ 1368527 h 3433095"/>
                  <a:gd name="connsiteX137" fmla="*/ 682114 w 2554927"/>
                  <a:gd name="connsiteY137" fmla="*/ 1336777 h 3433095"/>
                  <a:gd name="connsiteX138" fmla="*/ 605914 w 2554927"/>
                  <a:gd name="connsiteY138" fmla="*/ 1400277 h 3433095"/>
                  <a:gd name="connsiteX139" fmla="*/ 523364 w 2554927"/>
                  <a:gd name="connsiteY139" fmla="*/ 1444727 h 3433095"/>
                  <a:gd name="connsiteX140" fmla="*/ 421764 w 2554927"/>
                  <a:gd name="connsiteY140" fmla="*/ 1400277 h 3433095"/>
                  <a:gd name="connsiteX141" fmla="*/ 377314 w 2554927"/>
                  <a:gd name="connsiteY141" fmla="*/ 1279627 h 3433095"/>
                  <a:gd name="connsiteX142" fmla="*/ 377314 w 2554927"/>
                  <a:gd name="connsiteY142" fmla="*/ 1178027 h 3433095"/>
                  <a:gd name="connsiteX143" fmla="*/ 440814 w 2554927"/>
                  <a:gd name="connsiteY143" fmla="*/ 981177 h 3433095"/>
                  <a:gd name="connsiteX144" fmla="*/ 501242 w 2554927"/>
                  <a:gd name="connsiteY144" fmla="*/ 824475 h 3433095"/>
                  <a:gd name="connsiteX145" fmla="*/ 2184 w 2554927"/>
                  <a:gd name="connsiteY145" fmla="*/ 1324575 h 3433095"/>
                  <a:gd name="connsiteX146" fmla="*/ 727875 w 2554927"/>
                  <a:gd name="connsiteY146" fmla="*/ 91440 h 3433095"/>
                  <a:gd name="connsiteX0" fmla="*/ 772653 w 2554927"/>
                  <a:gd name="connsiteY0" fmla="*/ 154570 h 3341655"/>
                  <a:gd name="connsiteX1" fmla="*/ 792931 w 2554927"/>
                  <a:gd name="connsiteY1" fmla="*/ 328069 h 3341655"/>
                  <a:gd name="connsiteX2" fmla="*/ 720214 w 2554927"/>
                  <a:gd name="connsiteY2" fmla="*/ 603987 h 3341655"/>
                  <a:gd name="connsiteX3" fmla="*/ 669414 w 2554927"/>
                  <a:gd name="connsiteY3" fmla="*/ 781787 h 3341655"/>
                  <a:gd name="connsiteX4" fmla="*/ 593214 w 2554927"/>
                  <a:gd name="connsiteY4" fmla="*/ 972287 h 3341655"/>
                  <a:gd name="connsiteX5" fmla="*/ 580514 w 2554927"/>
                  <a:gd name="connsiteY5" fmla="*/ 1048487 h 3341655"/>
                  <a:gd name="connsiteX6" fmla="*/ 599564 w 2554927"/>
                  <a:gd name="connsiteY6" fmla="*/ 1080237 h 3341655"/>
                  <a:gd name="connsiteX7" fmla="*/ 529714 w 2554927"/>
                  <a:gd name="connsiteY7" fmla="*/ 1137387 h 3341655"/>
                  <a:gd name="connsiteX8" fmla="*/ 599564 w 2554927"/>
                  <a:gd name="connsiteY8" fmla="*/ 1080237 h 3341655"/>
                  <a:gd name="connsiteX9" fmla="*/ 663064 w 2554927"/>
                  <a:gd name="connsiteY9" fmla="*/ 1035787 h 3341655"/>
                  <a:gd name="connsiteX10" fmla="*/ 771014 w 2554927"/>
                  <a:gd name="connsiteY10" fmla="*/ 1061187 h 3341655"/>
                  <a:gd name="connsiteX11" fmla="*/ 847214 w 2554927"/>
                  <a:gd name="connsiteY11" fmla="*/ 1156437 h 3341655"/>
                  <a:gd name="connsiteX12" fmla="*/ 866264 w 2554927"/>
                  <a:gd name="connsiteY12" fmla="*/ 1302487 h 3341655"/>
                  <a:gd name="connsiteX13" fmla="*/ 815464 w 2554927"/>
                  <a:gd name="connsiteY13" fmla="*/ 1467587 h 3341655"/>
                  <a:gd name="connsiteX14" fmla="*/ 675764 w 2554927"/>
                  <a:gd name="connsiteY14" fmla="*/ 1556487 h 3341655"/>
                  <a:gd name="connsiteX15" fmla="*/ 504314 w 2554927"/>
                  <a:gd name="connsiteY15" fmla="*/ 1658087 h 3341655"/>
                  <a:gd name="connsiteX16" fmla="*/ 478914 w 2554927"/>
                  <a:gd name="connsiteY16" fmla="*/ 1702537 h 3341655"/>
                  <a:gd name="connsiteX17" fmla="*/ 491614 w 2554927"/>
                  <a:gd name="connsiteY17" fmla="*/ 1746987 h 3341655"/>
                  <a:gd name="connsiteX18" fmla="*/ 593214 w 2554927"/>
                  <a:gd name="connsiteY18" fmla="*/ 1708887 h 3341655"/>
                  <a:gd name="connsiteX19" fmla="*/ 713864 w 2554927"/>
                  <a:gd name="connsiteY19" fmla="*/ 1613637 h 3341655"/>
                  <a:gd name="connsiteX20" fmla="*/ 834514 w 2554927"/>
                  <a:gd name="connsiteY20" fmla="*/ 1537437 h 3341655"/>
                  <a:gd name="connsiteX21" fmla="*/ 910714 w 2554927"/>
                  <a:gd name="connsiteY21" fmla="*/ 1518387 h 3341655"/>
                  <a:gd name="connsiteX22" fmla="*/ 999614 w 2554927"/>
                  <a:gd name="connsiteY22" fmla="*/ 1569187 h 3341655"/>
                  <a:gd name="connsiteX23" fmla="*/ 1063114 w 2554927"/>
                  <a:gd name="connsiteY23" fmla="*/ 1753337 h 3341655"/>
                  <a:gd name="connsiteX24" fmla="*/ 1044064 w 2554927"/>
                  <a:gd name="connsiteY24" fmla="*/ 1861287 h 3341655"/>
                  <a:gd name="connsiteX25" fmla="*/ 980564 w 2554927"/>
                  <a:gd name="connsiteY25" fmla="*/ 1962887 h 3341655"/>
                  <a:gd name="connsiteX26" fmla="*/ 853564 w 2554927"/>
                  <a:gd name="connsiteY26" fmla="*/ 2051787 h 3341655"/>
                  <a:gd name="connsiteX27" fmla="*/ 586864 w 2554927"/>
                  <a:gd name="connsiteY27" fmla="*/ 2153387 h 3341655"/>
                  <a:gd name="connsiteX28" fmla="*/ 478914 w 2554927"/>
                  <a:gd name="connsiteY28" fmla="*/ 2204187 h 3341655"/>
                  <a:gd name="connsiteX29" fmla="*/ 421764 w 2554927"/>
                  <a:gd name="connsiteY29" fmla="*/ 2280387 h 3341655"/>
                  <a:gd name="connsiteX30" fmla="*/ 421764 w 2554927"/>
                  <a:gd name="connsiteY30" fmla="*/ 2350237 h 3341655"/>
                  <a:gd name="connsiteX31" fmla="*/ 536064 w 2554927"/>
                  <a:gd name="connsiteY31" fmla="*/ 2318487 h 3341655"/>
                  <a:gd name="connsiteX32" fmla="*/ 656714 w 2554927"/>
                  <a:gd name="connsiteY32" fmla="*/ 2235937 h 3341655"/>
                  <a:gd name="connsiteX33" fmla="*/ 758314 w 2554927"/>
                  <a:gd name="connsiteY33" fmla="*/ 2102587 h 3341655"/>
                  <a:gd name="connsiteX34" fmla="*/ 910714 w 2554927"/>
                  <a:gd name="connsiteY34" fmla="*/ 2026387 h 3341655"/>
                  <a:gd name="connsiteX35" fmla="*/ 1005964 w 2554927"/>
                  <a:gd name="connsiteY35" fmla="*/ 1956537 h 3341655"/>
                  <a:gd name="connsiteX36" fmla="*/ 1139314 w 2554927"/>
                  <a:gd name="connsiteY36" fmla="*/ 1969237 h 3341655"/>
                  <a:gd name="connsiteX37" fmla="*/ 1228214 w 2554927"/>
                  <a:gd name="connsiteY37" fmla="*/ 2051787 h 3341655"/>
                  <a:gd name="connsiteX38" fmla="*/ 1259964 w 2554927"/>
                  <a:gd name="connsiteY38" fmla="*/ 2134337 h 3341655"/>
                  <a:gd name="connsiteX39" fmla="*/ 1240914 w 2554927"/>
                  <a:gd name="connsiteY39" fmla="*/ 2242287 h 3341655"/>
                  <a:gd name="connsiteX40" fmla="*/ 1075814 w 2554927"/>
                  <a:gd name="connsiteY40" fmla="*/ 2381987 h 3341655"/>
                  <a:gd name="connsiteX41" fmla="*/ 904364 w 2554927"/>
                  <a:gd name="connsiteY41" fmla="*/ 2496287 h 3341655"/>
                  <a:gd name="connsiteX42" fmla="*/ 675764 w 2554927"/>
                  <a:gd name="connsiteY42" fmla="*/ 2629637 h 3341655"/>
                  <a:gd name="connsiteX43" fmla="*/ 593214 w 2554927"/>
                  <a:gd name="connsiteY43" fmla="*/ 2693137 h 3341655"/>
                  <a:gd name="connsiteX44" fmla="*/ 529714 w 2554927"/>
                  <a:gd name="connsiteY44" fmla="*/ 2762987 h 3341655"/>
                  <a:gd name="connsiteX45" fmla="*/ 567814 w 2554927"/>
                  <a:gd name="connsiteY45" fmla="*/ 2794737 h 3341655"/>
                  <a:gd name="connsiteX46" fmla="*/ 751964 w 2554927"/>
                  <a:gd name="connsiteY46" fmla="*/ 2705837 h 3341655"/>
                  <a:gd name="connsiteX47" fmla="*/ 859914 w 2554927"/>
                  <a:gd name="connsiteY47" fmla="*/ 2585187 h 3341655"/>
                  <a:gd name="connsiteX48" fmla="*/ 942464 w 2554927"/>
                  <a:gd name="connsiteY48" fmla="*/ 2489937 h 3341655"/>
                  <a:gd name="connsiteX49" fmla="*/ 1120264 w 2554927"/>
                  <a:gd name="connsiteY49" fmla="*/ 2343887 h 3341655"/>
                  <a:gd name="connsiteX50" fmla="*/ 1240914 w 2554927"/>
                  <a:gd name="connsiteY50" fmla="*/ 2242287 h 3341655"/>
                  <a:gd name="connsiteX51" fmla="*/ 1348864 w 2554927"/>
                  <a:gd name="connsiteY51" fmla="*/ 2197837 h 3341655"/>
                  <a:gd name="connsiteX52" fmla="*/ 1437764 w 2554927"/>
                  <a:gd name="connsiteY52" fmla="*/ 2223237 h 3341655"/>
                  <a:gd name="connsiteX53" fmla="*/ 1520314 w 2554927"/>
                  <a:gd name="connsiteY53" fmla="*/ 2318487 h 3341655"/>
                  <a:gd name="connsiteX54" fmla="*/ 1539364 w 2554927"/>
                  <a:gd name="connsiteY54" fmla="*/ 2477237 h 3341655"/>
                  <a:gd name="connsiteX55" fmla="*/ 1475864 w 2554927"/>
                  <a:gd name="connsiteY55" fmla="*/ 2629637 h 3341655"/>
                  <a:gd name="connsiteX56" fmla="*/ 1310764 w 2554927"/>
                  <a:gd name="connsiteY56" fmla="*/ 2782037 h 3341655"/>
                  <a:gd name="connsiteX57" fmla="*/ 1221864 w 2554927"/>
                  <a:gd name="connsiteY57" fmla="*/ 2870937 h 3341655"/>
                  <a:gd name="connsiteX58" fmla="*/ 1221864 w 2554927"/>
                  <a:gd name="connsiteY58" fmla="*/ 2921737 h 3341655"/>
                  <a:gd name="connsiteX59" fmla="*/ 1304414 w 2554927"/>
                  <a:gd name="connsiteY59" fmla="*/ 2921737 h 3341655"/>
                  <a:gd name="connsiteX60" fmla="*/ 1393314 w 2554927"/>
                  <a:gd name="connsiteY60" fmla="*/ 2839187 h 3341655"/>
                  <a:gd name="connsiteX61" fmla="*/ 1494914 w 2554927"/>
                  <a:gd name="connsiteY61" fmla="*/ 2743937 h 3341655"/>
                  <a:gd name="connsiteX62" fmla="*/ 1621914 w 2554927"/>
                  <a:gd name="connsiteY62" fmla="*/ 2699487 h 3341655"/>
                  <a:gd name="connsiteX63" fmla="*/ 1818764 w 2554927"/>
                  <a:gd name="connsiteY63" fmla="*/ 2737587 h 3341655"/>
                  <a:gd name="connsiteX64" fmla="*/ 1901314 w 2554927"/>
                  <a:gd name="connsiteY64" fmla="*/ 2902687 h 3341655"/>
                  <a:gd name="connsiteX65" fmla="*/ 1888614 w 2554927"/>
                  <a:gd name="connsiteY65" fmla="*/ 3004287 h 3341655"/>
                  <a:gd name="connsiteX66" fmla="*/ 1818764 w 2554927"/>
                  <a:gd name="connsiteY66" fmla="*/ 3086837 h 3341655"/>
                  <a:gd name="connsiteX67" fmla="*/ 1685414 w 2554927"/>
                  <a:gd name="connsiteY67" fmla="*/ 3143987 h 3341655"/>
                  <a:gd name="connsiteX68" fmla="*/ 1799714 w 2554927"/>
                  <a:gd name="connsiteY68" fmla="*/ 3093187 h 3341655"/>
                  <a:gd name="connsiteX69" fmla="*/ 1907664 w 2554927"/>
                  <a:gd name="connsiteY69" fmla="*/ 2985237 h 3341655"/>
                  <a:gd name="connsiteX70" fmla="*/ 2019039 w 2554927"/>
                  <a:gd name="connsiteY70" fmla="*/ 2919810 h 3341655"/>
                  <a:gd name="connsiteX71" fmla="*/ 2158739 w 2554927"/>
                  <a:gd name="connsiteY71" fmla="*/ 2900761 h 3341655"/>
                  <a:gd name="connsiteX72" fmla="*/ 2284603 w 2554927"/>
                  <a:gd name="connsiteY72" fmla="*/ 2925417 h 3341655"/>
                  <a:gd name="connsiteX73" fmla="*/ 2342110 w 2554927"/>
                  <a:gd name="connsiteY73" fmla="*/ 2885306 h 3341655"/>
                  <a:gd name="connsiteX74" fmla="*/ 2457123 w 2554927"/>
                  <a:gd name="connsiteY74" fmla="*/ 2871122 h 3341655"/>
                  <a:gd name="connsiteX75" fmla="*/ 2545589 w 2554927"/>
                  <a:gd name="connsiteY75" fmla="*/ 2834763 h 3341655"/>
                  <a:gd name="connsiteX76" fmla="*/ 2542664 w 2554927"/>
                  <a:gd name="connsiteY76" fmla="*/ 2947137 h 3341655"/>
                  <a:gd name="connsiteX77" fmla="*/ 2460114 w 2554927"/>
                  <a:gd name="connsiteY77" fmla="*/ 3048737 h 3341655"/>
                  <a:gd name="connsiteX78" fmla="*/ 2345814 w 2554927"/>
                  <a:gd name="connsiteY78" fmla="*/ 3105887 h 3341655"/>
                  <a:gd name="connsiteX79" fmla="*/ 2129914 w 2554927"/>
                  <a:gd name="connsiteY79" fmla="*/ 3118587 h 3341655"/>
                  <a:gd name="connsiteX80" fmla="*/ 2015614 w 2554927"/>
                  <a:gd name="connsiteY80" fmla="*/ 3137637 h 3341655"/>
                  <a:gd name="connsiteX81" fmla="*/ 1894964 w 2554927"/>
                  <a:gd name="connsiteY81" fmla="*/ 3207487 h 3341655"/>
                  <a:gd name="connsiteX82" fmla="*/ 1780664 w 2554927"/>
                  <a:gd name="connsiteY82" fmla="*/ 3309087 h 3341655"/>
                  <a:gd name="connsiteX83" fmla="*/ 1653664 w 2554927"/>
                  <a:gd name="connsiteY83" fmla="*/ 3334487 h 3341655"/>
                  <a:gd name="connsiteX84" fmla="*/ 1526664 w 2554927"/>
                  <a:gd name="connsiteY84" fmla="*/ 3334487 h 3341655"/>
                  <a:gd name="connsiteX85" fmla="*/ 1431414 w 2554927"/>
                  <a:gd name="connsiteY85" fmla="*/ 3251937 h 3341655"/>
                  <a:gd name="connsiteX86" fmla="*/ 1431414 w 2554927"/>
                  <a:gd name="connsiteY86" fmla="*/ 3156687 h 3341655"/>
                  <a:gd name="connsiteX87" fmla="*/ 1501264 w 2554927"/>
                  <a:gd name="connsiteY87" fmla="*/ 3055087 h 3341655"/>
                  <a:gd name="connsiteX88" fmla="*/ 1647314 w 2554927"/>
                  <a:gd name="connsiteY88" fmla="*/ 2985237 h 3341655"/>
                  <a:gd name="connsiteX89" fmla="*/ 1729864 w 2554927"/>
                  <a:gd name="connsiteY89" fmla="*/ 2934437 h 3341655"/>
                  <a:gd name="connsiteX90" fmla="*/ 1679064 w 2554927"/>
                  <a:gd name="connsiteY90" fmla="*/ 2883637 h 3341655"/>
                  <a:gd name="connsiteX91" fmla="*/ 1526664 w 2554927"/>
                  <a:gd name="connsiteY91" fmla="*/ 2940787 h 3341655"/>
                  <a:gd name="connsiteX92" fmla="*/ 1380614 w 2554927"/>
                  <a:gd name="connsiteY92" fmla="*/ 3055087 h 3341655"/>
                  <a:gd name="connsiteX93" fmla="*/ 1196464 w 2554927"/>
                  <a:gd name="connsiteY93" fmla="*/ 3131287 h 3341655"/>
                  <a:gd name="connsiteX94" fmla="*/ 1063114 w 2554927"/>
                  <a:gd name="connsiteY94" fmla="*/ 3124937 h 3341655"/>
                  <a:gd name="connsiteX95" fmla="*/ 967864 w 2554927"/>
                  <a:gd name="connsiteY95" fmla="*/ 3010637 h 3341655"/>
                  <a:gd name="connsiteX96" fmla="*/ 999614 w 2554927"/>
                  <a:gd name="connsiteY96" fmla="*/ 2826487 h 3341655"/>
                  <a:gd name="connsiteX97" fmla="*/ 1171064 w 2554927"/>
                  <a:gd name="connsiteY97" fmla="*/ 2699487 h 3341655"/>
                  <a:gd name="connsiteX98" fmla="*/ 1336164 w 2554927"/>
                  <a:gd name="connsiteY98" fmla="*/ 2559787 h 3341655"/>
                  <a:gd name="connsiteX99" fmla="*/ 1348864 w 2554927"/>
                  <a:gd name="connsiteY99" fmla="*/ 2458187 h 3341655"/>
                  <a:gd name="connsiteX100" fmla="*/ 1279014 w 2554927"/>
                  <a:gd name="connsiteY100" fmla="*/ 2432787 h 3341655"/>
                  <a:gd name="connsiteX101" fmla="*/ 1171064 w 2554927"/>
                  <a:gd name="connsiteY101" fmla="*/ 2502637 h 3341655"/>
                  <a:gd name="connsiteX102" fmla="*/ 1037714 w 2554927"/>
                  <a:gd name="connsiteY102" fmla="*/ 2674087 h 3341655"/>
                  <a:gd name="connsiteX103" fmla="*/ 866264 w 2554927"/>
                  <a:gd name="connsiteY103" fmla="*/ 2832837 h 3341655"/>
                  <a:gd name="connsiteX104" fmla="*/ 682114 w 2554927"/>
                  <a:gd name="connsiteY104" fmla="*/ 2953487 h 3341655"/>
                  <a:gd name="connsiteX105" fmla="*/ 510664 w 2554927"/>
                  <a:gd name="connsiteY105" fmla="*/ 2985237 h 3341655"/>
                  <a:gd name="connsiteX106" fmla="*/ 364614 w 2554927"/>
                  <a:gd name="connsiteY106" fmla="*/ 2909037 h 3341655"/>
                  <a:gd name="connsiteX107" fmla="*/ 351914 w 2554927"/>
                  <a:gd name="connsiteY107" fmla="*/ 2756637 h 3341655"/>
                  <a:gd name="connsiteX108" fmla="*/ 459864 w 2554927"/>
                  <a:gd name="connsiteY108" fmla="*/ 2597887 h 3341655"/>
                  <a:gd name="connsiteX109" fmla="*/ 650364 w 2554927"/>
                  <a:gd name="connsiteY109" fmla="*/ 2451837 h 3341655"/>
                  <a:gd name="connsiteX110" fmla="*/ 929764 w 2554927"/>
                  <a:gd name="connsiteY110" fmla="*/ 2305787 h 3341655"/>
                  <a:gd name="connsiteX111" fmla="*/ 1031364 w 2554927"/>
                  <a:gd name="connsiteY111" fmla="*/ 2223237 h 3341655"/>
                  <a:gd name="connsiteX112" fmla="*/ 1056764 w 2554927"/>
                  <a:gd name="connsiteY112" fmla="*/ 2159737 h 3341655"/>
                  <a:gd name="connsiteX113" fmla="*/ 986914 w 2554927"/>
                  <a:gd name="connsiteY113" fmla="*/ 2140687 h 3341655"/>
                  <a:gd name="connsiteX114" fmla="*/ 898014 w 2554927"/>
                  <a:gd name="connsiteY114" fmla="*/ 2210537 h 3341655"/>
                  <a:gd name="connsiteX115" fmla="*/ 834514 w 2554927"/>
                  <a:gd name="connsiteY115" fmla="*/ 2331187 h 3341655"/>
                  <a:gd name="connsiteX116" fmla="*/ 688464 w 2554927"/>
                  <a:gd name="connsiteY116" fmla="*/ 2426437 h 3341655"/>
                  <a:gd name="connsiteX117" fmla="*/ 555114 w 2554927"/>
                  <a:gd name="connsiteY117" fmla="*/ 2502637 h 3341655"/>
                  <a:gd name="connsiteX118" fmla="*/ 396364 w 2554927"/>
                  <a:gd name="connsiteY118" fmla="*/ 2515337 h 3341655"/>
                  <a:gd name="connsiteX119" fmla="*/ 250314 w 2554927"/>
                  <a:gd name="connsiteY119" fmla="*/ 2445487 h 3341655"/>
                  <a:gd name="connsiteX120" fmla="*/ 205864 w 2554927"/>
                  <a:gd name="connsiteY120" fmla="*/ 2312137 h 3341655"/>
                  <a:gd name="connsiteX121" fmla="*/ 237614 w 2554927"/>
                  <a:gd name="connsiteY121" fmla="*/ 2185137 h 3341655"/>
                  <a:gd name="connsiteX122" fmla="*/ 402714 w 2554927"/>
                  <a:gd name="connsiteY122" fmla="*/ 2058137 h 3341655"/>
                  <a:gd name="connsiteX123" fmla="*/ 580514 w 2554927"/>
                  <a:gd name="connsiteY123" fmla="*/ 1988287 h 3341655"/>
                  <a:gd name="connsiteX124" fmla="*/ 796414 w 2554927"/>
                  <a:gd name="connsiteY124" fmla="*/ 1886687 h 3341655"/>
                  <a:gd name="connsiteX125" fmla="*/ 878964 w 2554927"/>
                  <a:gd name="connsiteY125" fmla="*/ 1772387 h 3341655"/>
                  <a:gd name="connsiteX126" fmla="*/ 847214 w 2554927"/>
                  <a:gd name="connsiteY126" fmla="*/ 1740637 h 3341655"/>
                  <a:gd name="connsiteX127" fmla="*/ 732914 w 2554927"/>
                  <a:gd name="connsiteY127" fmla="*/ 1835887 h 3341655"/>
                  <a:gd name="connsiteX128" fmla="*/ 510664 w 2554927"/>
                  <a:gd name="connsiteY128" fmla="*/ 1931137 h 3341655"/>
                  <a:gd name="connsiteX129" fmla="*/ 364614 w 2554927"/>
                  <a:gd name="connsiteY129" fmla="*/ 1918437 h 3341655"/>
                  <a:gd name="connsiteX130" fmla="*/ 269364 w 2554927"/>
                  <a:gd name="connsiteY130" fmla="*/ 1797787 h 3341655"/>
                  <a:gd name="connsiteX131" fmla="*/ 256664 w 2554927"/>
                  <a:gd name="connsiteY131" fmla="*/ 1677137 h 3341655"/>
                  <a:gd name="connsiteX132" fmla="*/ 358264 w 2554927"/>
                  <a:gd name="connsiteY132" fmla="*/ 1550137 h 3341655"/>
                  <a:gd name="connsiteX133" fmla="*/ 523364 w 2554927"/>
                  <a:gd name="connsiteY133" fmla="*/ 1448537 h 3341655"/>
                  <a:gd name="connsiteX134" fmla="*/ 637664 w 2554927"/>
                  <a:gd name="connsiteY134" fmla="*/ 1385037 h 3341655"/>
                  <a:gd name="connsiteX135" fmla="*/ 688464 w 2554927"/>
                  <a:gd name="connsiteY135" fmla="*/ 1277087 h 3341655"/>
                  <a:gd name="connsiteX136" fmla="*/ 682114 w 2554927"/>
                  <a:gd name="connsiteY136" fmla="*/ 1245337 h 3341655"/>
                  <a:gd name="connsiteX137" fmla="*/ 605914 w 2554927"/>
                  <a:gd name="connsiteY137" fmla="*/ 1308837 h 3341655"/>
                  <a:gd name="connsiteX138" fmla="*/ 523364 w 2554927"/>
                  <a:gd name="connsiteY138" fmla="*/ 1353287 h 3341655"/>
                  <a:gd name="connsiteX139" fmla="*/ 421764 w 2554927"/>
                  <a:gd name="connsiteY139" fmla="*/ 1308837 h 3341655"/>
                  <a:gd name="connsiteX140" fmla="*/ 377314 w 2554927"/>
                  <a:gd name="connsiteY140" fmla="*/ 1188187 h 3341655"/>
                  <a:gd name="connsiteX141" fmla="*/ 377314 w 2554927"/>
                  <a:gd name="connsiteY141" fmla="*/ 1086587 h 3341655"/>
                  <a:gd name="connsiteX142" fmla="*/ 440814 w 2554927"/>
                  <a:gd name="connsiteY142" fmla="*/ 889737 h 3341655"/>
                  <a:gd name="connsiteX143" fmla="*/ 501242 w 2554927"/>
                  <a:gd name="connsiteY143" fmla="*/ 733035 h 3341655"/>
                  <a:gd name="connsiteX144" fmla="*/ 2184 w 2554927"/>
                  <a:gd name="connsiteY144" fmla="*/ 1233135 h 3341655"/>
                  <a:gd name="connsiteX145" fmla="*/ 727875 w 2554927"/>
                  <a:gd name="connsiteY145" fmla="*/ 0 h 3341655"/>
                  <a:gd name="connsiteX0" fmla="*/ 772653 w 2554927"/>
                  <a:gd name="connsiteY0" fmla="*/ 0 h 3187085"/>
                  <a:gd name="connsiteX1" fmla="*/ 792931 w 2554927"/>
                  <a:gd name="connsiteY1" fmla="*/ 173499 h 3187085"/>
                  <a:gd name="connsiteX2" fmla="*/ 720214 w 2554927"/>
                  <a:gd name="connsiteY2" fmla="*/ 449417 h 3187085"/>
                  <a:gd name="connsiteX3" fmla="*/ 669414 w 2554927"/>
                  <a:gd name="connsiteY3" fmla="*/ 627217 h 3187085"/>
                  <a:gd name="connsiteX4" fmla="*/ 593214 w 2554927"/>
                  <a:gd name="connsiteY4" fmla="*/ 817717 h 3187085"/>
                  <a:gd name="connsiteX5" fmla="*/ 580514 w 2554927"/>
                  <a:gd name="connsiteY5" fmla="*/ 893917 h 3187085"/>
                  <a:gd name="connsiteX6" fmla="*/ 599564 w 2554927"/>
                  <a:gd name="connsiteY6" fmla="*/ 925667 h 3187085"/>
                  <a:gd name="connsiteX7" fmla="*/ 529714 w 2554927"/>
                  <a:gd name="connsiteY7" fmla="*/ 982817 h 3187085"/>
                  <a:gd name="connsiteX8" fmla="*/ 599564 w 2554927"/>
                  <a:gd name="connsiteY8" fmla="*/ 925667 h 3187085"/>
                  <a:gd name="connsiteX9" fmla="*/ 663064 w 2554927"/>
                  <a:gd name="connsiteY9" fmla="*/ 881217 h 3187085"/>
                  <a:gd name="connsiteX10" fmla="*/ 771014 w 2554927"/>
                  <a:gd name="connsiteY10" fmla="*/ 906617 h 3187085"/>
                  <a:gd name="connsiteX11" fmla="*/ 847214 w 2554927"/>
                  <a:gd name="connsiteY11" fmla="*/ 1001867 h 3187085"/>
                  <a:gd name="connsiteX12" fmla="*/ 866264 w 2554927"/>
                  <a:gd name="connsiteY12" fmla="*/ 1147917 h 3187085"/>
                  <a:gd name="connsiteX13" fmla="*/ 815464 w 2554927"/>
                  <a:gd name="connsiteY13" fmla="*/ 1313017 h 3187085"/>
                  <a:gd name="connsiteX14" fmla="*/ 675764 w 2554927"/>
                  <a:gd name="connsiteY14" fmla="*/ 1401917 h 3187085"/>
                  <a:gd name="connsiteX15" fmla="*/ 504314 w 2554927"/>
                  <a:gd name="connsiteY15" fmla="*/ 1503517 h 3187085"/>
                  <a:gd name="connsiteX16" fmla="*/ 478914 w 2554927"/>
                  <a:gd name="connsiteY16" fmla="*/ 1547967 h 3187085"/>
                  <a:gd name="connsiteX17" fmla="*/ 491614 w 2554927"/>
                  <a:gd name="connsiteY17" fmla="*/ 1592417 h 3187085"/>
                  <a:gd name="connsiteX18" fmla="*/ 593214 w 2554927"/>
                  <a:gd name="connsiteY18" fmla="*/ 1554317 h 3187085"/>
                  <a:gd name="connsiteX19" fmla="*/ 713864 w 2554927"/>
                  <a:gd name="connsiteY19" fmla="*/ 1459067 h 3187085"/>
                  <a:gd name="connsiteX20" fmla="*/ 834514 w 2554927"/>
                  <a:gd name="connsiteY20" fmla="*/ 1382867 h 3187085"/>
                  <a:gd name="connsiteX21" fmla="*/ 910714 w 2554927"/>
                  <a:gd name="connsiteY21" fmla="*/ 1363817 h 3187085"/>
                  <a:gd name="connsiteX22" fmla="*/ 999614 w 2554927"/>
                  <a:gd name="connsiteY22" fmla="*/ 1414617 h 3187085"/>
                  <a:gd name="connsiteX23" fmla="*/ 1063114 w 2554927"/>
                  <a:gd name="connsiteY23" fmla="*/ 1598767 h 3187085"/>
                  <a:gd name="connsiteX24" fmla="*/ 1044064 w 2554927"/>
                  <a:gd name="connsiteY24" fmla="*/ 1706717 h 3187085"/>
                  <a:gd name="connsiteX25" fmla="*/ 980564 w 2554927"/>
                  <a:gd name="connsiteY25" fmla="*/ 1808317 h 3187085"/>
                  <a:gd name="connsiteX26" fmla="*/ 853564 w 2554927"/>
                  <a:gd name="connsiteY26" fmla="*/ 1897217 h 3187085"/>
                  <a:gd name="connsiteX27" fmla="*/ 586864 w 2554927"/>
                  <a:gd name="connsiteY27" fmla="*/ 1998817 h 3187085"/>
                  <a:gd name="connsiteX28" fmla="*/ 478914 w 2554927"/>
                  <a:gd name="connsiteY28" fmla="*/ 2049617 h 3187085"/>
                  <a:gd name="connsiteX29" fmla="*/ 421764 w 2554927"/>
                  <a:gd name="connsiteY29" fmla="*/ 2125817 h 3187085"/>
                  <a:gd name="connsiteX30" fmla="*/ 421764 w 2554927"/>
                  <a:gd name="connsiteY30" fmla="*/ 2195667 h 3187085"/>
                  <a:gd name="connsiteX31" fmla="*/ 536064 w 2554927"/>
                  <a:gd name="connsiteY31" fmla="*/ 2163917 h 3187085"/>
                  <a:gd name="connsiteX32" fmla="*/ 656714 w 2554927"/>
                  <a:gd name="connsiteY32" fmla="*/ 2081367 h 3187085"/>
                  <a:gd name="connsiteX33" fmla="*/ 758314 w 2554927"/>
                  <a:gd name="connsiteY33" fmla="*/ 1948017 h 3187085"/>
                  <a:gd name="connsiteX34" fmla="*/ 910714 w 2554927"/>
                  <a:gd name="connsiteY34" fmla="*/ 1871817 h 3187085"/>
                  <a:gd name="connsiteX35" fmla="*/ 1005964 w 2554927"/>
                  <a:gd name="connsiteY35" fmla="*/ 1801967 h 3187085"/>
                  <a:gd name="connsiteX36" fmla="*/ 1139314 w 2554927"/>
                  <a:gd name="connsiteY36" fmla="*/ 1814667 h 3187085"/>
                  <a:gd name="connsiteX37" fmla="*/ 1228214 w 2554927"/>
                  <a:gd name="connsiteY37" fmla="*/ 1897217 h 3187085"/>
                  <a:gd name="connsiteX38" fmla="*/ 1259964 w 2554927"/>
                  <a:gd name="connsiteY38" fmla="*/ 1979767 h 3187085"/>
                  <a:gd name="connsiteX39" fmla="*/ 1240914 w 2554927"/>
                  <a:gd name="connsiteY39" fmla="*/ 2087717 h 3187085"/>
                  <a:gd name="connsiteX40" fmla="*/ 1075814 w 2554927"/>
                  <a:gd name="connsiteY40" fmla="*/ 2227417 h 3187085"/>
                  <a:gd name="connsiteX41" fmla="*/ 904364 w 2554927"/>
                  <a:gd name="connsiteY41" fmla="*/ 2341717 h 3187085"/>
                  <a:gd name="connsiteX42" fmla="*/ 675764 w 2554927"/>
                  <a:gd name="connsiteY42" fmla="*/ 2475067 h 3187085"/>
                  <a:gd name="connsiteX43" fmla="*/ 593214 w 2554927"/>
                  <a:gd name="connsiteY43" fmla="*/ 2538567 h 3187085"/>
                  <a:gd name="connsiteX44" fmla="*/ 529714 w 2554927"/>
                  <a:gd name="connsiteY44" fmla="*/ 2608417 h 3187085"/>
                  <a:gd name="connsiteX45" fmla="*/ 567814 w 2554927"/>
                  <a:gd name="connsiteY45" fmla="*/ 2640167 h 3187085"/>
                  <a:gd name="connsiteX46" fmla="*/ 751964 w 2554927"/>
                  <a:gd name="connsiteY46" fmla="*/ 2551267 h 3187085"/>
                  <a:gd name="connsiteX47" fmla="*/ 859914 w 2554927"/>
                  <a:gd name="connsiteY47" fmla="*/ 2430617 h 3187085"/>
                  <a:gd name="connsiteX48" fmla="*/ 942464 w 2554927"/>
                  <a:gd name="connsiteY48" fmla="*/ 2335367 h 3187085"/>
                  <a:gd name="connsiteX49" fmla="*/ 1120264 w 2554927"/>
                  <a:gd name="connsiteY49" fmla="*/ 2189317 h 3187085"/>
                  <a:gd name="connsiteX50" fmla="*/ 1240914 w 2554927"/>
                  <a:gd name="connsiteY50" fmla="*/ 2087717 h 3187085"/>
                  <a:gd name="connsiteX51" fmla="*/ 1348864 w 2554927"/>
                  <a:gd name="connsiteY51" fmla="*/ 2043267 h 3187085"/>
                  <a:gd name="connsiteX52" fmla="*/ 1437764 w 2554927"/>
                  <a:gd name="connsiteY52" fmla="*/ 2068667 h 3187085"/>
                  <a:gd name="connsiteX53" fmla="*/ 1520314 w 2554927"/>
                  <a:gd name="connsiteY53" fmla="*/ 2163917 h 3187085"/>
                  <a:gd name="connsiteX54" fmla="*/ 1539364 w 2554927"/>
                  <a:gd name="connsiteY54" fmla="*/ 2322667 h 3187085"/>
                  <a:gd name="connsiteX55" fmla="*/ 1475864 w 2554927"/>
                  <a:gd name="connsiteY55" fmla="*/ 2475067 h 3187085"/>
                  <a:gd name="connsiteX56" fmla="*/ 1310764 w 2554927"/>
                  <a:gd name="connsiteY56" fmla="*/ 2627467 h 3187085"/>
                  <a:gd name="connsiteX57" fmla="*/ 1221864 w 2554927"/>
                  <a:gd name="connsiteY57" fmla="*/ 2716367 h 3187085"/>
                  <a:gd name="connsiteX58" fmla="*/ 1221864 w 2554927"/>
                  <a:gd name="connsiteY58" fmla="*/ 2767167 h 3187085"/>
                  <a:gd name="connsiteX59" fmla="*/ 1304414 w 2554927"/>
                  <a:gd name="connsiteY59" fmla="*/ 2767167 h 3187085"/>
                  <a:gd name="connsiteX60" fmla="*/ 1393314 w 2554927"/>
                  <a:gd name="connsiteY60" fmla="*/ 2684617 h 3187085"/>
                  <a:gd name="connsiteX61" fmla="*/ 1494914 w 2554927"/>
                  <a:gd name="connsiteY61" fmla="*/ 2589367 h 3187085"/>
                  <a:gd name="connsiteX62" fmla="*/ 1621914 w 2554927"/>
                  <a:gd name="connsiteY62" fmla="*/ 2544917 h 3187085"/>
                  <a:gd name="connsiteX63" fmla="*/ 1818764 w 2554927"/>
                  <a:gd name="connsiteY63" fmla="*/ 2583017 h 3187085"/>
                  <a:gd name="connsiteX64" fmla="*/ 1901314 w 2554927"/>
                  <a:gd name="connsiteY64" fmla="*/ 2748117 h 3187085"/>
                  <a:gd name="connsiteX65" fmla="*/ 1888614 w 2554927"/>
                  <a:gd name="connsiteY65" fmla="*/ 2849717 h 3187085"/>
                  <a:gd name="connsiteX66" fmla="*/ 1818764 w 2554927"/>
                  <a:gd name="connsiteY66" fmla="*/ 2932267 h 3187085"/>
                  <a:gd name="connsiteX67" fmla="*/ 1685414 w 2554927"/>
                  <a:gd name="connsiteY67" fmla="*/ 2989417 h 3187085"/>
                  <a:gd name="connsiteX68" fmla="*/ 1799714 w 2554927"/>
                  <a:gd name="connsiteY68" fmla="*/ 2938617 h 3187085"/>
                  <a:gd name="connsiteX69" fmla="*/ 1907664 w 2554927"/>
                  <a:gd name="connsiteY69" fmla="*/ 2830667 h 3187085"/>
                  <a:gd name="connsiteX70" fmla="*/ 2019039 w 2554927"/>
                  <a:gd name="connsiteY70" fmla="*/ 2765240 h 3187085"/>
                  <a:gd name="connsiteX71" fmla="*/ 2158739 w 2554927"/>
                  <a:gd name="connsiteY71" fmla="*/ 2746191 h 3187085"/>
                  <a:gd name="connsiteX72" fmla="*/ 2284603 w 2554927"/>
                  <a:gd name="connsiteY72" fmla="*/ 2770847 h 3187085"/>
                  <a:gd name="connsiteX73" fmla="*/ 2342110 w 2554927"/>
                  <a:gd name="connsiteY73" fmla="*/ 2730736 h 3187085"/>
                  <a:gd name="connsiteX74" fmla="*/ 2457123 w 2554927"/>
                  <a:gd name="connsiteY74" fmla="*/ 2716552 h 3187085"/>
                  <a:gd name="connsiteX75" fmla="*/ 2545589 w 2554927"/>
                  <a:gd name="connsiteY75" fmla="*/ 2680193 h 3187085"/>
                  <a:gd name="connsiteX76" fmla="*/ 2542664 w 2554927"/>
                  <a:gd name="connsiteY76" fmla="*/ 2792567 h 3187085"/>
                  <a:gd name="connsiteX77" fmla="*/ 2460114 w 2554927"/>
                  <a:gd name="connsiteY77" fmla="*/ 2894167 h 3187085"/>
                  <a:gd name="connsiteX78" fmla="*/ 2345814 w 2554927"/>
                  <a:gd name="connsiteY78" fmla="*/ 2951317 h 3187085"/>
                  <a:gd name="connsiteX79" fmla="*/ 2129914 w 2554927"/>
                  <a:gd name="connsiteY79" fmla="*/ 2964017 h 3187085"/>
                  <a:gd name="connsiteX80" fmla="*/ 2015614 w 2554927"/>
                  <a:gd name="connsiteY80" fmla="*/ 2983067 h 3187085"/>
                  <a:gd name="connsiteX81" fmla="*/ 1894964 w 2554927"/>
                  <a:gd name="connsiteY81" fmla="*/ 3052917 h 3187085"/>
                  <a:gd name="connsiteX82" fmla="*/ 1780664 w 2554927"/>
                  <a:gd name="connsiteY82" fmla="*/ 3154517 h 3187085"/>
                  <a:gd name="connsiteX83" fmla="*/ 1653664 w 2554927"/>
                  <a:gd name="connsiteY83" fmla="*/ 3179917 h 3187085"/>
                  <a:gd name="connsiteX84" fmla="*/ 1526664 w 2554927"/>
                  <a:gd name="connsiteY84" fmla="*/ 3179917 h 3187085"/>
                  <a:gd name="connsiteX85" fmla="*/ 1431414 w 2554927"/>
                  <a:gd name="connsiteY85" fmla="*/ 3097367 h 3187085"/>
                  <a:gd name="connsiteX86" fmla="*/ 1431414 w 2554927"/>
                  <a:gd name="connsiteY86" fmla="*/ 3002117 h 3187085"/>
                  <a:gd name="connsiteX87" fmla="*/ 1501264 w 2554927"/>
                  <a:gd name="connsiteY87" fmla="*/ 2900517 h 3187085"/>
                  <a:gd name="connsiteX88" fmla="*/ 1647314 w 2554927"/>
                  <a:gd name="connsiteY88" fmla="*/ 2830667 h 3187085"/>
                  <a:gd name="connsiteX89" fmla="*/ 1729864 w 2554927"/>
                  <a:gd name="connsiteY89" fmla="*/ 2779867 h 3187085"/>
                  <a:gd name="connsiteX90" fmla="*/ 1679064 w 2554927"/>
                  <a:gd name="connsiteY90" fmla="*/ 2729067 h 3187085"/>
                  <a:gd name="connsiteX91" fmla="*/ 1526664 w 2554927"/>
                  <a:gd name="connsiteY91" fmla="*/ 2786217 h 3187085"/>
                  <a:gd name="connsiteX92" fmla="*/ 1380614 w 2554927"/>
                  <a:gd name="connsiteY92" fmla="*/ 2900517 h 3187085"/>
                  <a:gd name="connsiteX93" fmla="*/ 1196464 w 2554927"/>
                  <a:gd name="connsiteY93" fmla="*/ 2976717 h 3187085"/>
                  <a:gd name="connsiteX94" fmla="*/ 1063114 w 2554927"/>
                  <a:gd name="connsiteY94" fmla="*/ 2970367 h 3187085"/>
                  <a:gd name="connsiteX95" fmla="*/ 967864 w 2554927"/>
                  <a:gd name="connsiteY95" fmla="*/ 2856067 h 3187085"/>
                  <a:gd name="connsiteX96" fmla="*/ 999614 w 2554927"/>
                  <a:gd name="connsiteY96" fmla="*/ 2671917 h 3187085"/>
                  <a:gd name="connsiteX97" fmla="*/ 1171064 w 2554927"/>
                  <a:gd name="connsiteY97" fmla="*/ 2544917 h 3187085"/>
                  <a:gd name="connsiteX98" fmla="*/ 1336164 w 2554927"/>
                  <a:gd name="connsiteY98" fmla="*/ 2405217 h 3187085"/>
                  <a:gd name="connsiteX99" fmla="*/ 1348864 w 2554927"/>
                  <a:gd name="connsiteY99" fmla="*/ 2303617 h 3187085"/>
                  <a:gd name="connsiteX100" fmla="*/ 1279014 w 2554927"/>
                  <a:gd name="connsiteY100" fmla="*/ 2278217 h 3187085"/>
                  <a:gd name="connsiteX101" fmla="*/ 1171064 w 2554927"/>
                  <a:gd name="connsiteY101" fmla="*/ 2348067 h 3187085"/>
                  <a:gd name="connsiteX102" fmla="*/ 1037714 w 2554927"/>
                  <a:gd name="connsiteY102" fmla="*/ 2519517 h 3187085"/>
                  <a:gd name="connsiteX103" fmla="*/ 866264 w 2554927"/>
                  <a:gd name="connsiteY103" fmla="*/ 2678267 h 3187085"/>
                  <a:gd name="connsiteX104" fmla="*/ 682114 w 2554927"/>
                  <a:gd name="connsiteY104" fmla="*/ 2798917 h 3187085"/>
                  <a:gd name="connsiteX105" fmla="*/ 510664 w 2554927"/>
                  <a:gd name="connsiteY105" fmla="*/ 2830667 h 3187085"/>
                  <a:gd name="connsiteX106" fmla="*/ 364614 w 2554927"/>
                  <a:gd name="connsiteY106" fmla="*/ 2754467 h 3187085"/>
                  <a:gd name="connsiteX107" fmla="*/ 351914 w 2554927"/>
                  <a:gd name="connsiteY107" fmla="*/ 2602067 h 3187085"/>
                  <a:gd name="connsiteX108" fmla="*/ 459864 w 2554927"/>
                  <a:gd name="connsiteY108" fmla="*/ 2443317 h 3187085"/>
                  <a:gd name="connsiteX109" fmla="*/ 650364 w 2554927"/>
                  <a:gd name="connsiteY109" fmla="*/ 2297267 h 3187085"/>
                  <a:gd name="connsiteX110" fmla="*/ 929764 w 2554927"/>
                  <a:gd name="connsiteY110" fmla="*/ 2151217 h 3187085"/>
                  <a:gd name="connsiteX111" fmla="*/ 1031364 w 2554927"/>
                  <a:gd name="connsiteY111" fmla="*/ 2068667 h 3187085"/>
                  <a:gd name="connsiteX112" fmla="*/ 1056764 w 2554927"/>
                  <a:gd name="connsiteY112" fmla="*/ 2005167 h 3187085"/>
                  <a:gd name="connsiteX113" fmla="*/ 986914 w 2554927"/>
                  <a:gd name="connsiteY113" fmla="*/ 1986117 h 3187085"/>
                  <a:gd name="connsiteX114" fmla="*/ 898014 w 2554927"/>
                  <a:gd name="connsiteY114" fmla="*/ 2055967 h 3187085"/>
                  <a:gd name="connsiteX115" fmla="*/ 834514 w 2554927"/>
                  <a:gd name="connsiteY115" fmla="*/ 2176617 h 3187085"/>
                  <a:gd name="connsiteX116" fmla="*/ 688464 w 2554927"/>
                  <a:gd name="connsiteY116" fmla="*/ 2271867 h 3187085"/>
                  <a:gd name="connsiteX117" fmla="*/ 555114 w 2554927"/>
                  <a:gd name="connsiteY117" fmla="*/ 2348067 h 3187085"/>
                  <a:gd name="connsiteX118" fmla="*/ 396364 w 2554927"/>
                  <a:gd name="connsiteY118" fmla="*/ 2360767 h 3187085"/>
                  <a:gd name="connsiteX119" fmla="*/ 250314 w 2554927"/>
                  <a:gd name="connsiteY119" fmla="*/ 2290917 h 3187085"/>
                  <a:gd name="connsiteX120" fmla="*/ 205864 w 2554927"/>
                  <a:gd name="connsiteY120" fmla="*/ 2157567 h 3187085"/>
                  <a:gd name="connsiteX121" fmla="*/ 237614 w 2554927"/>
                  <a:gd name="connsiteY121" fmla="*/ 2030567 h 3187085"/>
                  <a:gd name="connsiteX122" fmla="*/ 402714 w 2554927"/>
                  <a:gd name="connsiteY122" fmla="*/ 1903567 h 3187085"/>
                  <a:gd name="connsiteX123" fmla="*/ 580514 w 2554927"/>
                  <a:gd name="connsiteY123" fmla="*/ 1833717 h 3187085"/>
                  <a:gd name="connsiteX124" fmla="*/ 796414 w 2554927"/>
                  <a:gd name="connsiteY124" fmla="*/ 1732117 h 3187085"/>
                  <a:gd name="connsiteX125" fmla="*/ 878964 w 2554927"/>
                  <a:gd name="connsiteY125" fmla="*/ 1617817 h 3187085"/>
                  <a:gd name="connsiteX126" fmla="*/ 847214 w 2554927"/>
                  <a:gd name="connsiteY126" fmla="*/ 1586067 h 3187085"/>
                  <a:gd name="connsiteX127" fmla="*/ 732914 w 2554927"/>
                  <a:gd name="connsiteY127" fmla="*/ 1681317 h 3187085"/>
                  <a:gd name="connsiteX128" fmla="*/ 510664 w 2554927"/>
                  <a:gd name="connsiteY128" fmla="*/ 1776567 h 3187085"/>
                  <a:gd name="connsiteX129" fmla="*/ 364614 w 2554927"/>
                  <a:gd name="connsiteY129" fmla="*/ 1763867 h 3187085"/>
                  <a:gd name="connsiteX130" fmla="*/ 269364 w 2554927"/>
                  <a:gd name="connsiteY130" fmla="*/ 1643217 h 3187085"/>
                  <a:gd name="connsiteX131" fmla="*/ 256664 w 2554927"/>
                  <a:gd name="connsiteY131" fmla="*/ 1522567 h 3187085"/>
                  <a:gd name="connsiteX132" fmla="*/ 358264 w 2554927"/>
                  <a:gd name="connsiteY132" fmla="*/ 1395567 h 3187085"/>
                  <a:gd name="connsiteX133" fmla="*/ 523364 w 2554927"/>
                  <a:gd name="connsiteY133" fmla="*/ 1293967 h 3187085"/>
                  <a:gd name="connsiteX134" fmla="*/ 637664 w 2554927"/>
                  <a:gd name="connsiteY134" fmla="*/ 1230467 h 3187085"/>
                  <a:gd name="connsiteX135" fmla="*/ 688464 w 2554927"/>
                  <a:gd name="connsiteY135" fmla="*/ 1122517 h 3187085"/>
                  <a:gd name="connsiteX136" fmla="*/ 682114 w 2554927"/>
                  <a:gd name="connsiteY136" fmla="*/ 1090767 h 3187085"/>
                  <a:gd name="connsiteX137" fmla="*/ 605914 w 2554927"/>
                  <a:gd name="connsiteY137" fmla="*/ 1154267 h 3187085"/>
                  <a:gd name="connsiteX138" fmla="*/ 523364 w 2554927"/>
                  <a:gd name="connsiteY138" fmla="*/ 1198717 h 3187085"/>
                  <a:gd name="connsiteX139" fmla="*/ 421764 w 2554927"/>
                  <a:gd name="connsiteY139" fmla="*/ 1154267 h 3187085"/>
                  <a:gd name="connsiteX140" fmla="*/ 377314 w 2554927"/>
                  <a:gd name="connsiteY140" fmla="*/ 1033617 h 3187085"/>
                  <a:gd name="connsiteX141" fmla="*/ 377314 w 2554927"/>
                  <a:gd name="connsiteY141" fmla="*/ 932017 h 3187085"/>
                  <a:gd name="connsiteX142" fmla="*/ 440814 w 2554927"/>
                  <a:gd name="connsiteY142" fmla="*/ 735167 h 3187085"/>
                  <a:gd name="connsiteX143" fmla="*/ 501242 w 2554927"/>
                  <a:gd name="connsiteY143" fmla="*/ 578465 h 3187085"/>
                  <a:gd name="connsiteX144" fmla="*/ 2184 w 2554927"/>
                  <a:gd name="connsiteY144" fmla="*/ 1078565 h 3187085"/>
                  <a:gd name="connsiteX0" fmla="*/ 792931 w 2554927"/>
                  <a:gd name="connsiteY0" fmla="*/ 0 h 3013586"/>
                  <a:gd name="connsiteX1" fmla="*/ 720214 w 2554927"/>
                  <a:gd name="connsiteY1" fmla="*/ 275918 h 3013586"/>
                  <a:gd name="connsiteX2" fmla="*/ 669414 w 2554927"/>
                  <a:gd name="connsiteY2" fmla="*/ 453718 h 3013586"/>
                  <a:gd name="connsiteX3" fmla="*/ 593214 w 2554927"/>
                  <a:gd name="connsiteY3" fmla="*/ 644218 h 3013586"/>
                  <a:gd name="connsiteX4" fmla="*/ 580514 w 2554927"/>
                  <a:gd name="connsiteY4" fmla="*/ 720418 h 3013586"/>
                  <a:gd name="connsiteX5" fmla="*/ 599564 w 2554927"/>
                  <a:gd name="connsiteY5" fmla="*/ 752168 h 3013586"/>
                  <a:gd name="connsiteX6" fmla="*/ 529714 w 2554927"/>
                  <a:gd name="connsiteY6" fmla="*/ 809318 h 3013586"/>
                  <a:gd name="connsiteX7" fmla="*/ 599564 w 2554927"/>
                  <a:gd name="connsiteY7" fmla="*/ 752168 h 3013586"/>
                  <a:gd name="connsiteX8" fmla="*/ 663064 w 2554927"/>
                  <a:gd name="connsiteY8" fmla="*/ 707718 h 3013586"/>
                  <a:gd name="connsiteX9" fmla="*/ 771014 w 2554927"/>
                  <a:gd name="connsiteY9" fmla="*/ 733118 h 3013586"/>
                  <a:gd name="connsiteX10" fmla="*/ 847214 w 2554927"/>
                  <a:gd name="connsiteY10" fmla="*/ 828368 h 3013586"/>
                  <a:gd name="connsiteX11" fmla="*/ 866264 w 2554927"/>
                  <a:gd name="connsiteY11" fmla="*/ 974418 h 3013586"/>
                  <a:gd name="connsiteX12" fmla="*/ 815464 w 2554927"/>
                  <a:gd name="connsiteY12" fmla="*/ 1139518 h 3013586"/>
                  <a:gd name="connsiteX13" fmla="*/ 675764 w 2554927"/>
                  <a:gd name="connsiteY13" fmla="*/ 1228418 h 3013586"/>
                  <a:gd name="connsiteX14" fmla="*/ 504314 w 2554927"/>
                  <a:gd name="connsiteY14" fmla="*/ 1330018 h 3013586"/>
                  <a:gd name="connsiteX15" fmla="*/ 478914 w 2554927"/>
                  <a:gd name="connsiteY15" fmla="*/ 1374468 h 3013586"/>
                  <a:gd name="connsiteX16" fmla="*/ 491614 w 2554927"/>
                  <a:gd name="connsiteY16" fmla="*/ 1418918 h 3013586"/>
                  <a:gd name="connsiteX17" fmla="*/ 593214 w 2554927"/>
                  <a:gd name="connsiteY17" fmla="*/ 1380818 h 3013586"/>
                  <a:gd name="connsiteX18" fmla="*/ 713864 w 2554927"/>
                  <a:gd name="connsiteY18" fmla="*/ 1285568 h 3013586"/>
                  <a:gd name="connsiteX19" fmla="*/ 834514 w 2554927"/>
                  <a:gd name="connsiteY19" fmla="*/ 1209368 h 3013586"/>
                  <a:gd name="connsiteX20" fmla="*/ 910714 w 2554927"/>
                  <a:gd name="connsiteY20" fmla="*/ 1190318 h 3013586"/>
                  <a:gd name="connsiteX21" fmla="*/ 999614 w 2554927"/>
                  <a:gd name="connsiteY21" fmla="*/ 1241118 h 3013586"/>
                  <a:gd name="connsiteX22" fmla="*/ 1063114 w 2554927"/>
                  <a:gd name="connsiteY22" fmla="*/ 1425268 h 3013586"/>
                  <a:gd name="connsiteX23" fmla="*/ 1044064 w 2554927"/>
                  <a:gd name="connsiteY23" fmla="*/ 1533218 h 3013586"/>
                  <a:gd name="connsiteX24" fmla="*/ 980564 w 2554927"/>
                  <a:gd name="connsiteY24" fmla="*/ 1634818 h 3013586"/>
                  <a:gd name="connsiteX25" fmla="*/ 853564 w 2554927"/>
                  <a:gd name="connsiteY25" fmla="*/ 1723718 h 3013586"/>
                  <a:gd name="connsiteX26" fmla="*/ 586864 w 2554927"/>
                  <a:gd name="connsiteY26" fmla="*/ 1825318 h 3013586"/>
                  <a:gd name="connsiteX27" fmla="*/ 478914 w 2554927"/>
                  <a:gd name="connsiteY27" fmla="*/ 1876118 h 3013586"/>
                  <a:gd name="connsiteX28" fmla="*/ 421764 w 2554927"/>
                  <a:gd name="connsiteY28" fmla="*/ 1952318 h 3013586"/>
                  <a:gd name="connsiteX29" fmla="*/ 421764 w 2554927"/>
                  <a:gd name="connsiteY29" fmla="*/ 2022168 h 3013586"/>
                  <a:gd name="connsiteX30" fmla="*/ 536064 w 2554927"/>
                  <a:gd name="connsiteY30" fmla="*/ 1990418 h 3013586"/>
                  <a:gd name="connsiteX31" fmla="*/ 656714 w 2554927"/>
                  <a:gd name="connsiteY31" fmla="*/ 1907868 h 3013586"/>
                  <a:gd name="connsiteX32" fmla="*/ 758314 w 2554927"/>
                  <a:gd name="connsiteY32" fmla="*/ 1774518 h 3013586"/>
                  <a:gd name="connsiteX33" fmla="*/ 910714 w 2554927"/>
                  <a:gd name="connsiteY33" fmla="*/ 1698318 h 3013586"/>
                  <a:gd name="connsiteX34" fmla="*/ 1005964 w 2554927"/>
                  <a:gd name="connsiteY34" fmla="*/ 1628468 h 3013586"/>
                  <a:gd name="connsiteX35" fmla="*/ 1139314 w 2554927"/>
                  <a:gd name="connsiteY35" fmla="*/ 1641168 h 3013586"/>
                  <a:gd name="connsiteX36" fmla="*/ 1228214 w 2554927"/>
                  <a:gd name="connsiteY36" fmla="*/ 1723718 h 3013586"/>
                  <a:gd name="connsiteX37" fmla="*/ 1259964 w 2554927"/>
                  <a:gd name="connsiteY37" fmla="*/ 1806268 h 3013586"/>
                  <a:gd name="connsiteX38" fmla="*/ 1240914 w 2554927"/>
                  <a:gd name="connsiteY38" fmla="*/ 1914218 h 3013586"/>
                  <a:gd name="connsiteX39" fmla="*/ 1075814 w 2554927"/>
                  <a:gd name="connsiteY39" fmla="*/ 2053918 h 3013586"/>
                  <a:gd name="connsiteX40" fmla="*/ 904364 w 2554927"/>
                  <a:gd name="connsiteY40" fmla="*/ 2168218 h 3013586"/>
                  <a:gd name="connsiteX41" fmla="*/ 675764 w 2554927"/>
                  <a:gd name="connsiteY41" fmla="*/ 2301568 h 3013586"/>
                  <a:gd name="connsiteX42" fmla="*/ 593214 w 2554927"/>
                  <a:gd name="connsiteY42" fmla="*/ 2365068 h 3013586"/>
                  <a:gd name="connsiteX43" fmla="*/ 529714 w 2554927"/>
                  <a:gd name="connsiteY43" fmla="*/ 2434918 h 3013586"/>
                  <a:gd name="connsiteX44" fmla="*/ 567814 w 2554927"/>
                  <a:gd name="connsiteY44" fmla="*/ 2466668 h 3013586"/>
                  <a:gd name="connsiteX45" fmla="*/ 751964 w 2554927"/>
                  <a:gd name="connsiteY45" fmla="*/ 2377768 h 3013586"/>
                  <a:gd name="connsiteX46" fmla="*/ 859914 w 2554927"/>
                  <a:gd name="connsiteY46" fmla="*/ 2257118 h 3013586"/>
                  <a:gd name="connsiteX47" fmla="*/ 942464 w 2554927"/>
                  <a:gd name="connsiteY47" fmla="*/ 2161868 h 3013586"/>
                  <a:gd name="connsiteX48" fmla="*/ 1120264 w 2554927"/>
                  <a:gd name="connsiteY48" fmla="*/ 2015818 h 3013586"/>
                  <a:gd name="connsiteX49" fmla="*/ 1240914 w 2554927"/>
                  <a:gd name="connsiteY49" fmla="*/ 1914218 h 3013586"/>
                  <a:gd name="connsiteX50" fmla="*/ 1348864 w 2554927"/>
                  <a:gd name="connsiteY50" fmla="*/ 1869768 h 3013586"/>
                  <a:gd name="connsiteX51" fmla="*/ 1437764 w 2554927"/>
                  <a:gd name="connsiteY51" fmla="*/ 1895168 h 3013586"/>
                  <a:gd name="connsiteX52" fmla="*/ 1520314 w 2554927"/>
                  <a:gd name="connsiteY52" fmla="*/ 1990418 h 3013586"/>
                  <a:gd name="connsiteX53" fmla="*/ 1539364 w 2554927"/>
                  <a:gd name="connsiteY53" fmla="*/ 2149168 h 3013586"/>
                  <a:gd name="connsiteX54" fmla="*/ 1475864 w 2554927"/>
                  <a:gd name="connsiteY54" fmla="*/ 2301568 h 3013586"/>
                  <a:gd name="connsiteX55" fmla="*/ 1310764 w 2554927"/>
                  <a:gd name="connsiteY55" fmla="*/ 2453968 h 3013586"/>
                  <a:gd name="connsiteX56" fmla="*/ 1221864 w 2554927"/>
                  <a:gd name="connsiteY56" fmla="*/ 2542868 h 3013586"/>
                  <a:gd name="connsiteX57" fmla="*/ 1221864 w 2554927"/>
                  <a:gd name="connsiteY57" fmla="*/ 2593668 h 3013586"/>
                  <a:gd name="connsiteX58" fmla="*/ 1304414 w 2554927"/>
                  <a:gd name="connsiteY58" fmla="*/ 2593668 h 3013586"/>
                  <a:gd name="connsiteX59" fmla="*/ 1393314 w 2554927"/>
                  <a:gd name="connsiteY59" fmla="*/ 2511118 h 3013586"/>
                  <a:gd name="connsiteX60" fmla="*/ 1494914 w 2554927"/>
                  <a:gd name="connsiteY60" fmla="*/ 2415868 h 3013586"/>
                  <a:gd name="connsiteX61" fmla="*/ 1621914 w 2554927"/>
                  <a:gd name="connsiteY61" fmla="*/ 2371418 h 3013586"/>
                  <a:gd name="connsiteX62" fmla="*/ 1818764 w 2554927"/>
                  <a:gd name="connsiteY62" fmla="*/ 2409518 h 3013586"/>
                  <a:gd name="connsiteX63" fmla="*/ 1901314 w 2554927"/>
                  <a:gd name="connsiteY63" fmla="*/ 2574618 h 3013586"/>
                  <a:gd name="connsiteX64" fmla="*/ 1888614 w 2554927"/>
                  <a:gd name="connsiteY64" fmla="*/ 2676218 h 3013586"/>
                  <a:gd name="connsiteX65" fmla="*/ 1818764 w 2554927"/>
                  <a:gd name="connsiteY65" fmla="*/ 2758768 h 3013586"/>
                  <a:gd name="connsiteX66" fmla="*/ 1685414 w 2554927"/>
                  <a:gd name="connsiteY66" fmla="*/ 2815918 h 3013586"/>
                  <a:gd name="connsiteX67" fmla="*/ 1799714 w 2554927"/>
                  <a:gd name="connsiteY67" fmla="*/ 2765118 h 3013586"/>
                  <a:gd name="connsiteX68" fmla="*/ 1907664 w 2554927"/>
                  <a:gd name="connsiteY68" fmla="*/ 2657168 h 3013586"/>
                  <a:gd name="connsiteX69" fmla="*/ 2019039 w 2554927"/>
                  <a:gd name="connsiteY69" fmla="*/ 2591741 h 3013586"/>
                  <a:gd name="connsiteX70" fmla="*/ 2158739 w 2554927"/>
                  <a:gd name="connsiteY70" fmla="*/ 2572692 h 3013586"/>
                  <a:gd name="connsiteX71" fmla="*/ 2284603 w 2554927"/>
                  <a:gd name="connsiteY71" fmla="*/ 2597348 h 3013586"/>
                  <a:gd name="connsiteX72" fmla="*/ 2342110 w 2554927"/>
                  <a:gd name="connsiteY72" fmla="*/ 2557237 h 3013586"/>
                  <a:gd name="connsiteX73" fmla="*/ 2457123 w 2554927"/>
                  <a:gd name="connsiteY73" fmla="*/ 2543053 h 3013586"/>
                  <a:gd name="connsiteX74" fmla="*/ 2545589 w 2554927"/>
                  <a:gd name="connsiteY74" fmla="*/ 2506694 h 3013586"/>
                  <a:gd name="connsiteX75" fmla="*/ 2542664 w 2554927"/>
                  <a:gd name="connsiteY75" fmla="*/ 2619068 h 3013586"/>
                  <a:gd name="connsiteX76" fmla="*/ 2460114 w 2554927"/>
                  <a:gd name="connsiteY76" fmla="*/ 2720668 h 3013586"/>
                  <a:gd name="connsiteX77" fmla="*/ 2345814 w 2554927"/>
                  <a:gd name="connsiteY77" fmla="*/ 2777818 h 3013586"/>
                  <a:gd name="connsiteX78" fmla="*/ 2129914 w 2554927"/>
                  <a:gd name="connsiteY78" fmla="*/ 2790518 h 3013586"/>
                  <a:gd name="connsiteX79" fmla="*/ 2015614 w 2554927"/>
                  <a:gd name="connsiteY79" fmla="*/ 2809568 h 3013586"/>
                  <a:gd name="connsiteX80" fmla="*/ 1894964 w 2554927"/>
                  <a:gd name="connsiteY80" fmla="*/ 2879418 h 3013586"/>
                  <a:gd name="connsiteX81" fmla="*/ 1780664 w 2554927"/>
                  <a:gd name="connsiteY81" fmla="*/ 2981018 h 3013586"/>
                  <a:gd name="connsiteX82" fmla="*/ 1653664 w 2554927"/>
                  <a:gd name="connsiteY82" fmla="*/ 3006418 h 3013586"/>
                  <a:gd name="connsiteX83" fmla="*/ 1526664 w 2554927"/>
                  <a:gd name="connsiteY83" fmla="*/ 3006418 h 3013586"/>
                  <a:gd name="connsiteX84" fmla="*/ 1431414 w 2554927"/>
                  <a:gd name="connsiteY84" fmla="*/ 2923868 h 3013586"/>
                  <a:gd name="connsiteX85" fmla="*/ 1431414 w 2554927"/>
                  <a:gd name="connsiteY85" fmla="*/ 2828618 h 3013586"/>
                  <a:gd name="connsiteX86" fmla="*/ 1501264 w 2554927"/>
                  <a:gd name="connsiteY86" fmla="*/ 2727018 h 3013586"/>
                  <a:gd name="connsiteX87" fmla="*/ 1647314 w 2554927"/>
                  <a:gd name="connsiteY87" fmla="*/ 2657168 h 3013586"/>
                  <a:gd name="connsiteX88" fmla="*/ 1729864 w 2554927"/>
                  <a:gd name="connsiteY88" fmla="*/ 2606368 h 3013586"/>
                  <a:gd name="connsiteX89" fmla="*/ 1679064 w 2554927"/>
                  <a:gd name="connsiteY89" fmla="*/ 2555568 h 3013586"/>
                  <a:gd name="connsiteX90" fmla="*/ 1526664 w 2554927"/>
                  <a:gd name="connsiteY90" fmla="*/ 2612718 h 3013586"/>
                  <a:gd name="connsiteX91" fmla="*/ 1380614 w 2554927"/>
                  <a:gd name="connsiteY91" fmla="*/ 2727018 h 3013586"/>
                  <a:gd name="connsiteX92" fmla="*/ 1196464 w 2554927"/>
                  <a:gd name="connsiteY92" fmla="*/ 2803218 h 3013586"/>
                  <a:gd name="connsiteX93" fmla="*/ 1063114 w 2554927"/>
                  <a:gd name="connsiteY93" fmla="*/ 2796868 h 3013586"/>
                  <a:gd name="connsiteX94" fmla="*/ 967864 w 2554927"/>
                  <a:gd name="connsiteY94" fmla="*/ 2682568 h 3013586"/>
                  <a:gd name="connsiteX95" fmla="*/ 999614 w 2554927"/>
                  <a:gd name="connsiteY95" fmla="*/ 2498418 h 3013586"/>
                  <a:gd name="connsiteX96" fmla="*/ 1171064 w 2554927"/>
                  <a:gd name="connsiteY96" fmla="*/ 2371418 h 3013586"/>
                  <a:gd name="connsiteX97" fmla="*/ 1336164 w 2554927"/>
                  <a:gd name="connsiteY97" fmla="*/ 2231718 h 3013586"/>
                  <a:gd name="connsiteX98" fmla="*/ 1348864 w 2554927"/>
                  <a:gd name="connsiteY98" fmla="*/ 2130118 h 3013586"/>
                  <a:gd name="connsiteX99" fmla="*/ 1279014 w 2554927"/>
                  <a:gd name="connsiteY99" fmla="*/ 2104718 h 3013586"/>
                  <a:gd name="connsiteX100" fmla="*/ 1171064 w 2554927"/>
                  <a:gd name="connsiteY100" fmla="*/ 2174568 h 3013586"/>
                  <a:gd name="connsiteX101" fmla="*/ 1037714 w 2554927"/>
                  <a:gd name="connsiteY101" fmla="*/ 2346018 h 3013586"/>
                  <a:gd name="connsiteX102" fmla="*/ 866264 w 2554927"/>
                  <a:gd name="connsiteY102" fmla="*/ 2504768 h 3013586"/>
                  <a:gd name="connsiteX103" fmla="*/ 682114 w 2554927"/>
                  <a:gd name="connsiteY103" fmla="*/ 2625418 h 3013586"/>
                  <a:gd name="connsiteX104" fmla="*/ 510664 w 2554927"/>
                  <a:gd name="connsiteY104" fmla="*/ 2657168 h 3013586"/>
                  <a:gd name="connsiteX105" fmla="*/ 364614 w 2554927"/>
                  <a:gd name="connsiteY105" fmla="*/ 2580968 h 3013586"/>
                  <a:gd name="connsiteX106" fmla="*/ 351914 w 2554927"/>
                  <a:gd name="connsiteY106" fmla="*/ 2428568 h 3013586"/>
                  <a:gd name="connsiteX107" fmla="*/ 459864 w 2554927"/>
                  <a:gd name="connsiteY107" fmla="*/ 2269818 h 3013586"/>
                  <a:gd name="connsiteX108" fmla="*/ 650364 w 2554927"/>
                  <a:gd name="connsiteY108" fmla="*/ 2123768 h 3013586"/>
                  <a:gd name="connsiteX109" fmla="*/ 929764 w 2554927"/>
                  <a:gd name="connsiteY109" fmla="*/ 1977718 h 3013586"/>
                  <a:gd name="connsiteX110" fmla="*/ 1031364 w 2554927"/>
                  <a:gd name="connsiteY110" fmla="*/ 1895168 h 3013586"/>
                  <a:gd name="connsiteX111" fmla="*/ 1056764 w 2554927"/>
                  <a:gd name="connsiteY111" fmla="*/ 1831668 h 3013586"/>
                  <a:gd name="connsiteX112" fmla="*/ 986914 w 2554927"/>
                  <a:gd name="connsiteY112" fmla="*/ 1812618 h 3013586"/>
                  <a:gd name="connsiteX113" fmla="*/ 898014 w 2554927"/>
                  <a:gd name="connsiteY113" fmla="*/ 1882468 h 3013586"/>
                  <a:gd name="connsiteX114" fmla="*/ 834514 w 2554927"/>
                  <a:gd name="connsiteY114" fmla="*/ 2003118 h 3013586"/>
                  <a:gd name="connsiteX115" fmla="*/ 688464 w 2554927"/>
                  <a:gd name="connsiteY115" fmla="*/ 2098368 h 3013586"/>
                  <a:gd name="connsiteX116" fmla="*/ 555114 w 2554927"/>
                  <a:gd name="connsiteY116" fmla="*/ 2174568 h 3013586"/>
                  <a:gd name="connsiteX117" fmla="*/ 396364 w 2554927"/>
                  <a:gd name="connsiteY117" fmla="*/ 2187268 h 3013586"/>
                  <a:gd name="connsiteX118" fmla="*/ 250314 w 2554927"/>
                  <a:gd name="connsiteY118" fmla="*/ 2117418 h 3013586"/>
                  <a:gd name="connsiteX119" fmla="*/ 205864 w 2554927"/>
                  <a:gd name="connsiteY119" fmla="*/ 1984068 h 3013586"/>
                  <a:gd name="connsiteX120" fmla="*/ 237614 w 2554927"/>
                  <a:gd name="connsiteY120" fmla="*/ 1857068 h 3013586"/>
                  <a:gd name="connsiteX121" fmla="*/ 402714 w 2554927"/>
                  <a:gd name="connsiteY121" fmla="*/ 1730068 h 3013586"/>
                  <a:gd name="connsiteX122" fmla="*/ 580514 w 2554927"/>
                  <a:gd name="connsiteY122" fmla="*/ 1660218 h 3013586"/>
                  <a:gd name="connsiteX123" fmla="*/ 796414 w 2554927"/>
                  <a:gd name="connsiteY123" fmla="*/ 1558618 h 3013586"/>
                  <a:gd name="connsiteX124" fmla="*/ 878964 w 2554927"/>
                  <a:gd name="connsiteY124" fmla="*/ 1444318 h 3013586"/>
                  <a:gd name="connsiteX125" fmla="*/ 847214 w 2554927"/>
                  <a:gd name="connsiteY125" fmla="*/ 1412568 h 3013586"/>
                  <a:gd name="connsiteX126" fmla="*/ 732914 w 2554927"/>
                  <a:gd name="connsiteY126" fmla="*/ 1507818 h 3013586"/>
                  <a:gd name="connsiteX127" fmla="*/ 510664 w 2554927"/>
                  <a:gd name="connsiteY127" fmla="*/ 1603068 h 3013586"/>
                  <a:gd name="connsiteX128" fmla="*/ 364614 w 2554927"/>
                  <a:gd name="connsiteY128" fmla="*/ 1590368 h 3013586"/>
                  <a:gd name="connsiteX129" fmla="*/ 269364 w 2554927"/>
                  <a:gd name="connsiteY129" fmla="*/ 1469718 h 3013586"/>
                  <a:gd name="connsiteX130" fmla="*/ 256664 w 2554927"/>
                  <a:gd name="connsiteY130" fmla="*/ 1349068 h 3013586"/>
                  <a:gd name="connsiteX131" fmla="*/ 358264 w 2554927"/>
                  <a:gd name="connsiteY131" fmla="*/ 1222068 h 3013586"/>
                  <a:gd name="connsiteX132" fmla="*/ 523364 w 2554927"/>
                  <a:gd name="connsiteY132" fmla="*/ 1120468 h 3013586"/>
                  <a:gd name="connsiteX133" fmla="*/ 637664 w 2554927"/>
                  <a:gd name="connsiteY133" fmla="*/ 1056968 h 3013586"/>
                  <a:gd name="connsiteX134" fmla="*/ 688464 w 2554927"/>
                  <a:gd name="connsiteY134" fmla="*/ 949018 h 3013586"/>
                  <a:gd name="connsiteX135" fmla="*/ 682114 w 2554927"/>
                  <a:gd name="connsiteY135" fmla="*/ 917268 h 3013586"/>
                  <a:gd name="connsiteX136" fmla="*/ 605914 w 2554927"/>
                  <a:gd name="connsiteY136" fmla="*/ 980768 h 3013586"/>
                  <a:gd name="connsiteX137" fmla="*/ 523364 w 2554927"/>
                  <a:gd name="connsiteY137" fmla="*/ 1025218 h 3013586"/>
                  <a:gd name="connsiteX138" fmla="*/ 421764 w 2554927"/>
                  <a:gd name="connsiteY138" fmla="*/ 980768 h 3013586"/>
                  <a:gd name="connsiteX139" fmla="*/ 377314 w 2554927"/>
                  <a:gd name="connsiteY139" fmla="*/ 860118 h 3013586"/>
                  <a:gd name="connsiteX140" fmla="*/ 377314 w 2554927"/>
                  <a:gd name="connsiteY140" fmla="*/ 758518 h 3013586"/>
                  <a:gd name="connsiteX141" fmla="*/ 440814 w 2554927"/>
                  <a:gd name="connsiteY141" fmla="*/ 561668 h 3013586"/>
                  <a:gd name="connsiteX142" fmla="*/ 501242 w 2554927"/>
                  <a:gd name="connsiteY142" fmla="*/ 404966 h 3013586"/>
                  <a:gd name="connsiteX143" fmla="*/ 2184 w 2554927"/>
                  <a:gd name="connsiteY143" fmla="*/ 905066 h 3013586"/>
                  <a:gd name="connsiteX0" fmla="*/ 720214 w 2554927"/>
                  <a:gd name="connsiteY0" fmla="*/ 0 h 2737668"/>
                  <a:gd name="connsiteX1" fmla="*/ 669414 w 2554927"/>
                  <a:gd name="connsiteY1" fmla="*/ 177800 h 2737668"/>
                  <a:gd name="connsiteX2" fmla="*/ 593214 w 2554927"/>
                  <a:gd name="connsiteY2" fmla="*/ 368300 h 2737668"/>
                  <a:gd name="connsiteX3" fmla="*/ 580514 w 2554927"/>
                  <a:gd name="connsiteY3" fmla="*/ 444500 h 2737668"/>
                  <a:gd name="connsiteX4" fmla="*/ 599564 w 2554927"/>
                  <a:gd name="connsiteY4" fmla="*/ 476250 h 2737668"/>
                  <a:gd name="connsiteX5" fmla="*/ 529714 w 2554927"/>
                  <a:gd name="connsiteY5" fmla="*/ 533400 h 2737668"/>
                  <a:gd name="connsiteX6" fmla="*/ 599564 w 2554927"/>
                  <a:gd name="connsiteY6" fmla="*/ 476250 h 2737668"/>
                  <a:gd name="connsiteX7" fmla="*/ 663064 w 2554927"/>
                  <a:gd name="connsiteY7" fmla="*/ 431800 h 2737668"/>
                  <a:gd name="connsiteX8" fmla="*/ 771014 w 2554927"/>
                  <a:gd name="connsiteY8" fmla="*/ 457200 h 2737668"/>
                  <a:gd name="connsiteX9" fmla="*/ 847214 w 2554927"/>
                  <a:gd name="connsiteY9" fmla="*/ 552450 h 2737668"/>
                  <a:gd name="connsiteX10" fmla="*/ 866264 w 2554927"/>
                  <a:gd name="connsiteY10" fmla="*/ 698500 h 2737668"/>
                  <a:gd name="connsiteX11" fmla="*/ 815464 w 2554927"/>
                  <a:gd name="connsiteY11" fmla="*/ 863600 h 2737668"/>
                  <a:gd name="connsiteX12" fmla="*/ 675764 w 2554927"/>
                  <a:gd name="connsiteY12" fmla="*/ 952500 h 2737668"/>
                  <a:gd name="connsiteX13" fmla="*/ 504314 w 2554927"/>
                  <a:gd name="connsiteY13" fmla="*/ 1054100 h 2737668"/>
                  <a:gd name="connsiteX14" fmla="*/ 478914 w 2554927"/>
                  <a:gd name="connsiteY14" fmla="*/ 1098550 h 2737668"/>
                  <a:gd name="connsiteX15" fmla="*/ 491614 w 2554927"/>
                  <a:gd name="connsiteY15" fmla="*/ 1143000 h 2737668"/>
                  <a:gd name="connsiteX16" fmla="*/ 593214 w 2554927"/>
                  <a:gd name="connsiteY16" fmla="*/ 1104900 h 2737668"/>
                  <a:gd name="connsiteX17" fmla="*/ 713864 w 2554927"/>
                  <a:gd name="connsiteY17" fmla="*/ 1009650 h 2737668"/>
                  <a:gd name="connsiteX18" fmla="*/ 834514 w 2554927"/>
                  <a:gd name="connsiteY18" fmla="*/ 933450 h 2737668"/>
                  <a:gd name="connsiteX19" fmla="*/ 910714 w 2554927"/>
                  <a:gd name="connsiteY19" fmla="*/ 914400 h 2737668"/>
                  <a:gd name="connsiteX20" fmla="*/ 999614 w 2554927"/>
                  <a:gd name="connsiteY20" fmla="*/ 965200 h 2737668"/>
                  <a:gd name="connsiteX21" fmla="*/ 1063114 w 2554927"/>
                  <a:gd name="connsiteY21" fmla="*/ 1149350 h 2737668"/>
                  <a:gd name="connsiteX22" fmla="*/ 1044064 w 2554927"/>
                  <a:gd name="connsiteY22" fmla="*/ 1257300 h 2737668"/>
                  <a:gd name="connsiteX23" fmla="*/ 980564 w 2554927"/>
                  <a:gd name="connsiteY23" fmla="*/ 1358900 h 2737668"/>
                  <a:gd name="connsiteX24" fmla="*/ 853564 w 2554927"/>
                  <a:gd name="connsiteY24" fmla="*/ 1447800 h 2737668"/>
                  <a:gd name="connsiteX25" fmla="*/ 586864 w 2554927"/>
                  <a:gd name="connsiteY25" fmla="*/ 1549400 h 2737668"/>
                  <a:gd name="connsiteX26" fmla="*/ 478914 w 2554927"/>
                  <a:gd name="connsiteY26" fmla="*/ 1600200 h 2737668"/>
                  <a:gd name="connsiteX27" fmla="*/ 421764 w 2554927"/>
                  <a:gd name="connsiteY27" fmla="*/ 1676400 h 2737668"/>
                  <a:gd name="connsiteX28" fmla="*/ 421764 w 2554927"/>
                  <a:gd name="connsiteY28" fmla="*/ 1746250 h 2737668"/>
                  <a:gd name="connsiteX29" fmla="*/ 536064 w 2554927"/>
                  <a:gd name="connsiteY29" fmla="*/ 1714500 h 2737668"/>
                  <a:gd name="connsiteX30" fmla="*/ 656714 w 2554927"/>
                  <a:gd name="connsiteY30" fmla="*/ 1631950 h 2737668"/>
                  <a:gd name="connsiteX31" fmla="*/ 758314 w 2554927"/>
                  <a:gd name="connsiteY31" fmla="*/ 1498600 h 2737668"/>
                  <a:gd name="connsiteX32" fmla="*/ 910714 w 2554927"/>
                  <a:gd name="connsiteY32" fmla="*/ 1422400 h 2737668"/>
                  <a:gd name="connsiteX33" fmla="*/ 1005964 w 2554927"/>
                  <a:gd name="connsiteY33" fmla="*/ 1352550 h 2737668"/>
                  <a:gd name="connsiteX34" fmla="*/ 1139314 w 2554927"/>
                  <a:gd name="connsiteY34" fmla="*/ 1365250 h 2737668"/>
                  <a:gd name="connsiteX35" fmla="*/ 1228214 w 2554927"/>
                  <a:gd name="connsiteY35" fmla="*/ 1447800 h 2737668"/>
                  <a:gd name="connsiteX36" fmla="*/ 1259964 w 2554927"/>
                  <a:gd name="connsiteY36" fmla="*/ 1530350 h 2737668"/>
                  <a:gd name="connsiteX37" fmla="*/ 1240914 w 2554927"/>
                  <a:gd name="connsiteY37" fmla="*/ 1638300 h 2737668"/>
                  <a:gd name="connsiteX38" fmla="*/ 1075814 w 2554927"/>
                  <a:gd name="connsiteY38" fmla="*/ 1778000 h 2737668"/>
                  <a:gd name="connsiteX39" fmla="*/ 904364 w 2554927"/>
                  <a:gd name="connsiteY39" fmla="*/ 1892300 h 2737668"/>
                  <a:gd name="connsiteX40" fmla="*/ 675764 w 2554927"/>
                  <a:gd name="connsiteY40" fmla="*/ 2025650 h 2737668"/>
                  <a:gd name="connsiteX41" fmla="*/ 593214 w 2554927"/>
                  <a:gd name="connsiteY41" fmla="*/ 2089150 h 2737668"/>
                  <a:gd name="connsiteX42" fmla="*/ 529714 w 2554927"/>
                  <a:gd name="connsiteY42" fmla="*/ 2159000 h 2737668"/>
                  <a:gd name="connsiteX43" fmla="*/ 567814 w 2554927"/>
                  <a:gd name="connsiteY43" fmla="*/ 2190750 h 2737668"/>
                  <a:gd name="connsiteX44" fmla="*/ 751964 w 2554927"/>
                  <a:gd name="connsiteY44" fmla="*/ 2101850 h 2737668"/>
                  <a:gd name="connsiteX45" fmla="*/ 859914 w 2554927"/>
                  <a:gd name="connsiteY45" fmla="*/ 1981200 h 2737668"/>
                  <a:gd name="connsiteX46" fmla="*/ 942464 w 2554927"/>
                  <a:gd name="connsiteY46" fmla="*/ 1885950 h 2737668"/>
                  <a:gd name="connsiteX47" fmla="*/ 1120264 w 2554927"/>
                  <a:gd name="connsiteY47" fmla="*/ 1739900 h 2737668"/>
                  <a:gd name="connsiteX48" fmla="*/ 1240914 w 2554927"/>
                  <a:gd name="connsiteY48" fmla="*/ 1638300 h 2737668"/>
                  <a:gd name="connsiteX49" fmla="*/ 1348864 w 2554927"/>
                  <a:gd name="connsiteY49" fmla="*/ 1593850 h 2737668"/>
                  <a:gd name="connsiteX50" fmla="*/ 1437764 w 2554927"/>
                  <a:gd name="connsiteY50" fmla="*/ 1619250 h 2737668"/>
                  <a:gd name="connsiteX51" fmla="*/ 1520314 w 2554927"/>
                  <a:gd name="connsiteY51" fmla="*/ 1714500 h 2737668"/>
                  <a:gd name="connsiteX52" fmla="*/ 1539364 w 2554927"/>
                  <a:gd name="connsiteY52" fmla="*/ 1873250 h 2737668"/>
                  <a:gd name="connsiteX53" fmla="*/ 1475864 w 2554927"/>
                  <a:gd name="connsiteY53" fmla="*/ 2025650 h 2737668"/>
                  <a:gd name="connsiteX54" fmla="*/ 1310764 w 2554927"/>
                  <a:gd name="connsiteY54" fmla="*/ 2178050 h 2737668"/>
                  <a:gd name="connsiteX55" fmla="*/ 1221864 w 2554927"/>
                  <a:gd name="connsiteY55" fmla="*/ 2266950 h 2737668"/>
                  <a:gd name="connsiteX56" fmla="*/ 1221864 w 2554927"/>
                  <a:gd name="connsiteY56" fmla="*/ 2317750 h 2737668"/>
                  <a:gd name="connsiteX57" fmla="*/ 1304414 w 2554927"/>
                  <a:gd name="connsiteY57" fmla="*/ 2317750 h 2737668"/>
                  <a:gd name="connsiteX58" fmla="*/ 1393314 w 2554927"/>
                  <a:gd name="connsiteY58" fmla="*/ 2235200 h 2737668"/>
                  <a:gd name="connsiteX59" fmla="*/ 1494914 w 2554927"/>
                  <a:gd name="connsiteY59" fmla="*/ 2139950 h 2737668"/>
                  <a:gd name="connsiteX60" fmla="*/ 1621914 w 2554927"/>
                  <a:gd name="connsiteY60" fmla="*/ 2095500 h 2737668"/>
                  <a:gd name="connsiteX61" fmla="*/ 1818764 w 2554927"/>
                  <a:gd name="connsiteY61" fmla="*/ 2133600 h 2737668"/>
                  <a:gd name="connsiteX62" fmla="*/ 1901314 w 2554927"/>
                  <a:gd name="connsiteY62" fmla="*/ 2298700 h 2737668"/>
                  <a:gd name="connsiteX63" fmla="*/ 1888614 w 2554927"/>
                  <a:gd name="connsiteY63" fmla="*/ 2400300 h 2737668"/>
                  <a:gd name="connsiteX64" fmla="*/ 1818764 w 2554927"/>
                  <a:gd name="connsiteY64" fmla="*/ 2482850 h 2737668"/>
                  <a:gd name="connsiteX65" fmla="*/ 1685414 w 2554927"/>
                  <a:gd name="connsiteY65" fmla="*/ 2540000 h 2737668"/>
                  <a:gd name="connsiteX66" fmla="*/ 1799714 w 2554927"/>
                  <a:gd name="connsiteY66" fmla="*/ 2489200 h 2737668"/>
                  <a:gd name="connsiteX67" fmla="*/ 1907664 w 2554927"/>
                  <a:gd name="connsiteY67" fmla="*/ 2381250 h 2737668"/>
                  <a:gd name="connsiteX68" fmla="*/ 2019039 w 2554927"/>
                  <a:gd name="connsiteY68" fmla="*/ 2315823 h 2737668"/>
                  <a:gd name="connsiteX69" fmla="*/ 2158739 w 2554927"/>
                  <a:gd name="connsiteY69" fmla="*/ 2296774 h 2737668"/>
                  <a:gd name="connsiteX70" fmla="*/ 2284603 w 2554927"/>
                  <a:gd name="connsiteY70" fmla="*/ 2321430 h 2737668"/>
                  <a:gd name="connsiteX71" fmla="*/ 2342110 w 2554927"/>
                  <a:gd name="connsiteY71" fmla="*/ 2281319 h 2737668"/>
                  <a:gd name="connsiteX72" fmla="*/ 2457123 w 2554927"/>
                  <a:gd name="connsiteY72" fmla="*/ 2267135 h 2737668"/>
                  <a:gd name="connsiteX73" fmla="*/ 2545589 w 2554927"/>
                  <a:gd name="connsiteY73" fmla="*/ 2230776 h 2737668"/>
                  <a:gd name="connsiteX74" fmla="*/ 2542664 w 2554927"/>
                  <a:gd name="connsiteY74" fmla="*/ 2343150 h 2737668"/>
                  <a:gd name="connsiteX75" fmla="*/ 2460114 w 2554927"/>
                  <a:gd name="connsiteY75" fmla="*/ 2444750 h 2737668"/>
                  <a:gd name="connsiteX76" fmla="*/ 2345814 w 2554927"/>
                  <a:gd name="connsiteY76" fmla="*/ 2501900 h 2737668"/>
                  <a:gd name="connsiteX77" fmla="*/ 2129914 w 2554927"/>
                  <a:gd name="connsiteY77" fmla="*/ 2514600 h 2737668"/>
                  <a:gd name="connsiteX78" fmla="*/ 2015614 w 2554927"/>
                  <a:gd name="connsiteY78" fmla="*/ 2533650 h 2737668"/>
                  <a:gd name="connsiteX79" fmla="*/ 1894964 w 2554927"/>
                  <a:gd name="connsiteY79" fmla="*/ 2603500 h 2737668"/>
                  <a:gd name="connsiteX80" fmla="*/ 1780664 w 2554927"/>
                  <a:gd name="connsiteY80" fmla="*/ 2705100 h 2737668"/>
                  <a:gd name="connsiteX81" fmla="*/ 1653664 w 2554927"/>
                  <a:gd name="connsiteY81" fmla="*/ 2730500 h 2737668"/>
                  <a:gd name="connsiteX82" fmla="*/ 1526664 w 2554927"/>
                  <a:gd name="connsiteY82" fmla="*/ 2730500 h 2737668"/>
                  <a:gd name="connsiteX83" fmla="*/ 1431414 w 2554927"/>
                  <a:gd name="connsiteY83" fmla="*/ 2647950 h 2737668"/>
                  <a:gd name="connsiteX84" fmla="*/ 1431414 w 2554927"/>
                  <a:gd name="connsiteY84" fmla="*/ 2552700 h 2737668"/>
                  <a:gd name="connsiteX85" fmla="*/ 1501264 w 2554927"/>
                  <a:gd name="connsiteY85" fmla="*/ 2451100 h 2737668"/>
                  <a:gd name="connsiteX86" fmla="*/ 1647314 w 2554927"/>
                  <a:gd name="connsiteY86" fmla="*/ 2381250 h 2737668"/>
                  <a:gd name="connsiteX87" fmla="*/ 1729864 w 2554927"/>
                  <a:gd name="connsiteY87" fmla="*/ 2330450 h 2737668"/>
                  <a:gd name="connsiteX88" fmla="*/ 1679064 w 2554927"/>
                  <a:gd name="connsiteY88" fmla="*/ 2279650 h 2737668"/>
                  <a:gd name="connsiteX89" fmla="*/ 1526664 w 2554927"/>
                  <a:gd name="connsiteY89" fmla="*/ 2336800 h 2737668"/>
                  <a:gd name="connsiteX90" fmla="*/ 1380614 w 2554927"/>
                  <a:gd name="connsiteY90" fmla="*/ 2451100 h 2737668"/>
                  <a:gd name="connsiteX91" fmla="*/ 1196464 w 2554927"/>
                  <a:gd name="connsiteY91" fmla="*/ 2527300 h 2737668"/>
                  <a:gd name="connsiteX92" fmla="*/ 1063114 w 2554927"/>
                  <a:gd name="connsiteY92" fmla="*/ 2520950 h 2737668"/>
                  <a:gd name="connsiteX93" fmla="*/ 967864 w 2554927"/>
                  <a:gd name="connsiteY93" fmla="*/ 2406650 h 2737668"/>
                  <a:gd name="connsiteX94" fmla="*/ 999614 w 2554927"/>
                  <a:gd name="connsiteY94" fmla="*/ 2222500 h 2737668"/>
                  <a:gd name="connsiteX95" fmla="*/ 1171064 w 2554927"/>
                  <a:gd name="connsiteY95" fmla="*/ 2095500 h 2737668"/>
                  <a:gd name="connsiteX96" fmla="*/ 1336164 w 2554927"/>
                  <a:gd name="connsiteY96" fmla="*/ 1955800 h 2737668"/>
                  <a:gd name="connsiteX97" fmla="*/ 1348864 w 2554927"/>
                  <a:gd name="connsiteY97" fmla="*/ 1854200 h 2737668"/>
                  <a:gd name="connsiteX98" fmla="*/ 1279014 w 2554927"/>
                  <a:gd name="connsiteY98" fmla="*/ 1828800 h 2737668"/>
                  <a:gd name="connsiteX99" fmla="*/ 1171064 w 2554927"/>
                  <a:gd name="connsiteY99" fmla="*/ 1898650 h 2737668"/>
                  <a:gd name="connsiteX100" fmla="*/ 1037714 w 2554927"/>
                  <a:gd name="connsiteY100" fmla="*/ 2070100 h 2737668"/>
                  <a:gd name="connsiteX101" fmla="*/ 866264 w 2554927"/>
                  <a:gd name="connsiteY101" fmla="*/ 2228850 h 2737668"/>
                  <a:gd name="connsiteX102" fmla="*/ 682114 w 2554927"/>
                  <a:gd name="connsiteY102" fmla="*/ 2349500 h 2737668"/>
                  <a:gd name="connsiteX103" fmla="*/ 510664 w 2554927"/>
                  <a:gd name="connsiteY103" fmla="*/ 2381250 h 2737668"/>
                  <a:gd name="connsiteX104" fmla="*/ 364614 w 2554927"/>
                  <a:gd name="connsiteY104" fmla="*/ 2305050 h 2737668"/>
                  <a:gd name="connsiteX105" fmla="*/ 351914 w 2554927"/>
                  <a:gd name="connsiteY105" fmla="*/ 2152650 h 2737668"/>
                  <a:gd name="connsiteX106" fmla="*/ 459864 w 2554927"/>
                  <a:gd name="connsiteY106" fmla="*/ 1993900 h 2737668"/>
                  <a:gd name="connsiteX107" fmla="*/ 650364 w 2554927"/>
                  <a:gd name="connsiteY107" fmla="*/ 1847850 h 2737668"/>
                  <a:gd name="connsiteX108" fmla="*/ 929764 w 2554927"/>
                  <a:gd name="connsiteY108" fmla="*/ 1701800 h 2737668"/>
                  <a:gd name="connsiteX109" fmla="*/ 1031364 w 2554927"/>
                  <a:gd name="connsiteY109" fmla="*/ 1619250 h 2737668"/>
                  <a:gd name="connsiteX110" fmla="*/ 1056764 w 2554927"/>
                  <a:gd name="connsiteY110" fmla="*/ 1555750 h 2737668"/>
                  <a:gd name="connsiteX111" fmla="*/ 986914 w 2554927"/>
                  <a:gd name="connsiteY111" fmla="*/ 1536700 h 2737668"/>
                  <a:gd name="connsiteX112" fmla="*/ 898014 w 2554927"/>
                  <a:gd name="connsiteY112" fmla="*/ 1606550 h 2737668"/>
                  <a:gd name="connsiteX113" fmla="*/ 834514 w 2554927"/>
                  <a:gd name="connsiteY113" fmla="*/ 1727200 h 2737668"/>
                  <a:gd name="connsiteX114" fmla="*/ 688464 w 2554927"/>
                  <a:gd name="connsiteY114" fmla="*/ 1822450 h 2737668"/>
                  <a:gd name="connsiteX115" fmla="*/ 555114 w 2554927"/>
                  <a:gd name="connsiteY115" fmla="*/ 1898650 h 2737668"/>
                  <a:gd name="connsiteX116" fmla="*/ 396364 w 2554927"/>
                  <a:gd name="connsiteY116" fmla="*/ 1911350 h 2737668"/>
                  <a:gd name="connsiteX117" fmla="*/ 250314 w 2554927"/>
                  <a:gd name="connsiteY117" fmla="*/ 1841500 h 2737668"/>
                  <a:gd name="connsiteX118" fmla="*/ 205864 w 2554927"/>
                  <a:gd name="connsiteY118" fmla="*/ 1708150 h 2737668"/>
                  <a:gd name="connsiteX119" fmla="*/ 237614 w 2554927"/>
                  <a:gd name="connsiteY119" fmla="*/ 1581150 h 2737668"/>
                  <a:gd name="connsiteX120" fmla="*/ 402714 w 2554927"/>
                  <a:gd name="connsiteY120" fmla="*/ 1454150 h 2737668"/>
                  <a:gd name="connsiteX121" fmla="*/ 580514 w 2554927"/>
                  <a:gd name="connsiteY121" fmla="*/ 1384300 h 2737668"/>
                  <a:gd name="connsiteX122" fmla="*/ 796414 w 2554927"/>
                  <a:gd name="connsiteY122" fmla="*/ 1282700 h 2737668"/>
                  <a:gd name="connsiteX123" fmla="*/ 878964 w 2554927"/>
                  <a:gd name="connsiteY123" fmla="*/ 1168400 h 2737668"/>
                  <a:gd name="connsiteX124" fmla="*/ 847214 w 2554927"/>
                  <a:gd name="connsiteY124" fmla="*/ 1136650 h 2737668"/>
                  <a:gd name="connsiteX125" fmla="*/ 732914 w 2554927"/>
                  <a:gd name="connsiteY125" fmla="*/ 1231900 h 2737668"/>
                  <a:gd name="connsiteX126" fmla="*/ 510664 w 2554927"/>
                  <a:gd name="connsiteY126" fmla="*/ 1327150 h 2737668"/>
                  <a:gd name="connsiteX127" fmla="*/ 364614 w 2554927"/>
                  <a:gd name="connsiteY127" fmla="*/ 1314450 h 2737668"/>
                  <a:gd name="connsiteX128" fmla="*/ 269364 w 2554927"/>
                  <a:gd name="connsiteY128" fmla="*/ 1193800 h 2737668"/>
                  <a:gd name="connsiteX129" fmla="*/ 256664 w 2554927"/>
                  <a:gd name="connsiteY129" fmla="*/ 1073150 h 2737668"/>
                  <a:gd name="connsiteX130" fmla="*/ 358264 w 2554927"/>
                  <a:gd name="connsiteY130" fmla="*/ 946150 h 2737668"/>
                  <a:gd name="connsiteX131" fmla="*/ 523364 w 2554927"/>
                  <a:gd name="connsiteY131" fmla="*/ 844550 h 2737668"/>
                  <a:gd name="connsiteX132" fmla="*/ 637664 w 2554927"/>
                  <a:gd name="connsiteY132" fmla="*/ 781050 h 2737668"/>
                  <a:gd name="connsiteX133" fmla="*/ 688464 w 2554927"/>
                  <a:gd name="connsiteY133" fmla="*/ 673100 h 2737668"/>
                  <a:gd name="connsiteX134" fmla="*/ 682114 w 2554927"/>
                  <a:gd name="connsiteY134" fmla="*/ 641350 h 2737668"/>
                  <a:gd name="connsiteX135" fmla="*/ 605914 w 2554927"/>
                  <a:gd name="connsiteY135" fmla="*/ 704850 h 2737668"/>
                  <a:gd name="connsiteX136" fmla="*/ 523364 w 2554927"/>
                  <a:gd name="connsiteY136" fmla="*/ 749300 h 2737668"/>
                  <a:gd name="connsiteX137" fmla="*/ 421764 w 2554927"/>
                  <a:gd name="connsiteY137" fmla="*/ 704850 h 2737668"/>
                  <a:gd name="connsiteX138" fmla="*/ 377314 w 2554927"/>
                  <a:gd name="connsiteY138" fmla="*/ 584200 h 2737668"/>
                  <a:gd name="connsiteX139" fmla="*/ 377314 w 2554927"/>
                  <a:gd name="connsiteY139" fmla="*/ 482600 h 2737668"/>
                  <a:gd name="connsiteX140" fmla="*/ 440814 w 2554927"/>
                  <a:gd name="connsiteY140" fmla="*/ 285750 h 2737668"/>
                  <a:gd name="connsiteX141" fmla="*/ 501242 w 2554927"/>
                  <a:gd name="connsiteY141" fmla="*/ 129048 h 2737668"/>
                  <a:gd name="connsiteX142" fmla="*/ 2184 w 2554927"/>
                  <a:gd name="connsiteY142" fmla="*/ 629148 h 2737668"/>
                  <a:gd name="connsiteX0" fmla="*/ 669414 w 2554927"/>
                  <a:gd name="connsiteY0" fmla="*/ 61223 h 2621091"/>
                  <a:gd name="connsiteX1" fmla="*/ 593214 w 2554927"/>
                  <a:gd name="connsiteY1" fmla="*/ 251723 h 2621091"/>
                  <a:gd name="connsiteX2" fmla="*/ 580514 w 2554927"/>
                  <a:gd name="connsiteY2" fmla="*/ 327923 h 2621091"/>
                  <a:gd name="connsiteX3" fmla="*/ 599564 w 2554927"/>
                  <a:gd name="connsiteY3" fmla="*/ 359673 h 2621091"/>
                  <a:gd name="connsiteX4" fmla="*/ 529714 w 2554927"/>
                  <a:gd name="connsiteY4" fmla="*/ 416823 h 2621091"/>
                  <a:gd name="connsiteX5" fmla="*/ 599564 w 2554927"/>
                  <a:gd name="connsiteY5" fmla="*/ 359673 h 2621091"/>
                  <a:gd name="connsiteX6" fmla="*/ 663064 w 2554927"/>
                  <a:gd name="connsiteY6" fmla="*/ 315223 h 2621091"/>
                  <a:gd name="connsiteX7" fmla="*/ 771014 w 2554927"/>
                  <a:gd name="connsiteY7" fmla="*/ 340623 h 2621091"/>
                  <a:gd name="connsiteX8" fmla="*/ 847214 w 2554927"/>
                  <a:gd name="connsiteY8" fmla="*/ 435873 h 2621091"/>
                  <a:gd name="connsiteX9" fmla="*/ 866264 w 2554927"/>
                  <a:gd name="connsiteY9" fmla="*/ 581923 h 2621091"/>
                  <a:gd name="connsiteX10" fmla="*/ 815464 w 2554927"/>
                  <a:gd name="connsiteY10" fmla="*/ 747023 h 2621091"/>
                  <a:gd name="connsiteX11" fmla="*/ 675764 w 2554927"/>
                  <a:gd name="connsiteY11" fmla="*/ 835923 h 2621091"/>
                  <a:gd name="connsiteX12" fmla="*/ 504314 w 2554927"/>
                  <a:gd name="connsiteY12" fmla="*/ 937523 h 2621091"/>
                  <a:gd name="connsiteX13" fmla="*/ 478914 w 2554927"/>
                  <a:gd name="connsiteY13" fmla="*/ 981973 h 2621091"/>
                  <a:gd name="connsiteX14" fmla="*/ 491614 w 2554927"/>
                  <a:gd name="connsiteY14" fmla="*/ 1026423 h 2621091"/>
                  <a:gd name="connsiteX15" fmla="*/ 593214 w 2554927"/>
                  <a:gd name="connsiteY15" fmla="*/ 988323 h 2621091"/>
                  <a:gd name="connsiteX16" fmla="*/ 713864 w 2554927"/>
                  <a:gd name="connsiteY16" fmla="*/ 893073 h 2621091"/>
                  <a:gd name="connsiteX17" fmla="*/ 834514 w 2554927"/>
                  <a:gd name="connsiteY17" fmla="*/ 816873 h 2621091"/>
                  <a:gd name="connsiteX18" fmla="*/ 910714 w 2554927"/>
                  <a:gd name="connsiteY18" fmla="*/ 797823 h 2621091"/>
                  <a:gd name="connsiteX19" fmla="*/ 999614 w 2554927"/>
                  <a:gd name="connsiteY19" fmla="*/ 848623 h 2621091"/>
                  <a:gd name="connsiteX20" fmla="*/ 1063114 w 2554927"/>
                  <a:gd name="connsiteY20" fmla="*/ 1032773 h 2621091"/>
                  <a:gd name="connsiteX21" fmla="*/ 1044064 w 2554927"/>
                  <a:gd name="connsiteY21" fmla="*/ 1140723 h 2621091"/>
                  <a:gd name="connsiteX22" fmla="*/ 980564 w 2554927"/>
                  <a:gd name="connsiteY22" fmla="*/ 1242323 h 2621091"/>
                  <a:gd name="connsiteX23" fmla="*/ 853564 w 2554927"/>
                  <a:gd name="connsiteY23" fmla="*/ 1331223 h 2621091"/>
                  <a:gd name="connsiteX24" fmla="*/ 586864 w 2554927"/>
                  <a:gd name="connsiteY24" fmla="*/ 1432823 h 2621091"/>
                  <a:gd name="connsiteX25" fmla="*/ 478914 w 2554927"/>
                  <a:gd name="connsiteY25" fmla="*/ 1483623 h 2621091"/>
                  <a:gd name="connsiteX26" fmla="*/ 421764 w 2554927"/>
                  <a:gd name="connsiteY26" fmla="*/ 1559823 h 2621091"/>
                  <a:gd name="connsiteX27" fmla="*/ 421764 w 2554927"/>
                  <a:gd name="connsiteY27" fmla="*/ 1629673 h 2621091"/>
                  <a:gd name="connsiteX28" fmla="*/ 536064 w 2554927"/>
                  <a:gd name="connsiteY28" fmla="*/ 1597923 h 2621091"/>
                  <a:gd name="connsiteX29" fmla="*/ 656714 w 2554927"/>
                  <a:gd name="connsiteY29" fmla="*/ 1515373 h 2621091"/>
                  <a:gd name="connsiteX30" fmla="*/ 758314 w 2554927"/>
                  <a:gd name="connsiteY30" fmla="*/ 1382023 h 2621091"/>
                  <a:gd name="connsiteX31" fmla="*/ 910714 w 2554927"/>
                  <a:gd name="connsiteY31" fmla="*/ 1305823 h 2621091"/>
                  <a:gd name="connsiteX32" fmla="*/ 1005964 w 2554927"/>
                  <a:gd name="connsiteY32" fmla="*/ 1235973 h 2621091"/>
                  <a:gd name="connsiteX33" fmla="*/ 1139314 w 2554927"/>
                  <a:gd name="connsiteY33" fmla="*/ 1248673 h 2621091"/>
                  <a:gd name="connsiteX34" fmla="*/ 1228214 w 2554927"/>
                  <a:gd name="connsiteY34" fmla="*/ 1331223 h 2621091"/>
                  <a:gd name="connsiteX35" fmla="*/ 1259964 w 2554927"/>
                  <a:gd name="connsiteY35" fmla="*/ 1413773 h 2621091"/>
                  <a:gd name="connsiteX36" fmla="*/ 1240914 w 2554927"/>
                  <a:gd name="connsiteY36" fmla="*/ 1521723 h 2621091"/>
                  <a:gd name="connsiteX37" fmla="*/ 1075814 w 2554927"/>
                  <a:gd name="connsiteY37" fmla="*/ 1661423 h 2621091"/>
                  <a:gd name="connsiteX38" fmla="*/ 904364 w 2554927"/>
                  <a:gd name="connsiteY38" fmla="*/ 1775723 h 2621091"/>
                  <a:gd name="connsiteX39" fmla="*/ 675764 w 2554927"/>
                  <a:gd name="connsiteY39" fmla="*/ 1909073 h 2621091"/>
                  <a:gd name="connsiteX40" fmla="*/ 593214 w 2554927"/>
                  <a:gd name="connsiteY40" fmla="*/ 1972573 h 2621091"/>
                  <a:gd name="connsiteX41" fmla="*/ 529714 w 2554927"/>
                  <a:gd name="connsiteY41" fmla="*/ 2042423 h 2621091"/>
                  <a:gd name="connsiteX42" fmla="*/ 567814 w 2554927"/>
                  <a:gd name="connsiteY42" fmla="*/ 2074173 h 2621091"/>
                  <a:gd name="connsiteX43" fmla="*/ 751964 w 2554927"/>
                  <a:gd name="connsiteY43" fmla="*/ 1985273 h 2621091"/>
                  <a:gd name="connsiteX44" fmla="*/ 859914 w 2554927"/>
                  <a:gd name="connsiteY44" fmla="*/ 1864623 h 2621091"/>
                  <a:gd name="connsiteX45" fmla="*/ 942464 w 2554927"/>
                  <a:gd name="connsiteY45" fmla="*/ 1769373 h 2621091"/>
                  <a:gd name="connsiteX46" fmla="*/ 1120264 w 2554927"/>
                  <a:gd name="connsiteY46" fmla="*/ 1623323 h 2621091"/>
                  <a:gd name="connsiteX47" fmla="*/ 1240914 w 2554927"/>
                  <a:gd name="connsiteY47" fmla="*/ 1521723 h 2621091"/>
                  <a:gd name="connsiteX48" fmla="*/ 1348864 w 2554927"/>
                  <a:gd name="connsiteY48" fmla="*/ 1477273 h 2621091"/>
                  <a:gd name="connsiteX49" fmla="*/ 1437764 w 2554927"/>
                  <a:gd name="connsiteY49" fmla="*/ 1502673 h 2621091"/>
                  <a:gd name="connsiteX50" fmla="*/ 1520314 w 2554927"/>
                  <a:gd name="connsiteY50" fmla="*/ 1597923 h 2621091"/>
                  <a:gd name="connsiteX51" fmla="*/ 1539364 w 2554927"/>
                  <a:gd name="connsiteY51" fmla="*/ 1756673 h 2621091"/>
                  <a:gd name="connsiteX52" fmla="*/ 1475864 w 2554927"/>
                  <a:gd name="connsiteY52" fmla="*/ 1909073 h 2621091"/>
                  <a:gd name="connsiteX53" fmla="*/ 1310764 w 2554927"/>
                  <a:gd name="connsiteY53" fmla="*/ 2061473 h 2621091"/>
                  <a:gd name="connsiteX54" fmla="*/ 1221864 w 2554927"/>
                  <a:gd name="connsiteY54" fmla="*/ 2150373 h 2621091"/>
                  <a:gd name="connsiteX55" fmla="*/ 1221864 w 2554927"/>
                  <a:gd name="connsiteY55" fmla="*/ 2201173 h 2621091"/>
                  <a:gd name="connsiteX56" fmla="*/ 1304414 w 2554927"/>
                  <a:gd name="connsiteY56" fmla="*/ 2201173 h 2621091"/>
                  <a:gd name="connsiteX57" fmla="*/ 1393314 w 2554927"/>
                  <a:gd name="connsiteY57" fmla="*/ 2118623 h 2621091"/>
                  <a:gd name="connsiteX58" fmla="*/ 1494914 w 2554927"/>
                  <a:gd name="connsiteY58" fmla="*/ 2023373 h 2621091"/>
                  <a:gd name="connsiteX59" fmla="*/ 1621914 w 2554927"/>
                  <a:gd name="connsiteY59" fmla="*/ 1978923 h 2621091"/>
                  <a:gd name="connsiteX60" fmla="*/ 1818764 w 2554927"/>
                  <a:gd name="connsiteY60" fmla="*/ 2017023 h 2621091"/>
                  <a:gd name="connsiteX61" fmla="*/ 1901314 w 2554927"/>
                  <a:gd name="connsiteY61" fmla="*/ 2182123 h 2621091"/>
                  <a:gd name="connsiteX62" fmla="*/ 1888614 w 2554927"/>
                  <a:gd name="connsiteY62" fmla="*/ 2283723 h 2621091"/>
                  <a:gd name="connsiteX63" fmla="*/ 1818764 w 2554927"/>
                  <a:gd name="connsiteY63" fmla="*/ 2366273 h 2621091"/>
                  <a:gd name="connsiteX64" fmla="*/ 1685414 w 2554927"/>
                  <a:gd name="connsiteY64" fmla="*/ 2423423 h 2621091"/>
                  <a:gd name="connsiteX65" fmla="*/ 1799714 w 2554927"/>
                  <a:gd name="connsiteY65" fmla="*/ 2372623 h 2621091"/>
                  <a:gd name="connsiteX66" fmla="*/ 1907664 w 2554927"/>
                  <a:gd name="connsiteY66" fmla="*/ 2264673 h 2621091"/>
                  <a:gd name="connsiteX67" fmla="*/ 2019039 w 2554927"/>
                  <a:gd name="connsiteY67" fmla="*/ 2199246 h 2621091"/>
                  <a:gd name="connsiteX68" fmla="*/ 2158739 w 2554927"/>
                  <a:gd name="connsiteY68" fmla="*/ 2180197 h 2621091"/>
                  <a:gd name="connsiteX69" fmla="*/ 2284603 w 2554927"/>
                  <a:gd name="connsiteY69" fmla="*/ 2204853 h 2621091"/>
                  <a:gd name="connsiteX70" fmla="*/ 2342110 w 2554927"/>
                  <a:gd name="connsiteY70" fmla="*/ 2164742 h 2621091"/>
                  <a:gd name="connsiteX71" fmla="*/ 2457123 w 2554927"/>
                  <a:gd name="connsiteY71" fmla="*/ 2150558 h 2621091"/>
                  <a:gd name="connsiteX72" fmla="*/ 2545589 w 2554927"/>
                  <a:gd name="connsiteY72" fmla="*/ 2114199 h 2621091"/>
                  <a:gd name="connsiteX73" fmla="*/ 2542664 w 2554927"/>
                  <a:gd name="connsiteY73" fmla="*/ 2226573 h 2621091"/>
                  <a:gd name="connsiteX74" fmla="*/ 2460114 w 2554927"/>
                  <a:gd name="connsiteY74" fmla="*/ 2328173 h 2621091"/>
                  <a:gd name="connsiteX75" fmla="*/ 2345814 w 2554927"/>
                  <a:gd name="connsiteY75" fmla="*/ 2385323 h 2621091"/>
                  <a:gd name="connsiteX76" fmla="*/ 2129914 w 2554927"/>
                  <a:gd name="connsiteY76" fmla="*/ 2398023 h 2621091"/>
                  <a:gd name="connsiteX77" fmla="*/ 2015614 w 2554927"/>
                  <a:gd name="connsiteY77" fmla="*/ 2417073 h 2621091"/>
                  <a:gd name="connsiteX78" fmla="*/ 1894964 w 2554927"/>
                  <a:gd name="connsiteY78" fmla="*/ 2486923 h 2621091"/>
                  <a:gd name="connsiteX79" fmla="*/ 1780664 w 2554927"/>
                  <a:gd name="connsiteY79" fmla="*/ 2588523 h 2621091"/>
                  <a:gd name="connsiteX80" fmla="*/ 1653664 w 2554927"/>
                  <a:gd name="connsiteY80" fmla="*/ 2613923 h 2621091"/>
                  <a:gd name="connsiteX81" fmla="*/ 1526664 w 2554927"/>
                  <a:gd name="connsiteY81" fmla="*/ 2613923 h 2621091"/>
                  <a:gd name="connsiteX82" fmla="*/ 1431414 w 2554927"/>
                  <a:gd name="connsiteY82" fmla="*/ 2531373 h 2621091"/>
                  <a:gd name="connsiteX83" fmla="*/ 1431414 w 2554927"/>
                  <a:gd name="connsiteY83" fmla="*/ 2436123 h 2621091"/>
                  <a:gd name="connsiteX84" fmla="*/ 1501264 w 2554927"/>
                  <a:gd name="connsiteY84" fmla="*/ 2334523 h 2621091"/>
                  <a:gd name="connsiteX85" fmla="*/ 1647314 w 2554927"/>
                  <a:gd name="connsiteY85" fmla="*/ 2264673 h 2621091"/>
                  <a:gd name="connsiteX86" fmla="*/ 1729864 w 2554927"/>
                  <a:gd name="connsiteY86" fmla="*/ 2213873 h 2621091"/>
                  <a:gd name="connsiteX87" fmla="*/ 1679064 w 2554927"/>
                  <a:gd name="connsiteY87" fmla="*/ 2163073 h 2621091"/>
                  <a:gd name="connsiteX88" fmla="*/ 1526664 w 2554927"/>
                  <a:gd name="connsiteY88" fmla="*/ 2220223 h 2621091"/>
                  <a:gd name="connsiteX89" fmla="*/ 1380614 w 2554927"/>
                  <a:gd name="connsiteY89" fmla="*/ 2334523 h 2621091"/>
                  <a:gd name="connsiteX90" fmla="*/ 1196464 w 2554927"/>
                  <a:gd name="connsiteY90" fmla="*/ 2410723 h 2621091"/>
                  <a:gd name="connsiteX91" fmla="*/ 1063114 w 2554927"/>
                  <a:gd name="connsiteY91" fmla="*/ 2404373 h 2621091"/>
                  <a:gd name="connsiteX92" fmla="*/ 967864 w 2554927"/>
                  <a:gd name="connsiteY92" fmla="*/ 2290073 h 2621091"/>
                  <a:gd name="connsiteX93" fmla="*/ 999614 w 2554927"/>
                  <a:gd name="connsiteY93" fmla="*/ 2105923 h 2621091"/>
                  <a:gd name="connsiteX94" fmla="*/ 1171064 w 2554927"/>
                  <a:gd name="connsiteY94" fmla="*/ 1978923 h 2621091"/>
                  <a:gd name="connsiteX95" fmla="*/ 1336164 w 2554927"/>
                  <a:gd name="connsiteY95" fmla="*/ 1839223 h 2621091"/>
                  <a:gd name="connsiteX96" fmla="*/ 1348864 w 2554927"/>
                  <a:gd name="connsiteY96" fmla="*/ 1737623 h 2621091"/>
                  <a:gd name="connsiteX97" fmla="*/ 1279014 w 2554927"/>
                  <a:gd name="connsiteY97" fmla="*/ 1712223 h 2621091"/>
                  <a:gd name="connsiteX98" fmla="*/ 1171064 w 2554927"/>
                  <a:gd name="connsiteY98" fmla="*/ 1782073 h 2621091"/>
                  <a:gd name="connsiteX99" fmla="*/ 1037714 w 2554927"/>
                  <a:gd name="connsiteY99" fmla="*/ 1953523 h 2621091"/>
                  <a:gd name="connsiteX100" fmla="*/ 866264 w 2554927"/>
                  <a:gd name="connsiteY100" fmla="*/ 2112273 h 2621091"/>
                  <a:gd name="connsiteX101" fmla="*/ 682114 w 2554927"/>
                  <a:gd name="connsiteY101" fmla="*/ 2232923 h 2621091"/>
                  <a:gd name="connsiteX102" fmla="*/ 510664 w 2554927"/>
                  <a:gd name="connsiteY102" fmla="*/ 2264673 h 2621091"/>
                  <a:gd name="connsiteX103" fmla="*/ 364614 w 2554927"/>
                  <a:gd name="connsiteY103" fmla="*/ 2188473 h 2621091"/>
                  <a:gd name="connsiteX104" fmla="*/ 351914 w 2554927"/>
                  <a:gd name="connsiteY104" fmla="*/ 2036073 h 2621091"/>
                  <a:gd name="connsiteX105" fmla="*/ 459864 w 2554927"/>
                  <a:gd name="connsiteY105" fmla="*/ 1877323 h 2621091"/>
                  <a:gd name="connsiteX106" fmla="*/ 650364 w 2554927"/>
                  <a:gd name="connsiteY106" fmla="*/ 1731273 h 2621091"/>
                  <a:gd name="connsiteX107" fmla="*/ 929764 w 2554927"/>
                  <a:gd name="connsiteY107" fmla="*/ 1585223 h 2621091"/>
                  <a:gd name="connsiteX108" fmla="*/ 1031364 w 2554927"/>
                  <a:gd name="connsiteY108" fmla="*/ 1502673 h 2621091"/>
                  <a:gd name="connsiteX109" fmla="*/ 1056764 w 2554927"/>
                  <a:gd name="connsiteY109" fmla="*/ 1439173 h 2621091"/>
                  <a:gd name="connsiteX110" fmla="*/ 986914 w 2554927"/>
                  <a:gd name="connsiteY110" fmla="*/ 1420123 h 2621091"/>
                  <a:gd name="connsiteX111" fmla="*/ 898014 w 2554927"/>
                  <a:gd name="connsiteY111" fmla="*/ 1489973 h 2621091"/>
                  <a:gd name="connsiteX112" fmla="*/ 834514 w 2554927"/>
                  <a:gd name="connsiteY112" fmla="*/ 1610623 h 2621091"/>
                  <a:gd name="connsiteX113" fmla="*/ 688464 w 2554927"/>
                  <a:gd name="connsiteY113" fmla="*/ 1705873 h 2621091"/>
                  <a:gd name="connsiteX114" fmla="*/ 555114 w 2554927"/>
                  <a:gd name="connsiteY114" fmla="*/ 1782073 h 2621091"/>
                  <a:gd name="connsiteX115" fmla="*/ 396364 w 2554927"/>
                  <a:gd name="connsiteY115" fmla="*/ 1794773 h 2621091"/>
                  <a:gd name="connsiteX116" fmla="*/ 250314 w 2554927"/>
                  <a:gd name="connsiteY116" fmla="*/ 1724923 h 2621091"/>
                  <a:gd name="connsiteX117" fmla="*/ 205864 w 2554927"/>
                  <a:gd name="connsiteY117" fmla="*/ 1591573 h 2621091"/>
                  <a:gd name="connsiteX118" fmla="*/ 237614 w 2554927"/>
                  <a:gd name="connsiteY118" fmla="*/ 1464573 h 2621091"/>
                  <a:gd name="connsiteX119" fmla="*/ 402714 w 2554927"/>
                  <a:gd name="connsiteY119" fmla="*/ 1337573 h 2621091"/>
                  <a:gd name="connsiteX120" fmla="*/ 580514 w 2554927"/>
                  <a:gd name="connsiteY120" fmla="*/ 1267723 h 2621091"/>
                  <a:gd name="connsiteX121" fmla="*/ 796414 w 2554927"/>
                  <a:gd name="connsiteY121" fmla="*/ 1166123 h 2621091"/>
                  <a:gd name="connsiteX122" fmla="*/ 878964 w 2554927"/>
                  <a:gd name="connsiteY122" fmla="*/ 1051823 h 2621091"/>
                  <a:gd name="connsiteX123" fmla="*/ 847214 w 2554927"/>
                  <a:gd name="connsiteY123" fmla="*/ 1020073 h 2621091"/>
                  <a:gd name="connsiteX124" fmla="*/ 732914 w 2554927"/>
                  <a:gd name="connsiteY124" fmla="*/ 1115323 h 2621091"/>
                  <a:gd name="connsiteX125" fmla="*/ 510664 w 2554927"/>
                  <a:gd name="connsiteY125" fmla="*/ 1210573 h 2621091"/>
                  <a:gd name="connsiteX126" fmla="*/ 364614 w 2554927"/>
                  <a:gd name="connsiteY126" fmla="*/ 1197873 h 2621091"/>
                  <a:gd name="connsiteX127" fmla="*/ 269364 w 2554927"/>
                  <a:gd name="connsiteY127" fmla="*/ 1077223 h 2621091"/>
                  <a:gd name="connsiteX128" fmla="*/ 256664 w 2554927"/>
                  <a:gd name="connsiteY128" fmla="*/ 956573 h 2621091"/>
                  <a:gd name="connsiteX129" fmla="*/ 358264 w 2554927"/>
                  <a:gd name="connsiteY129" fmla="*/ 829573 h 2621091"/>
                  <a:gd name="connsiteX130" fmla="*/ 523364 w 2554927"/>
                  <a:gd name="connsiteY130" fmla="*/ 727973 h 2621091"/>
                  <a:gd name="connsiteX131" fmla="*/ 637664 w 2554927"/>
                  <a:gd name="connsiteY131" fmla="*/ 664473 h 2621091"/>
                  <a:gd name="connsiteX132" fmla="*/ 688464 w 2554927"/>
                  <a:gd name="connsiteY132" fmla="*/ 556523 h 2621091"/>
                  <a:gd name="connsiteX133" fmla="*/ 682114 w 2554927"/>
                  <a:gd name="connsiteY133" fmla="*/ 524773 h 2621091"/>
                  <a:gd name="connsiteX134" fmla="*/ 605914 w 2554927"/>
                  <a:gd name="connsiteY134" fmla="*/ 588273 h 2621091"/>
                  <a:gd name="connsiteX135" fmla="*/ 523364 w 2554927"/>
                  <a:gd name="connsiteY135" fmla="*/ 632723 h 2621091"/>
                  <a:gd name="connsiteX136" fmla="*/ 421764 w 2554927"/>
                  <a:gd name="connsiteY136" fmla="*/ 588273 h 2621091"/>
                  <a:gd name="connsiteX137" fmla="*/ 377314 w 2554927"/>
                  <a:gd name="connsiteY137" fmla="*/ 467623 h 2621091"/>
                  <a:gd name="connsiteX138" fmla="*/ 377314 w 2554927"/>
                  <a:gd name="connsiteY138" fmla="*/ 366023 h 2621091"/>
                  <a:gd name="connsiteX139" fmla="*/ 440814 w 2554927"/>
                  <a:gd name="connsiteY139" fmla="*/ 169173 h 2621091"/>
                  <a:gd name="connsiteX140" fmla="*/ 501242 w 2554927"/>
                  <a:gd name="connsiteY140" fmla="*/ 12471 h 2621091"/>
                  <a:gd name="connsiteX141" fmla="*/ 2184 w 2554927"/>
                  <a:gd name="connsiteY141" fmla="*/ 512571 h 2621091"/>
                  <a:gd name="connsiteX0" fmla="*/ 669414 w 2554927"/>
                  <a:gd name="connsiteY0" fmla="*/ 50153 h 2610021"/>
                  <a:gd name="connsiteX1" fmla="*/ 593214 w 2554927"/>
                  <a:gd name="connsiteY1" fmla="*/ 240653 h 2610021"/>
                  <a:gd name="connsiteX2" fmla="*/ 580514 w 2554927"/>
                  <a:gd name="connsiteY2" fmla="*/ 316853 h 2610021"/>
                  <a:gd name="connsiteX3" fmla="*/ 599564 w 2554927"/>
                  <a:gd name="connsiteY3" fmla="*/ 348603 h 2610021"/>
                  <a:gd name="connsiteX4" fmla="*/ 529714 w 2554927"/>
                  <a:gd name="connsiteY4" fmla="*/ 405753 h 2610021"/>
                  <a:gd name="connsiteX5" fmla="*/ 599564 w 2554927"/>
                  <a:gd name="connsiteY5" fmla="*/ 348603 h 2610021"/>
                  <a:gd name="connsiteX6" fmla="*/ 663064 w 2554927"/>
                  <a:gd name="connsiteY6" fmla="*/ 304153 h 2610021"/>
                  <a:gd name="connsiteX7" fmla="*/ 771014 w 2554927"/>
                  <a:gd name="connsiteY7" fmla="*/ 329553 h 2610021"/>
                  <a:gd name="connsiteX8" fmla="*/ 847214 w 2554927"/>
                  <a:gd name="connsiteY8" fmla="*/ 424803 h 2610021"/>
                  <a:gd name="connsiteX9" fmla="*/ 866264 w 2554927"/>
                  <a:gd name="connsiteY9" fmla="*/ 570853 h 2610021"/>
                  <a:gd name="connsiteX10" fmla="*/ 815464 w 2554927"/>
                  <a:gd name="connsiteY10" fmla="*/ 735953 h 2610021"/>
                  <a:gd name="connsiteX11" fmla="*/ 675764 w 2554927"/>
                  <a:gd name="connsiteY11" fmla="*/ 824853 h 2610021"/>
                  <a:gd name="connsiteX12" fmla="*/ 504314 w 2554927"/>
                  <a:gd name="connsiteY12" fmla="*/ 926453 h 2610021"/>
                  <a:gd name="connsiteX13" fmla="*/ 478914 w 2554927"/>
                  <a:gd name="connsiteY13" fmla="*/ 970903 h 2610021"/>
                  <a:gd name="connsiteX14" fmla="*/ 491614 w 2554927"/>
                  <a:gd name="connsiteY14" fmla="*/ 1015353 h 2610021"/>
                  <a:gd name="connsiteX15" fmla="*/ 593214 w 2554927"/>
                  <a:gd name="connsiteY15" fmla="*/ 977253 h 2610021"/>
                  <a:gd name="connsiteX16" fmla="*/ 713864 w 2554927"/>
                  <a:gd name="connsiteY16" fmla="*/ 882003 h 2610021"/>
                  <a:gd name="connsiteX17" fmla="*/ 834514 w 2554927"/>
                  <a:gd name="connsiteY17" fmla="*/ 805803 h 2610021"/>
                  <a:gd name="connsiteX18" fmla="*/ 910714 w 2554927"/>
                  <a:gd name="connsiteY18" fmla="*/ 786753 h 2610021"/>
                  <a:gd name="connsiteX19" fmla="*/ 999614 w 2554927"/>
                  <a:gd name="connsiteY19" fmla="*/ 837553 h 2610021"/>
                  <a:gd name="connsiteX20" fmla="*/ 1063114 w 2554927"/>
                  <a:gd name="connsiteY20" fmla="*/ 1021703 h 2610021"/>
                  <a:gd name="connsiteX21" fmla="*/ 1044064 w 2554927"/>
                  <a:gd name="connsiteY21" fmla="*/ 1129653 h 2610021"/>
                  <a:gd name="connsiteX22" fmla="*/ 980564 w 2554927"/>
                  <a:gd name="connsiteY22" fmla="*/ 1231253 h 2610021"/>
                  <a:gd name="connsiteX23" fmla="*/ 853564 w 2554927"/>
                  <a:gd name="connsiteY23" fmla="*/ 1320153 h 2610021"/>
                  <a:gd name="connsiteX24" fmla="*/ 586864 w 2554927"/>
                  <a:gd name="connsiteY24" fmla="*/ 1421753 h 2610021"/>
                  <a:gd name="connsiteX25" fmla="*/ 478914 w 2554927"/>
                  <a:gd name="connsiteY25" fmla="*/ 1472553 h 2610021"/>
                  <a:gd name="connsiteX26" fmla="*/ 421764 w 2554927"/>
                  <a:gd name="connsiteY26" fmla="*/ 1548753 h 2610021"/>
                  <a:gd name="connsiteX27" fmla="*/ 421764 w 2554927"/>
                  <a:gd name="connsiteY27" fmla="*/ 1618603 h 2610021"/>
                  <a:gd name="connsiteX28" fmla="*/ 536064 w 2554927"/>
                  <a:gd name="connsiteY28" fmla="*/ 1586853 h 2610021"/>
                  <a:gd name="connsiteX29" fmla="*/ 656714 w 2554927"/>
                  <a:gd name="connsiteY29" fmla="*/ 1504303 h 2610021"/>
                  <a:gd name="connsiteX30" fmla="*/ 758314 w 2554927"/>
                  <a:gd name="connsiteY30" fmla="*/ 1370953 h 2610021"/>
                  <a:gd name="connsiteX31" fmla="*/ 910714 w 2554927"/>
                  <a:gd name="connsiteY31" fmla="*/ 1294753 h 2610021"/>
                  <a:gd name="connsiteX32" fmla="*/ 1005964 w 2554927"/>
                  <a:gd name="connsiteY32" fmla="*/ 1224903 h 2610021"/>
                  <a:gd name="connsiteX33" fmla="*/ 1139314 w 2554927"/>
                  <a:gd name="connsiteY33" fmla="*/ 1237603 h 2610021"/>
                  <a:gd name="connsiteX34" fmla="*/ 1228214 w 2554927"/>
                  <a:gd name="connsiteY34" fmla="*/ 1320153 h 2610021"/>
                  <a:gd name="connsiteX35" fmla="*/ 1259964 w 2554927"/>
                  <a:gd name="connsiteY35" fmla="*/ 1402703 h 2610021"/>
                  <a:gd name="connsiteX36" fmla="*/ 1240914 w 2554927"/>
                  <a:gd name="connsiteY36" fmla="*/ 1510653 h 2610021"/>
                  <a:gd name="connsiteX37" fmla="*/ 1075814 w 2554927"/>
                  <a:gd name="connsiteY37" fmla="*/ 1650353 h 2610021"/>
                  <a:gd name="connsiteX38" fmla="*/ 904364 w 2554927"/>
                  <a:gd name="connsiteY38" fmla="*/ 1764653 h 2610021"/>
                  <a:gd name="connsiteX39" fmla="*/ 675764 w 2554927"/>
                  <a:gd name="connsiteY39" fmla="*/ 1898003 h 2610021"/>
                  <a:gd name="connsiteX40" fmla="*/ 593214 w 2554927"/>
                  <a:gd name="connsiteY40" fmla="*/ 1961503 h 2610021"/>
                  <a:gd name="connsiteX41" fmla="*/ 529714 w 2554927"/>
                  <a:gd name="connsiteY41" fmla="*/ 2031353 h 2610021"/>
                  <a:gd name="connsiteX42" fmla="*/ 567814 w 2554927"/>
                  <a:gd name="connsiteY42" fmla="*/ 2063103 h 2610021"/>
                  <a:gd name="connsiteX43" fmla="*/ 751964 w 2554927"/>
                  <a:gd name="connsiteY43" fmla="*/ 1974203 h 2610021"/>
                  <a:gd name="connsiteX44" fmla="*/ 859914 w 2554927"/>
                  <a:gd name="connsiteY44" fmla="*/ 1853553 h 2610021"/>
                  <a:gd name="connsiteX45" fmla="*/ 942464 w 2554927"/>
                  <a:gd name="connsiteY45" fmla="*/ 1758303 h 2610021"/>
                  <a:gd name="connsiteX46" fmla="*/ 1120264 w 2554927"/>
                  <a:gd name="connsiteY46" fmla="*/ 1612253 h 2610021"/>
                  <a:gd name="connsiteX47" fmla="*/ 1240914 w 2554927"/>
                  <a:gd name="connsiteY47" fmla="*/ 1510653 h 2610021"/>
                  <a:gd name="connsiteX48" fmla="*/ 1348864 w 2554927"/>
                  <a:gd name="connsiteY48" fmla="*/ 1466203 h 2610021"/>
                  <a:gd name="connsiteX49" fmla="*/ 1437764 w 2554927"/>
                  <a:gd name="connsiteY49" fmla="*/ 1491603 h 2610021"/>
                  <a:gd name="connsiteX50" fmla="*/ 1520314 w 2554927"/>
                  <a:gd name="connsiteY50" fmla="*/ 1586853 h 2610021"/>
                  <a:gd name="connsiteX51" fmla="*/ 1539364 w 2554927"/>
                  <a:gd name="connsiteY51" fmla="*/ 1745603 h 2610021"/>
                  <a:gd name="connsiteX52" fmla="*/ 1475864 w 2554927"/>
                  <a:gd name="connsiteY52" fmla="*/ 1898003 h 2610021"/>
                  <a:gd name="connsiteX53" fmla="*/ 1310764 w 2554927"/>
                  <a:gd name="connsiteY53" fmla="*/ 2050403 h 2610021"/>
                  <a:gd name="connsiteX54" fmla="*/ 1221864 w 2554927"/>
                  <a:gd name="connsiteY54" fmla="*/ 2139303 h 2610021"/>
                  <a:gd name="connsiteX55" fmla="*/ 1221864 w 2554927"/>
                  <a:gd name="connsiteY55" fmla="*/ 2190103 h 2610021"/>
                  <a:gd name="connsiteX56" fmla="*/ 1304414 w 2554927"/>
                  <a:gd name="connsiteY56" fmla="*/ 2190103 h 2610021"/>
                  <a:gd name="connsiteX57" fmla="*/ 1393314 w 2554927"/>
                  <a:gd name="connsiteY57" fmla="*/ 2107553 h 2610021"/>
                  <a:gd name="connsiteX58" fmla="*/ 1494914 w 2554927"/>
                  <a:gd name="connsiteY58" fmla="*/ 2012303 h 2610021"/>
                  <a:gd name="connsiteX59" fmla="*/ 1621914 w 2554927"/>
                  <a:gd name="connsiteY59" fmla="*/ 1967853 h 2610021"/>
                  <a:gd name="connsiteX60" fmla="*/ 1818764 w 2554927"/>
                  <a:gd name="connsiteY60" fmla="*/ 2005953 h 2610021"/>
                  <a:gd name="connsiteX61" fmla="*/ 1901314 w 2554927"/>
                  <a:gd name="connsiteY61" fmla="*/ 2171053 h 2610021"/>
                  <a:gd name="connsiteX62" fmla="*/ 1888614 w 2554927"/>
                  <a:gd name="connsiteY62" fmla="*/ 2272653 h 2610021"/>
                  <a:gd name="connsiteX63" fmla="*/ 1818764 w 2554927"/>
                  <a:gd name="connsiteY63" fmla="*/ 2355203 h 2610021"/>
                  <a:gd name="connsiteX64" fmla="*/ 1685414 w 2554927"/>
                  <a:gd name="connsiteY64" fmla="*/ 2412353 h 2610021"/>
                  <a:gd name="connsiteX65" fmla="*/ 1799714 w 2554927"/>
                  <a:gd name="connsiteY65" fmla="*/ 2361553 h 2610021"/>
                  <a:gd name="connsiteX66" fmla="*/ 1907664 w 2554927"/>
                  <a:gd name="connsiteY66" fmla="*/ 2253603 h 2610021"/>
                  <a:gd name="connsiteX67" fmla="*/ 2019039 w 2554927"/>
                  <a:gd name="connsiteY67" fmla="*/ 2188176 h 2610021"/>
                  <a:gd name="connsiteX68" fmla="*/ 2158739 w 2554927"/>
                  <a:gd name="connsiteY68" fmla="*/ 2169127 h 2610021"/>
                  <a:gd name="connsiteX69" fmla="*/ 2284603 w 2554927"/>
                  <a:gd name="connsiteY69" fmla="*/ 2193783 h 2610021"/>
                  <a:gd name="connsiteX70" fmla="*/ 2342110 w 2554927"/>
                  <a:gd name="connsiteY70" fmla="*/ 2153672 h 2610021"/>
                  <a:gd name="connsiteX71" fmla="*/ 2457123 w 2554927"/>
                  <a:gd name="connsiteY71" fmla="*/ 2139488 h 2610021"/>
                  <a:gd name="connsiteX72" fmla="*/ 2545589 w 2554927"/>
                  <a:gd name="connsiteY72" fmla="*/ 2103129 h 2610021"/>
                  <a:gd name="connsiteX73" fmla="*/ 2542664 w 2554927"/>
                  <a:gd name="connsiteY73" fmla="*/ 2215503 h 2610021"/>
                  <a:gd name="connsiteX74" fmla="*/ 2460114 w 2554927"/>
                  <a:gd name="connsiteY74" fmla="*/ 2317103 h 2610021"/>
                  <a:gd name="connsiteX75" fmla="*/ 2345814 w 2554927"/>
                  <a:gd name="connsiteY75" fmla="*/ 2374253 h 2610021"/>
                  <a:gd name="connsiteX76" fmla="*/ 2129914 w 2554927"/>
                  <a:gd name="connsiteY76" fmla="*/ 2386953 h 2610021"/>
                  <a:gd name="connsiteX77" fmla="*/ 2015614 w 2554927"/>
                  <a:gd name="connsiteY77" fmla="*/ 2406003 h 2610021"/>
                  <a:gd name="connsiteX78" fmla="*/ 1894964 w 2554927"/>
                  <a:gd name="connsiteY78" fmla="*/ 2475853 h 2610021"/>
                  <a:gd name="connsiteX79" fmla="*/ 1780664 w 2554927"/>
                  <a:gd name="connsiteY79" fmla="*/ 2577453 h 2610021"/>
                  <a:gd name="connsiteX80" fmla="*/ 1653664 w 2554927"/>
                  <a:gd name="connsiteY80" fmla="*/ 2602853 h 2610021"/>
                  <a:gd name="connsiteX81" fmla="*/ 1526664 w 2554927"/>
                  <a:gd name="connsiteY81" fmla="*/ 2602853 h 2610021"/>
                  <a:gd name="connsiteX82" fmla="*/ 1431414 w 2554927"/>
                  <a:gd name="connsiteY82" fmla="*/ 2520303 h 2610021"/>
                  <a:gd name="connsiteX83" fmla="*/ 1431414 w 2554927"/>
                  <a:gd name="connsiteY83" fmla="*/ 2425053 h 2610021"/>
                  <a:gd name="connsiteX84" fmla="*/ 1501264 w 2554927"/>
                  <a:gd name="connsiteY84" fmla="*/ 2323453 h 2610021"/>
                  <a:gd name="connsiteX85" fmla="*/ 1647314 w 2554927"/>
                  <a:gd name="connsiteY85" fmla="*/ 2253603 h 2610021"/>
                  <a:gd name="connsiteX86" fmla="*/ 1729864 w 2554927"/>
                  <a:gd name="connsiteY86" fmla="*/ 2202803 h 2610021"/>
                  <a:gd name="connsiteX87" fmla="*/ 1679064 w 2554927"/>
                  <a:gd name="connsiteY87" fmla="*/ 2152003 h 2610021"/>
                  <a:gd name="connsiteX88" fmla="*/ 1526664 w 2554927"/>
                  <a:gd name="connsiteY88" fmla="*/ 2209153 h 2610021"/>
                  <a:gd name="connsiteX89" fmla="*/ 1380614 w 2554927"/>
                  <a:gd name="connsiteY89" fmla="*/ 2323453 h 2610021"/>
                  <a:gd name="connsiteX90" fmla="*/ 1196464 w 2554927"/>
                  <a:gd name="connsiteY90" fmla="*/ 2399653 h 2610021"/>
                  <a:gd name="connsiteX91" fmla="*/ 1063114 w 2554927"/>
                  <a:gd name="connsiteY91" fmla="*/ 2393303 h 2610021"/>
                  <a:gd name="connsiteX92" fmla="*/ 967864 w 2554927"/>
                  <a:gd name="connsiteY92" fmla="*/ 2279003 h 2610021"/>
                  <a:gd name="connsiteX93" fmla="*/ 999614 w 2554927"/>
                  <a:gd name="connsiteY93" fmla="*/ 2094853 h 2610021"/>
                  <a:gd name="connsiteX94" fmla="*/ 1171064 w 2554927"/>
                  <a:gd name="connsiteY94" fmla="*/ 1967853 h 2610021"/>
                  <a:gd name="connsiteX95" fmla="*/ 1336164 w 2554927"/>
                  <a:gd name="connsiteY95" fmla="*/ 1828153 h 2610021"/>
                  <a:gd name="connsiteX96" fmla="*/ 1348864 w 2554927"/>
                  <a:gd name="connsiteY96" fmla="*/ 1726553 h 2610021"/>
                  <a:gd name="connsiteX97" fmla="*/ 1279014 w 2554927"/>
                  <a:gd name="connsiteY97" fmla="*/ 1701153 h 2610021"/>
                  <a:gd name="connsiteX98" fmla="*/ 1171064 w 2554927"/>
                  <a:gd name="connsiteY98" fmla="*/ 1771003 h 2610021"/>
                  <a:gd name="connsiteX99" fmla="*/ 1037714 w 2554927"/>
                  <a:gd name="connsiteY99" fmla="*/ 1942453 h 2610021"/>
                  <a:gd name="connsiteX100" fmla="*/ 866264 w 2554927"/>
                  <a:gd name="connsiteY100" fmla="*/ 2101203 h 2610021"/>
                  <a:gd name="connsiteX101" fmla="*/ 682114 w 2554927"/>
                  <a:gd name="connsiteY101" fmla="*/ 2221853 h 2610021"/>
                  <a:gd name="connsiteX102" fmla="*/ 510664 w 2554927"/>
                  <a:gd name="connsiteY102" fmla="*/ 2253603 h 2610021"/>
                  <a:gd name="connsiteX103" fmla="*/ 364614 w 2554927"/>
                  <a:gd name="connsiteY103" fmla="*/ 2177403 h 2610021"/>
                  <a:gd name="connsiteX104" fmla="*/ 351914 w 2554927"/>
                  <a:gd name="connsiteY104" fmla="*/ 2025003 h 2610021"/>
                  <a:gd name="connsiteX105" fmla="*/ 459864 w 2554927"/>
                  <a:gd name="connsiteY105" fmla="*/ 1866253 h 2610021"/>
                  <a:gd name="connsiteX106" fmla="*/ 650364 w 2554927"/>
                  <a:gd name="connsiteY106" fmla="*/ 1720203 h 2610021"/>
                  <a:gd name="connsiteX107" fmla="*/ 929764 w 2554927"/>
                  <a:gd name="connsiteY107" fmla="*/ 1574153 h 2610021"/>
                  <a:gd name="connsiteX108" fmla="*/ 1031364 w 2554927"/>
                  <a:gd name="connsiteY108" fmla="*/ 1491603 h 2610021"/>
                  <a:gd name="connsiteX109" fmla="*/ 1056764 w 2554927"/>
                  <a:gd name="connsiteY109" fmla="*/ 1428103 h 2610021"/>
                  <a:gd name="connsiteX110" fmla="*/ 986914 w 2554927"/>
                  <a:gd name="connsiteY110" fmla="*/ 1409053 h 2610021"/>
                  <a:gd name="connsiteX111" fmla="*/ 898014 w 2554927"/>
                  <a:gd name="connsiteY111" fmla="*/ 1478903 h 2610021"/>
                  <a:gd name="connsiteX112" fmla="*/ 834514 w 2554927"/>
                  <a:gd name="connsiteY112" fmla="*/ 1599553 h 2610021"/>
                  <a:gd name="connsiteX113" fmla="*/ 688464 w 2554927"/>
                  <a:gd name="connsiteY113" fmla="*/ 1694803 h 2610021"/>
                  <a:gd name="connsiteX114" fmla="*/ 555114 w 2554927"/>
                  <a:gd name="connsiteY114" fmla="*/ 1771003 h 2610021"/>
                  <a:gd name="connsiteX115" fmla="*/ 396364 w 2554927"/>
                  <a:gd name="connsiteY115" fmla="*/ 1783703 h 2610021"/>
                  <a:gd name="connsiteX116" fmla="*/ 250314 w 2554927"/>
                  <a:gd name="connsiteY116" fmla="*/ 1713853 h 2610021"/>
                  <a:gd name="connsiteX117" fmla="*/ 205864 w 2554927"/>
                  <a:gd name="connsiteY117" fmla="*/ 1580503 h 2610021"/>
                  <a:gd name="connsiteX118" fmla="*/ 237614 w 2554927"/>
                  <a:gd name="connsiteY118" fmla="*/ 1453503 h 2610021"/>
                  <a:gd name="connsiteX119" fmla="*/ 402714 w 2554927"/>
                  <a:gd name="connsiteY119" fmla="*/ 1326503 h 2610021"/>
                  <a:gd name="connsiteX120" fmla="*/ 580514 w 2554927"/>
                  <a:gd name="connsiteY120" fmla="*/ 1256653 h 2610021"/>
                  <a:gd name="connsiteX121" fmla="*/ 796414 w 2554927"/>
                  <a:gd name="connsiteY121" fmla="*/ 1155053 h 2610021"/>
                  <a:gd name="connsiteX122" fmla="*/ 878964 w 2554927"/>
                  <a:gd name="connsiteY122" fmla="*/ 1040753 h 2610021"/>
                  <a:gd name="connsiteX123" fmla="*/ 847214 w 2554927"/>
                  <a:gd name="connsiteY123" fmla="*/ 1009003 h 2610021"/>
                  <a:gd name="connsiteX124" fmla="*/ 732914 w 2554927"/>
                  <a:gd name="connsiteY124" fmla="*/ 1104253 h 2610021"/>
                  <a:gd name="connsiteX125" fmla="*/ 510664 w 2554927"/>
                  <a:gd name="connsiteY125" fmla="*/ 1199503 h 2610021"/>
                  <a:gd name="connsiteX126" fmla="*/ 364614 w 2554927"/>
                  <a:gd name="connsiteY126" fmla="*/ 1186803 h 2610021"/>
                  <a:gd name="connsiteX127" fmla="*/ 269364 w 2554927"/>
                  <a:gd name="connsiteY127" fmla="*/ 1066153 h 2610021"/>
                  <a:gd name="connsiteX128" fmla="*/ 256664 w 2554927"/>
                  <a:gd name="connsiteY128" fmla="*/ 945503 h 2610021"/>
                  <a:gd name="connsiteX129" fmla="*/ 358264 w 2554927"/>
                  <a:gd name="connsiteY129" fmla="*/ 818503 h 2610021"/>
                  <a:gd name="connsiteX130" fmla="*/ 523364 w 2554927"/>
                  <a:gd name="connsiteY130" fmla="*/ 716903 h 2610021"/>
                  <a:gd name="connsiteX131" fmla="*/ 637664 w 2554927"/>
                  <a:gd name="connsiteY131" fmla="*/ 653403 h 2610021"/>
                  <a:gd name="connsiteX132" fmla="*/ 688464 w 2554927"/>
                  <a:gd name="connsiteY132" fmla="*/ 545453 h 2610021"/>
                  <a:gd name="connsiteX133" fmla="*/ 682114 w 2554927"/>
                  <a:gd name="connsiteY133" fmla="*/ 513703 h 2610021"/>
                  <a:gd name="connsiteX134" fmla="*/ 605914 w 2554927"/>
                  <a:gd name="connsiteY134" fmla="*/ 577203 h 2610021"/>
                  <a:gd name="connsiteX135" fmla="*/ 523364 w 2554927"/>
                  <a:gd name="connsiteY135" fmla="*/ 621653 h 2610021"/>
                  <a:gd name="connsiteX136" fmla="*/ 421764 w 2554927"/>
                  <a:gd name="connsiteY136" fmla="*/ 577203 h 2610021"/>
                  <a:gd name="connsiteX137" fmla="*/ 377314 w 2554927"/>
                  <a:gd name="connsiteY137" fmla="*/ 456553 h 2610021"/>
                  <a:gd name="connsiteX138" fmla="*/ 377314 w 2554927"/>
                  <a:gd name="connsiteY138" fmla="*/ 354953 h 2610021"/>
                  <a:gd name="connsiteX139" fmla="*/ 501242 w 2554927"/>
                  <a:gd name="connsiteY139" fmla="*/ 1401 h 2610021"/>
                  <a:gd name="connsiteX140" fmla="*/ 2184 w 2554927"/>
                  <a:gd name="connsiteY140" fmla="*/ 501501 h 2610021"/>
                  <a:gd name="connsiteX0" fmla="*/ 667230 w 2552743"/>
                  <a:gd name="connsiteY0" fmla="*/ 0 h 2559868"/>
                  <a:gd name="connsiteX1" fmla="*/ 591030 w 2552743"/>
                  <a:gd name="connsiteY1" fmla="*/ 190500 h 2559868"/>
                  <a:gd name="connsiteX2" fmla="*/ 578330 w 2552743"/>
                  <a:gd name="connsiteY2" fmla="*/ 266700 h 2559868"/>
                  <a:gd name="connsiteX3" fmla="*/ 597380 w 2552743"/>
                  <a:gd name="connsiteY3" fmla="*/ 298450 h 2559868"/>
                  <a:gd name="connsiteX4" fmla="*/ 527530 w 2552743"/>
                  <a:gd name="connsiteY4" fmla="*/ 355600 h 2559868"/>
                  <a:gd name="connsiteX5" fmla="*/ 597380 w 2552743"/>
                  <a:gd name="connsiteY5" fmla="*/ 298450 h 2559868"/>
                  <a:gd name="connsiteX6" fmla="*/ 660880 w 2552743"/>
                  <a:gd name="connsiteY6" fmla="*/ 254000 h 2559868"/>
                  <a:gd name="connsiteX7" fmla="*/ 768830 w 2552743"/>
                  <a:gd name="connsiteY7" fmla="*/ 279400 h 2559868"/>
                  <a:gd name="connsiteX8" fmla="*/ 845030 w 2552743"/>
                  <a:gd name="connsiteY8" fmla="*/ 374650 h 2559868"/>
                  <a:gd name="connsiteX9" fmla="*/ 864080 w 2552743"/>
                  <a:gd name="connsiteY9" fmla="*/ 520700 h 2559868"/>
                  <a:gd name="connsiteX10" fmla="*/ 813280 w 2552743"/>
                  <a:gd name="connsiteY10" fmla="*/ 685800 h 2559868"/>
                  <a:gd name="connsiteX11" fmla="*/ 673580 w 2552743"/>
                  <a:gd name="connsiteY11" fmla="*/ 774700 h 2559868"/>
                  <a:gd name="connsiteX12" fmla="*/ 502130 w 2552743"/>
                  <a:gd name="connsiteY12" fmla="*/ 876300 h 2559868"/>
                  <a:gd name="connsiteX13" fmla="*/ 476730 w 2552743"/>
                  <a:gd name="connsiteY13" fmla="*/ 920750 h 2559868"/>
                  <a:gd name="connsiteX14" fmla="*/ 489430 w 2552743"/>
                  <a:gd name="connsiteY14" fmla="*/ 965200 h 2559868"/>
                  <a:gd name="connsiteX15" fmla="*/ 591030 w 2552743"/>
                  <a:gd name="connsiteY15" fmla="*/ 927100 h 2559868"/>
                  <a:gd name="connsiteX16" fmla="*/ 711680 w 2552743"/>
                  <a:gd name="connsiteY16" fmla="*/ 831850 h 2559868"/>
                  <a:gd name="connsiteX17" fmla="*/ 832330 w 2552743"/>
                  <a:gd name="connsiteY17" fmla="*/ 755650 h 2559868"/>
                  <a:gd name="connsiteX18" fmla="*/ 908530 w 2552743"/>
                  <a:gd name="connsiteY18" fmla="*/ 736600 h 2559868"/>
                  <a:gd name="connsiteX19" fmla="*/ 997430 w 2552743"/>
                  <a:gd name="connsiteY19" fmla="*/ 787400 h 2559868"/>
                  <a:gd name="connsiteX20" fmla="*/ 1060930 w 2552743"/>
                  <a:gd name="connsiteY20" fmla="*/ 971550 h 2559868"/>
                  <a:gd name="connsiteX21" fmla="*/ 1041880 w 2552743"/>
                  <a:gd name="connsiteY21" fmla="*/ 1079500 h 2559868"/>
                  <a:gd name="connsiteX22" fmla="*/ 978380 w 2552743"/>
                  <a:gd name="connsiteY22" fmla="*/ 1181100 h 2559868"/>
                  <a:gd name="connsiteX23" fmla="*/ 851380 w 2552743"/>
                  <a:gd name="connsiteY23" fmla="*/ 1270000 h 2559868"/>
                  <a:gd name="connsiteX24" fmla="*/ 584680 w 2552743"/>
                  <a:gd name="connsiteY24" fmla="*/ 1371600 h 2559868"/>
                  <a:gd name="connsiteX25" fmla="*/ 476730 w 2552743"/>
                  <a:gd name="connsiteY25" fmla="*/ 1422400 h 2559868"/>
                  <a:gd name="connsiteX26" fmla="*/ 419580 w 2552743"/>
                  <a:gd name="connsiteY26" fmla="*/ 1498600 h 2559868"/>
                  <a:gd name="connsiteX27" fmla="*/ 419580 w 2552743"/>
                  <a:gd name="connsiteY27" fmla="*/ 1568450 h 2559868"/>
                  <a:gd name="connsiteX28" fmla="*/ 533880 w 2552743"/>
                  <a:gd name="connsiteY28" fmla="*/ 1536700 h 2559868"/>
                  <a:gd name="connsiteX29" fmla="*/ 654530 w 2552743"/>
                  <a:gd name="connsiteY29" fmla="*/ 1454150 h 2559868"/>
                  <a:gd name="connsiteX30" fmla="*/ 756130 w 2552743"/>
                  <a:gd name="connsiteY30" fmla="*/ 1320800 h 2559868"/>
                  <a:gd name="connsiteX31" fmla="*/ 908530 w 2552743"/>
                  <a:gd name="connsiteY31" fmla="*/ 1244600 h 2559868"/>
                  <a:gd name="connsiteX32" fmla="*/ 1003780 w 2552743"/>
                  <a:gd name="connsiteY32" fmla="*/ 1174750 h 2559868"/>
                  <a:gd name="connsiteX33" fmla="*/ 1137130 w 2552743"/>
                  <a:gd name="connsiteY33" fmla="*/ 1187450 h 2559868"/>
                  <a:gd name="connsiteX34" fmla="*/ 1226030 w 2552743"/>
                  <a:gd name="connsiteY34" fmla="*/ 1270000 h 2559868"/>
                  <a:gd name="connsiteX35" fmla="*/ 1257780 w 2552743"/>
                  <a:gd name="connsiteY35" fmla="*/ 1352550 h 2559868"/>
                  <a:gd name="connsiteX36" fmla="*/ 1238730 w 2552743"/>
                  <a:gd name="connsiteY36" fmla="*/ 1460500 h 2559868"/>
                  <a:gd name="connsiteX37" fmla="*/ 1073630 w 2552743"/>
                  <a:gd name="connsiteY37" fmla="*/ 1600200 h 2559868"/>
                  <a:gd name="connsiteX38" fmla="*/ 902180 w 2552743"/>
                  <a:gd name="connsiteY38" fmla="*/ 1714500 h 2559868"/>
                  <a:gd name="connsiteX39" fmla="*/ 673580 w 2552743"/>
                  <a:gd name="connsiteY39" fmla="*/ 1847850 h 2559868"/>
                  <a:gd name="connsiteX40" fmla="*/ 591030 w 2552743"/>
                  <a:gd name="connsiteY40" fmla="*/ 1911350 h 2559868"/>
                  <a:gd name="connsiteX41" fmla="*/ 527530 w 2552743"/>
                  <a:gd name="connsiteY41" fmla="*/ 1981200 h 2559868"/>
                  <a:gd name="connsiteX42" fmla="*/ 565630 w 2552743"/>
                  <a:gd name="connsiteY42" fmla="*/ 2012950 h 2559868"/>
                  <a:gd name="connsiteX43" fmla="*/ 749780 w 2552743"/>
                  <a:gd name="connsiteY43" fmla="*/ 1924050 h 2559868"/>
                  <a:gd name="connsiteX44" fmla="*/ 857730 w 2552743"/>
                  <a:gd name="connsiteY44" fmla="*/ 1803400 h 2559868"/>
                  <a:gd name="connsiteX45" fmla="*/ 940280 w 2552743"/>
                  <a:gd name="connsiteY45" fmla="*/ 1708150 h 2559868"/>
                  <a:gd name="connsiteX46" fmla="*/ 1118080 w 2552743"/>
                  <a:gd name="connsiteY46" fmla="*/ 1562100 h 2559868"/>
                  <a:gd name="connsiteX47" fmla="*/ 1238730 w 2552743"/>
                  <a:gd name="connsiteY47" fmla="*/ 1460500 h 2559868"/>
                  <a:gd name="connsiteX48" fmla="*/ 1346680 w 2552743"/>
                  <a:gd name="connsiteY48" fmla="*/ 1416050 h 2559868"/>
                  <a:gd name="connsiteX49" fmla="*/ 1435580 w 2552743"/>
                  <a:gd name="connsiteY49" fmla="*/ 1441450 h 2559868"/>
                  <a:gd name="connsiteX50" fmla="*/ 1518130 w 2552743"/>
                  <a:gd name="connsiteY50" fmla="*/ 1536700 h 2559868"/>
                  <a:gd name="connsiteX51" fmla="*/ 1537180 w 2552743"/>
                  <a:gd name="connsiteY51" fmla="*/ 1695450 h 2559868"/>
                  <a:gd name="connsiteX52" fmla="*/ 1473680 w 2552743"/>
                  <a:gd name="connsiteY52" fmla="*/ 1847850 h 2559868"/>
                  <a:gd name="connsiteX53" fmla="*/ 1308580 w 2552743"/>
                  <a:gd name="connsiteY53" fmla="*/ 2000250 h 2559868"/>
                  <a:gd name="connsiteX54" fmla="*/ 1219680 w 2552743"/>
                  <a:gd name="connsiteY54" fmla="*/ 2089150 h 2559868"/>
                  <a:gd name="connsiteX55" fmla="*/ 1219680 w 2552743"/>
                  <a:gd name="connsiteY55" fmla="*/ 2139950 h 2559868"/>
                  <a:gd name="connsiteX56" fmla="*/ 1302230 w 2552743"/>
                  <a:gd name="connsiteY56" fmla="*/ 2139950 h 2559868"/>
                  <a:gd name="connsiteX57" fmla="*/ 1391130 w 2552743"/>
                  <a:gd name="connsiteY57" fmla="*/ 2057400 h 2559868"/>
                  <a:gd name="connsiteX58" fmla="*/ 1492730 w 2552743"/>
                  <a:gd name="connsiteY58" fmla="*/ 1962150 h 2559868"/>
                  <a:gd name="connsiteX59" fmla="*/ 1619730 w 2552743"/>
                  <a:gd name="connsiteY59" fmla="*/ 1917700 h 2559868"/>
                  <a:gd name="connsiteX60" fmla="*/ 1816580 w 2552743"/>
                  <a:gd name="connsiteY60" fmla="*/ 1955800 h 2559868"/>
                  <a:gd name="connsiteX61" fmla="*/ 1899130 w 2552743"/>
                  <a:gd name="connsiteY61" fmla="*/ 2120900 h 2559868"/>
                  <a:gd name="connsiteX62" fmla="*/ 1886430 w 2552743"/>
                  <a:gd name="connsiteY62" fmla="*/ 2222500 h 2559868"/>
                  <a:gd name="connsiteX63" fmla="*/ 1816580 w 2552743"/>
                  <a:gd name="connsiteY63" fmla="*/ 2305050 h 2559868"/>
                  <a:gd name="connsiteX64" fmla="*/ 1683230 w 2552743"/>
                  <a:gd name="connsiteY64" fmla="*/ 2362200 h 2559868"/>
                  <a:gd name="connsiteX65" fmla="*/ 1797530 w 2552743"/>
                  <a:gd name="connsiteY65" fmla="*/ 2311400 h 2559868"/>
                  <a:gd name="connsiteX66" fmla="*/ 1905480 w 2552743"/>
                  <a:gd name="connsiteY66" fmla="*/ 2203450 h 2559868"/>
                  <a:gd name="connsiteX67" fmla="*/ 2016855 w 2552743"/>
                  <a:gd name="connsiteY67" fmla="*/ 2138023 h 2559868"/>
                  <a:gd name="connsiteX68" fmla="*/ 2156555 w 2552743"/>
                  <a:gd name="connsiteY68" fmla="*/ 2118974 h 2559868"/>
                  <a:gd name="connsiteX69" fmla="*/ 2282419 w 2552743"/>
                  <a:gd name="connsiteY69" fmla="*/ 2143630 h 2559868"/>
                  <a:gd name="connsiteX70" fmla="*/ 2339926 w 2552743"/>
                  <a:gd name="connsiteY70" fmla="*/ 2103519 h 2559868"/>
                  <a:gd name="connsiteX71" fmla="*/ 2454939 w 2552743"/>
                  <a:gd name="connsiteY71" fmla="*/ 2089335 h 2559868"/>
                  <a:gd name="connsiteX72" fmla="*/ 2543405 w 2552743"/>
                  <a:gd name="connsiteY72" fmla="*/ 2052976 h 2559868"/>
                  <a:gd name="connsiteX73" fmla="*/ 2540480 w 2552743"/>
                  <a:gd name="connsiteY73" fmla="*/ 2165350 h 2559868"/>
                  <a:gd name="connsiteX74" fmla="*/ 2457930 w 2552743"/>
                  <a:gd name="connsiteY74" fmla="*/ 2266950 h 2559868"/>
                  <a:gd name="connsiteX75" fmla="*/ 2343630 w 2552743"/>
                  <a:gd name="connsiteY75" fmla="*/ 2324100 h 2559868"/>
                  <a:gd name="connsiteX76" fmla="*/ 2127730 w 2552743"/>
                  <a:gd name="connsiteY76" fmla="*/ 2336800 h 2559868"/>
                  <a:gd name="connsiteX77" fmla="*/ 2013430 w 2552743"/>
                  <a:gd name="connsiteY77" fmla="*/ 2355850 h 2559868"/>
                  <a:gd name="connsiteX78" fmla="*/ 1892780 w 2552743"/>
                  <a:gd name="connsiteY78" fmla="*/ 2425700 h 2559868"/>
                  <a:gd name="connsiteX79" fmla="*/ 1778480 w 2552743"/>
                  <a:gd name="connsiteY79" fmla="*/ 2527300 h 2559868"/>
                  <a:gd name="connsiteX80" fmla="*/ 1651480 w 2552743"/>
                  <a:gd name="connsiteY80" fmla="*/ 2552700 h 2559868"/>
                  <a:gd name="connsiteX81" fmla="*/ 1524480 w 2552743"/>
                  <a:gd name="connsiteY81" fmla="*/ 2552700 h 2559868"/>
                  <a:gd name="connsiteX82" fmla="*/ 1429230 w 2552743"/>
                  <a:gd name="connsiteY82" fmla="*/ 2470150 h 2559868"/>
                  <a:gd name="connsiteX83" fmla="*/ 1429230 w 2552743"/>
                  <a:gd name="connsiteY83" fmla="*/ 2374900 h 2559868"/>
                  <a:gd name="connsiteX84" fmla="*/ 1499080 w 2552743"/>
                  <a:gd name="connsiteY84" fmla="*/ 2273300 h 2559868"/>
                  <a:gd name="connsiteX85" fmla="*/ 1645130 w 2552743"/>
                  <a:gd name="connsiteY85" fmla="*/ 2203450 h 2559868"/>
                  <a:gd name="connsiteX86" fmla="*/ 1727680 w 2552743"/>
                  <a:gd name="connsiteY86" fmla="*/ 2152650 h 2559868"/>
                  <a:gd name="connsiteX87" fmla="*/ 1676880 w 2552743"/>
                  <a:gd name="connsiteY87" fmla="*/ 2101850 h 2559868"/>
                  <a:gd name="connsiteX88" fmla="*/ 1524480 w 2552743"/>
                  <a:gd name="connsiteY88" fmla="*/ 2159000 h 2559868"/>
                  <a:gd name="connsiteX89" fmla="*/ 1378430 w 2552743"/>
                  <a:gd name="connsiteY89" fmla="*/ 2273300 h 2559868"/>
                  <a:gd name="connsiteX90" fmla="*/ 1194280 w 2552743"/>
                  <a:gd name="connsiteY90" fmla="*/ 2349500 h 2559868"/>
                  <a:gd name="connsiteX91" fmla="*/ 1060930 w 2552743"/>
                  <a:gd name="connsiteY91" fmla="*/ 2343150 h 2559868"/>
                  <a:gd name="connsiteX92" fmla="*/ 965680 w 2552743"/>
                  <a:gd name="connsiteY92" fmla="*/ 2228850 h 2559868"/>
                  <a:gd name="connsiteX93" fmla="*/ 997430 w 2552743"/>
                  <a:gd name="connsiteY93" fmla="*/ 2044700 h 2559868"/>
                  <a:gd name="connsiteX94" fmla="*/ 1168880 w 2552743"/>
                  <a:gd name="connsiteY94" fmla="*/ 1917700 h 2559868"/>
                  <a:gd name="connsiteX95" fmla="*/ 1333980 w 2552743"/>
                  <a:gd name="connsiteY95" fmla="*/ 1778000 h 2559868"/>
                  <a:gd name="connsiteX96" fmla="*/ 1346680 w 2552743"/>
                  <a:gd name="connsiteY96" fmla="*/ 1676400 h 2559868"/>
                  <a:gd name="connsiteX97" fmla="*/ 1276830 w 2552743"/>
                  <a:gd name="connsiteY97" fmla="*/ 1651000 h 2559868"/>
                  <a:gd name="connsiteX98" fmla="*/ 1168880 w 2552743"/>
                  <a:gd name="connsiteY98" fmla="*/ 1720850 h 2559868"/>
                  <a:gd name="connsiteX99" fmla="*/ 1035530 w 2552743"/>
                  <a:gd name="connsiteY99" fmla="*/ 1892300 h 2559868"/>
                  <a:gd name="connsiteX100" fmla="*/ 864080 w 2552743"/>
                  <a:gd name="connsiteY100" fmla="*/ 2051050 h 2559868"/>
                  <a:gd name="connsiteX101" fmla="*/ 679930 w 2552743"/>
                  <a:gd name="connsiteY101" fmla="*/ 2171700 h 2559868"/>
                  <a:gd name="connsiteX102" fmla="*/ 508480 w 2552743"/>
                  <a:gd name="connsiteY102" fmla="*/ 2203450 h 2559868"/>
                  <a:gd name="connsiteX103" fmla="*/ 362430 w 2552743"/>
                  <a:gd name="connsiteY103" fmla="*/ 2127250 h 2559868"/>
                  <a:gd name="connsiteX104" fmla="*/ 349730 w 2552743"/>
                  <a:gd name="connsiteY104" fmla="*/ 1974850 h 2559868"/>
                  <a:gd name="connsiteX105" fmla="*/ 457680 w 2552743"/>
                  <a:gd name="connsiteY105" fmla="*/ 1816100 h 2559868"/>
                  <a:gd name="connsiteX106" fmla="*/ 648180 w 2552743"/>
                  <a:gd name="connsiteY106" fmla="*/ 1670050 h 2559868"/>
                  <a:gd name="connsiteX107" fmla="*/ 927580 w 2552743"/>
                  <a:gd name="connsiteY107" fmla="*/ 1524000 h 2559868"/>
                  <a:gd name="connsiteX108" fmla="*/ 1029180 w 2552743"/>
                  <a:gd name="connsiteY108" fmla="*/ 1441450 h 2559868"/>
                  <a:gd name="connsiteX109" fmla="*/ 1054580 w 2552743"/>
                  <a:gd name="connsiteY109" fmla="*/ 1377950 h 2559868"/>
                  <a:gd name="connsiteX110" fmla="*/ 984730 w 2552743"/>
                  <a:gd name="connsiteY110" fmla="*/ 1358900 h 2559868"/>
                  <a:gd name="connsiteX111" fmla="*/ 895830 w 2552743"/>
                  <a:gd name="connsiteY111" fmla="*/ 1428750 h 2559868"/>
                  <a:gd name="connsiteX112" fmla="*/ 832330 w 2552743"/>
                  <a:gd name="connsiteY112" fmla="*/ 1549400 h 2559868"/>
                  <a:gd name="connsiteX113" fmla="*/ 686280 w 2552743"/>
                  <a:gd name="connsiteY113" fmla="*/ 1644650 h 2559868"/>
                  <a:gd name="connsiteX114" fmla="*/ 552930 w 2552743"/>
                  <a:gd name="connsiteY114" fmla="*/ 1720850 h 2559868"/>
                  <a:gd name="connsiteX115" fmla="*/ 394180 w 2552743"/>
                  <a:gd name="connsiteY115" fmla="*/ 1733550 h 2559868"/>
                  <a:gd name="connsiteX116" fmla="*/ 248130 w 2552743"/>
                  <a:gd name="connsiteY116" fmla="*/ 1663700 h 2559868"/>
                  <a:gd name="connsiteX117" fmla="*/ 203680 w 2552743"/>
                  <a:gd name="connsiteY117" fmla="*/ 1530350 h 2559868"/>
                  <a:gd name="connsiteX118" fmla="*/ 235430 w 2552743"/>
                  <a:gd name="connsiteY118" fmla="*/ 1403350 h 2559868"/>
                  <a:gd name="connsiteX119" fmla="*/ 400530 w 2552743"/>
                  <a:gd name="connsiteY119" fmla="*/ 1276350 h 2559868"/>
                  <a:gd name="connsiteX120" fmla="*/ 578330 w 2552743"/>
                  <a:gd name="connsiteY120" fmla="*/ 1206500 h 2559868"/>
                  <a:gd name="connsiteX121" fmla="*/ 794230 w 2552743"/>
                  <a:gd name="connsiteY121" fmla="*/ 1104900 h 2559868"/>
                  <a:gd name="connsiteX122" fmla="*/ 876780 w 2552743"/>
                  <a:gd name="connsiteY122" fmla="*/ 990600 h 2559868"/>
                  <a:gd name="connsiteX123" fmla="*/ 845030 w 2552743"/>
                  <a:gd name="connsiteY123" fmla="*/ 958850 h 2559868"/>
                  <a:gd name="connsiteX124" fmla="*/ 730730 w 2552743"/>
                  <a:gd name="connsiteY124" fmla="*/ 1054100 h 2559868"/>
                  <a:gd name="connsiteX125" fmla="*/ 508480 w 2552743"/>
                  <a:gd name="connsiteY125" fmla="*/ 1149350 h 2559868"/>
                  <a:gd name="connsiteX126" fmla="*/ 362430 w 2552743"/>
                  <a:gd name="connsiteY126" fmla="*/ 1136650 h 2559868"/>
                  <a:gd name="connsiteX127" fmla="*/ 267180 w 2552743"/>
                  <a:gd name="connsiteY127" fmla="*/ 1016000 h 2559868"/>
                  <a:gd name="connsiteX128" fmla="*/ 254480 w 2552743"/>
                  <a:gd name="connsiteY128" fmla="*/ 895350 h 2559868"/>
                  <a:gd name="connsiteX129" fmla="*/ 356080 w 2552743"/>
                  <a:gd name="connsiteY129" fmla="*/ 768350 h 2559868"/>
                  <a:gd name="connsiteX130" fmla="*/ 521180 w 2552743"/>
                  <a:gd name="connsiteY130" fmla="*/ 666750 h 2559868"/>
                  <a:gd name="connsiteX131" fmla="*/ 635480 w 2552743"/>
                  <a:gd name="connsiteY131" fmla="*/ 603250 h 2559868"/>
                  <a:gd name="connsiteX132" fmla="*/ 686280 w 2552743"/>
                  <a:gd name="connsiteY132" fmla="*/ 495300 h 2559868"/>
                  <a:gd name="connsiteX133" fmla="*/ 679930 w 2552743"/>
                  <a:gd name="connsiteY133" fmla="*/ 463550 h 2559868"/>
                  <a:gd name="connsiteX134" fmla="*/ 603730 w 2552743"/>
                  <a:gd name="connsiteY134" fmla="*/ 527050 h 2559868"/>
                  <a:gd name="connsiteX135" fmla="*/ 521180 w 2552743"/>
                  <a:gd name="connsiteY135" fmla="*/ 571500 h 2559868"/>
                  <a:gd name="connsiteX136" fmla="*/ 419580 w 2552743"/>
                  <a:gd name="connsiteY136" fmla="*/ 527050 h 2559868"/>
                  <a:gd name="connsiteX137" fmla="*/ 375130 w 2552743"/>
                  <a:gd name="connsiteY137" fmla="*/ 406400 h 2559868"/>
                  <a:gd name="connsiteX138" fmla="*/ 375130 w 2552743"/>
                  <a:gd name="connsiteY138" fmla="*/ 304800 h 2559868"/>
                  <a:gd name="connsiteX139" fmla="*/ 0 w 2552743"/>
                  <a:gd name="connsiteY139" fmla="*/ 451348 h 2559868"/>
                  <a:gd name="connsiteX0" fmla="*/ 180212 w 2552743"/>
                  <a:gd name="connsiteY0" fmla="*/ 0 h 2440598"/>
                  <a:gd name="connsiteX1" fmla="*/ 591030 w 2552743"/>
                  <a:gd name="connsiteY1" fmla="*/ 71230 h 2440598"/>
                  <a:gd name="connsiteX2" fmla="*/ 578330 w 2552743"/>
                  <a:gd name="connsiteY2" fmla="*/ 147430 h 2440598"/>
                  <a:gd name="connsiteX3" fmla="*/ 597380 w 2552743"/>
                  <a:gd name="connsiteY3" fmla="*/ 179180 h 2440598"/>
                  <a:gd name="connsiteX4" fmla="*/ 527530 w 2552743"/>
                  <a:gd name="connsiteY4" fmla="*/ 236330 h 2440598"/>
                  <a:gd name="connsiteX5" fmla="*/ 597380 w 2552743"/>
                  <a:gd name="connsiteY5" fmla="*/ 179180 h 2440598"/>
                  <a:gd name="connsiteX6" fmla="*/ 660880 w 2552743"/>
                  <a:gd name="connsiteY6" fmla="*/ 134730 h 2440598"/>
                  <a:gd name="connsiteX7" fmla="*/ 768830 w 2552743"/>
                  <a:gd name="connsiteY7" fmla="*/ 160130 h 2440598"/>
                  <a:gd name="connsiteX8" fmla="*/ 845030 w 2552743"/>
                  <a:gd name="connsiteY8" fmla="*/ 255380 h 2440598"/>
                  <a:gd name="connsiteX9" fmla="*/ 864080 w 2552743"/>
                  <a:gd name="connsiteY9" fmla="*/ 401430 h 2440598"/>
                  <a:gd name="connsiteX10" fmla="*/ 813280 w 2552743"/>
                  <a:gd name="connsiteY10" fmla="*/ 566530 h 2440598"/>
                  <a:gd name="connsiteX11" fmla="*/ 673580 w 2552743"/>
                  <a:gd name="connsiteY11" fmla="*/ 655430 h 2440598"/>
                  <a:gd name="connsiteX12" fmla="*/ 502130 w 2552743"/>
                  <a:gd name="connsiteY12" fmla="*/ 757030 h 2440598"/>
                  <a:gd name="connsiteX13" fmla="*/ 476730 w 2552743"/>
                  <a:gd name="connsiteY13" fmla="*/ 801480 h 2440598"/>
                  <a:gd name="connsiteX14" fmla="*/ 489430 w 2552743"/>
                  <a:gd name="connsiteY14" fmla="*/ 845930 h 2440598"/>
                  <a:gd name="connsiteX15" fmla="*/ 591030 w 2552743"/>
                  <a:gd name="connsiteY15" fmla="*/ 807830 h 2440598"/>
                  <a:gd name="connsiteX16" fmla="*/ 711680 w 2552743"/>
                  <a:gd name="connsiteY16" fmla="*/ 712580 h 2440598"/>
                  <a:gd name="connsiteX17" fmla="*/ 832330 w 2552743"/>
                  <a:gd name="connsiteY17" fmla="*/ 636380 h 2440598"/>
                  <a:gd name="connsiteX18" fmla="*/ 908530 w 2552743"/>
                  <a:gd name="connsiteY18" fmla="*/ 617330 h 2440598"/>
                  <a:gd name="connsiteX19" fmla="*/ 997430 w 2552743"/>
                  <a:gd name="connsiteY19" fmla="*/ 668130 h 2440598"/>
                  <a:gd name="connsiteX20" fmla="*/ 1060930 w 2552743"/>
                  <a:gd name="connsiteY20" fmla="*/ 852280 h 2440598"/>
                  <a:gd name="connsiteX21" fmla="*/ 1041880 w 2552743"/>
                  <a:gd name="connsiteY21" fmla="*/ 960230 h 2440598"/>
                  <a:gd name="connsiteX22" fmla="*/ 978380 w 2552743"/>
                  <a:gd name="connsiteY22" fmla="*/ 1061830 h 2440598"/>
                  <a:gd name="connsiteX23" fmla="*/ 851380 w 2552743"/>
                  <a:gd name="connsiteY23" fmla="*/ 1150730 h 2440598"/>
                  <a:gd name="connsiteX24" fmla="*/ 584680 w 2552743"/>
                  <a:gd name="connsiteY24" fmla="*/ 1252330 h 2440598"/>
                  <a:gd name="connsiteX25" fmla="*/ 476730 w 2552743"/>
                  <a:gd name="connsiteY25" fmla="*/ 1303130 h 2440598"/>
                  <a:gd name="connsiteX26" fmla="*/ 419580 w 2552743"/>
                  <a:gd name="connsiteY26" fmla="*/ 1379330 h 2440598"/>
                  <a:gd name="connsiteX27" fmla="*/ 419580 w 2552743"/>
                  <a:gd name="connsiteY27" fmla="*/ 1449180 h 2440598"/>
                  <a:gd name="connsiteX28" fmla="*/ 533880 w 2552743"/>
                  <a:gd name="connsiteY28" fmla="*/ 1417430 h 2440598"/>
                  <a:gd name="connsiteX29" fmla="*/ 654530 w 2552743"/>
                  <a:gd name="connsiteY29" fmla="*/ 1334880 h 2440598"/>
                  <a:gd name="connsiteX30" fmla="*/ 756130 w 2552743"/>
                  <a:gd name="connsiteY30" fmla="*/ 1201530 h 2440598"/>
                  <a:gd name="connsiteX31" fmla="*/ 908530 w 2552743"/>
                  <a:gd name="connsiteY31" fmla="*/ 1125330 h 2440598"/>
                  <a:gd name="connsiteX32" fmla="*/ 1003780 w 2552743"/>
                  <a:gd name="connsiteY32" fmla="*/ 1055480 h 2440598"/>
                  <a:gd name="connsiteX33" fmla="*/ 1137130 w 2552743"/>
                  <a:gd name="connsiteY33" fmla="*/ 1068180 h 2440598"/>
                  <a:gd name="connsiteX34" fmla="*/ 1226030 w 2552743"/>
                  <a:gd name="connsiteY34" fmla="*/ 1150730 h 2440598"/>
                  <a:gd name="connsiteX35" fmla="*/ 1257780 w 2552743"/>
                  <a:gd name="connsiteY35" fmla="*/ 1233280 h 2440598"/>
                  <a:gd name="connsiteX36" fmla="*/ 1238730 w 2552743"/>
                  <a:gd name="connsiteY36" fmla="*/ 1341230 h 2440598"/>
                  <a:gd name="connsiteX37" fmla="*/ 1073630 w 2552743"/>
                  <a:gd name="connsiteY37" fmla="*/ 1480930 h 2440598"/>
                  <a:gd name="connsiteX38" fmla="*/ 902180 w 2552743"/>
                  <a:gd name="connsiteY38" fmla="*/ 1595230 h 2440598"/>
                  <a:gd name="connsiteX39" fmla="*/ 673580 w 2552743"/>
                  <a:gd name="connsiteY39" fmla="*/ 1728580 h 2440598"/>
                  <a:gd name="connsiteX40" fmla="*/ 591030 w 2552743"/>
                  <a:gd name="connsiteY40" fmla="*/ 1792080 h 2440598"/>
                  <a:gd name="connsiteX41" fmla="*/ 527530 w 2552743"/>
                  <a:gd name="connsiteY41" fmla="*/ 1861930 h 2440598"/>
                  <a:gd name="connsiteX42" fmla="*/ 565630 w 2552743"/>
                  <a:gd name="connsiteY42" fmla="*/ 1893680 h 2440598"/>
                  <a:gd name="connsiteX43" fmla="*/ 749780 w 2552743"/>
                  <a:gd name="connsiteY43" fmla="*/ 1804780 h 2440598"/>
                  <a:gd name="connsiteX44" fmla="*/ 857730 w 2552743"/>
                  <a:gd name="connsiteY44" fmla="*/ 1684130 h 2440598"/>
                  <a:gd name="connsiteX45" fmla="*/ 940280 w 2552743"/>
                  <a:gd name="connsiteY45" fmla="*/ 1588880 h 2440598"/>
                  <a:gd name="connsiteX46" fmla="*/ 1118080 w 2552743"/>
                  <a:gd name="connsiteY46" fmla="*/ 1442830 h 2440598"/>
                  <a:gd name="connsiteX47" fmla="*/ 1238730 w 2552743"/>
                  <a:gd name="connsiteY47" fmla="*/ 1341230 h 2440598"/>
                  <a:gd name="connsiteX48" fmla="*/ 1346680 w 2552743"/>
                  <a:gd name="connsiteY48" fmla="*/ 1296780 h 2440598"/>
                  <a:gd name="connsiteX49" fmla="*/ 1435580 w 2552743"/>
                  <a:gd name="connsiteY49" fmla="*/ 1322180 h 2440598"/>
                  <a:gd name="connsiteX50" fmla="*/ 1518130 w 2552743"/>
                  <a:gd name="connsiteY50" fmla="*/ 1417430 h 2440598"/>
                  <a:gd name="connsiteX51" fmla="*/ 1537180 w 2552743"/>
                  <a:gd name="connsiteY51" fmla="*/ 1576180 h 2440598"/>
                  <a:gd name="connsiteX52" fmla="*/ 1473680 w 2552743"/>
                  <a:gd name="connsiteY52" fmla="*/ 1728580 h 2440598"/>
                  <a:gd name="connsiteX53" fmla="*/ 1308580 w 2552743"/>
                  <a:gd name="connsiteY53" fmla="*/ 1880980 h 2440598"/>
                  <a:gd name="connsiteX54" fmla="*/ 1219680 w 2552743"/>
                  <a:gd name="connsiteY54" fmla="*/ 1969880 h 2440598"/>
                  <a:gd name="connsiteX55" fmla="*/ 1219680 w 2552743"/>
                  <a:gd name="connsiteY55" fmla="*/ 2020680 h 2440598"/>
                  <a:gd name="connsiteX56" fmla="*/ 1302230 w 2552743"/>
                  <a:gd name="connsiteY56" fmla="*/ 2020680 h 2440598"/>
                  <a:gd name="connsiteX57" fmla="*/ 1391130 w 2552743"/>
                  <a:gd name="connsiteY57" fmla="*/ 1938130 h 2440598"/>
                  <a:gd name="connsiteX58" fmla="*/ 1492730 w 2552743"/>
                  <a:gd name="connsiteY58" fmla="*/ 1842880 h 2440598"/>
                  <a:gd name="connsiteX59" fmla="*/ 1619730 w 2552743"/>
                  <a:gd name="connsiteY59" fmla="*/ 1798430 h 2440598"/>
                  <a:gd name="connsiteX60" fmla="*/ 1816580 w 2552743"/>
                  <a:gd name="connsiteY60" fmla="*/ 1836530 h 2440598"/>
                  <a:gd name="connsiteX61" fmla="*/ 1899130 w 2552743"/>
                  <a:gd name="connsiteY61" fmla="*/ 2001630 h 2440598"/>
                  <a:gd name="connsiteX62" fmla="*/ 1886430 w 2552743"/>
                  <a:gd name="connsiteY62" fmla="*/ 2103230 h 2440598"/>
                  <a:gd name="connsiteX63" fmla="*/ 1816580 w 2552743"/>
                  <a:gd name="connsiteY63" fmla="*/ 2185780 h 2440598"/>
                  <a:gd name="connsiteX64" fmla="*/ 1683230 w 2552743"/>
                  <a:gd name="connsiteY64" fmla="*/ 2242930 h 2440598"/>
                  <a:gd name="connsiteX65" fmla="*/ 1797530 w 2552743"/>
                  <a:gd name="connsiteY65" fmla="*/ 2192130 h 2440598"/>
                  <a:gd name="connsiteX66" fmla="*/ 1905480 w 2552743"/>
                  <a:gd name="connsiteY66" fmla="*/ 2084180 h 2440598"/>
                  <a:gd name="connsiteX67" fmla="*/ 2016855 w 2552743"/>
                  <a:gd name="connsiteY67" fmla="*/ 2018753 h 2440598"/>
                  <a:gd name="connsiteX68" fmla="*/ 2156555 w 2552743"/>
                  <a:gd name="connsiteY68" fmla="*/ 1999704 h 2440598"/>
                  <a:gd name="connsiteX69" fmla="*/ 2282419 w 2552743"/>
                  <a:gd name="connsiteY69" fmla="*/ 2024360 h 2440598"/>
                  <a:gd name="connsiteX70" fmla="*/ 2339926 w 2552743"/>
                  <a:gd name="connsiteY70" fmla="*/ 1984249 h 2440598"/>
                  <a:gd name="connsiteX71" fmla="*/ 2454939 w 2552743"/>
                  <a:gd name="connsiteY71" fmla="*/ 1970065 h 2440598"/>
                  <a:gd name="connsiteX72" fmla="*/ 2543405 w 2552743"/>
                  <a:gd name="connsiteY72" fmla="*/ 1933706 h 2440598"/>
                  <a:gd name="connsiteX73" fmla="*/ 2540480 w 2552743"/>
                  <a:gd name="connsiteY73" fmla="*/ 2046080 h 2440598"/>
                  <a:gd name="connsiteX74" fmla="*/ 2457930 w 2552743"/>
                  <a:gd name="connsiteY74" fmla="*/ 2147680 h 2440598"/>
                  <a:gd name="connsiteX75" fmla="*/ 2343630 w 2552743"/>
                  <a:gd name="connsiteY75" fmla="*/ 2204830 h 2440598"/>
                  <a:gd name="connsiteX76" fmla="*/ 2127730 w 2552743"/>
                  <a:gd name="connsiteY76" fmla="*/ 2217530 h 2440598"/>
                  <a:gd name="connsiteX77" fmla="*/ 2013430 w 2552743"/>
                  <a:gd name="connsiteY77" fmla="*/ 2236580 h 2440598"/>
                  <a:gd name="connsiteX78" fmla="*/ 1892780 w 2552743"/>
                  <a:gd name="connsiteY78" fmla="*/ 2306430 h 2440598"/>
                  <a:gd name="connsiteX79" fmla="*/ 1778480 w 2552743"/>
                  <a:gd name="connsiteY79" fmla="*/ 2408030 h 2440598"/>
                  <a:gd name="connsiteX80" fmla="*/ 1651480 w 2552743"/>
                  <a:gd name="connsiteY80" fmla="*/ 2433430 h 2440598"/>
                  <a:gd name="connsiteX81" fmla="*/ 1524480 w 2552743"/>
                  <a:gd name="connsiteY81" fmla="*/ 2433430 h 2440598"/>
                  <a:gd name="connsiteX82" fmla="*/ 1429230 w 2552743"/>
                  <a:gd name="connsiteY82" fmla="*/ 2350880 h 2440598"/>
                  <a:gd name="connsiteX83" fmla="*/ 1429230 w 2552743"/>
                  <a:gd name="connsiteY83" fmla="*/ 2255630 h 2440598"/>
                  <a:gd name="connsiteX84" fmla="*/ 1499080 w 2552743"/>
                  <a:gd name="connsiteY84" fmla="*/ 2154030 h 2440598"/>
                  <a:gd name="connsiteX85" fmla="*/ 1645130 w 2552743"/>
                  <a:gd name="connsiteY85" fmla="*/ 2084180 h 2440598"/>
                  <a:gd name="connsiteX86" fmla="*/ 1727680 w 2552743"/>
                  <a:gd name="connsiteY86" fmla="*/ 2033380 h 2440598"/>
                  <a:gd name="connsiteX87" fmla="*/ 1676880 w 2552743"/>
                  <a:gd name="connsiteY87" fmla="*/ 1982580 h 2440598"/>
                  <a:gd name="connsiteX88" fmla="*/ 1524480 w 2552743"/>
                  <a:gd name="connsiteY88" fmla="*/ 2039730 h 2440598"/>
                  <a:gd name="connsiteX89" fmla="*/ 1378430 w 2552743"/>
                  <a:gd name="connsiteY89" fmla="*/ 2154030 h 2440598"/>
                  <a:gd name="connsiteX90" fmla="*/ 1194280 w 2552743"/>
                  <a:gd name="connsiteY90" fmla="*/ 2230230 h 2440598"/>
                  <a:gd name="connsiteX91" fmla="*/ 1060930 w 2552743"/>
                  <a:gd name="connsiteY91" fmla="*/ 2223880 h 2440598"/>
                  <a:gd name="connsiteX92" fmla="*/ 965680 w 2552743"/>
                  <a:gd name="connsiteY92" fmla="*/ 2109580 h 2440598"/>
                  <a:gd name="connsiteX93" fmla="*/ 997430 w 2552743"/>
                  <a:gd name="connsiteY93" fmla="*/ 1925430 h 2440598"/>
                  <a:gd name="connsiteX94" fmla="*/ 1168880 w 2552743"/>
                  <a:gd name="connsiteY94" fmla="*/ 1798430 h 2440598"/>
                  <a:gd name="connsiteX95" fmla="*/ 1333980 w 2552743"/>
                  <a:gd name="connsiteY95" fmla="*/ 1658730 h 2440598"/>
                  <a:gd name="connsiteX96" fmla="*/ 1346680 w 2552743"/>
                  <a:gd name="connsiteY96" fmla="*/ 1557130 h 2440598"/>
                  <a:gd name="connsiteX97" fmla="*/ 1276830 w 2552743"/>
                  <a:gd name="connsiteY97" fmla="*/ 1531730 h 2440598"/>
                  <a:gd name="connsiteX98" fmla="*/ 1168880 w 2552743"/>
                  <a:gd name="connsiteY98" fmla="*/ 1601580 h 2440598"/>
                  <a:gd name="connsiteX99" fmla="*/ 1035530 w 2552743"/>
                  <a:gd name="connsiteY99" fmla="*/ 1773030 h 2440598"/>
                  <a:gd name="connsiteX100" fmla="*/ 864080 w 2552743"/>
                  <a:gd name="connsiteY100" fmla="*/ 1931780 h 2440598"/>
                  <a:gd name="connsiteX101" fmla="*/ 679930 w 2552743"/>
                  <a:gd name="connsiteY101" fmla="*/ 2052430 h 2440598"/>
                  <a:gd name="connsiteX102" fmla="*/ 508480 w 2552743"/>
                  <a:gd name="connsiteY102" fmla="*/ 2084180 h 2440598"/>
                  <a:gd name="connsiteX103" fmla="*/ 362430 w 2552743"/>
                  <a:gd name="connsiteY103" fmla="*/ 2007980 h 2440598"/>
                  <a:gd name="connsiteX104" fmla="*/ 349730 w 2552743"/>
                  <a:gd name="connsiteY104" fmla="*/ 1855580 h 2440598"/>
                  <a:gd name="connsiteX105" fmla="*/ 457680 w 2552743"/>
                  <a:gd name="connsiteY105" fmla="*/ 1696830 h 2440598"/>
                  <a:gd name="connsiteX106" fmla="*/ 648180 w 2552743"/>
                  <a:gd name="connsiteY106" fmla="*/ 1550780 h 2440598"/>
                  <a:gd name="connsiteX107" fmla="*/ 927580 w 2552743"/>
                  <a:gd name="connsiteY107" fmla="*/ 1404730 h 2440598"/>
                  <a:gd name="connsiteX108" fmla="*/ 1029180 w 2552743"/>
                  <a:gd name="connsiteY108" fmla="*/ 1322180 h 2440598"/>
                  <a:gd name="connsiteX109" fmla="*/ 1054580 w 2552743"/>
                  <a:gd name="connsiteY109" fmla="*/ 1258680 h 2440598"/>
                  <a:gd name="connsiteX110" fmla="*/ 984730 w 2552743"/>
                  <a:gd name="connsiteY110" fmla="*/ 1239630 h 2440598"/>
                  <a:gd name="connsiteX111" fmla="*/ 895830 w 2552743"/>
                  <a:gd name="connsiteY111" fmla="*/ 1309480 h 2440598"/>
                  <a:gd name="connsiteX112" fmla="*/ 832330 w 2552743"/>
                  <a:gd name="connsiteY112" fmla="*/ 1430130 h 2440598"/>
                  <a:gd name="connsiteX113" fmla="*/ 686280 w 2552743"/>
                  <a:gd name="connsiteY113" fmla="*/ 1525380 h 2440598"/>
                  <a:gd name="connsiteX114" fmla="*/ 552930 w 2552743"/>
                  <a:gd name="connsiteY114" fmla="*/ 1601580 h 2440598"/>
                  <a:gd name="connsiteX115" fmla="*/ 394180 w 2552743"/>
                  <a:gd name="connsiteY115" fmla="*/ 1614280 h 2440598"/>
                  <a:gd name="connsiteX116" fmla="*/ 248130 w 2552743"/>
                  <a:gd name="connsiteY116" fmla="*/ 1544430 h 2440598"/>
                  <a:gd name="connsiteX117" fmla="*/ 203680 w 2552743"/>
                  <a:gd name="connsiteY117" fmla="*/ 1411080 h 2440598"/>
                  <a:gd name="connsiteX118" fmla="*/ 235430 w 2552743"/>
                  <a:gd name="connsiteY118" fmla="*/ 1284080 h 2440598"/>
                  <a:gd name="connsiteX119" fmla="*/ 400530 w 2552743"/>
                  <a:gd name="connsiteY119" fmla="*/ 1157080 h 2440598"/>
                  <a:gd name="connsiteX120" fmla="*/ 578330 w 2552743"/>
                  <a:gd name="connsiteY120" fmla="*/ 1087230 h 2440598"/>
                  <a:gd name="connsiteX121" fmla="*/ 794230 w 2552743"/>
                  <a:gd name="connsiteY121" fmla="*/ 985630 h 2440598"/>
                  <a:gd name="connsiteX122" fmla="*/ 876780 w 2552743"/>
                  <a:gd name="connsiteY122" fmla="*/ 871330 h 2440598"/>
                  <a:gd name="connsiteX123" fmla="*/ 845030 w 2552743"/>
                  <a:gd name="connsiteY123" fmla="*/ 839580 h 2440598"/>
                  <a:gd name="connsiteX124" fmla="*/ 730730 w 2552743"/>
                  <a:gd name="connsiteY124" fmla="*/ 934830 h 2440598"/>
                  <a:gd name="connsiteX125" fmla="*/ 508480 w 2552743"/>
                  <a:gd name="connsiteY125" fmla="*/ 1030080 h 2440598"/>
                  <a:gd name="connsiteX126" fmla="*/ 362430 w 2552743"/>
                  <a:gd name="connsiteY126" fmla="*/ 1017380 h 2440598"/>
                  <a:gd name="connsiteX127" fmla="*/ 267180 w 2552743"/>
                  <a:gd name="connsiteY127" fmla="*/ 896730 h 2440598"/>
                  <a:gd name="connsiteX128" fmla="*/ 254480 w 2552743"/>
                  <a:gd name="connsiteY128" fmla="*/ 776080 h 2440598"/>
                  <a:gd name="connsiteX129" fmla="*/ 356080 w 2552743"/>
                  <a:gd name="connsiteY129" fmla="*/ 649080 h 2440598"/>
                  <a:gd name="connsiteX130" fmla="*/ 521180 w 2552743"/>
                  <a:gd name="connsiteY130" fmla="*/ 547480 h 2440598"/>
                  <a:gd name="connsiteX131" fmla="*/ 635480 w 2552743"/>
                  <a:gd name="connsiteY131" fmla="*/ 483980 h 2440598"/>
                  <a:gd name="connsiteX132" fmla="*/ 686280 w 2552743"/>
                  <a:gd name="connsiteY132" fmla="*/ 376030 h 2440598"/>
                  <a:gd name="connsiteX133" fmla="*/ 679930 w 2552743"/>
                  <a:gd name="connsiteY133" fmla="*/ 344280 h 2440598"/>
                  <a:gd name="connsiteX134" fmla="*/ 603730 w 2552743"/>
                  <a:gd name="connsiteY134" fmla="*/ 407780 h 2440598"/>
                  <a:gd name="connsiteX135" fmla="*/ 521180 w 2552743"/>
                  <a:gd name="connsiteY135" fmla="*/ 452230 h 2440598"/>
                  <a:gd name="connsiteX136" fmla="*/ 419580 w 2552743"/>
                  <a:gd name="connsiteY136" fmla="*/ 407780 h 2440598"/>
                  <a:gd name="connsiteX137" fmla="*/ 375130 w 2552743"/>
                  <a:gd name="connsiteY137" fmla="*/ 287130 h 2440598"/>
                  <a:gd name="connsiteX138" fmla="*/ 375130 w 2552743"/>
                  <a:gd name="connsiteY138" fmla="*/ 185530 h 2440598"/>
                  <a:gd name="connsiteX139" fmla="*/ 0 w 2552743"/>
                  <a:gd name="connsiteY139" fmla="*/ 332078 h 2440598"/>
                  <a:gd name="connsiteX0" fmla="*/ 11247 w 2552743"/>
                  <a:gd name="connsiteY0" fmla="*/ 0 h 2390902"/>
                  <a:gd name="connsiteX1" fmla="*/ 591030 w 2552743"/>
                  <a:gd name="connsiteY1" fmla="*/ 21534 h 2390902"/>
                  <a:gd name="connsiteX2" fmla="*/ 578330 w 2552743"/>
                  <a:gd name="connsiteY2" fmla="*/ 97734 h 2390902"/>
                  <a:gd name="connsiteX3" fmla="*/ 597380 w 2552743"/>
                  <a:gd name="connsiteY3" fmla="*/ 129484 h 2390902"/>
                  <a:gd name="connsiteX4" fmla="*/ 527530 w 2552743"/>
                  <a:gd name="connsiteY4" fmla="*/ 186634 h 2390902"/>
                  <a:gd name="connsiteX5" fmla="*/ 597380 w 2552743"/>
                  <a:gd name="connsiteY5" fmla="*/ 129484 h 2390902"/>
                  <a:gd name="connsiteX6" fmla="*/ 660880 w 2552743"/>
                  <a:gd name="connsiteY6" fmla="*/ 85034 h 2390902"/>
                  <a:gd name="connsiteX7" fmla="*/ 768830 w 2552743"/>
                  <a:gd name="connsiteY7" fmla="*/ 110434 h 2390902"/>
                  <a:gd name="connsiteX8" fmla="*/ 845030 w 2552743"/>
                  <a:gd name="connsiteY8" fmla="*/ 205684 h 2390902"/>
                  <a:gd name="connsiteX9" fmla="*/ 864080 w 2552743"/>
                  <a:gd name="connsiteY9" fmla="*/ 351734 h 2390902"/>
                  <a:gd name="connsiteX10" fmla="*/ 813280 w 2552743"/>
                  <a:gd name="connsiteY10" fmla="*/ 516834 h 2390902"/>
                  <a:gd name="connsiteX11" fmla="*/ 673580 w 2552743"/>
                  <a:gd name="connsiteY11" fmla="*/ 605734 h 2390902"/>
                  <a:gd name="connsiteX12" fmla="*/ 502130 w 2552743"/>
                  <a:gd name="connsiteY12" fmla="*/ 707334 h 2390902"/>
                  <a:gd name="connsiteX13" fmla="*/ 476730 w 2552743"/>
                  <a:gd name="connsiteY13" fmla="*/ 751784 h 2390902"/>
                  <a:gd name="connsiteX14" fmla="*/ 489430 w 2552743"/>
                  <a:gd name="connsiteY14" fmla="*/ 796234 h 2390902"/>
                  <a:gd name="connsiteX15" fmla="*/ 591030 w 2552743"/>
                  <a:gd name="connsiteY15" fmla="*/ 758134 h 2390902"/>
                  <a:gd name="connsiteX16" fmla="*/ 711680 w 2552743"/>
                  <a:gd name="connsiteY16" fmla="*/ 662884 h 2390902"/>
                  <a:gd name="connsiteX17" fmla="*/ 832330 w 2552743"/>
                  <a:gd name="connsiteY17" fmla="*/ 586684 h 2390902"/>
                  <a:gd name="connsiteX18" fmla="*/ 908530 w 2552743"/>
                  <a:gd name="connsiteY18" fmla="*/ 567634 h 2390902"/>
                  <a:gd name="connsiteX19" fmla="*/ 997430 w 2552743"/>
                  <a:gd name="connsiteY19" fmla="*/ 618434 h 2390902"/>
                  <a:gd name="connsiteX20" fmla="*/ 1060930 w 2552743"/>
                  <a:gd name="connsiteY20" fmla="*/ 802584 h 2390902"/>
                  <a:gd name="connsiteX21" fmla="*/ 1041880 w 2552743"/>
                  <a:gd name="connsiteY21" fmla="*/ 910534 h 2390902"/>
                  <a:gd name="connsiteX22" fmla="*/ 978380 w 2552743"/>
                  <a:gd name="connsiteY22" fmla="*/ 1012134 h 2390902"/>
                  <a:gd name="connsiteX23" fmla="*/ 851380 w 2552743"/>
                  <a:gd name="connsiteY23" fmla="*/ 1101034 h 2390902"/>
                  <a:gd name="connsiteX24" fmla="*/ 584680 w 2552743"/>
                  <a:gd name="connsiteY24" fmla="*/ 1202634 h 2390902"/>
                  <a:gd name="connsiteX25" fmla="*/ 476730 w 2552743"/>
                  <a:gd name="connsiteY25" fmla="*/ 1253434 h 2390902"/>
                  <a:gd name="connsiteX26" fmla="*/ 419580 w 2552743"/>
                  <a:gd name="connsiteY26" fmla="*/ 1329634 h 2390902"/>
                  <a:gd name="connsiteX27" fmla="*/ 419580 w 2552743"/>
                  <a:gd name="connsiteY27" fmla="*/ 1399484 h 2390902"/>
                  <a:gd name="connsiteX28" fmla="*/ 533880 w 2552743"/>
                  <a:gd name="connsiteY28" fmla="*/ 1367734 h 2390902"/>
                  <a:gd name="connsiteX29" fmla="*/ 654530 w 2552743"/>
                  <a:gd name="connsiteY29" fmla="*/ 1285184 h 2390902"/>
                  <a:gd name="connsiteX30" fmla="*/ 756130 w 2552743"/>
                  <a:gd name="connsiteY30" fmla="*/ 1151834 h 2390902"/>
                  <a:gd name="connsiteX31" fmla="*/ 908530 w 2552743"/>
                  <a:gd name="connsiteY31" fmla="*/ 1075634 h 2390902"/>
                  <a:gd name="connsiteX32" fmla="*/ 1003780 w 2552743"/>
                  <a:gd name="connsiteY32" fmla="*/ 1005784 h 2390902"/>
                  <a:gd name="connsiteX33" fmla="*/ 1137130 w 2552743"/>
                  <a:gd name="connsiteY33" fmla="*/ 1018484 h 2390902"/>
                  <a:gd name="connsiteX34" fmla="*/ 1226030 w 2552743"/>
                  <a:gd name="connsiteY34" fmla="*/ 1101034 h 2390902"/>
                  <a:gd name="connsiteX35" fmla="*/ 1257780 w 2552743"/>
                  <a:gd name="connsiteY35" fmla="*/ 1183584 h 2390902"/>
                  <a:gd name="connsiteX36" fmla="*/ 1238730 w 2552743"/>
                  <a:gd name="connsiteY36" fmla="*/ 1291534 h 2390902"/>
                  <a:gd name="connsiteX37" fmla="*/ 1073630 w 2552743"/>
                  <a:gd name="connsiteY37" fmla="*/ 1431234 h 2390902"/>
                  <a:gd name="connsiteX38" fmla="*/ 902180 w 2552743"/>
                  <a:gd name="connsiteY38" fmla="*/ 1545534 h 2390902"/>
                  <a:gd name="connsiteX39" fmla="*/ 673580 w 2552743"/>
                  <a:gd name="connsiteY39" fmla="*/ 1678884 h 2390902"/>
                  <a:gd name="connsiteX40" fmla="*/ 591030 w 2552743"/>
                  <a:gd name="connsiteY40" fmla="*/ 1742384 h 2390902"/>
                  <a:gd name="connsiteX41" fmla="*/ 527530 w 2552743"/>
                  <a:gd name="connsiteY41" fmla="*/ 1812234 h 2390902"/>
                  <a:gd name="connsiteX42" fmla="*/ 565630 w 2552743"/>
                  <a:gd name="connsiteY42" fmla="*/ 1843984 h 2390902"/>
                  <a:gd name="connsiteX43" fmla="*/ 749780 w 2552743"/>
                  <a:gd name="connsiteY43" fmla="*/ 1755084 h 2390902"/>
                  <a:gd name="connsiteX44" fmla="*/ 857730 w 2552743"/>
                  <a:gd name="connsiteY44" fmla="*/ 1634434 h 2390902"/>
                  <a:gd name="connsiteX45" fmla="*/ 940280 w 2552743"/>
                  <a:gd name="connsiteY45" fmla="*/ 1539184 h 2390902"/>
                  <a:gd name="connsiteX46" fmla="*/ 1118080 w 2552743"/>
                  <a:gd name="connsiteY46" fmla="*/ 1393134 h 2390902"/>
                  <a:gd name="connsiteX47" fmla="*/ 1238730 w 2552743"/>
                  <a:gd name="connsiteY47" fmla="*/ 1291534 h 2390902"/>
                  <a:gd name="connsiteX48" fmla="*/ 1346680 w 2552743"/>
                  <a:gd name="connsiteY48" fmla="*/ 1247084 h 2390902"/>
                  <a:gd name="connsiteX49" fmla="*/ 1435580 w 2552743"/>
                  <a:gd name="connsiteY49" fmla="*/ 1272484 h 2390902"/>
                  <a:gd name="connsiteX50" fmla="*/ 1518130 w 2552743"/>
                  <a:gd name="connsiteY50" fmla="*/ 1367734 h 2390902"/>
                  <a:gd name="connsiteX51" fmla="*/ 1537180 w 2552743"/>
                  <a:gd name="connsiteY51" fmla="*/ 1526484 h 2390902"/>
                  <a:gd name="connsiteX52" fmla="*/ 1473680 w 2552743"/>
                  <a:gd name="connsiteY52" fmla="*/ 1678884 h 2390902"/>
                  <a:gd name="connsiteX53" fmla="*/ 1308580 w 2552743"/>
                  <a:gd name="connsiteY53" fmla="*/ 1831284 h 2390902"/>
                  <a:gd name="connsiteX54" fmla="*/ 1219680 w 2552743"/>
                  <a:gd name="connsiteY54" fmla="*/ 1920184 h 2390902"/>
                  <a:gd name="connsiteX55" fmla="*/ 1219680 w 2552743"/>
                  <a:gd name="connsiteY55" fmla="*/ 1970984 h 2390902"/>
                  <a:gd name="connsiteX56" fmla="*/ 1302230 w 2552743"/>
                  <a:gd name="connsiteY56" fmla="*/ 1970984 h 2390902"/>
                  <a:gd name="connsiteX57" fmla="*/ 1391130 w 2552743"/>
                  <a:gd name="connsiteY57" fmla="*/ 1888434 h 2390902"/>
                  <a:gd name="connsiteX58" fmla="*/ 1492730 w 2552743"/>
                  <a:gd name="connsiteY58" fmla="*/ 1793184 h 2390902"/>
                  <a:gd name="connsiteX59" fmla="*/ 1619730 w 2552743"/>
                  <a:gd name="connsiteY59" fmla="*/ 1748734 h 2390902"/>
                  <a:gd name="connsiteX60" fmla="*/ 1816580 w 2552743"/>
                  <a:gd name="connsiteY60" fmla="*/ 1786834 h 2390902"/>
                  <a:gd name="connsiteX61" fmla="*/ 1899130 w 2552743"/>
                  <a:gd name="connsiteY61" fmla="*/ 1951934 h 2390902"/>
                  <a:gd name="connsiteX62" fmla="*/ 1886430 w 2552743"/>
                  <a:gd name="connsiteY62" fmla="*/ 2053534 h 2390902"/>
                  <a:gd name="connsiteX63" fmla="*/ 1816580 w 2552743"/>
                  <a:gd name="connsiteY63" fmla="*/ 2136084 h 2390902"/>
                  <a:gd name="connsiteX64" fmla="*/ 1683230 w 2552743"/>
                  <a:gd name="connsiteY64" fmla="*/ 2193234 h 2390902"/>
                  <a:gd name="connsiteX65" fmla="*/ 1797530 w 2552743"/>
                  <a:gd name="connsiteY65" fmla="*/ 2142434 h 2390902"/>
                  <a:gd name="connsiteX66" fmla="*/ 1905480 w 2552743"/>
                  <a:gd name="connsiteY66" fmla="*/ 2034484 h 2390902"/>
                  <a:gd name="connsiteX67" fmla="*/ 2016855 w 2552743"/>
                  <a:gd name="connsiteY67" fmla="*/ 1969057 h 2390902"/>
                  <a:gd name="connsiteX68" fmla="*/ 2156555 w 2552743"/>
                  <a:gd name="connsiteY68" fmla="*/ 1950008 h 2390902"/>
                  <a:gd name="connsiteX69" fmla="*/ 2282419 w 2552743"/>
                  <a:gd name="connsiteY69" fmla="*/ 1974664 h 2390902"/>
                  <a:gd name="connsiteX70" fmla="*/ 2339926 w 2552743"/>
                  <a:gd name="connsiteY70" fmla="*/ 1934553 h 2390902"/>
                  <a:gd name="connsiteX71" fmla="*/ 2454939 w 2552743"/>
                  <a:gd name="connsiteY71" fmla="*/ 1920369 h 2390902"/>
                  <a:gd name="connsiteX72" fmla="*/ 2543405 w 2552743"/>
                  <a:gd name="connsiteY72" fmla="*/ 1884010 h 2390902"/>
                  <a:gd name="connsiteX73" fmla="*/ 2540480 w 2552743"/>
                  <a:gd name="connsiteY73" fmla="*/ 1996384 h 2390902"/>
                  <a:gd name="connsiteX74" fmla="*/ 2457930 w 2552743"/>
                  <a:gd name="connsiteY74" fmla="*/ 2097984 h 2390902"/>
                  <a:gd name="connsiteX75" fmla="*/ 2343630 w 2552743"/>
                  <a:gd name="connsiteY75" fmla="*/ 2155134 h 2390902"/>
                  <a:gd name="connsiteX76" fmla="*/ 2127730 w 2552743"/>
                  <a:gd name="connsiteY76" fmla="*/ 2167834 h 2390902"/>
                  <a:gd name="connsiteX77" fmla="*/ 2013430 w 2552743"/>
                  <a:gd name="connsiteY77" fmla="*/ 2186884 h 2390902"/>
                  <a:gd name="connsiteX78" fmla="*/ 1892780 w 2552743"/>
                  <a:gd name="connsiteY78" fmla="*/ 2256734 h 2390902"/>
                  <a:gd name="connsiteX79" fmla="*/ 1778480 w 2552743"/>
                  <a:gd name="connsiteY79" fmla="*/ 2358334 h 2390902"/>
                  <a:gd name="connsiteX80" fmla="*/ 1651480 w 2552743"/>
                  <a:gd name="connsiteY80" fmla="*/ 2383734 h 2390902"/>
                  <a:gd name="connsiteX81" fmla="*/ 1524480 w 2552743"/>
                  <a:gd name="connsiteY81" fmla="*/ 2383734 h 2390902"/>
                  <a:gd name="connsiteX82" fmla="*/ 1429230 w 2552743"/>
                  <a:gd name="connsiteY82" fmla="*/ 2301184 h 2390902"/>
                  <a:gd name="connsiteX83" fmla="*/ 1429230 w 2552743"/>
                  <a:gd name="connsiteY83" fmla="*/ 2205934 h 2390902"/>
                  <a:gd name="connsiteX84" fmla="*/ 1499080 w 2552743"/>
                  <a:gd name="connsiteY84" fmla="*/ 2104334 h 2390902"/>
                  <a:gd name="connsiteX85" fmla="*/ 1645130 w 2552743"/>
                  <a:gd name="connsiteY85" fmla="*/ 2034484 h 2390902"/>
                  <a:gd name="connsiteX86" fmla="*/ 1727680 w 2552743"/>
                  <a:gd name="connsiteY86" fmla="*/ 1983684 h 2390902"/>
                  <a:gd name="connsiteX87" fmla="*/ 1676880 w 2552743"/>
                  <a:gd name="connsiteY87" fmla="*/ 1932884 h 2390902"/>
                  <a:gd name="connsiteX88" fmla="*/ 1524480 w 2552743"/>
                  <a:gd name="connsiteY88" fmla="*/ 1990034 h 2390902"/>
                  <a:gd name="connsiteX89" fmla="*/ 1378430 w 2552743"/>
                  <a:gd name="connsiteY89" fmla="*/ 2104334 h 2390902"/>
                  <a:gd name="connsiteX90" fmla="*/ 1194280 w 2552743"/>
                  <a:gd name="connsiteY90" fmla="*/ 2180534 h 2390902"/>
                  <a:gd name="connsiteX91" fmla="*/ 1060930 w 2552743"/>
                  <a:gd name="connsiteY91" fmla="*/ 2174184 h 2390902"/>
                  <a:gd name="connsiteX92" fmla="*/ 965680 w 2552743"/>
                  <a:gd name="connsiteY92" fmla="*/ 2059884 h 2390902"/>
                  <a:gd name="connsiteX93" fmla="*/ 997430 w 2552743"/>
                  <a:gd name="connsiteY93" fmla="*/ 1875734 h 2390902"/>
                  <a:gd name="connsiteX94" fmla="*/ 1168880 w 2552743"/>
                  <a:gd name="connsiteY94" fmla="*/ 1748734 h 2390902"/>
                  <a:gd name="connsiteX95" fmla="*/ 1333980 w 2552743"/>
                  <a:gd name="connsiteY95" fmla="*/ 1609034 h 2390902"/>
                  <a:gd name="connsiteX96" fmla="*/ 1346680 w 2552743"/>
                  <a:gd name="connsiteY96" fmla="*/ 1507434 h 2390902"/>
                  <a:gd name="connsiteX97" fmla="*/ 1276830 w 2552743"/>
                  <a:gd name="connsiteY97" fmla="*/ 1482034 h 2390902"/>
                  <a:gd name="connsiteX98" fmla="*/ 1168880 w 2552743"/>
                  <a:gd name="connsiteY98" fmla="*/ 1551884 h 2390902"/>
                  <a:gd name="connsiteX99" fmla="*/ 1035530 w 2552743"/>
                  <a:gd name="connsiteY99" fmla="*/ 1723334 h 2390902"/>
                  <a:gd name="connsiteX100" fmla="*/ 864080 w 2552743"/>
                  <a:gd name="connsiteY100" fmla="*/ 1882084 h 2390902"/>
                  <a:gd name="connsiteX101" fmla="*/ 679930 w 2552743"/>
                  <a:gd name="connsiteY101" fmla="*/ 2002734 h 2390902"/>
                  <a:gd name="connsiteX102" fmla="*/ 508480 w 2552743"/>
                  <a:gd name="connsiteY102" fmla="*/ 2034484 h 2390902"/>
                  <a:gd name="connsiteX103" fmla="*/ 362430 w 2552743"/>
                  <a:gd name="connsiteY103" fmla="*/ 1958284 h 2390902"/>
                  <a:gd name="connsiteX104" fmla="*/ 349730 w 2552743"/>
                  <a:gd name="connsiteY104" fmla="*/ 1805884 h 2390902"/>
                  <a:gd name="connsiteX105" fmla="*/ 457680 w 2552743"/>
                  <a:gd name="connsiteY105" fmla="*/ 1647134 h 2390902"/>
                  <a:gd name="connsiteX106" fmla="*/ 648180 w 2552743"/>
                  <a:gd name="connsiteY106" fmla="*/ 1501084 h 2390902"/>
                  <a:gd name="connsiteX107" fmla="*/ 927580 w 2552743"/>
                  <a:gd name="connsiteY107" fmla="*/ 1355034 h 2390902"/>
                  <a:gd name="connsiteX108" fmla="*/ 1029180 w 2552743"/>
                  <a:gd name="connsiteY108" fmla="*/ 1272484 h 2390902"/>
                  <a:gd name="connsiteX109" fmla="*/ 1054580 w 2552743"/>
                  <a:gd name="connsiteY109" fmla="*/ 1208984 h 2390902"/>
                  <a:gd name="connsiteX110" fmla="*/ 984730 w 2552743"/>
                  <a:gd name="connsiteY110" fmla="*/ 1189934 h 2390902"/>
                  <a:gd name="connsiteX111" fmla="*/ 895830 w 2552743"/>
                  <a:gd name="connsiteY111" fmla="*/ 1259784 h 2390902"/>
                  <a:gd name="connsiteX112" fmla="*/ 832330 w 2552743"/>
                  <a:gd name="connsiteY112" fmla="*/ 1380434 h 2390902"/>
                  <a:gd name="connsiteX113" fmla="*/ 686280 w 2552743"/>
                  <a:gd name="connsiteY113" fmla="*/ 1475684 h 2390902"/>
                  <a:gd name="connsiteX114" fmla="*/ 552930 w 2552743"/>
                  <a:gd name="connsiteY114" fmla="*/ 1551884 h 2390902"/>
                  <a:gd name="connsiteX115" fmla="*/ 394180 w 2552743"/>
                  <a:gd name="connsiteY115" fmla="*/ 1564584 h 2390902"/>
                  <a:gd name="connsiteX116" fmla="*/ 248130 w 2552743"/>
                  <a:gd name="connsiteY116" fmla="*/ 1494734 h 2390902"/>
                  <a:gd name="connsiteX117" fmla="*/ 203680 w 2552743"/>
                  <a:gd name="connsiteY117" fmla="*/ 1361384 h 2390902"/>
                  <a:gd name="connsiteX118" fmla="*/ 235430 w 2552743"/>
                  <a:gd name="connsiteY118" fmla="*/ 1234384 h 2390902"/>
                  <a:gd name="connsiteX119" fmla="*/ 400530 w 2552743"/>
                  <a:gd name="connsiteY119" fmla="*/ 1107384 h 2390902"/>
                  <a:gd name="connsiteX120" fmla="*/ 578330 w 2552743"/>
                  <a:gd name="connsiteY120" fmla="*/ 1037534 h 2390902"/>
                  <a:gd name="connsiteX121" fmla="*/ 794230 w 2552743"/>
                  <a:gd name="connsiteY121" fmla="*/ 935934 h 2390902"/>
                  <a:gd name="connsiteX122" fmla="*/ 876780 w 2552743"/>
                  <a:gd name="connsiteY122" fmla="*/ 821634 h 2390902"/>
                  <a:gd name="connsiteX123" fmla="*/ 845030 w 2552743"/>
                  <a:gd name="connsiteY123" fmla="*/ 789884 h 2390902"/>
                  <a:gd name="connsiteX124" fmla="*/ 730730 w 2552743"/>
                  <a:gd name="connsiteY124" fmla="*/ 885134 h 2390902"/>
                  <a:gd name="connsiteX125" fmla="*/ 508480 w 2552743"/>
                  <a:gd name="connsiteY125" fmla="*/ 980384 h 2390902"/>
                  <a:gd name="connsiteX126" fmla="*/ 362430 w 2552743"/>
                  <a:gd name="connsiteY126" fmla="*/ 967684 h 2390902"/>
                  <a:gd name="connsiteX127" fmla="*/ 267180 w 2552743"/>
                  <a:gd name="connsiteY127" fmla="*/ 847034 h 2390902"/>
                  <a:gd name="connsiteX128" fmla="*/ 254480 w 2552743"/>
                  <a:gd name="connsiteY128" fmla="*/ 726384 h 2390902"/>
                  <a:gd name="connsiteX129" fmla="*/ 356080 w 2552743"/>
                  <a:gd name="connsiteY129" fmla="*/ 599384 h 2390902"/>
                  <a:gd name="connsiteX130" fmla="*/ 521180 w 2552743"/>
                  <a:gd name="connsiteY130" fmla="*/ 497784 h 2390902"/>
                  <a:gd name="connsiteX131" fmla="*/ 635480 w 2552743"/>
                  <a:gd name="connsiteY131" fmla="*/ 434284 h 2390902"/>
                  <a:gd name="connsiteX132" fmla="*/ 686280 w 2552743"/>
                  <a:gd name="connsiteY132" fmla="*/ 326334 h 2390902"/>
                  <a:gd name="connsiteX133" fmla="*/ 679930 w 2552743"/>
                  <a:gd name="connsiteY133" fmla="*/ 294584 h 2390902"/>
                  <a:gd name="connsiteX134" fmla="*/ 603730 w 2552743"/>
                  <a:gd name="connsiteY134" fmla="*/ 358084 h 2390902"/>
                  <a:gd name="connsiteX135" fmla="*/ 521180 w 2552743"/>
                  <a:gd name="connsiteY135" fmla="*/ 402534 h 2390902"/>
                  <a:gd name="connsiteX136" fmla="*/ 419580 w 2552743"/>
                  <a:gd name="connsiteY136" fmla="*/ 358084 h 2390902"/>
                  <a:gd name="connsiteX137" fmla="*/ 375130 w 2552743"/>
                  <a:gd name="connsiteY137" fmla="*/ 237434 h 2390902"/>
                  <a:gd name="connsiteX138" fmla="*/ 375130 w 2552743"/>
                  <a:gd name="connsiteY138" fmla="*/ 135834 h 2390902"/>
                  <a:gd name="connsiteX139" fmla="*/ 0 w 2552743"/>
                  <a:gd name="connsiteY139" fmla="*/ 282382 h 2390902"/>
                  <a:gd name="connsiteX0" fmla="*/ 11247 w 2552743"/>
                  <a:gd name="connsiteY0" fmla="*/ 0 h 2390902"/>
                  <a:gd name="connsiteX1" fmla="*/ 591030 w 2552743"/>
                  <a:gd name="connsiteY1" fmla="*/ 21534 h 2390902"/>
                  <a:gd name="connsiteX2" fmla="*/ 578330 w 2552743"/>
                  <a:gd name="connsiteY2" fmla="*/ 97734 h 2390902"/>
                  <a:gd name="connsiteX3" fmla="*/ 597380 w 2552743"/>
                  <a:gd name="connsiteY3" fmla="*/ 129484 h 2390902"/>
                  <a:gd name="connsiteX4" fmla="*/ 527530 w 2552743"/>
                  <a:gd name="connsiteY4" fmla="*/ 186634 h 2390902"/>
                  <a:gd name="connsiteX5" fmla="*/ 597380 w 2552743"/>
                  <a:gd name="connsiteY5" fmla="*/ 129484 h 2390902"/>
                  <a:gd name="connsiteX6" fmla="*/ 660880 w 2552743"/>
                  <a:gd name="connsiteY6" fmla="*/ 85034 h 2390902"/>
                  <a:gd name="connsiteX7" fmla="*/ 768830 w 2552743"/>
                  <a:gd name="connsiteY7" fmla="*/ 110434 h 2390902"/>
                  <a:gd name="connsiteX8" fmla="*/ 845030 w 2552743"/>
                  <a:gd name="connsiteY8" fmla="*/ 205684 h 2390902"/>
                  <a:gd name="connsiteX9" fmla="*/ 864080 w 2552743"/>
                  <a:gd name="connsiteY9" fmla="*/ 351734 h 2390902"/>
                  <a:gd name="connsiteX10" fmla="*/ 813280 w 2552743"/>
                  <a:gd name="connsiteY10" fmla="*/ 516834 h 2390902"/>
                  <a:gd name="connsiteX11" fmla="*/ 673580 w 2552743"/>
                  <a:gd name="connsiteY11" fmla="*/ 605734 h 2390902"/>
                  <a:gd name="connsiteX12" fmla="*/ 502130 w 2552743"/>
                  <a:gd name="connsiteY12" fmla="*/ 707334 h 2390902"/>
                  <a:gd name="connsiteX13" fmla="*/ 476730 w 2552743"/>
                  <a:gd name="connsiteY13" fmla="*/ 751784 h 2390902"/>
                  <a:gd name="connsiteX14" fmla="*/ 489430 w 2552743"/>
                  <a:gd name="connsiteY14" fmla="*/ 796234 h 2390902"/>
                  <a:gd name="connsiteX15" fmla="*/ 591030 w 2552743"/>
                  <a:gd name="connsiteY15" fmla="*/ 758134 h 2390902"/>
                  <a:gd name="connsiteX16" fmla="*/ 711680 w 2552743"/>
                  <a:gd name="connsiteY16" fmla="*/ 662884 h 2390902"/>
                  <a:gd name="connsiteX17" fmla="*/ 832330 w 2552743"/>
                  <a:gd name="connsiteY17" fmla="*/ 586684 h 2390902"/>
                  <a:gd name="connsiteX18" fmla="*/ 908530 w 2552743"/>
                  <a:gd name="connsiteY18" fmla="*/ 567634 h 2390902"/>
                  <a:gd name="connsiteX19" fmla="*/ 997430 w 2552743"/>
                  <a:gd name="connsiteY19" fmla="*/ 618434 h 2390902"/>
                  <a:gd name="connsiteX20" fmla="*/ 1060930 w 2552743"/>
                  <a:gd name="connsiteY20" fmla="*/ 802584 h 2390902"/>
                  <a:gd name="connsiteX21" fmla="*/ 1041880 w 2552743"/>
                  <a:gd name="connsiteY21" fmla="*/ 910534 h 2390902"/>
                  <a:gd name="connsiteX22" fmla="*/ 978380 w 2552743"/>
                  <a:gd name="connsiteY22" fmla="*/ 1012134 h 2390902"/>
                  <a:gd name="connsiteX23" fmla="*/ 851380 w 2552743"/>
                  <a:gd name="connsiteY23" fmla="*/ 1101034 h 2390902"/>
                  <a:gd name="connsiteX24" fmla="*/ 584680 w 2552743"/>
                  <a:gd name="connsiteY24" fmla="*/ 1202634 h 2390902"/>
                  <a:gd name="connsiteX25" fmla="*/ 476730 w 2552743"/>
                  <a:gd name="connsiteY25" fmla="*/ 1253434 h 2390902"/>
                  <a:gd name="connsiteX26" fmla="*/ 419580 w 2552743"/>
                  <a:gd name="connsiteY26" fmla="*/ 1329634 h 2390902"/>
                  <a:gd name="connsiteX27" fmla="*/ 419580 w 2552743"/>
                  <a:gd name="connsiteY27" fmla="*/ 1399484 h 2390902"/>
                  <a:gd name="connsiteX28" fmla="*/ 533880 w 2552743"/>
                  <a:gd name="connsiteY28" fmla="*/ 1367734 h 2390902"/>
                  <a:gd name="connsiteX29" fmla="*/ 654530 w 2552743"/>
                  <a:gd name="connsiteY29" fmla="*/ 1285184 h 2390902"/>
                  <a:gd name="connsiteX30" fmla="*/ 756130 w 2552743"/>
                  <a:gd name="connsiteY30" fmla="*/ 1151834 h 2390902"/>
                  <a:gd name="connsiteX31" fmla="*/ 908530 w 2552743"/>
                  <a:gd name="connsiteY31" fmla="*/ 1075634 h 2390902"/>
                  <a:gd name="connsiteX32" fmla="*/ 1003780 w 2552743"/>
                  <a:gd name="connsiteY32" fmla="*/ 1005784 h 2390902"/>
                  <a:gd name="connsiteX33" fmla="*/ 1137130 w 2552743"/>
                  <a:gd name="connsiteY33" fmla="*/ 1018484 h 2390902"/>
                  <a:gd name="connsiteX34" fmla="*/ 1226030 w 2552743"/>
                  <a:gd name="connsiteY34" fmla="*/ 1101034 h 2390902"/>
                  <a:gd name="connsiteX35" fmla="*/ 1257780 w 2552743"/>
                  <a:gd name="connsiteY35" fmla="*/ 1183584 h 2390902"/>
                  <a:gd name="connsiteX36" fmla="*/ 1238730 w 2552743"/>
                  <a:gd name="connsiteY36" fmla="*/ 1291534 h 2390902"/>
                  <a:gd name="connsiteX37" fmla="*/ 1073630 w 2552743"/>
                  <a:gd name="connsiteY37" fmla="*/ 1431234 h 2390902"/>
                  <a:gd name="connsiteX38" fmla="*/ 902180 w 2552743"/>
                  <a:gd name="connsiteY38" fmla="*/ 1545534 h 2390902"/>
                  <a:gd name="connsiteX39" fmla="*/ 673580 w 2552743"/>
                  <a:gd name="connsiteY39" fmla="*/ 1678884 h 2390902"/>
                  <a:gd name="connsiteX40" fmla="*/ 591030 w 2552743"/>
                  <a:gd name="connsiteY40" fmla="*/ 1742384 h 2390902"/>
                  <a:gd name="connsiteX41" fmla="*/ 527530 w 2552743"/>
                  <a:gd name="connsiteY41" fmla="*/ 1812234 h 2390902"/>
                  <a:gd name="connsiteX42" fmla="*/ 565630 w 2552743"/>
                  <a:gd name="connsiteY42" fmla="*/ 1843984 h 2390902"/>
                  <a:gd name="connsiteX43" fmla="*/ 749780 w 2552743"/>
                  <a:gd name="connsiteY43" fmla="*/ 1755084 h 2390902"/>
                  <a:gd name="connsiteX44" fmla="*/ 857730 w 2552743"/>
                  <a:gd name="connsiteY44" fmla="*/ 1634434 h 2390902"/>
                  <a:gd name="connsiteX45" fmla="*/ 940280 w 2552743"/>
                  <a:gd name="connsiteY45" fmla="*/ 1539184 h 2390902"/>
                  <a:gd name="connsiteX46" fmla="*/ 1118080 w 2552743"/>
                  <a:gd name="connsiteY46" fmla="*/ 1393134 h 2390902"/>
                  <a:gd name="connsiteX47" fmla="*/ 1238730 w 2552743"/>
                  <a:gd name="connsiteY47" fmla="*/ 1291534 h 2390902"/>
                  <a:gd name="connsiteX48" fmla="*/ 1346680 w 2552743"/>
                  <a:gd name="connsiteY48" fmla="*/ 1247084 h 2390902"/>
                  <a:gd name="connsiteX49" fmla="*/ 1435580 w 2552743"/>
                  <a:gd name="connsiteY49" fmla="*/ 1272484 h 2390902"/>
                  <a:gd name="connsiteX50" fmla="*/ 1518130 w 2552743"/>
                  <a:gd name="connsiteY50" fmla="*/ 1367734 h 2390902"/>
                  <a:gd name="connsiteX51" fmla="*/ 1537180 w 2552743"/>
                  <a:gd name="connsiteY51" fmla="*/ 1526484 h 2390902"/>
                  <a:gd name="connsiteX52" fmla="*/ 1473680 w 2552743"/>
                  <a:gd name="connsiteY52" fmla="*/ 1678884 h 2390902"/>
                  <a:gd name="connsiteX53" fmla="*/ 1308580 w 2552743"/>
                  <a:gd name="connsiteY53" fmla="*/ 1831284 h 2390902"/>
                  <a:gd name="connsiteX54" fmla="*/ 1219680 w 2552743"/>
                  <a:gd name="connsiteY54" fmla="*/ 1920184 h 2390902"/>
                  <a:gd name="connsiteX55" fmla="*/ 1219680 w 2552743"/>
                  <a:gd name="connsiteY55" fmla="*/ 1970984 h 2390902"/>
                  <a:gd name="connsiteX56" fmla="*/ 1302230 w 2552743"/>
                  <a:gd name="connsiteY56" fmla="*/ 1970984 h 2390902"/>
                  <a:gd name="connsiteX57" fmla="*/ 1391130 w 2552743"/>
                  <a:gd name="connsiteY57" fmla="*/ 1888434 h 2390902"/>
                  <a:gd name="connsiteX58" fmla="*/ 1492730 w 2552743"/>
                  <a:gd name="connsiteY58" fmla="*/ 1793184 h 2390902"/>
                  <a:gd name="connsiteX59" fmla="*/ 1619730 w 2552743"/>
                  <a:gd name="connsiteY59" fmla="*/ 1748734 h 2390902"/>
                  <a:gd name="connsiteX60" fmla="*/ 1816580 w 2552743"/>
                  <a:gd name="connsiteY60" fmla="*/ 1786834 h 2390902"/>
                  <a:gd name="connsiteX61" fmla="*/ 1899130 w 2552743"/>
                  <a:gd name="connsiteY61" fmla="*/ 1951934 h 2390902"/>
                  <a:gd name="connsiteX62" fmla="*/ 1886430 w 2552743"/>
                  <a:gd name="connsiteY62" fmla="*/ 2053534 h 2390902"/>
                  <a:gd name="connsiteX63" fmla="*/ 1816580 w 2552743"/>
                  <a:gd name="connsiteY63" fmla="*/ 2136084 h 2390902"/>
                  <a:gd name="connsiteX64" fmla="*/ 1683230 w 2552743"/>
                  <a:gd name="connsiteY64" fmla="*/ 2193234 h 2390902"/>
                  <a:gd name="connsiteX65" fmla="*/ 1797530 w 2552743"/>
                  <a:gd name="connsiteY65" fmla="*/ 2142434 h 2390902"/>
                  <a:gd name="connsiteX66" fmla="*/ 1905480 w 2552743"/>
                  <a:gd name="connsiteY66" fmla="*/ 2034484 h 2390902"/>
                  <a:gd name="connsiteX67" fmla="*/ 2016855 w 2552743"/>
                  <a:gd name="connsiteY67" fmla="*/ 1969057 h 2390902"/>
                  <a:gd name="connsiteX68" fmla="*/ 2156555 w 2552743"/>
                  <a:gd name="connsiteY68" fmla="*/ 1950008 h 2390902"/>
                  <a:gd name="connsiteX69" fmla="*/ 2282419 w 2552743"/>
                  <a:gd name="connsiteY69" fmla="*/ 1974664 h 2390902"/>
                  <a:gd name="connsiteX70" fmla="*/ 2339926 w 2552743"/>
                  <a:gd name="connsiteY70" fmla="*/ 1934553 h 2390902"/>
                  <a:gd name="connsiteX71" fmla="*/ 2454939 w 2552743"/>
                  <a:gd name="connsiteY71" fmla="*/ 1920369 h 2390902"/>
                  <a:gd name="connsiteX72" fmla="*/ 2543405 w 2552743"/>
                  <a:gd name="connsiteY72" fmla="*/ 1884010 h 2390902"/>
                  <a:gd name="connsiteX73" fmla="*/ 2540480 w 2552743"/>
                  <a:gd name="connsiteY73" fmla="*/ 1996384 h 2390902"/>
                  <a:gd name="connsiteX74" fmla="*/ 2457930 w 2552743"/>
                  <a:gd name="connsiteY74" fmla="*/ 2097984 h 2390902"/>
                  <a:gd name="connsiteX75" fmla="*/ 2343630 w 2552743"/>
                  <a:gd name="connsiteY75" fmla="*/ 2155134 h 2390902"/>
                  <a:gd name="connsiteX76" fmla="*/ 2127730 w 2552743"/>
                  <a:gd name="connsiteY76" fmla="*/ 2167834 h 2390902"/>
                  <a:gd name="connsiteX77" fmla="*/ 2013430 w 2552743"/>
                  <a:gd name="connsiteY77" fmla="*/ 2186884 h 2390902"/>
                  <a:gd name="connsiteX78" fmla="*/ 1892780 w 2552743"/>
                  <a:gd name="connsiteY78" fmla="*/ 2256734 h 2390902"/>
                  <a:gd name="connsiteX79" fmla="*/ 1778480 w 2552743"/>
                  <a:gd name="connsiteY79" fmla="*/ 2358334 h 2390902"/>
                  <a:gd name="connsiteX80" fmla="*/ 1651480 w 2552743"/>
                  <a:gd name="connsiteY80" fmla="*/ 2383734 h 2390902"/>
                  <a:gd name="connsiteX81" fmla="*/ 1524480 w 2552743"/>
                  <a:gd name="connsiteY81" fmla="*/ 2383734 h 2390902"/>
                  <a:gd name="connsiteX82" fmla="*/ 1429230 w 2552743"/>
                  <a:gd name="connsiteY82" fmla="*/ 2301184 h 2390902"/>
                  <a:gd name="connsiteX83" fmla="*/ 1429230 w 2552743"/>
                  <a:gd name="connsiteY83" fmla="*/ 2205934 h 2390902"/>
                  <a:gd name="connsiteX84" fmla="*/ 1499080 w 2552743"/>
                  <a:gd name="connsiteY84" fmla="*/ 2104334 h 2390902"/>
                  <a:gd name="connsiteX85" fmla="*/ 1645130 w 2552743"/>
                  <a:gd name="connsiteY85" fmla="*/ 2034484 h 2390902"/>
                  <a:gd name="connsiteX86" fmla="*/ 1727680 w 2552743"/>
                  <a:gd name="connsiteY86" fmla="*/ 1983684 h 2390902"/>
                  <a:gd name="connsiteX87" fmla="*/ 1676880 w 2552743"/>
                  <a:gd name="connsiteY87" fmla="*/ 1932884 h 2390902"/>
                  <a:gd name="connsiteX88" fmla="*/ 1524480 w 2552743"/>
                  <a:gd name="connsiteY88" fmla="*/ 1990034 h 2390902"/>
                  <a:gd name="connsiteX89" fmla="*/ 1378430 w 2552743"/>
                  <a:gd name="connsiteY89" fmla="*/ 2104334 h 2390902"/>
                  <a:gd name="connsiteX90" fmla="*/ 1194280 w 2552743"/>
                  <a:gd name="connsiteY90" fmla="*/ 2180534 h 2390902"/>
                  <a:gd name="connsiteX91" fmla="*/ 1060930 w 2552743"/>
                  <a:gd name="connsiteY91" fmla="*/ 2174184 h 2390902"/>
                  <a:gd name="connsiteX92" fmla="*/ 965680 w 2552743"/>
                  <a:gd name="connsiteY92" fmla="*/ 2059884 h 2390902"/>
                  <a:gd name="connsiteX93" fmla="*/ 997430 w 2552743"/>
                  <a:gd name="connsiteY93" fmla="*/ 1875734 h 2390902"/>
                  <a:gd name="connsiteX94" fmla="*/ 1168880 w 2552743"/>
                  <a:gd name="connsiteY94" fmla="*/ 1748734 h 2390902"/>
                  <a:gd name="connsiteX95" fmla="*/ 1333980 w 2552743"/>
                  <a:gd name="connsiteY95" fmla="*/ 1609034 h 2390902"/>
                  <a:gd name="connsiteX96" fmla="*/ 1346680 w 2552743"/>
                  <a:gd name="connsiteY96" fmla="*/ 1507434 h 2390902"/>
                  <a:gd name="connsiteX97" fmla="*/ 1276830 w 2552743"/>
                  <a:gd name="connsiteY97" fmla="*/ 1482034 h 2390902"/>
                  <a:gd name="connsiteX98" fmla="*/ 1168880 w 2552743"/>
                  <a:gd name="connsiteY98" fmla="*/ 1551884 h 2390902"/>
                  <a:gd name="connsiteX99" fmla="*/ 1035530 w 2552743"/>
                  <a:gd name="connsiteY99" fmla="*/ 1723334 h 2390902"/>
                  <a:gd name="connsiteX100" fmla="*/ 864080 w 2552743"/>
                  <a:gd name="connsiteY100" fmla="*/ 1882084 h 2390902"/>
                  <a:gd name="connsiteX101" fmla="*/ 679930 w 2552743"/>
                  <a:gd name="connsiteY101" fmla="*/ 2002734 h 2390902"/>
                  <a:gd name="connsiteX102" fmla="*/ 508480 w 2552743"/>
                  <a:gd name="connsiteY102" fmla="*/ 2034484 h 2390902"/>
                  <a:gd name="connsiteX103" fmla="*/ 362430 w 2552743"/>
                  <a:gd name="connsiteY103" fmla="*/ 1958284 h 2390902"/>
                  <a:gd name="connsiteX104" fmla="*/ 349730 w 2552743"/>
                  <a:gd name="connsiteY104" fmla="*/ 1805884 h 2390902"/>
                  <a:gd name="connsiteX105" fmla="*/ 457680 w 2552743"/>
                  <a:gd name="connsiteY105" fmla="*/ 1647134 h 2390902"/>
                  <a:gd name="connsiteX106" fmla="*/ 648180 w 2552743"/>
                  <a:gd name="connsiteY106" fmla="*/ 1501084 h 2390902"/>
                  <a:gd name="connsiteX107" fmla="*/ 927580 w 2552743"/>
                  <a:gd name="connsiteY107" fmla="*/ 1355034 h 2390902"/>
                  <a:gd name="connsiteX108" fmla="*/ 1029180 w 2552743"/>
                  <a:gd name="connsiteY108" fmla="*/ 1272484 h 2390902"/>
                  <a:gd name="connsiteX109" fmla="*/ 1054580 w 2552743"/>
                  <a:gd name="connsiteY109" fmla="*/ 1208984 h 2390902"/>
                  <a:gd name="connsiteX110" fmla="*/ 984730 w 2552743"/>
                  <a:gd name="connsiteY110" fmla="*/ 1189934 h 2390902"/>
                  <a:gd name="connsiteX111" fmla="*/ 895830 w 2552743"/>
                  <a:gd name="connsiteY111" fmla="*/ 1259784 h 2390902"/>
                  <a:gd name="connsiteX112" fmla="*/ 832330 w 2552743"/>
                  <a:gd name="connsiteY112" fmla="*/ 1380434 h 2390902"/>
                  <a:gd name="connsiteX113" fmla="*/ 686280 w 2552743"/>
                  <a:gd name="connsiteY113" fmla="*/ 1475684 h 2390902"/>
                  <a:gd name="connsiteX114" fmla="*/ 552930 w 2552743"/>
                  <a:gd name="connsiteY114" fmla="*/ 1551884 h 2390902"/>
                  <a:gd name="connsiteX115" fmla="*/ 394180 w 2552743"/>
                  <a:gd name="connsiteY115" fmla="*/ 1564584 h 2390902"/>
                  <a:gd name="connsiteX116" fmla="*/ 248130 w 2552743"/>
                  <a:gd name="connsiteY116" fmla="*/ 1494734 h 2390902"/>
                  <a:gd name="connsiteX117" fmla="*/ 203680 w 2552743"/>
                  <a:gd name="connsiteY117" fmla="*/ 1361384 h 2390902"/>
                  <a:gd name="connsiteX118" fmla="*/ 235430 w 2552743"/>
                  <a:gd name="connsiteY118" fmla="*/ 1234384 h 2390902"/>
                  <a:gd name="connsiteX119" fmla="*/ 400530 w 2552743"/>
                  <a:gd name="connsiteY119" fmla="*/ 1107384 h 2390902"/>
                  <a:gd name="connsiteX120" fmla="*/ 578330 w 2552743"/>
                  <a:gd name="connsiteY120" fmla="*/ 1037534 h 2390902"/>
                  <a:gd name="connsiteX121" fmla="*/ 794230 w 2552743"/>
                  <a:gd name="connsiteY121" fmla="*/ 935934 h 2390902"/>
                  <a:gd name="connsiteX122" fmla="*/ 876780 w 2552743"/>
                  <a:gd name="connsiteY122" fmla="*/ 821634 h 2390902"/>
                  <a:gd name="connsiteX123" fmla="*/ 845030 w 2552743"/>
                  <a:gd name="connsiteY123" fmla="*/ 789884 h 2390902"/>
                  <a:gd name="connsiteX124" fmla="*/ 730730 w 2552743"/>
                  <a:gd name="connsiteY124" fmla="*/ 885134 h 2390902"/>
                  <a:gd name="connsiteX125" fmla="*/ 508480 w 2552743"/>
                  <a:gd name="connsiteY125" fmla="*/ 980384 h 2390902"/>
                  <a:gd name="connsiteX126" fmla="*/ 362430 w 2552743"/>
                  <a:gd name="connsiteY126" fmla="*/ 967684 h 2390902"/>
                  <a:gd name="connsiteX127" fmla="*/ 267180 w 2552743"/>
                  <a:gd name="connsiteY127" fmla="*/ 847034 h 2390902"/>
                  <a:gd name="connsiteX128" fmla="*/ 254480 w 2552743"/>
                  <a:gd name="connsiteY128" fmla="*/ 726384 h 2390902"/>
                  <a:gd name="connsiteX129" fmla="*/ 356080 w 2552743"/>
                  <a:gd name="connsiteY129" fmla="*/ 599384 h 2390902"/>
                  <a:gd name="connsiteX130" fmla="*/ 521180 w 2552743"/>
                  <a:gd name="connsiteY130" fmla="*/ 497784 h 2390902"/>
                  <a:gd name="connsiteX131" fmla="*/ 635480 w 2552743"/>
                  <a:gd name="connsiteY131" fmla="*/ 434284 h 2390902"/>
                  <a:gd name="connsiteX132" fmla="*/ 686280 w 2552743"/>
                  <a:gd name="connsiteY132" fmla="*/ 326334 h 2390902"/>
                  <a:gd name="connsiteX133" fmla="*/ 679930 w 2552743"/>
                  <a:gd name="connsiteY133" fmla="*/ 294584 h 2390902"/>
                  <a:gd name="connsiteX134" fmla="*/ 603730 w 2552743"/>
                  <a:gd name="connsiteY134" fmla="*/ 358084 h 2390902"/>
                  <a:gd name="connsiteX135" fmla="*/ 521180 w 2552743"/>
                  <a:gd name="connsiteY135" fmla="*/ 402534 h 2390902"/>
                  <a:gd name="connsiteX136" fmla="*/ 419580 w 2552743"/>
                  <a:gd name="connsiteY136" fmla="*/ 358084 h 2390902"/>
                  <a:gd name="connsiteX137" fmla="*/ 375130 w 2552743"/>
                  <a:gd name="connsiteY137" fmla="*/ 237434 h 2390902"/>
                  <a:gd name="connsiteX138" fmla="*/ 216104 w 2552743"/>
                  <a:gd name="connsiteY138" fmla="*/ 334617 h 2390902"/>
                  <a:gd name="connsiteX139" fmla="*/ 0 w 2552743"/>
                  <a:gd name="connsiteY139" fmla="*/ 282382 h 2390902"/>
                  <a:gd name="connsiteX0" fmla="*/ 11247 w 2552743"/>
                  <a:gd name="connsiteY0" fmla="*/ 0 h 2390902"/>
                  <a:gd name="connsiteX1" fmla="*/ 591030 w 2552743"/>
                  <a:gd name="connsiteY1" fmla="*/ 21534 h 2390902"/>
                  <a:gd name="connsiteX2" fmla="*/ 578330 w 2552743"/>
                  <a:gd name="connsiteY2" fmla="*/ 97734 h 2390902"/>
                  <a:gd name="connsiteX3" fmla="*/ 597380 w 2552743"/>
                  <a:gd name="connsiteY3" fmla="*/ 129484 h 2390902"/>
                  <a:gd name="connsiteX4" fmla="*/ 527530 w 2552743"/>
                  <a:gd name="connsiteY4" fmla="*/ 186634 h 2390902"/>
                  <a:gd name="connsiteX5" fmla="*/ 597380 w 2552743"/>
                  <a:gd name="connsiteY5" fmla="*/ 129484 h 2390902"/>
                  <a:gd name="connsiteX6" fmla="*/ 660880 w 2552743"/>
                  <a:gd name="connsiteY6" fmla="*/ 85034 h 2390902"/>
                  <a:gd name="connsiteX7" fmla="*/ 768830 w 2552743"/>
                  <a:gd name="connsiteY7" fmla="*/ 110434 h 2390902"/>
                  <a:gd name="connsiteX8" fmla="*/ 845030 w 2552743"/>
                  <a:gd name="connsiteY8" fmla="*/ 205684 h 2390902"/>
                  <a:gd name="connsiteX9" fmla="*/ 864080 w 2552743"/>
                  <a:gd name="connsiteY9" fmla="*/ 351734 h 2390902"/>
                  <a:gd name="connsiteX10" fmla="*/ 813280 w 2552743"/>
                  <a:gd name="connsiteY10" fmla="*/ 516834 h 2390902"/>
                  <a:gd name="connsiteX11" fmla="*/ 673580 w 2552743"/>
                  <a:gd name="connsiteY11" fmla="*/ 605734 h 2390902"/>
                  <a:gd name="connsiteX12" fmla="*/ 502130 w 2552743"/>
                  <a:gd name="connsiteY12" fmla="*/ 707334 h 2390902"/>
                  <a:gd name="connsiteX13" fmla="*/ 476730 w 2552743"/>
                  <a:gd name="connsiteY13" fmla="*/ 751784 h 2390902"/>
                  <a:gd name="connsiteX14" fmla="*/ 489430 w 2552743"/>
                  <a:gd name="connsiteY14" fmla="*/ 796234 h 2390902"/>
                  <a:gd name="connsiteX15" fmla="*/ 591030 w 2552743"/>
                  <a:gd name="connsiteY15" fmla="*/ 758134 h 2390902"/>
                  <a:gd name="connsiteX16" fmla="*/ 711680 w 2552743"/>
                  <a:gd name="connsiteY16" fmla="*/ 662884 h 2390902"/>
                  <a:gd name="connsiteX17" fmla="*/ 832330 w 2552743"/>
                  <a:gd name="connsiteY17" fmla="*/ 586684 h 2390902"/>
                  <a:gd name="connsiteX18" fmla="*/ 908530 w 2552743"/>
                  <a:gd name="connsiteY18" fmla="*/ 567634 h 2390902"/>
                  <a:gd name="connsiteX19" fmla="*/ 997430 w 2552743"/>
                  <a:gd name="connsiteY19" fmla="*/ 618434 h 2390902"/>
                  <a:gd name="connsiteX20" fmla="*/ 1060930 w 2552743"/>
                  <a:gd name="connsiteY20" fmla="*/ 802584 h 2390902"/>
                  <a:gd name="connsiteX21" fmla="*/ 1041880 w 2552743"/>
                  <a:gd name="connsiteY21" fmla="*/ 910534 h 2390902"/>
                  <a:gd name="connsiteX22" fmla="*/ 978380 w 2552743"/>
                  <a:gd name="connsiteY22" fmla="*/ 1012134 h 2390902"/>
                  <a:gd name="connsiteX23" fmla="*/ 851380 w 2552743"/>
                  <a:gd name="connsiteY23" fmla="*/ 1101034 h 2390902"/>
                  <a:gd name="connsiteX24" fmla="*/ 584680 w 2552743"/>
                  <a:gd name="connsiteY24" fmla="*/ 1202634 h 2390902"/>
                  <a:gd name="connsiteX25" fmla="*/ 476730 w 2552743"/>
                  <a:gd name="connsiteY25" fmla="*/ 1253434 h 2390902"/>
                  <a:gd name="connsiteX26" fmla="*/ 419580 w 2552743"/>
                  <a:gd name="connsiteY26" fmla="*/ 1329634 h 2390902"/>
                  <a:gd name="connsiteX27" fmla="*/ 419580 w 2552743"/>
                  <a:gd name="connsiteY27" fmla="*/ 1399484 h 2390902"/>
                  <a:gd name="connsiteX28" fmla="*/ 533880 w 2552743"/>
                  <a:gd name="connsiteY28" fmla="*/ 1367734 h 2390902"/>
                  <a:gd name="connsiteX29" fmla="*/ 654530 w 2552743"/>
                  <a:gd name="connsiteY29" fmla="*/ 1285184 h 2390902"/>
                  <a:gd name="connsiteX30" fmla="*/ 756130 w 2552743"/>
                  <a:gd name="connsiteY30" fmla="*/ 1151834 h 2390902"/>
                  <a:gd name="connsiteX31" fmla="*/ 908530 w 2552743"/>
                  <a:gd name="connsiteY31" fmla="*/ 1075634 h 2390902"/>
                  <a:gd name="connsiteX32" fmla="*/ 1003780 w 2552743"/>
                  <a:gd name="connsiteY32" fmla="*/ 1005784 h 2390902"/>
                  <a:gd name="connsiteX33" fmla="*/ 1137130 w 2552743"/>
                  <a:gd name="connsiteY33" fmla="*/ 1018484 h 2390902"/>
                  <a:gd name="connsiteX34" fmla="*/ 1226030 w 2552743"/>
                  <a:gd name="connsiteY34" fmla="*/ 1101034 h 2390902"/>
                  <a:gd name="connsiteX35" fmla="*/ 1257780 w 2552743"/>
                  <a:gd name="connsiteY35" fmla="*/ 1183584 h 2390902"/>
                  <a:gd name="connsiteX36" fmla="*/ 1238730 w 2552743"/>
                  <a:gd name="connsiteY36" fmla="*/ 1291534 h 2390902"/>
                  <a:gd name="connsiteX37" fmla="*/ 1073630 w 2552743"/>
                  <a:gd name="connsiteY37" fmla="*/ 1431234 h 2390902"/>
                  <a:gd name="connsiteX38" fmla="*/ 902180 w 2552743"/>
                  <a:gd name="connsiteY38" fmla="*/ 1545534 h 2390902"/>
                  <a:gd name="connsiteX39" fmla="*/ 673580 w 2552743"/>
                  <a:gd name="connsiteY39" fmla="*/ 1678884 h 2390902"/>
                  <a:gd name="connsiteX40" fmla="*/ 591030 w 2552743"/>
                  <a:gd name="connsiteY40" fmla="*/ 1742384 h 2390902"/>
                  <a:gd name="connsiteX41" fmla="*/ 527530 w 2552743"/>
                  <a:gd name="connsiteY41" fmla="*/ 1812234 h 2390902"/>
                  <a:gd name="connsiteX42" fmla="*/ 565630 w 2552743"/>
                  <a:gd name="connsiteY42" fmla="*/ 1843984 h 2390902"/>
                  <a:gd name="connsiteX43" fmla="*/ 749780 w 2552743"/>
                  <a:gd name="connsiteY43" fmla="*/ 1755084 h 2390902"/>
                  <a:gd name="connsiteX44" fmla="*/ 857730 w 2552743"/>
                  <a:gd name="connsiteY44" fmla="*/ 1634434 h 2390902"/>
                  <a:gd name="connsiteX45" fmla="*/ 940280 w 2552743"/>
                  <a:gd name="connsiteY45" fmla="*/ 1539184 h 2390902"/>
                  <a:gd name="connsiteX46" fmla="*/ 1118080 w 2552743"/>
                  <a:gd name="connsiteY46" fmla="*/ 1393134 h 2390902"/>
                  <a:gd name="connsiteX47" fmla="*/ 1238730 w 2552743"/>
                  <a:gd name="connsiteY47" fmla="*/ 1291534 h 2390902"/>
                  <a:gd name="connsiteX48" fmla="*/ 1346680 w 2552743"/>
                  <a:gd name="connsiteY48" fmla="*/ 1247084 h 2390902"/>
                  <a:gd name="connsiteX49" fmla="*/ 1435580 w 2552743"/>
                  <a:gd name="connsiteY49" fmla="*/ 1272484 h 2390902"/>
                  <a:gd name="connsiteX50" fmla="*/ 1518130 w 2552743"/>
                  <a:gd name="connsiteY50" fmla="*/ 1367734 h 2390902"/>
                  <a:gd name="connsiteX51" fmla="*/ 1537180 w 2552743"/>
                  <a:gd name="connsiteY51" fmla="*/ 1526484 h 2390902"/>
                  <a:gd name="connsiteX52" fmla="*/ 1473680 w 2552743"/>
                  <a:gd name="connsiteY52" fmla="*/ 1678884 h 2390902"/>
                  <a:gd name="connsiteX53" fmla="*/ 1308580 w 2552743"/>
                  <a:gd name="connsiteY53" fmla="*/ 1831284 h 2390902"/>
                  <a:gd name="connsiteX54" fmla="*/ 1219680 w 2552743"/>
                  <a:gd name="connsiteY54" fmla="*/ 1920184 h 2390902"/>
                  <a:gd name="connsiteX55" fmla="*/ 1219680 w 2552743"/>
                  <a:gd name="connsiteY55" fmla="*/ 1970984 h 2390902"/>
                  <a:gd name="connsiteX56" fmla="*/ 1302230 w 2552743"/>
                  <a:gd name="connsiteY56" fmla="*/ 1970984 h 2390902"/>
                  <a:gd name="connsiteX57" fmla="*/ 1391130 w 2552743"/>
                  <a:gd name="connsiteY57" fmla="*/ 1888434 h 2390902"/>
                  <a:gd name="connsiteX58" fmla="*/ 1492730 w 2552743"/>
                  <a:gd name="connsiteY58" fmla="*/ 1793184 h 2390902"/>
                  <a:gd name="connsiteX59" fmla="*/ 1619730 w 2552743"/>
                  <a:gd name="connsiteY59" fmla="*/ 1748734 h 2390902"/>
                  <a:gd name="connsiteX60" fmla="*/ 1816580 w 2552743"/>
                  <a:gd name="connsiteY60" fmla="*/ 1786834 h 2390902"/>
                  <a:gd name="connsiteX61" fmla="*/ 1899130 w 2552743"/>
                  <a:gd name="connsiteY61" fmla="*/ 1951934 h 2390902"/>
                  <a:gd name="connsiteX62" fmla="*/ 1886430 w 2552743"/>
                  <a:gd name="connsiteY62" fmla="*/ 2053534 h 2390902"/>
                  <a:gd name="connsiteX63" fmla="*/ 1816580 w 2552743"/>
                  <a:gd name="connsiteY63" fmla="*/ 2136084 h 2390902"/>
                  <a:gd name="connsiteX64" fmla="*/ 1683230 w 2552743"/>
                  <a:gd name="connsiteY64" fmla="*/ 2193234 h 2390902"/>
                  <a:gd name="connsiteX65" fmla="*/ 1797530 w 2552743"/>
                  <a:gd name="connsiteY65" fmla="*/ 2142434 h 2390902"/>
                  <a:gd name="connsiteX66" fmla="*/ 1905480 w 2552743"/>
                  <a:gd name="connsiteY66" fmla="*/ 2034484 h 2390902"/>
                  <a:gd name="connsiteX67" fmla="*/ 2016855 w 2552743"/>
                  <a:gd name="connsiteY67" fmla="*/ 1969057 h 2390902"/>
                  <a:gd name="connsiteX68" fmla="*/ 2156555 w 2552743"/>
                  <a:gd name="connsiteY68" fmla="*/ 1950008 h 2390902"/>
                  <a:gd name="connsiteX69" fmla="*/ 2282419 w 2552743"/>
                  <a:gd name="connsiteY69" fmla="*/ 1974664 h 2390902"/>
                  <a:gd name="connsiteX70" fmla="*/ 2339926 w 2552743"/>
                  <a:gd name="connsiteY70" fmla="*/ 1934553 h 2390902"/>
                  <a:gd name="connsiteX71" fmla="*/ 2454939 w 2552743"/>
                  <a:gd name="connsiteY71" fmla="*/ 1920369 h 2390902"/>
                  <a:gd name="connsiteX72" fmla="*/ 2543405 w 2552743"/>
                  <a:gd name="connsiteY72" fmla="*/ 1884010 h 2390902"/>
                  <a:gd name="connsiteX73" fmla="*/ 2540480 w 2552743"/>
                  <a:gd name="connsiteY73" fmla="*/ 1996384 h 2390902"/>
                  <a:gd name="connsiteX74" fmla="*/ 2457930 w 2552743"/>
                  <a:gd name="connsiteY74" fmla="*/ 2097984 h 2390902"/>
                  <a:gd name="connsiteX75" fmla="*/ 2343630 w 2552743"/>
                  <a:gd name="connsiteY75" fmla="*/ 2155134 h 2390902"/>
                  <a:gd name="connsiteX76" fmla="*/ 2127730 w 2552743"/>
                  <a:gd name="connsiteY76" fmla="*/ 2167834 h 2390902"/>
                  <a:gd name="connsiteX77" fmla="*/ 2013430 w 2552743"/>
                  <a:gd name="connsiteY77" fmla="*/ 2186884 h 2390902"/>
                  <a:gd name="connsiteX78" fmla="*/ 1892780 w 2552743"/>
                  <a:gd name="connsiteY78" fmla="*/ 2256734 h 2390902"/>
                  <a:gd name="connsiteX79" fmla="*/ 1778480 w 2552743"/>
                  <a:gd name="connsiteY79" fmla="*/ 2358334 h 2390902"/>
                  <a:gd name="connsiteX80" fmla="*/ 1651480 w 2552743"/>
                  <a:gd name="connsiteY80" fmla="*/ 2383734 h 2390902"/>
                  <a:gd name="connsiteX81" fmla="*/ 1524480 w 2552743"/>
                  <a:gd name="connsiteY81" fmla="*/ 2383734 h 2390902"/>
                  <a:gd name="connsiteX82" fmla="*/ 1429230 w 2552743"/>
                  <a:gd name="connsiteY82" fmla="*/ 2301184 h 2390902"/>
                  <a:gd name="connsiteX83" fmla="*/ 1429230 w 2552743"/>
                  <a:gd name="connsiteY83" fmla="*/ 2205934 h 2390902"/>
                  <a:gd name="connsiteX84" fmla="*/ 1499080 w 2552743"/>
                  <a:gd name="connsiteY84" fmla="*/ 2104334 h 2390902"/>
                  <a:gd name="connsiteX85" fmla="*/ 1645130 w 2552743"/>
                  <a:gd name="connsiteY85" fmla="*/ 2034484 h 2390902"/>
                  <a:gd name="connsiteX86" fmla="*/ 1727680 w 2552743"/>
                  <a:gd name="connsiteY86" fmla="*/ 1983684 h 2390902"/>
                  <a:gd name="connsiteX87" fmla="*/ 1676880 w 2552743"/>
                  <a:gd name="connsiteY87" fmla="*/ 1932884 h 2390902"/>
                  <a:gd name="connsiteX88" fmla="*/ 1524480 w 2552743"/>
                  <a:gd name="connsiteY88" fmla="*/ 1990034 h 2390902"/>
                  <a:gd name="connsiteX89" fmla="*/ 1378430 w 2552743"/>
                  <a:gd name="connsiteY89" fmla="*/ 2104334 h 2390902"/>
                  <a:gd name="connsiteX90" fmla="*/ 1194280 w 2552743"/>
                  <a:gd name="connsiteY90" fmla="*/ 2180534 h 2390902"/>
                  <a:gd name="connsiteX91" fmla="*/ 1060930 w 2552743"/>
                  <a:gd name="connsiteY91" fmla="*/ 2174184 h 2390902"/>
                  <a:gd name="connsiteX92" fmla="*/ 965680 w 2552743"/>
                  <a:gd name="connsiteY92" fmla="*/ 2059884 h 2390902"/>
                  <a:gd name="connsiteX93" fmla="*/ 997430 w 2552743"/>
                  <a:gd name="connsiteY93" fmla="*/ 1875734 h 2390902"/>
                  <a:gd name="connsiteX94" fmla="*/ 1168880 w 2552743"/>
                  <a:gd name="connsiteY94" fmla="*/ 1748734 h 2390902"/>
                  <a:gd name="connsiteX95" fmla="*/ 1333980 w 2552743"/>
                  <a:gd name="connsiteY95" fmla="*/ 1609034 h 2390902"/>
                  <a:gd name="connsiteX96" fmla="*/ 1346680 w 2552743"/>
                  <a:gd name="connsiteY96" fmla="*/ 1507434 h 2390902"/>
                  <a:gd name="connsiteX97" fmla="*/ 1276830 w 2552743"/>
                  <a:gd name="connsiteY97" fmla="*/ 1482034 h 2390902"/>
                  <a:gd name="connsiteX98" fmla="*/ 1168880 w 2552743"/>
                  <a:gd name="connsiteY98" fmla="*/ 1551884 h 2390902"/>
                  <a:gd name="connsiteX99" fmla="*/ 1035530 w 2552743"/>
                  <a:gd name="connsiteY99" fmla="*/ 1723334 h 2390902"/>
                  <a:gd name="connsiteX100" fmla="*/ 864080 w 2552743"/>
                  <a:gd name="connsiteY100" fmla="*/ 1882084 h 2390902"/>
                  <a:gd name="connsiteX101" fmla="*/ 679930 w 2552743"/>
                  <a:gd name="connsiteY101" fmla="*/ 2002734 h 2390902"/>
                  <a:gd name="connsiteX102" fmla="*/ 508480 w 2552743"/>
                  <a:gd name="connsiteY102" fmla="*/ 2034484 h 2390902"/>
                  <a:gd name="connsiteX103" fmla="*/ 362430 w 2552743"/>
                  <a:gd name="connsiteY103" fmla="*/ 1958284 h 2390902"/>
                  <a:gd name="connsiteX104" fmla="*/ 349730 w 2552743"/>
                  <a:gd name="connsiteY104" fmla="*/ 1805884 h 2390902"/>
                  <a:gd name="connsiteX105" fmla="*/ 457680 w 2552743"/>
                  <a:gd name="connsiteY105" fmla="*/ 1647134 h 2390902"/>
                  <a:gd name="connsiteX106" fmla="*/ 648180 w 2552743"/>
                  <a:gd name="connsiteY106" fmla="*/ 1501084 h 2390902"/>
                  <a:gd name="connsiteX107" fmla="*/ 927580 w 2552743"/>
                  <a:gd name="connsiteY107" fmla="*/ 1355034 h 2390902"/>
                  <a:gd name="connsiteX108" fmla="*/ 1029180 w 2552743"/>
                  <a:gd name="connsiteY108" fmla="*/ 1272484 h 2390902"/>
                  <a:gd name="connsiteX109" fmla="*/ 1054580 w 2552743"/>
                  <a:gd name="connsiteY109" fmla="*/ 1208984 h 2390902"/>
                  <a:gd name="connsiteX110" fmla="*/ 984730 w 2552743"/>
                  <a:gd name="connsiteY110" fmla="*/ 1189934 h 2390902"/>
                  <a:gd name="connsiteX111" fmla="*/ 895830 w 2552743"/>
                  <a:gd name="connsiteY111" fmla="*/ 1259784 h 2390902"/>
                  <a:gd name="connsiteX112" fmla="*/ 832330 w 2552743"/>
                  <a:gd name="connsiteY112" fmla="*/ 1380434 h 2390902"/>
                  <a:gd name="connsiteX113" fmla="*/ 686280 w 2552743"/>
                  <a:gd name="connsiteY113" fmla="*/ 1475684 h 2390902"/>
                  <a:gd name="connsiteX114" fmla="*/ 552930 w 2552743"/>
                  <a:gd name="connsiteY114" fmla="*/ 1551884 h 2390902"/>
                  <a:gd name="connsiteX115" fmla="*/ 394180 w 2552743"/>
                  <a:gd name="connsiteY115" fmla="*/ 1564584 h 2390902"/>
                  <a:gd name="connsiteX116" fmla="*/ 248130 w 2552743"/>
                  <a:gd name="connsiteY116" fmla="*/ 1494734 h 2390902"/>
                  <a:gd name="connsiteX117" fmla="*/ 203680 w 2552743"/>
                  <a:gd name="connsiteY117" fmla="*/ 1361384 h 2390902"/>
                  <a:gd name="connsiteX118" fmla="*/ 235430 w 2552743"/>
                  <a:gd name="connsiteY118" fmla="*/ 1234384 h 2390902"/>
                  <a:gd name="connsiteX119" fmla="*/ 400530 w 2552743"/>
                  <a:gd name="connsiteY119" fmla="*/ 1107384 h 2390902"/>
                  <a:gd name="connsiteX120" fmla="*/ 578330 w 2552743"/>
                  <a:gd name="connsiteY120" fmla="*/ 1037534 h 2390902"/>
                  <a:gd name="connsiteX121" fmla="*/ 794230 w 2552743"/>
                  <a:gd name="connsiteY121" fmla="*/ 935934 h 2390902"/>
                  <a:gd name="connsiteX122" fmla="*/ 876780 w 2552743"/>
                  <a:gd name="connsiteY122" fmla="*/ 821634 h 2390902"/>
                  <a:gd name="connsiteX123" fmla="*/ 845030 w 2552743"/>
                  <a:gd name="connsiteY123" fmla="*/ 789884 h 2390902"/>
                  <a:gd name="connsiteX124" fmla="*/ 730730 w 2552743"/>
                  <a:gd name="connsiteY124" fmla="*/ 885134 h 2390902"/>
                  <a:gd name="connsiteX125" fmla="*/ 508480 w 2552743"/>
                  <a:gd name="connsiteY125" fmla="*/ 980384 h 2390902"/>
                  <a:gd name="connsiteX126" fmla="*/ 362430 w 2552743"/>
                  <a:gd name="connsiteY126" fmla="*/ 967684 h 2390902"/>
                  <a:gd name="connsiteX127" fmla="*/ 267180 w 2552743"/>
                  <a:gd name="connsiteY127" fmla="*/ 847034 h 2390902"/>
                  <a:gd name="connsiteX128" fmla="*/ 254480 w 2552743"/>
                  <a:gd name="connsiteY128" fmla="*/ 726384 h 2390902"/>
                  <a:gd name="connsiteX129" fmla="*/ 356080 w 2552743"/>
                  <a:gd name="connsiteY129" fmla="*/ 599384 h 2390902"/>
                  <a:gd name="connsiteX130" fmla="*/ 521180 w 2552743"/>
                  <a:gd name="connsiteY130" fmla="*/ 497784 h 2390902"/>
                  <a:gd name="connsiteX131" fmla="*/ 635480 w 2552743"/>
                  <a:gd name="connsiteY131" fmla="*/ 434284 h 2390902"/>
                  <a:gd name="connsiteX132" fmla="*/ 686280 w 2552743"/>
                  <a:gd name="connsiteY132" fmla="*/ 326334 h 2390902"/>
                  <a:gd name="connsiteX133" fmla="*/ 679930 w 2552743"/>
                  <a:gd name="connsiteY133" fmla="*/ 294584 h 2390902"/>
                  <a:gd name="connsiteX134" fmla="*/ 603730 w 2552743"/>
                  <a:gd name="connsiteY134" fmla="*/ 358084 h 2390902"/>
                  <a:gd name="connsiteX135" fmla="*/ 521180 w 2552743"/>
                  <a:gd name="connsiteY135" fmla="*/ 402534 h 2390902"/>
                  <a:gd name="connsiteX136" fmla="*/ 300310 w 2552743"/>
                  <a:gd name="connsiteY136" fmla="*/ 407779 h 2390902"/>
                  <a:gd name="connsiteX137" fmla="*/ 375130 w 2552743"/>
                  <a:gd name="connsiteY137" fmla="*/ 237434 h 2390902"/>
                  <a:gd name="connsiteX138" fmla="*/ 216104 w 2552743"/>
                  <a:gd name="connsiteY138" fmla="*/ 334617 h 2390902"/>
                  <a:gd name="connsiteX139" fmla="*/ 0 w 2552743"/>
                  <a:gd name="connsiteY139" fmla="*/ 282382 h 2390902"/>
                  <a:gd name="connsiteX0" fmla="*/ 11247 w 2552743"/>
                  <a:gd name="connsiteY0" fmla="*/ 0 h 2390902"/>
                  <a:gd name="connsiteX1" fmla="*/ 591030 w 2552743"/>
                  <a:gd name="connsiteY1" fmla="*/ 21534 h 2390902"/>
                  <a:gd name="connsiteX2" fmla="*/ 578330 w 2552743"/>
                  <a:gd name="connsiteY2" fmla="*/ 97734 h 2390902"/>
                  <a:gd name="connsiteX3" fmla="*/ 597380 w 2552743"/>
                  <a:gd name="connsiteY3" fmla="*/ 129484 h 2390902"/>
                  <a:gd name="connsiteX4" fmla="*/ 527530 w 2552743"/>
                  <a:gd name="connsiteY4" fmla="*/ 186634 h 2390902"/>
                  <a:gd name="connsiteX5" fmla="*/ 597380 w 2552743"/>
                  <a:gd name="connsiteY5" fmla="*/ 129484 h 2390902"/>
                  <a:gd name="connsiteX6" fmla="*/ 660880 w 2552743"/>
                  <a:gd name="connsiteY6" fmla="*/ 85034 h 2390902"/>
                  <a:gd name="connsiteX7" fmla="*/ 768830 w 2552743"/>
                  <a:gd name="connsiteY7" fmla="*/ 110434 h 2390902"/>
                  <a:gd name="connsiteX8" fmla="*/ 845030 w 2552743"/>
                  <a:gd name="connsiteY8" fmla="*/ 205684 h 2390902"/>
                  <a:gd name="connsiteX9" fmla="*/ 864080 w 2552743"/>
                  <a:gd name="connsiteY9" fmla="*/ 351734 h 2390902"/>
                  <a:gd name="connsiteX10" fmla="*/ 813280 w 2552743"/>
                  <a:gd name="connsiteY10" fmla="*/ 516834 h 2390902"/>
                  <a:gd name="connsiteX11" fmla="*/ 673580 w 2552743"/>
                  <a:gd name="connsiteY11" fmla="*/ 605734 h 2390902"/>
                  <a:gd name="connsiteX12" fmla="*/ 502130 w 2552743"/>
                  <a:gd name="connsiteY12" fmla="*/ 707334 h 2390902"/>
                  <a:gd name="connsiteX13" fmla="*/ 476730 w 2552743"/>
                  <a:gd name="connsiteY13" fmla="*/ 751784 h 2390902"/>
                  <a:gd name="connsiteX14" fmla="*/ 489430 w 2552743"/>
                  <a:gd name="connsiteY14" fmla="*/ 796234 h 2390902"/>
                  <a:gd name="connsiteX15" fmla="*/ 591030 w 2552743"/>
                  <a:gd name="connsiteY15" fmla="*/ 758134 h 2390902"/>
                  <a:gd name="connsiteX16" fmla="*/ 711680 w 2552743"/>
                  <a:gd name="connsiteY16" fmla="*/ 662884 h 2390902"/>
                  <a:gd name="connsiteX17" fmla="*/ 832330 w 2552743"/>
                  <a:gd name="connsiteY17" fmla="*/ 586684 h 2390902"/>
                  <a:gd name="connsiteX18" fmla="*/ 908530 w 2552743"/>
                  <a:gd name="connsiteY18" fmla="*/ 567634 h 2390902"/>
                  <a:gd name="connsiteX19" fmla="*/ 997430 w 2552743"/>
                  <a:gd name="connsiteY19" fmla="*/ 618434 h 2390902"/>
                  <a:gd name="connsiteX20" fmla="*/ 1060930 w 2552743"/>
                  <a:gd name="connsiteY20" fmla="*/ 802584 h 2390902"/>
                  <a:gd name="connsiteX21" fmla="*/ 1041880 w 2552743"/>
                  <a:gd name="connsiteY21" fmla="*/ 910534 h 2390902"/>
                  <a:gd name="connsiteX22" fmla="*/ 978380 w 2552743"/>
                  <a:gd name="connsiteY22" fmla="*/ 1012134 h 2390902"/>
                  <a:gd name="connsiteX23" fmla="*/ 851380 w 2552743"/>
                  <a:gd name="connsiteY23" fmla="*/ 1101034 h 2390902"/>
                  <a:gd name="connsiteX24" fmla="*/ 584680 w 2552743"/>
                  <a:gd name="connsiteY24" fmla="*/ 1202634 h 2390902"/>
                  <a:gd name="connsiteX25" fmla="*/ 476730 w 2552743"/>
                  <a:gd name="connsiteY25" fmla="*/ 1253434 h 2390902"/>
                  <a:gd name="connsiteX26" fmla="*/ 419580 w 2552743"/>
                  <a:gd name="connsiteY26" fmla="*/ 1329634 h 2390902"/>
                  <a:gd name="connsiteX27" fmla="*/ 419580 w 2552743"/>
                  <a:gd name="connsiteY27" fmla="*/ 1399484 h 2390902"/>
                  <a:gd name="connsiteX28" fmla="*/ 533880 w 2552743"/>
                  <a:gd name="connsiteY28" fmla="*/ 1367734 h 2390902"/>
                  <a:gd name="connsiteX29" fmla="*/ 654530 w 2552743"/>
                  <a:gd name="connsiteY29" fmla="*/ 1285184 h 2390902"/>
                  <a:gd name="connsiteX30" fmla="*/ 756130 w 2552743"/>
                  <a:gd name="connsiteY30" fmla="*/ 1151834 h 2390902"/>
                  <a:gd name="connsiteX31" fmla="*/ 908530 w 2552743"/>
                  <a:gd name="connsiteY31" fmla="*/ 1075634 h 2390902"/>
                  <a:gd name="connsiteX32" fmla="*/ 1003780 w 2552743"/>
                  <a:gd name="connsiteY32" fmla="*/ 1005784 h 2390902"/>
                  <a:gd name="connsiteX33" fmla="*/ 1137130 w 2552743"/>
                  <a:gd name="connsiteY33" fmla="*/ 1018484 h 2390902"/>
                  <a:gd name="connsiteX34" fmla="*/ 1226030 w 2552743"/>
                  <a:gd name="connsiteY34" fmla="*/ 1101034 h 2390902"/>
                  <a:gd name="connsiteX35" fmla="*/ 1257780 w 2552743"/>
                  <a:gd name="connsiteY35" fmla="*/ 1183584 h 2390902"/>
                  <a:gd name="connsiteX36" fmla="*/ 1238730 w 2552743"/>
                  <a:gd name="connsiteY36" fmla="*/ 1291534 h 2390902"/>
                  <a:gd name="connsiteX37" fmla="*/ 1073630 w 2552743"/>
                  <a:gd name="connsiteY37" fmla="*/ 1431234 h 2390902"/>
                  <a:gd name="connsiteX38" fmla="*/ 902180 w 2552743"/>
                  <a:gd name="connsiteY38" fmla="*/ 1545534 h 2390902"/>
                  <a:gd name="connsiteX39" fmla="*/ 673580 w 2552743"/>
                  <a:gd name="connsiteY39" fmla="*/ 1678884 h 2390902"/>
                  <a:gd name="connsiteX40" fmla="*/ 591030 w 2552743"/>
                  <a:gd name="connsiteY40" fmla="*/ 1742384 h 2390902"/>
                  <a:gd name="connsiteX41" fmla="*/ 527530 w 2552743"/>
                  <a:gd name="connsiteY41" fmla="*/ 1812234 h 2390902"/>
                  <a:gd name="connsiteX42" fmla="*/ 565630 w 2552743"/>
                  <a:gd name="connsiteY42" fmla="*/ 1843984 h 2390902"/>
                  <a:gd name="connsiteX43" fmla="*/ 749780 w 2552743"/>
                  <a:gd name="connsiteY43" fmla="*/ 1755084 h 2390902"/>
                  <a:gd name="connsiteX44" fmla="*/ 857730 w 2552743"/>
                  <a:gd name="connsiteY44" fmla="*/ 1634434 h 2390902"/>
                  <a:gd name="connsiteX45" fmla="*/ 940280 w 2552743"/>
                  <a:gd name="connsiteY45" fmla="*/ 1539184 h 2390902"/>
                  <a:gd name="connsiteX46" fmla="*/ 1118080 w 2552743"/>
                  <a:gd name="connsiteY46" fmla="*/ 1393134 h 2390902"/>
                  <a:gd name="connsiteX47" fmla="*/ 1238730 w 2552743"/>
                  <a:gd name="connsiteY47" fmla="*/ 1291534 h 2390902"/>
                  <a:gd name="connsiteX48" fmla="*/ 1346680 w 2552743"/>
                  <a:gd name="connsiteY48" fmla="*/ 1247084 h 2390902"/>
                  <a:gd name="connsiteX49" fmla="*/ 1435580 w 2552743"/>
                  <a:gd name="connsiteY49" fmla="*/ 1272484 h 2390902"/>
                  <a:gd name="connsiteX50" fmla="*/ 1518130 w 2552743"/>
                  <a:gd name="connsiteY50" fmla="*/ 1367734 h 2390902"/>
                  <a:gd name="connsiteX51" fmla="*/ 1537180 w 2552743"/>
                  <a:gd name="connsiteY51" fmla="*/ 1526484 h 2390902"/>
                  <a:gd name="connsiteX52" fmla="*/ 1473680 w 2552743"/>
                  <a:gd name="connsiteY52" fmla="*/ 1678884 h 2390902"/>
                  <a:gd name="connsiteX53" fmla="*/ 1308580 w 2552743"/>
                  <a:gd name="connsiteY53" fmla="*/ 1831284 h 2390902"/>
                  <a:gd name="connsiteX54" fmla="*/ 1219680 w 2552743"/>
                  <a:gd name="connsiteY54" fmla="*/ 1920184 h 2390902"/>
                  <a:gd name="connsiteX55" fmla="*/ 1219680 w 2552743"/>
                  <a:gd name="connsiteY55" fmla="*/ 1970984 h 2390902"/>
                  <a:gd name="connsiteX56" fmla="*/ 1302230 w 2552743"/>
                  <a:gd name="connsiteY56" fmla="*/ 1970984 h 2390902"/>
                  <a:gd name="connsiteX57" fmla="*/ 1391130 w 2552743"/>
                  <a:gd name="connsiteY57" fmla="*/ 1888434 h 2390902"/>
                  <a:gd name="connsiteX58" fmla="*/ 1492730 w 2552743"/>
                  <a:gd name="connsiteY58" fmla="*/ 1793184 h 2390902"/>
                  <a:gd name="connsiteX59" fmla="*/ 1619730 w 2552743"/>
                  <a:gd name="connsiteY59" fmla="*/ 1748734 h 2390902"/>
                  <a:gd name="connsiteX60" fmla="*/ 1816580 w 2552743"/>
                  <a:gd name="connsiteY60" fmla="*/ 1786834 h 2390902"/>
                  <a:gd name="connsiteX61" fmla="*/ 1899130 w 2552743"/>
                  <a:gd name="connsiteY61" fmla="*/ 1951934 h 2390902"/>
                  <a:gd name="connsiteX62" fmla="*/ 1886430 w 2552743"/>
                  <a:gd name="connsiteY62" fmla="*/ 2053534 h 2390902"/>
                  <a:gd name="connsiteX63" fmla="*/ 1816580 w 2552743"/>
                  <a:gd name="connsiteY63" fmla="*/ 2136084 h 2390902"/>
                  <a:gd name="connsiteX64" fmla="*/ 1683230 w 2552743"/>
                  <a:gd name="connsiteY64" fmla="*/ 2193234 h 2390902"/>
                  <a:gd name="connsiteX65" fmla="*/ 1797530 w 2552743"/>
                  <a:gd name="connsiteY65" fmla="*/ 2142434 h 2390902"/>
                  <a:gd name="connsiteX66" fmla="*/ 1905480 w 2552743"/>
                  <a:gd name="connsiteY66" fmla="*/ 2034484 h 2390902"/>
                  <a:gd name="connsiteX67" fmla="*/ 2016855 w 2552743"/>
                  <a:gd name="connsiteY67" fmla="*/ 1969057 h 2390902"/>
                  <a:gd name="connsiteX68" fmla="*/ 2156555 w 2552743"/>
                  <a:gd name="connsiteY68" fmla="*/ 1950008 h 2390902"/>
                  <a:gd name="connsiteX69" fmla="*/ 2282419 w 2552743"/>
                  <a:gd name="connsiteY69" fmla="*/ 1974664 h 2390902"/>
                  <a:gd name="connsiteX70" fmla="*/ 2339926 w 2552743"/>
                  <a:gd name="connsiteY70" fmla="*/ 1934553 h 2390902"/>
                  <a:gd name="connsiteX71" fmla="*/ 2454939 w 2552743"/>
                  <a:gd name="connsiteY71" fmla="*/ 1920369 h 2390902"/>
                  <a:gd name="connsiteX72" fmla="*/ 2543405 w 2552743"/>
                  <a:gd name="connsiteY72" fmla="*/ 1884010 h 2390902"/>
                  <a:gd name="connsiteX73" fmla="*/ 2540480 w 2552743"/>
                  <a:gd name="connsiteY73" fmla="*/ 1996384 h 2390902"/>
                  <a:gd name="connsiteX74" fmla="*/ 2457930 w 2552743"/>
                  <a:gd name="connsiteY74" fmla="*/ 2097984 h 2390902"/>
                  <a:gd name="connsiteX75" fmla="*/ 2343630 w 2552743"/>
                  <a:gd name="connsiteY75" fmla="*/ 2155134 h 2390902"/>
                  <a:gd name="connsiteX76" fmla="*/ 2127730 w 2552743"/>
                  <a:gd name="connsiteY76" fmla="*/ 2167834 h 2390902"/>
                  <a:gd name="connsiteX77" fmla="*/ 2013430 w 2552743"/>
                  <a:gd name="connsiteY77" fmla="*/ 2186884 h 2390902"/>
                  <a:gd name="connsiteX78" fmla="*/ 1892780 w 2552743"/>
                  <a:gd name="connsiteY78" fmla="*/ 2256734 h 2390902"/>
                  <a:gd name="connsiteX79" fmla="*/ 1778480 w 2552743"/>
                  <a:gd name="connsiteY79" fmla="*/ 2358334 h 2390902"/>
                  <a:gd name="connsiteX80" fmla="*/ 1651480 w 2552743"/>
                  <a:gd name="connsiteY80" fmla="*/ 2383734 h 2390902"/>
                  <a:gd name="connsiteX81" fmla="*/ 1524480 w 2552743"/>
                  <a:gd name="connsiteY81" fmla="*/ 2383734 h 2390902"/>
                  <a:gd name="connsiteX82" fmla="*/ 1429230 w 2552743"/>
                  <a:gd name="connsiteY82" fmla="*/ 2301184 h 2390902"/>
                  <a:gd name="connsiteX83" fmla="*/ 1429230 w 2552743"/>
                  <a:gd name="connsiteY83" fmla="*/ 2205934 h 2390902"/>
                  <a:gd name="connsiteX84" fmla="*/ 1499080 w 2552743"/>
                  <a:gd name="connsiteY84" fmla="*/ 2104334 h 2390902"/>
                  <a:gd name="connsiteX85" fmla="*/ 1645130 w 2552743"/>
                  <a:gd name="connsiteY85" fmla="*/ 2034484 h 2390902"/>
                  <a:gd name="connsiteX86" fmla="*/ 1727680 w 2552743"/>
                  <a:gd name="connsiteY86" fmla="*/ 1983684 h 2390902"/>
                  <a:gd name="connsiteX87" fmla="*/ 1676880 w 2552743"/>
                  <a:gd name="connsiteY87" fmla="*/ 1932884 h 2390902"/>
                  <a:gd name="connsiteX88" fmla="*/ 1524480 w 2552743"/>
                  <a:gd name="connsiteY88" fmla="*/ 1990034 h 2390902"/>
                  <a:gd name="connsiteX89" fmla="*/ 1378430 w 2552743"/>
                  <a:gd name="connsiteY89" fmla="*/ 2104334 h 2390902"/>
                  <a:gd name="connsiteX90" fmla="*/ 1194280 w 2552743"/>
                  <a:gd name="connsiteY90" fmla="*/ 2180534 h 2390902"/>
                  <a:gd name="connsiteX91" fmla="*/ 1060930 w 2552743"/>
                  <a:gd name="connsiteY91" fmla="*/ 2174184 h 2390902"/>
                  <a:gd name="connsiteX92" fmla="*/ 965680 w 2552743"/>
                  <a:gd name="connsiteY92" fmla="*/ 2059884 h 2390902"/>
                  <a:gd name="connsiteX93" fmla="*/ 997430 w 2552743"/>
                  <a:gd name="connsiteY93" fmla="*/ 1875734 h 2390902"/>
                  <a:gd name="connsiteX94" fmla="*/ 1168880 w 2552743"/>
                  <a:gd name="connsiteY94" fmla="*/ 1748734 h 2390902"/>
                  <a:gd name="connsiteX95" fmla="*/ 1333980 w 2552743"/>
                  <a:gd name="connsiteY95" fmla="*/ 1609034 h 2390902"/>
                  <a:gd name="connsiteX96" fmla="*/ 1346680 w 2552743"/>
                  <a:gd name="connsiteY96" fmla="*/ 1507434 h 2390902"/>
                  <a:gd name="connsiteX97" fmla="*/ 1276830 w 2552743"/>
                  <a:gd name="connsiteY97" fmla="*/ 1482034 h 2390902"/>
                  <a:gd name="connsiteX98" fmla="*/ 1168880 w 2552743"/>
                  <a:gd name="connsiteY98" fmla="*/ 1551884 h 2390902"/>
                  <a:gd name="connsiteX99" fmla="*/ 1035530 w 2552743"/>
                  <a:gd name="connsiteY99" fmla="*/ 1723334 h 2390902"/>
                  <a:gd name="connsiteX100" fmla="*/ 864080 w 2552743"/>
                  <a:gd name="connsiteY100" fmla="*/ 1882084 h 2390902"/>
                  <a:gd name="connsiteX101" fmla="*/ 679930 w 2552743"/>
                  <a:gd name="connsiteY101" fmla="*/ 2002734 h 2390902"/>
                  <a:gd name="connsiteX102" fmla="*/ 508480 w 2552743"/>
                  <a:gd name="connsiteY102" fmla="*/ 2034484 h 2390902"/>
                  <a:gd name="connsiteX103" fmla="*/ 362430 w 2552743"/>
                  <a:gd name="connsiteY103" fmla="*/ 1958284 h 2390902"/>
                  <a:gd name="connsiteX104" fmla="*/ 349730 w 2552743"/>
                  <a:gd name="connsiteY104" fmla="*/ 1805884 h 2390902"/>
                  <a:gd name="connsiteX105" fmla="*/ 457680 w 2552743"/>
                  <a:gd name="connsiteY105" fmla="*/ 1647134 h 2390902"/>
                  <a:gd name="connsiteX106" fmla="*/ 648180 w 2552743"/>
                  <a:gd name="connsiteY106" fmla="*/ 1501084 h 2390902"/>
                  <a:gd name="connsiteX107" fmla="*/ 927580 w 2552743"/>
                  <a:gd name="connsiteY107" fmla="*/ 1355034 h 2390902"/>
                  <a:gd name="connsiteX108" fmla="*/ 1029180 w 2552743"/>
                  <a:gd name="connsiteY108" fmla="*/ 1272484 h 2390902"/>
                  <a:gd name="connsiteX109" fmla="*/ 1054580 w 2552743"/>
                  <a:gd name="connsiteY109" fmla="*/ 1208984 h 2390902"/>
                  <a:gd name="connsiteX110" fmla="*/ 984730 w 2552743"/>
                  <a:gd name="connsiteY110" fmla="*/ 1189934 h 2390902"/>
                  <a:gd name="connsiteX111" fmla="*/ 895830 w 2552743"/>
                  <a:gd name="connsiteY111" fmla="*/ 1259784 h 2390902"/>
                  <a:gd name="connsiteX112" fmla="*/ 832330 w 2552743"/>
                  <a:gd name="connsiteY112" fmla="*/ 1380434 h 2390902"/>
                  <a:gd name="connsiteX113" fmla="*/ 686280 w 2552743"/>
                  <a:gd name="connsiteY113" fmla="*/ 1475684 h 2390902"/>
                  <a:gd name="connsiteX114" fmla="*/ 552930 w 2552743"/>
                  <a:gd name="connsiteY114" fmla="*/ 1551884 h 2390902"/>
                  <a:gd name="connsiteX115" fmla="*/ 394180 w 2552743"/>
                  <a:gd name="connsiteY115" fmla="*/ 1564584 h 2390902"/>
                  <a:gd name="connsiteX116" fmla="*/ 248130 w 2552743"/>
                  <a:gd name="connsiteY116" fmla="*/ 1494734 h 2390902"/>
                  <a:gd name="connsiteX117" fmla="*/ 203680 w 2552743"/>
                  <a:gd name="connsiteY117" fmla="*/ 1361384 h 2390902"/>
                  <a:gd name="connsiteX118" fmla="*/ 235430 w 2552743"/>
                  <a:gd name="connsiteY118" fmla="*/ 1234384 h 2390902"/>
                  <a:gd name="connsiteX119" fmla="*/ 400530 w 2552743"/>
                  <a:gd name="connsiteY119" fmla="*/ 1107384 h 2390902"/>
                  <a:gd name="connsiteX120" fmla="*/ 578330 w 2552743"/>
                  <a:gd name="connsiteY120" fmla="*/ 1037534 h 2390902"/>
                  <a:gd name="connsiteX121" fmla="*/ 794230 w 2552743"/>
                  <a:gd name="connsiteY121" fmla="*/ 935934 h 2390902"/>
                  <a:gd name="connsiteX122" fmla="*/ 876780 w 2552743"/>
                  <a:gd name="connsiteY122" fmla="*/ 821634 h 2390902"/>
                  <a:gd name="connsiteX123" fmla="*/ 845030 w 2552743"/>
                  <a:gd name="connsiteY123" fmla="*/ 789884 h 2390902"/>
                  <a:gd name="connsiteX124" fmla="*/ 730730 w 2552743"/>
                  <a:gd name="connsiteY124" fmla="*/ 885134 h 2390902"/>
                  <a:gd name="connsiteX125" fmla="*/ 508480 w 2552743"/>
                  <a:gd name="connsiteY125" fmla="*/ 980384 h 2390902"/>
                  <a:gd name="connsiteX126" fmla="*/ 362430 w 2552743"/>
                  <a:gd name="connsiteY126" fmla="*/ 967684 h 2390902"/>
                  <a:gd name="connsiteX127" fmla="*/ 267180 w 2552743"/>
                  <a:gd name="connsiteY127" fmla="*/ 847034 h 2390902"/>
                  <a:gd name="connsiteX128" fmla="*/ 254480 w 2552743"/>
                  <a:gd name="connsiteY128" fmla="*/ 726384 h 2390902"/>
                  <a:gd name="connsiteX129" fmla="*/ 356080 w 2552743"/>
                  <a:gd name="connsiteY129" fmla="*/ 599384 h 2390902"/>
                  <a:gd name="connsiteX130" fmla="*/ 521180 w 2552743"/>
                  <a:gd name="connsiteY130" fmla="*/ 497784 h 2390902"/>
                  <a:gd name="connsiteX131" fmla="*/ 635480 w 2552743"/>
                  <a:gd name="connsiteY131" fmla="*/ 434284 h 2390902"/>
                  <a:gd name="connsiteX132" fmla="*/ 686280 w 2552743"/>
                  <a:gd name="connsiteY132" fmla="*/ 326334 h 2390902"/>
                  <a:gd name="connsiteX133" fmla="*/ 679930 w 2552743"/>
                  <a:gd name="connsiteY133" fmla="*/ 294584 h 2390902"/>
                  <a:gd name="connsiteX134" fmla="*/ 603730 w 2552743"/>
                  <a:gd name="connsiteY134" fmla="*/ 358084 h 2390902"/>
                  <a:gd name="connsiteX135" fmla="*/ 521180 w 2552743"/>
                  <a:gd name="connsiteY135" fmla="*/ 402534 h 2390902"/>
                  <a:gd name="connsiteX136" fmla="*/ 300310 w 2552743"/>
                  <a:gd name="connsiteY136" fmla="*/ 407779 h 2390902"/>
                  <a:gd name="connsiteX137" fmla="*/ 216104 w 2552743"/>
                  <a:gd name="connsiteY137" fmla="*/ 334617 h 2390902"/>
                  <a:gd name="connsiteX138" fmla="*/ 0 w 2552743"/>
                  <a:gd name="connsiteY138" fmla="*/ 282382 h 2390902"/>
                  <a:gd name="connsiteX0" fmla="*/ 11247 w 2552743"/>
                  <a:gd name="connsiteY0" fmla="*/ 0 h 2390902"/>
                  <a:gd name="connsiteX1" fmla="*/ 578330 w 2552743"/>
                  <a:gd name="connsiteY1" fmla="*/ 97734 h 2390902"/>
                  <a:gd name="connsiteX2" fmla="*/ 597380 w 2552743"/>
                  <a:gd name="connsiteY2" fmla="*/ 129484 h 2390902"/>
                  <a:gd name="connsiteX3" fmla="*/ 527530 w 2552743"/>
                  <a:gd name="connsiteY3" fmla="*/ 186634 h 2390902"/>
                  <a:gd name="connsiteX4" fmla="*/ 597380 w 2552743"/>
                  <a:gd name="connsiteY4" fmla="*/ 129484 h 2390902"/>
                  <a:gd name="connsiteX5" fmla="*/ 660880 w 2552743"/>
                  <a:gd name="connsiteY5" fmla="*/ 85034 h 2390902"/>
                  <a:gd name="connsiteX6" fmla="*/ 768830 w 2552743"/>
                  <a:gd name="connsiteY6" fmla="*/ 110434 h 2390902"/>
                  <a:gd name="connsiteX7" fmla="*/ 845030 w 2552743"/>
                  <a:gd name="connsiteY7" fmla="*/ 205684 h 2390902"/>
                  <a:gd name="connsiteX8" fmla="*/ 864080 w 2552743"/>
                  <a:gd name="connsiteY8" fmla="*/ 351734 h 2390902"/>
                  <a:gd name="connsiteX9" fmla="*/ 813280 w 2552743"/>
                  <a:gd name="connsiteY9" fmla="*/ 516834 h 2390902"/>
                  <a:gd name="connsiteX10" fmla="*/ 673580 w 2552743"/>
                  <a:gd name="connsiteY10" fmla="*/ 605734 h 2390902"/>
                  <a:gd name="connsiteX11" fmla="*/ 502130 w 2552743"/>
                  <a:gd name="connsiteY11" fmla="*/ 707334 h 2390902"/>
                  <a:gd name="connsiteX12" fmla="*/ 476730 w 2552743"/>
                  <a:gd name="connsiteY12" fmla="*/ 751784 h 2390902"/>
                  <a:gd name="connsiteX13" fmla="*/ 489430 w 2552743"/>
                  <a:gd name="connsiteY13" fmla="*/ 796234 h 2390902"/>
                  <a:gd name="connsiteX14" fmla="*/ 591030 w 2552743"/>
                  <a:gd name="connsiteY14" fmla="*/ 758134 h 2390902"/>
                  <a:gd name="connsiteX15" fmla="*/ 711680 w 2552743"/>
                  <a:gd name="connsiteY15" fmla="*/ 662884 h 2390902"/>
                  <a:gd name="connsiteX16" fmla="*/ 832330 w 2552743"/>
                  <a:gd name="connsiteY16" fmla="*/ 586684 h 2390902"/>
                  <a:gd name="connsiteX17" fmla="*/ 908530 w 2552743"/>
                  <a:gd name="connsiteY17" fmla="*/ 567634 h 2390902"/>
                  <a:gd name="connsiteX18" fmla="*/ 997430 w 2552743"/>
                  <a:gd name="connsiteY18" fmla="*/ 618434 h 2390902"/>
                  <a:gd name="connsiteX19" fmla="*/ 1060930 w 2552743"/>
                  <a:gd name="connsiteY19" fmla="*/ 802584 h 2390902"/>
                  <a:gd name="connsiteX20" fmla="*/ 1041880 w 2552743"/>
                  <a:gd name="connsiteY20" fmla="*/ 910534 h 2390902"/>
                  <a:gd name="connsiteX21" fmla="*/ 978380 w 2552743"/>
                  <a:gd name="connsiteY21" fmla="*/ 1012134 h 2390902"/>
                  <a:gd name="connsiteX22" fmla="*/ 851380 w 2552743"/>
                  <a:gd name="connsiteY22" fmla="*/ 1101034 h 2390902"/>
                  <a:gd name="connsiteX23" fmla="*/ 584680 w 2552743"/>
                  <a:gd name="connsiteY23" fmla="*/ 1202634 h 2390902"/>
                  <a:gd name="connsiteX24" fmla="*/ 476730 w 2552743"/>
                  <a:gd name="connsiteY24" fmla="*/ 1253434 h 2390902"/>
                  <a:gd name="connsiteX25" fmla="*/ 419580 w 2552743"/>
                  <a:gd name="connsiteY25" fmla="*/ 1329634 h 2390902"/>
                  <a:gd name="connsiteX26" fmla="*/ 419580 w 2552743"/>
                  <a:gd name="connsiteY26" fmla="*/ 1399484 h 2390902"/>
                  <a:gd name="connsiteX27" fmla="*/ 533880 w 2552743"/>
                  <a:gd name="connsiteY27" fmla="*/ 1367734 h 2390902"/>
                  <a:gd name="connsiteX28" fmla="*/ 654530 w 2552743"/>
                  <a:gd name="connsiteY28" fmla="*/ 1285184 h 2390902"/>
                  <a:gd name="connsiteX29" fmla="*/ 756130 w 2552743"/>
                  <a:gd name="connsiteY29" fmla="*/ 1151834 h 2390902"/>
                  <a:gd name="connsiteX30" fmla="*/ 908530 w 2552743"/>
                  <a:gd name="connsiteY30" fmla="*/ 1075634 h 2390902"/>
                  <a:gd name="connsiteX31" fmla="*/ 1003780 w 2552743"/>
                  <a:gd name="connsiteY31" fmla="*/ 1005784 h 2390902"/>
                  <a:gd name="connsiteX32" fmla="*/ 1137130 w 2552743"/>
                  <a:gd name="connsiteY32" fmla="*/ 1018484 h 2390902"/>
                  <a:gd name="connsiteX33" fmla="*/ 1226030 w 2552743"/>
                  <a:gd name="connsiteY33" fmla="*/ 1101034 h 2390902"/>
                  <a:gd name="connsiteX34" fmla="*/ 1257780 w 2552743"/>
                  <a:gd name="connsiteY34" fmla="*/ 1183584 h 2390902"/>
                  <a:gd name="connsiteX35" fmla="*/ 1238730 w 2552743"/>
                  <a:gd name="connsiteY35" fmla="*/ 1291534 h 2390902"/>
                  <a:gd name="connsiteX36" fmla="*/ 1073630 w 2552743"/>
                  <a:gd name="connsiteY36" fmla="*/ 1431234 h 2390902"/>
                  <a:gd name="connsiteX37" fmla="*/ 902180 w 2552743"/>
                  <a:gd name="connsiteY37" fmla="*/ 1545534 h 2390902"/>
                  <a:gd name="connsiteX38" fmla="*/ 673580 w 2552743"/>
                  <a:gd name="connsiteY38" fmla="*/ 1678884 h 2390902"/>
                  <a:gd name="connsiteX39" fmla="*/ 591030 w 2552743"/>
                  <a:gd name="connsiteY39" fmla="*/ 1742384 h 2390902"/>
                  <a:gd name="connsiteX40" fmla="*/ 527530 w 2552743"/>
                  <a:gd name="connsiteY40" fmla="*/ 1812234 h 2390902"/>
                  <a:gd name="connsiteX41" fmla="*/ 565630 w 2552743"/>
                  <a:gd name="connsiteY41" fmla="*/ 1843984 h 2390902"/>
                  <a:gd name="connsiteX42" fmla="*/ 749780 w 2552743"/>
                  <a:gd name="connsiteY42" fmla="*/ 1755084 h 2390902"/>
                  <a:gd name="connsiteX43" fmla="*/ 857730 w 2552743"/>
                  <a:gd name="connsiteY43" fmla="*/ 1634434 h 2390902"/>
                  <a:gd name="connsiteX44" fmla="*/ 940280 w 2552743"/>
                  <a:gd name="connsiteY44" fmla="*/ 1539184 h 2390902"/>
                  <a:gd name="connsiteX45" fmla="*/ 1118080 w 2552743"/>
                  <a:gd name="connsiteY45" fmla="*/ 1393134 h 2390902"/>
                  <a:gd name="connsiteX46" fmla="*/ 1238730 w 2552743"/>
                  <a:gd name="connsiteY46" fmla="*/ 1291534 h 2390902"/>
                  <a:gd name="connsiteX47" fmla="*/ 1346680 w 2552743"/>
                  <a:gd name="connsiteY47" fmla="*/ 1247084 h 2390902"/>
                  <a:gd name="connsiteX48" fmla="*/ 1435580 w 2552743"/>
                  <a:gd name="connsiteY48" fmla="*/ 1272484 h 2390902"/>
                  <a:gd name="connsiteX49" fmla="*/ 1518130 w 2552743"/>
                  <a:gd name="connsiteY49" fmla="*/ 1367734 h 2390902"/>
                  <a:gd name="connsiteX50" fmla="*/ 1537180 w 2552743"/>
                  <a:gd name="connsiteY50" fmla="*/ 1526484 h 2390902"/>
                  <a:gd name="connsiteX51" fmla="*/ 1473680 w 2552743"/>
                  <a:gd name="connsiteY51" fmla="*/ 1678884 h 2390902"/>
                  <a:gd name="connsiteX52" fmla="*/ 1308580 w 2552743"/>
                  <a:gd name="connsiteY52" fmla="*/ 1831284 h 2390902"/>
                  <a:gd name="connsiteX53" fmla="*/ 1219680 w 2552743"/>
                  <a:gd name="connsiteY53" fmla="*/ 1920184 h 2390902"/>
                  <a:gd name="connsiteX54" fmla="*/ 1219680 w 2552743"/>
                  <a:gd name="connsiteY54" fmla="*/ 1970984 h 2390902"/>
                  <a:gd name="connsiteX55" fmla="*/ 1302230 w 2552743"/>
                  <a:gd name="connsiteY55" fmla="*/ 1970984 h 2390902"/>
                  <a:gd name="connsiteX56" fmla="*/ 1391130 w 2552743"/>
                  <a:gd name="connsiteY56" fmla="*/ 1888434 h 2390902"/>
                  <a:gd name="connsiteX57" fmla="*/ 1492730 w 2552743"/>
                  <a:gd name="connsiteY57" fmla="*/ 1793184 h 2390902"/>
                  <a:gd name="connsiteX58" fmla="*/ 1619730 w 2552743"/>
                  <a:gd name="connsiteY58" fmla="*/ 1748734 h 2390902"/>
                  <a:gd name="connsiteX59" fmla="*/ 1816580 w 2552743"/>
                  <a:gd name="connsiteY59" fmla="*/ 1786834 h 2390902"/>
                  <a:gd name="connsiteX60" fmla="*/ 1899130 w 2552743"/>
                  <a:gd name="connsiteY60" fmla="*/ 1951934 h 2390902"/>
                  <a:gd name="connsiteX61" fmla="*/ 1886430 w 2552743"/>
                  <a:gd name="connsiteY61" fmla="*/ 2053534 h 2390902"/>
                  <a:gd name="connsiteX62" fmla="*/ 1816580 w 2552743"/>
                  <a:gd name="connsiteY62" fmla="*/ 2136084 h 2390902"/>
                  <a:gd name="connsiteX63" fmla="*/ 1683230 w 2552743"/>
                  <a:gd name="connsiteY63" fmla="*/ 2193234 h 2390902"/>
                  <a:gd name="connsiteX64" fmla="*/ 1797530 w 2552743"/>
                  <a:gd name="connsiteY64" fmla="*/ 2142434 h 2390902"/>
                  <a:gd name="connsiteX65" fmla="*/ 1905480 w 2552743"/>
                  <a:gd name="connsiteY65" fmla="*/ 2034484 h 2390902"/>
                  <a:gd name="connsiteX66" fmla="*/ 2016855 w 2552743"/>
                  <a:gd name="connsiteY66" fmla="*/ 1969057 h 2390902"/>
                  <a:gd name="connsiteX67" fmla="*/ 2156555 w 2552743"/>
                  <a:gd name="connsiteY67" fmla="*/ 1950008 h 2390902"/>
                  <a:gd name="connsiteX68" fmla="*/ 2282419 w 2552743"/>
                  <a:gd name="connsiteY68" fmla="*/ 1974664 h 2390902"/>
                  <a:gd name="connsiteX69" fmla="*/ 2339926 w 2552743"/>
                  <a:gd name="connsiteY69" fmla="*/ 1934553 h 2390902"/>
                  <a:gd name="connsiteX70" fmla="*/ 2454939 w 2552743"/>
                  <a:gd name="connsiteY70" fmla="*/ 1920369 h 2390902"/>
                  <a:gd name="connsiteX71" fmla="*/ 2543405 w 2552743"/>
                  <a:gd name="connsiteY71" fmla="*/ 1884010 h 2390902"/>
                  <a:gd name="connsiteX72" fmla="*/ 2540480 w 2552743"/>
                  <a:gd name="connsiteY72" fmla="*/ 1996384 h 2390902"/>
                  <a:gd name="connsiteX73" fmla="*/ 2457930 w 2552743"/>
                  <a:gd name="connsiteY73" fmla="*/ 2097984 h 2390902"/>
                  <a:gd name="connsiteX74" fmla="*/ 2343630 w 2552743"/>
                  <a:gd name="connsiteY74" fmla="*/ 2155134 h 2390902"/>
                  <a:gd name="connsiteX75" fmla="*/ 2127730 w 2552743"/>
                  <a:gd name="connsiteY75" fmla="*/ 2167834 h 2390902"/>
                  <a:gd name="connsiteX76" fmla="*/ 2013430 w 2552743"/>
                  <a:gd name="connsiteY76" fmla="*/ 2186884 h 2390902"/>
                  <a:gd name="connsiteX77" fmla="*/ 1892780 w 2552743"/>
                  <a:gd name="connsiteY77" fmla="*/ 2256734 h 2390902"/>
                  <a:gd name="connsiteX78" fmla="*/ 1778480 w 2552743"/>
                  <a:gd name="connsiteY78" fmla="*/ 2358334 h 2390902"/>
                  <a:gd name="connsiteX79" fmla="*/ 1651480 w 2552743"/>
                  <a:gd name="connsiteY79" fmla="*/ 2383734 h 2390902"/>
                  <a:gd name="connsiteX80" fmla="*/ 1524480 w 2552743"/>
                  <a:gd name="connsiteY80" fmla="*/ 2383734 h 2390902"/>
                  <a:gd name="connsiteX81" fmla="*/ 1429230 w 2552743"/>
                  <a:gd name="connsiteY81" fmla="*/ 2301184 h 2390902"/>
                  <a:gd name="connsiteX82" fmla="*/ 1429230 w 2552743"/>
                  <a:gd name="connsiteY82" fmla="*/ 2205934 h 2390902"/>
                  <a:gd name="connsiteX83" fmla="*/ 1499080 w 2552743"/>
                  <a:gd name="connsiteY83" fmla="*/ 2104334 h 2390902"/>
                  <a:gd name="connsiteX84" fmla="*/ 1645130 w 2552743"/>
                  <a:gd name="connsiteY84" fmla="*/ 2034484 h 2390902"/>
                  <a:gd name="connsiteX85" fmla="*/ 1727680 w 2552743"/>
                  <a:gd name="connsiteY85" fmla="*/ 1983684 h 2390902"/>
                  <a:gd name="connsiteX86" fmla="*/ 1676880 w 2552743"/>
                  <a:gd name="connsiteY86" fmla="*/ 1932884 h 2390902"/>
                  <a:gd name="connsiteX87" fmla="*/ 1524480 w 2552743"/>
                  <a:gd name="connsiteY87" fmla="*/ 1990034 h 2390902"/>
                  <a:gd name="connsiteX88" fmla="*/ 1378430 w 2552743"/>
                  <a:gd name="connsiteY88" fmla="*/ 2104334 h 2390902"/>
                  <a:gd name="connsiteX89" fmla="*/ 1194280 w 2552743"/>
                  <a:gd name="connsiteY89" fmla="*/ 2180534 h 2390902"/>
                  <a:gd name="connsiteX90" fmla="*/ 1060930 w 2552743"/>
                  <a:gd name="connsiteY90" fmla="*/ 2174184 h 2390902"/>
                  <a:gd name="connsiteX91" fmla="*/ 965680 w 2552743"/>
                  <a:gd name="connsiteY91" fmla="*/ 2059884 h 2390902"/>
                  <a:gd name="connsiteX92" fmla="*/ 997430 w 2552743"/>
                  <a:gd name="connsiteY92" fmla="*/ 1875734 h 2390902"/>
                  <a:gd name="connsiteX93" fmla="*/ 1168880 w 2552743"/>
                  <a:gd name="connsiteY93" fmla="*/ 1748734 h 2390902"/>
                  <a:gd name="connsiteX94" fmla="*/ 1333980 w 2552743"/>
                  <a:gd name="connsiteY94" fmla="*/ 1609034 h 2390902"/>
                  <a:gd name="connsiteX95" fmla="*/ 1346680 w 2552743"/>
                  <a:gd name="connsiteY95" fmla="*/ 1507434 h 2390902"/>
                  <a:gd name="connsiteX96" fmla="*/ 1276830 w 2552743"/>
                  <a:gd name="connsiteY96" fmla="*/ 1482034 h 2390902"/>
                  <a:gd name="connsiteX97" fmla="*/ 1168880 w 2552743"/>
                  <a:gd name="connsiteY97" fmla="*/ 1551884 h 2390902"/>
                  <a:gd name="connsiteX98" fmla="*/ 1035530 w 2552743"/>
                  <a:gd name="connsiteY98" fmla="*/ 1723334 h 2390902"/>
                  <a:gd name="connsiteX99" fmla="*/ 864080 w 2552743"/>
                  <a:gd name="connsiteY99" fmla="*/ 1882084 h 2390902"/>
                  <a:gd name="connsiteX100" fmla="*/ 679930 w 2552743"/>
                  <a:gd name="connsiteY100" fmla="*/ 2002734 h 2390902"/>
                  <a:gd name="connsiteX101" fmla="*/ 508480 w 2552743"/>
                  <a:gd name="connsiteY101" fmla="*/ 2034484 h 2390902"/>
                  <a:gd name="connsiteX102" fmla="*/ 362430 w 2552743"/>
                  <a:gd name="connsiteY102" fmla="*/ 1958284 h 2390902"/>
                  <a:gd name="connsiteX103" fmla="*/ 349730 w 2552743"/>
                  <a:gd name="connsiteY103" fmla="*/ 1805884 h 2390902"/>
                  <a:gd name="connsiteX104" fmla="*/ 457680 w 2552743"/>
                  <a:gd name="connsiteY104" fmla="*/ 1647134 h 2390902"/>
                  <a:gd name="connsiteX105" fmla="*/ 648180 w 2552743"/>
                  <a:gd name="connsiteY105" fmla="*/ 1501084 h 2390902"/>
                  <a:gd name="connsiteX106" fmla="*/ 927580 w 2552743"/>
                  <a:gd name="connsiteY106" fmla="*/ 1355034 h 2390902"/>
                  <a:gd name="connsiteX107" fmla="*/ 1029180 w 2552743"/>
                  <a:gd name="connsiteY107" fmla="*/ 1272484 h 2390902"/>
                  <a:gd name="connsiteX108" fmla="*/ 1054580 w 2552743"/>
                  <a:gd name="connsiteY108" fmla="*/ 1208984 h 2390902"/>
                  <a:gd name="connsiteX109" fmla="*/ 984730 w 2552743"/>
                  <a:gd name="connsiteY109" fmla="*/ 1189934 h 2390902"/>
                  <a:gd name="connsiteX110" fmla="*/ 895830 w 2552743"/>
                  <a:gd name="connsiteY110" fmla="*/ 1259784 h 2390902"/>
                  <a:gd name="connsiteX111" fmla="*/ 832330 w 2552743"/>
                  <a:gd name="connsiteY111" fmla="*/ 1380434 h 2390902"/>
                  <a:gd name="connsiteX112" fmla="*/ 686280 w 2552743"/>
                  <a:gd name="connsiteY112" fmla="*/ 1475684 h 2390902"/>
                  <a:gd name="connsiteX113" fmla="*/ 552930 w 2552743"/>
                  <a:gd name="connsiteY113" fmla="*/ 1551884 h 2390902"/>
                  <a:gd name="connsiteX114" fmla="*/ 394180 w 2552743"/>
                  <a:gd name="connsiteY114" fmla="*/ 1564584 h 2390902"/>
                  <a:gd name="connsiteX115" fmla="*/ 248130 w 2552743"/>
                  <a:gd name="connsiteY115" fmla="*/ 1494734 h 2390902"/>
                  <a:gd name="connsiteX116" fmla="*/ 203680 w 2552743"/>
                  <a:gd name="connsiteY116" fmla="*/ 1361384 h 2390902"/>
                  <a:gd name="connsiteX117" fmla="*/ 235430 w 2552743"/>
                  <a:gd name="connsiteY117" fmla="*/ 1234384 h 2390902"/>
                  <a:gd name="connsiteX118" fmla="*/ 400530 w 2552743"/>
                  <a:gd name="connsiteY118" fmla="*/ 1107384 h 2390902"/>
                  <a:gd name="connsiteX119" fmla="*/ 578330 w 2552743"/>
                  <a:gd name="connsiteY119" fmla="*/ 1037534 h 2390902"/>
                  <a:gd name="connsiteX120" fmla="*/ 794230 w 2552743"/>
                  <a:gd name="connsiteY120" fmla="*/ 935934 h 2390902"/>
                  <a:gd name="connsiteX121" fmla="*/ 876780 w 2552743"/>
                  <a:gd name="connsiteY121" fmla="*/ 821634 h 2390902"/>
                  <a:gd name="connsiteX122" fmla="*/ 845030 w 2552743"/>
                  <a:gd name="connsiteY122" fmla="*/ 789884 h 2390902"/>
                  <a:gd name="connsiteX123" fmla="*/ 730730 w 2552743"/>
                  <a:gd name="connsiteY123" fmla="*/ 885134 h 2390902"/>
                  <a:gd name="connsiteX124" fmla="*/ 508480 w 2552743"/>
                  <a:gd name="connsiteY124" fmla="*/ 980384 h 2390902"/>
                  <a:gd name="connsiteX125" fmla="*/ 362430 w 2552743"/>
                  <a:gd name="connsiteY125" fmla="*/ 967684 h 2390902"/>
                  <a:gd name="connsiteX126" fmla="*/ 267180 w 2552743"/>
                  <a:gd name="connsiteY126" fmla="*/ 847034 h 2390902"/>
                  <a:gd name="connsiteX127" fmla="*/ 254480 w 2552743"/>
                  <a:gd name="connsiteY127" fmla="*/ 726384 h 2390902"/>
                  <a:gd name="connsiteX128" fmla="*/ 356080 w 2552743"/>
                  <a:gd name="connsiteY128" fmla="*/ 599384 h 2390902"/>
                  <a:gd name="connsiteX129" fmla="*/ 521180 w 2552743"/>
                  <a:gd name="connsiteY129" fmla="*/ 497784 h 2390902"/>
                  <a:gd name="connsiteX130" fmla="*/ 635480 w 2552743"/>
                  <a:gd name="connsiteY130" fmla="*/ 434284 h 2390902"/>
                  <a:gd name="connsiteX131" fmla="*/ 686280 w 2552743"/>
                  <a:gd name="connsiteY131" fmla="*/ 326334 h 2390902"/>
                  <a:gd name="connsiteX132" fmla="*/ 679930 w 2552743"/>
                  <a:gd name="connsiteY132" fmla="*/ 294584 h 2390902"/>
                  <a:gd name="connsiteX133" fmla="*/ 603730 w 2552743"/>
                  <a:gd name="connsiteY133" fmla="*/ 358084 h 2390902"/>
                  <a:gd name="connsiteX134" fmla="*/ 521180 w 2552743"/>
                  <a:gd name="connsiteY134" fmla="*/ 402534 h 2390902"/>
                  <a:gd name="connsiteX135" fmla="*/ 300310 w 2552743"/>
                  <a:gd name="connsiteY135" fmla="*/ 407779 h 2390902"/>
                  <a:gd name="connsiteX136" fmla="*/ 216104 w 2552743"/>
                  <a:gd name="connsiteY136" fmla="*/ 334617 h 2390902"/>
                  <a:gd name="connsiteX137" fmla="*/ 0 w 2552743"/>
                  <a:gd name="connsiteY137" fmla="*/ 282382 h 2390902"/>
                  <a:gd name="connsiteX0" fmla="*/ 11247 w 2552743"/>
                  <a:gd name="connsiteY0" fmla="*/ 0 h 2390902"/>
                  <a:gd name="connsiteX1" fmla="*/ 578330 w 2552743"/>
                  <a:gd name="connsiteY1" fmla="*/ 97734 h 2390902"/>
                  <a:gd name="connsiteX2" fmla="*/ 597380 w 2552743"/>
                  <a:gd name="connsiteY2" fmla="*/ 129484 h 2390902"/>
                  <a:gd name="connsiteX3" fmla="*/ 527530 w 2552743"/>
                  <a:gd name="connsiteY3" fmla="*/ 186634 h 2390902"/>
                  <a:gd name="connsiteX4" fmla="*/ 660880 w 2552743"/>
                  <a:gd name="connsiteY4" fmla="*/ 85034 h 2390902"/>
                  <a:gd name="connsiteX5" fmla="*/ 768830 w 2552743"/>
                  <a:gd name="connsiteY5" fmla="*/ 110434 h 2390902"/>
                  <a:gd name="connsiteX6" fmla="*/ 845030 w 2552743"/>
                  <a:gd name="connsiteY6" fmla="*/ 205684 h 2390902"/>
                  <a:gd name="connsiteX7" fmla="*/ 864080 w 2552743"/>
                  <a:gd name="connsiteY7" fmla="*/ 351734 h 2390902"/>
                  <a:gd name="connsiteX8" fmla="*/ 813280 w 2552743"/>
                  <a:gd name="connsiteY8" fmla="*/ 516834 h 2390902"/>
                  <a:gd name="connsiteX9" fmla="*/ 673580 w 2552743"/>
                  <a:gd name="connsiteY9" fmla="*/ 605734 h 2390902"/>
                  <a:gd name="connsiteX10" fmla="*/ 502130 w 2552743"/>
                  <a:gd name="connsiteY10" fmla="*/ 707334 h 2390902"/>
                  <a:gd name="connsiteX11" fmla="*/ 476730 w 2552743"/>
                  <a:gd name="connsiteY11" fmla="*/ 751784 h 2390902"/>
                  <a:gd name="connsiteX12" fmla="*/ 489430 w 2552743"/>
                  <a:gd name="connsiteY12" fmla="*/ 796234 h 2390902"/>
                  <a:gd name="connsiteX13" fmla="*/ 591030 w 2552743"/>
                  <a:gd name="connsiteY13" fmla="*/ 758134 h 2390902"/>
                  <a:gd name="connsiteX14" fmla="*/ 711680 w 2552743"/>
                  <a:gd name="connsiteY14" fmla="*/ 662884 h 2390902"/>
                  <a:gd name="connsiteX15" fmla="*/ 832330 w 2552743"/>
                  <a:gd name="connsiteY15" fmla="*/ 586684 h 2390902"/>
                  <a:gd name="connsiteX16" fmla="*/ 908530 w 2552743"/>
                  <a:gd name="connsiteY16" fmla="*/ 567634 h 2390902"/>
                  <a:gd name="connsiteX17" fmla="*/ 997430 w 2552743"/>
                  <a:gd name="connsiteY17" fmla="*/ 618434 h 2390902"/>
                  <a:gd name="connsiteX18" fmla="*/ 1060930 w 2552743"/>
                  <a:gd name="connsiteY18" fmla="*/ 802584 h 2390902"/>
                  <a:gd name="connsiteX19" fmla="*/ 1041880 w 2552743"/>
                  <a:gd name="connsiteY19" fmla="*/ 910534 h 2390902"/>
                  <a:gd name="connsiteX20" fmla="*/ 978380 w 2552743"/>
                  <a:gd name="connsiteY20" fmla="*/ 1012134 h 2390902"/>
                  <a:gd name="connsiteX21" fmla="*/ 851380 w 2552743"/>
                  <a:gd name="connsiteY21" fmla="*/ 1101034 h 2390902"/>
                  <a:gd name="connsiteX22" fmla="*/ 584680 w 2552743"/>
                  <a:gd name="connsiteY22" fmla="*/ 1202634 h 2390902"/>
                  <a:gd name="connsiteX23" fmla="*/ 476730 w 2552743"/>
                  <a:gd name="connsiteY23" fmla="*/ 1253434 h 2390902"/>
                  <a:gd name="connsiteX24" fmla="*/ 419580 w 2552743"/>
                  <a:gd name="connsiteY24" fmla="*/ 1329634 h 2390902"/>
                  <a:gd name="connsiteX25" fmla="*/ 419580 w 2552743"/>
                  <a:gd name="connsiteY25" fmla="*/ 1399484 h 2390902"/>
                  <a:gd name="connsiteX26" fmla="*/ 533880 w 2552743"/>
                  <a:gd name="connsiteY26" fmla="*/ 1367734 h 2390902"/>
                  <a:gd name="connsiteX27" fmla="*/ 654530 w 2552743"/>
                  <a:gd name="connsiteY27" fmla="*/ 1285184 h 2390902"/>
                  <a:gd name="connsiteX28" fmla="*/ 756130 w 2552743"/>
                  <a:gd name="connsiteY28" fmla="*/ 1151834 h 2390902"/>
                  <a:gd name="connsiteX29" fmla="*/ 908530 w 2552743"/>
                  <a:gd name="connsiteY29" fmla="*/ 1075634 h 2390902"/>
                  <a:gd name="connsiteX30" fmla="*/ 1003780 w 2552743"/>
                  <a:gd name="connsiteY30" fmla="*/ 1005784 h 2390902"/>
                  <a:gd name="connsiteX31" fmla="*/ 1137130 w 2552743"/>
                  <a:gd name="connsiteY31" fmla="*/ 1018484 h 2390902"/>
                  <a:gd name="connsiteX32" fmla="*/ 1226030 w 2552743"/>
                  <a:gd name="connsiteY32" fmla="*/ 1101034 h 2390902"/>
                  <a:gd name="connsiteX33" fmla="*/ 1257780 w 2552743"/>
                  <a:gd name="connsiteY33" fmla="*/ 1183584 h 2390902"/>
                  <a:gd name="connsiteX34" fmla="*/ 1238730 w 2552743"/>
                  <a:gd name="connsiteY34" fmla="*/ 1291534 h 2390902"/>
                  <a:gd name="connsiteX35" fmla="*/ 1073630 w 2552743"/>
                  <a:gd name="connsiteY35" fmla="*/ 1431234 h 2390902"/>
                  <a:gd name="connsiteX36" fmla="*/ 902180 w 2552743"/>
                  <a:gd name="connsiteY36" fmla="*/ 1545534 h 2390902"/>
                  <a:gd name="connsiteX37" fmla="*/ 673580 w 2552743"/>
                  <a:gd name="connsiteY37" fmla="*/ 1678884 h 2390902"/>
                  <a:gd name="connsiteX38" fmla="*/ 591030 w 2552743"/>
                  <a:gd name="connsiteY38" fmla="*/ 1742384 h 2390902"/>
                  <a:gd name="connsiteX39" fmla="*/ 527530 w 2552743"/>
                  <a:gd name="connsiteY39" fmla="*/ 1812234 h 2390902"/>
                  <a:gd name="connsiteX40" fmla="*/ 565630 w 2552743"/>
                  <a:gd name="connsiteY40" fmla="*/ 1843984 h 2390902"/>
                  <a:gd name="connsiteX41" fmla="*/ 749780 w 2552743"/>
                  <a:gd name="connsiteY41" fmla="*/ 1755084 h 2390902"/>
                  <a:gd name="connsiteX42" fmla="*/ 857730 w 2552743"/>
                  <a:gd name="connsiteY42" fmla="*/ 1634434 h 2390902"/>
                  <a:gd name="connsiteX43" fmla="*/ 940280 w 2552743"/>
                  <a:gd name="connsiteY43" fmla="*/ 1539184 h 2390902"/>
                  <a:gd name="connsiteX44" fmla="*/ 1118080 w 2552743"/>
                  <a:gd name="connsiteY44" fmla="*/ 1393134 h 2390902"/>
                  <a:gd name="connsiteX45" fmla="*/ 1238730 w 2552743"/>
                  <a:gd name="connsiteY45" fmla="*/ 1291534 h 2390902"/>
                  <a:gd name="connsiteX46" fmla="*/ 1346680 w 2552743"/>
                  <a:gd name="connsiteY46" fmla="*/ 1247084 h 2390902"/>
                  <a:gd name="connsiteX47" fmla="*/ 1435580 w 2552743"/>
                  <a:gd name="connsiteY47" fmla="*/ 1272484 h 2390902"/>
                  <a:gd name="connsiteX48" fmla="*/ 1518130 w 2552743"/>
                  <a:gd name="connsiteY48" fmla="*/ 1367734 h 2390902"/>
                  <a:gd name="connsiteX49" fmla="*/ 1537180 w 2552743"/>
                  <a:gd name="connsiteY49" fmla="*/ 1526484 h 2390902"/>
                  <a:gd name="connsiteX50" fmla="*/ 1473680 w 2552743"/>
                  <a:gd name="connsiteY50" fmla="*/ 1678884 h 2390902"/>
                  <a:gd name="connsiteX51" fmla="*/ 1308580 w 2552743"/>
                  <a:gd name="connsiteY51" fmla="*/ 1831284 h 2390902"/>
                  <a:gd name="connsiteX52" fmla="*/ 1219680 w 2552743"/>
                  <a:gd name="connsiteY52" fmla="*/ 1920184 h 2390902"/>
                  <a:gd name="connsiteX53" fmla="*/ 1219680 w 2552743"/>
                  <a:gd name="connsiteY53" fmla="*/ 1970984 h 2390902"/>
                  <a:gd name="connsiteX54" fmla="*/ 1302230 w 2552743"/>
                  <a:gd name="connsiteY54" fmla="*/ 1970984 h 2390902"/>
                  <a:gd name="connsiteX55" fmla="*/ 1391130 w 2552743"/>
                  <a:gd name="connsiteY55" fmla="*/ 1888434 h 2390902"/>
                  <a:gd name="connsiteX56" fmla="*/ 1492730 w 2552743"/>
                  <a:gd name="connsiteY56" fmla="*/ 1793184 h 2390902"/>
                  <a:gd name="connsiteX57" fmla="*/ 1619730 w 2552743"/>
                  <a:gd name="connsiteY57" fmla="*/ 1748734 h 2390902"/>
                  <a:gd name="connsiteX58" fmla="*/ 1816580 w 2552743"/>
                  <a:gd name="connsiteY58" fmla="*/ 1786834 h 2390902"/>
                  <a:gd name="connsiteX59" fmla="*/ 1899130 w 2552743"/>
                  <a:gd name="connsiteY59" fmla="*/ 1951934 h 2390902"/>
                  <a:gd name="connsiteX60" fmla="*/ 1886430 w 2552743"/>
                  <a:gd name="connsiteY60" fmla="*/ 2053534 h 2390902"/>
                  <a:gd name="connsiteX61" fmla="*/ 1816580 w 2552743"/>
                  <a:gd name="connsiteY61" fmla="*/ 2136084 h 2390902"/>
                  <a:gd name="connsiteX62" fmla="*/ 1683230 w 2552743"/>
                  <a:gd name="connsiteY62" fmla="*/ 2193234 h 2390902"/>
                  <a:gd name="connsiteX63" fmla="*/ 1797530 w 2552743"/>
                  <a:gd name="connsiteY63" fmla="*/ 2142434 h 2390902"/>
                  <a:gd name="connsiteX64" fmla="*/ 1905480 w 2552743"/>
                  <a:gd name="connsiteY64" fmla="*/ 2034484 h 2390902"/>
                  <a:gd name="connsiteX65" fmla="*/ 2016855 w 2552743"/>
                  <a:gd name="connsiteY65" fmla="*/ 1969057 h 2390902"/>
                  <a:gd name="connsiteX66" fmla="*/ 2156555 w 2552743"/>
                  <a:gd name="connsiteY66" fmla="*/ 1950008 h 2390902"/>
                  <a:gd name="connsiteX67" fmla="*/ 2282419 w 2552743"/>
                  <a:gd name="connsiteY67" fmla="*/ 1974664 h 2390902"/>
                  <a:gd name="connsiteX68" fmla="*/ 2339926 w 2552743"/>
                  <a:gd name="connsiteY68" fmla="*/ 1934553 h 2390902"/>
                  <a:gd name="connsiteX69" fmla="*/ 2454939 w 2552743"/>
                  <a:gd name="connsiteY69" fmla="*/ 1920369 h 2390902"/>
                  <a:gd name="connsiteX70" fmla="*/ 2543405 w 2552743"/>
                  <a:gd name="connsiteY70" fmla="*/ 1884010 h 2390902"/>
                  <a:gd name="connsiteX71" fmla="*/ 2540480 w 2552743"/>
                  <a:gd name="connsiteY71" fmla="*/ 1996384 h 2390902"/>
                  <a:gd name="connsiteX72" fmla="*/ 2457930 w 2552743"/>
                  <a:gd name="connsiteY72" fmla="*/ 2097984 h 2390902"/>
                  <a:gd name="connsiteX73" fmla="*/ 2343630 w 2552743"/>
                  <a:gd name="connsiteY73" fmla="*/ 2155134 h 2390902"/>
                  <a:gd name="connsiteX74" fmla="*/ 2127730 w 2552743"/>
                  <a:gd name="connsiteY74" fmla="*/ 2167834 h 2390902"/>
                  <a:gd name="connsiteX75" fmla="*/ 2013430 w 2552743"/>
                  <a:gd name="connsiteY75" fmla="*/ 2186884 h 2390902"/>
                  <a:gd name="connsiteX76" fmla="*/ 1892780 w 2552743"/>
                  <a:gd name="connsiteY76" fmla="*/ 2256734 h 2390902"/>
                  <a:gd name="connsiteX77" fmla="*/ 1778480 w 2552743"/>
                  <a:gd name="connsiteY77" fmla="*/ 2358334 h 2390902"/>
                  <a:gd name="connsiteX78" fmla="*/ 1651480 w 2552743"/>
                  <a:gd name="connsiteY78" fmla="*/ 2383734 h 2390902"/>
                  <a:gd name="connsiteX79" fmla="*/ 1524480 w 2552743"/>
                  <a:gd name="connsiteY79" fmla="*/ 2383734 h 2390902"/>
                  <a:gd name="connsiteX80" fmla="*/ 1429230 w 2552743"/>
                  <a:gd name="connsiteY80" fmla="*/ 2301184 h 2390902"/>
                  <a:gd name="connsiteX81" fmla="*/ 1429230 w 2552743"/>
                  <a:gd name="connsiteY81" fmla="*/ 2205934 h 2390902"/>
                  <a:gd name="connsiteX82" fmla="*/ 1499080 w 2552743"/>
                  <a:gd name="connsiteY82" fmla="*/ 2104334 h 2390902"/>
                  <a:gd name="connsiteX83" fmla="*/ 1645130 w 2552743"/>
                  <a:gd name="connsiteY83" fmla="*/ 2034484 h 2390902"/>
                  <a:gd name="connsiteX84" fmla="*/ 1727680 w 2552743"/>
                  <a:gd name="connsiteY84" fmla="*/ 1983684 h 2390902"/>
                  <a:gd name="connsiteX85" fmla="*/ 1676880 w 2552743"/>
                  <a:gd name="connsiteY85" fmla="*/ 1932884 h 2390902"/>
                  <a:gd name="connsiteX86" fmla="*/ 1524480 w 2552743"/>
                  <a:gd name="connsiteY86" fmla="*/ 1990034 h 2390902"/>
                  <a:gd name="connsiteX87" fmla="*/ 1378430 w 2552743"/>
                  <a:gd name="connsiteY87" fmla="*/ 2104334 h 2390902"/>
                  <a:gd name="connsiteX88" fmla="*/ 1194280 w 2552743"/>
                  <a:gd name="connsiteY88" fmla="*/ 2180534 h 2390902"/>
                  <a:gd name="connsiteX89" fmla="*/ 1060930 w 2552743"/>
                  <a:gd name="connsiteY89" fmla="*/ 2174184 h 2390902"/>
                  <a:gd name="connsiteX90" fmla="*/ 965680 w 2552743"/>
                  <a:gd name="connsiteY90" fmla="*/ 2059884 h 2390902"/>
                  <a:gd name="connsiteX91" fmla="*/ 997430 w 2552743"/>
                  <a:gd name="connsiteY91" fmla="*/ 1875734 h 2390902"/>
                  <a:gd name="connsiteX92" fmla="*/ 1168880 w 2552743"/>
                  <a:gd name="connsiteY92" fmla="*/ 1748734 h 2390902"/>
                  <a:gd name="connsiteX93" fmla="*/ 1333980 w 2552743"/>
                  <a:gd name="connsiteY93" fmla="*/ 1609034 h 2390902"/>
                  <a:gd name="connsiteX94" fmla="*/ 1346680 w 2552743"/>
                  <a:gd name="connsiteY94" fmla="*/ 1507434 h 2390902"/>
                  <a:gd name="connsiteX95" fmla="*/ 1276830 w 2552743"/>
                  <a:gd name="connsiteY95" fmla="*/ 1482034 h 2390902"/>
                  <a:gd name="connsiteX96" fmla="*/ 1168880 w 2552743"/>
                  <a:gd name="connsiteY96" fmla="*/ 1551884 h 2390902"/>
                  <a:gd name="connsiteX97" fmla="*/ 1035530 w 2552743"/>
                  <a:gd name="connsiteY97" fmla="*/ 1723334 h 2390902"/>
                  <a:gd name="connsiteX98" fmla="*/ 864080 w 2552743"/>
                  <a:gd name="connsiteY98" fmla="*/ 1882084 h 2390902"/>
                  <a:gd name="connsiteX99" fmla="*/ 679930 w 2552743"/>
                  <a:gd name="connsiteY99" fmla="*/ 2002734 h 2390902"/>
                  <a:gd name="connsiteX100" fmla="*/ 508480 w 2552743"/>
                  <a:gd name="connsiteY100" fmla="*/ 2034484 h 2390902"/>
                  <a:gd name="connsiteX101" fmla="*/ 362430 w 2552743"/>
                  <a:gd name="connsiteY101" fmla="*/ 1958284 h 2390902"/>
                  <a:gd name="connsiteX102" fmla="*/ 349730 w 2552743"/>
                  <a:gd name="connsiteY102" fmla="*/ 1805884 h 2390902"/>
                  <a:gd name="connsiteX103" fmla="*/ 457680 w 2552743"/>
                  <a:gd name="connsiteY103" fmla="*/ 1647134 h 2390902"/>
                  <a:gd name="connsiteX104" fmla="*/ 648180 w 2552743"/>
                  <a:gd name="connsiteY104" fmla="*/ 1501084 h 2390902"/>
                  <a:gd name="connsiteX105" fmla="*/ 927580 w 2552743"/>
                  <a:gd name="connsiteY105" fmla="*/ 1355034 h 2390902"/>
                  <a:gd name="connsiteX106" fmla="*/ 1029180 w 2552743"/>
                  <a:gd name="connsiteY106" fmla="*/ 1272484 h 2390902"/>
                  <a:gd name="connsiteX107" fmla="*/ 1054580 w 2552743"/>
                  <a:gd name="connsiteY107" fmla="*/ 1208984 h 2390902"/>
                  <a:gd name="connsiteX108" fmla="*/ 984730 w 2552743"/>
                  <a:gd name="connsiteY108" fmla="*/ 1189934 h 2390902"/>
                  <a:gd name="connsiteX109" fmla="*/ 895830 w 2552743"/>
                  <a:gd name="connsiteY109" fmla="*/ 1259784 h 2390902"/>
                  <a:gd name="connsiteX110" fmla="*/ 832330 w 2552743"/>
                  <a:gd name="connsiteY110" fmla="*/ 1380434 h 2390902"/>
                  <a:gd name="connsiteX111" fmla="*/ 686280 w 2552743"/>
                  <a:gd name="connsiteY111" fmla="*/ 1475684 h 2390902"/>
                  <a:gd name="connsiteX112" fmla="*/ 552930 w 2552743"/>
                  <a:gd name="connsiteY112" fmla="*/ 1551884 h 2390902"/>
                  <a:gd name="connsiteX113" fmla="*/ 394180 w 2552743"/>
                  <a:gd name="connsiteY113" fmla="*/ 1564584 h 2390902"/>
                  <a:gd name="connsiteX114" fmla="*/ 248130 w 2552743"/>
                  <a:gd name="connsiteY114" fmla="*/ 1494734 h 2390902"/>
                  <a:gd name="connsiteX115" fmla="*/ 203680 w 2552743"/>
                  <a:gd name="connsiteY115" fmla="*/ 1361384 h 2390902"/>
                  <a:gd name="connsiteX116" fmla="*/ 235430 w 2552743"/>
                  <a:gd name="connsiteY116" fmla="*/ 1234384 h 2390902"/>
                  <a:gd name="connsiteX117" fmla="*/ 400530 w 2552743"/>
                  <a:gd name="connsiteY117" fmla="*/ 1107384 h 2390902"/>
                  <a:gd name="connsiteX118" fmla="*/ 578330 w 2552743"/>
                  <a:gd name="connsiteY118" fmla="*/ 1037534 h 2390902"/>
                  <a:gd name="connsiteX119" fmla="*/ 794230 w 2552743"/>
                  <a:gd name="connsiteY119" fmla="*/ 935934 h 2390902"/>
                  <a:gd name="connsiteX120" fmla="*/ 876780 w 2552743"/>
                  <a:gd name="connsiteY120" fmla="*/ 821634 h 2390902"/>
                  <a:gd name="connsiteX121" fmla="*/ 845030 w 2552743"/>
                  <a:gd name="connsiteY121" fmla="*/ 789884 h 2390902"/>
                  <a:gd name="connsiteX122" fmla="*/ 730730 w 2552743"/>
                  <a:gd name="connsiteY122" fmla="*/ 885134 h 2390902"/>
                  <a:gd name="connsiteX123" fmla="*/ 508480 w 2552743"/>
                  <a:gd name="connsiteY123" fmla="*/ 980384 h 2390902"/>
                  <a:gd name="connsiteX124" fmla="*/ 362430 w 2552743"/>
                  <a:gd name="connsiteY124" fmla="*/ 967684 h 2390902"/>
                  <a:gd name="connsiteX125" fmla="*/ 267180 w 2552743"/>
                  <a:gd name="connsiteY125" fmla="*/ 847034 h 2390902"/>
                  <a:gd name="connsiteX126" fmla="*/ 254480 w 2552743"/>
                  <a:gd name="connsiteY126" fmla="*/ 726384 h 2390902"/>
                  <a:gd name="connsiteX127" fmla="*/ 356080 w 2552743"/>
                  <a:gd name="connsiteY127" fmla="*/ 599384 h 2390902"/>
                  <a:gd name="connsiteX128" fmla="*/ 521180 w 2552743"/>
                  <a:gd name="connsiteY128" fmla="*/ 497784 h 2390902"/>
                  <a:gd name="connsiteX129" fmla="*/ 635480 w 2552743"/>
                  <a:gd name="connsiteY129" fmla="*/ 434284 h 2390902"/>
                  <a:gd name="connsiteX130" fmla="*/ 686280 w 2552743"/>
                  <a:gd name="connsiteY130" fmla="*/ 326334 h 2390902"/>
                  <a:gd name="connsiteX131" fmla="*/ 679930 w 2552743"/>
                  <a:gd name="connsiteY131" fmla="*/ 294584 h 2390902"/>
                  <a:gd name="connsiteX132" fmla="*/ 603730 w 2552743"/>
                  <a:gd name="connsiteY132" fmla="*/ 358084 h 2390902"/>
                  <a:gd name="connsiteX133" fmla="*/ 521180 w 2552743"/>
                  <a:gd name="connsiteY133" fmla="*/ 402534 h 2390902"/>
                  <a:gd name="connsiteX134" fmla="*/ 300310 w 2552743"/>
                  <a:gd name="connsiteY134" fmla="*/ 407779 h 2390902"/>
                  <a:gd name="connsiteX135" fmla="*/ 216104 w 2552743"/>
                  <a:gd name="connsiteY135" fmla="*/ 334617 h 2390902"/>
                  <a:gd name="connsiteX136" fmla="*/ 0 w 2552743"/>
                  <a:gd name="connsiteY136" fmla="*/ 282382 h 2390902"/>
                  <a:gd name="connsiteX0" fmla="*/ 11247 w 2552743"/>
                  <a:gd name="connsiteY0" fmla="*/ 0 h 2390902"/>
                  <a:gd name="connsiteX1" fmla="*/ 597380 w 2552743"/>
                  <a:gd name="connsiteY1" fmla="*/ 129484 h 2390902"/>
                  <a:gd name="connsiteX2" fmla="*/ 527530 w 2552743"/>
                  <a:gd name="connsiteY2" fmla="*/ 186634 h 2390902"/>
                  <a:gd name="connsiteX3" fmla="*/ 660880 w 2552743"/>
                  <a:gd name="connsiteY3" fmla="*/ 85034 h 2390902"/>
                  <a:gd name="connsiteX4" fmla="*/ 768830 w 2552743"/>
                  <a:gd name="connsiteY4" fmla="*/ 110434 h 2390902"/>
                  <a:gd name="connsiteX5" fmla="*/ 845030 w 2552743"/>
                  <a:gd name="connsiteY5" fmla="*/ 205684 h 2390902"/>
                  <a:gd name="connsiteX6" fmla="*/ 864080 w 2552743"/>
                  <a:gd name="connsiteY6" fmla="*/ 351734 h 2390902"/>
                  <a:gd name="connsiteX7" fmla="*/ 813280 w 2552743"/>
                  <a:gd name="connsiteY7" fmla="*/ 516834 h 2390902"/>
                  <a:gd name="connsiteX8" fmla="*/ 673580 w 2552743"/>
                  <a:gd name="connsiteY8" fmla="*/ 605734 h 2390902"/>
                  <a:gd name="connsiteX9" fmla="*/ 502130 w 2552743"/>
                  <a:gd name="connsiteY9" fmla="*/ 707334 h 2390902"/>
                  <a:gd name="connsiteX10" fmla="*/ 476730 w 2552743"/>
                  <a:gd name="connsiteY10" fmla="*/ 751784 h 2390902"/>
                  <a:gd name="connsiteX11" fmla="*/ 489430 w 2552743"/>
                  <a:gd name="connsiteY11" fmla="*/ 796234 h 2390902"/>
                  <a:gd name="connsiteX12" fmla="*/ 591030 w 2552743"/>
                  <a:gd name="connsiteY12" fmla="*/ 758134 h 2390902"/>
                  <a:gd name="connsiteX13" fmla="*/ 711680 w 2552743"/>
                  <a:gd name="connsiteY13" fmla="*/ 662884 h 2390902"/>
                  <a:gd name="connsiteX14" fmla="*/ 832330 w 2552743"/>
                  <a:gd name="connsiteY14" fmla="*/ 586684 h 2390902"/>
                  <a:gd name="connsiteX15" fmla="*/ 908530 w 2552743"/>
                  <a:gd name="connsiteY15" fmla="*/ 567634 h 2390902"/>
                  <a:gd name="connsiteX16" fmla="*/ 997430 w 2552743"/>
                  <a:gd name="connsiteY16" fmla="*/ 618434 h 2390902"/>
                  <a:gd name="connsiteX17" fmla="*/ 1060930 w 2552743"/>
                  <a:gd name="connsiteY17" fmla="*/ 802584 h 2390902"/>
                  <a:gd name="connsiteX18" fmla="*/ 1041880 w 2552743"/>
                  <a:gd name="connsiteY18" fmla="*/ 910534 h 2390902"/>
                  <a:gd name="connsiteX19" fmla="*/ 978380 w 2552743"/>
                  <a:gd name="connsiteY19" fmla="*/ 1012134 h 2390902"/>
                  <a:gd name="connsiteX20" fmla="*/ 851380 w 2552743"/>
                  <a:gd name="connsiteY20" fmla="*/ 1101034 h 2390902"/>
                  <a:gd name="connsiteX21" fmla="*/ 584680 w 2552743"/>
                  <a:gd name="connsiteY21" fmla="*/ 1202634 h 2390902"/>
                  <a:gd name="connsiteX22" fmla="*/ 476730 w 2552743"/>
                  <a:gd name="connsiteY22" fmla="*/ 1253434 h 2390902"/>
                  <a:gd name="connsiteX23" fmla="*/ 419580 w 2552743"/>
                  <a:gd name="connsiteY23" fmla="*/ 1329634 h 2390902"/>
                  <a:gd name="connsiteX24" fmla="*/ 419580 w 2552743"/>
                  <a:gd name="connsiteY24" fmla="*/ 1399484 h 2390902"/>
                  <a:gd name="connsiteX25" fmla="*/ 533880 w 2552743"/>
                  <a:gd name="connsiteY25" fmla="*/ 1367734 h 2390902"/>
                  <a:gd name="connsiteX26" fmla="*/ 654530 w 2552743"/>
                  <a:gd name="connsiteY26" fmla="*/ 1285184 h 2390902"/>
                  <a:gd name="connsiteX27" fmla="*/ 756130 w 2552743"/>
                  <a:gd name="connsiteY27" fmla="*/ 1151834 h 2390902"/>
                  <a:gd name="connsiteX28" fmla="*/ 908530 w 2552743"/>
                  <a:gd name="connsiteY28" fmla="*/ 1075634 h 2390902"/>
                  <a:gd name="connsiteX29" fmla="*/ 1003780 w 2552743"/>
                  <a:gd name="connsiteY29" fmla="*/ 1005784 h 2390902"/>
                  <a:gd name="connsiteX30" fmla="*/ 1137130 w 2552743"/>
                  <a:gd name="connsiteY30" fmla="*/ 1018484 h 2390902"/>
                  <a:gd name="connsiteX31" fmla="*/ 1226030 w 2552743"/>
                  <a:gd name="connsiteY31" fmla="*/ 1101034 h 2390902"/>
                  <a:gd name="connsiteX32" fmla="*/ 1257780 w 2552743"/>
                  <a:gd name="connsiteY32" fmla="*/ 1183584 h 2390902"/>
                  <a:gd name="connsiteX33" fmla="*/ 1238730 w 2552743"/>
                  <a:gd name="connsiteY33" fmla="*/ 1291534 h 2390902"/>
                  <a:gd name="connsiteX34" fmla="*/ 1073630 w 2552743"/>
                  <a:gd name="connsiteY34" fmla="*/ 1431234 h 2390902"/>
                  <a:gd name="connsiteX35" fmla="*/ 902180 w 2552743"/>
                  <a:gd name="connsiteY35" fmla="*/ 1545534 h 2390902"/>
                  <a:gd name="connsiteX36" fmla="*/ 673580 w 2552743"/>
                  <a:gd name="connsiteY36" fmla="*/ 1678884 h 2390902"/>
                  <a:gd name="connsiteX37" fmla="*/ 591030 w 2552743"/>
                  <a:gd name="connsiteY37" fmla="*/ 1742384 h 2390902"/>
                  <a:gd name="connsiteX38" fmla="*/ 527530 w 2552743"/>
                  <a:gd name="connsiteY38" fmla="*/ 1812234 h 2390902"/>
                  <a:gd name="connsiteX39" fmla="*/ 565630 w 2552743"/>
                  <a:gd name="connsiteY39" fmla="*/ 1843984 h 2390902"/>
                  <a:gd name="connsiteX40" fmla="*/ 749780 w 2552743"/>
                  <a:gd name="connsiteY40" fmla="*/ 1755084 h 2390902"/>
                  <a:gd name="connsiteX41" fmla="*/ 857730 w 2552743"/>
                  <a:gd name="connsiteY41" fmla="*/ 1634434 h 2390902"/>
                  <a:gd name="connsiteX42" fmla="*/ 940280 w 2552743"/>
                  <a:gd name="connsiteY42" fmla="*/ 1539184 h 2390902"/>
                  <a:gd name="connsiteX43" fmla="*/ 1118080 w 2552743"/>
                  <a:gd name="connsiteY43" fmla="*/ 1393134 h 2390902"/>
                  <a:gd name="connsiteX44" fmla="*/ 1238730 w 2552743"/>
                  <a:gd name="connsiteY44" fmla="*/ 1291534 h 2390902"/>
                  <a:gd name="connsiteX45" fmla="*/ 1346680 w 2552743"/>
                  <a:gd name="connsiteY45" fmla="*/ 1247084 h 2390902"/>
                  <a:gd name="connsiteX46" fmla="*/ 1435580 w 2552743"/>
                  <a:gd name="connsiteY46" fmla="*/ 1272484 h 2390902"/>
                  <a:gd name="connsiteX47" fmla="*/ 1518130 w 2552743"/>
                  <a:gd name="connsiteY47" fmla="*/ 1367734 h 2390902"/>
                  <a:gd name="connsiteX48" fmla="*/ 1537180 w 2552743"/>
                  <a:gd name="connsiteY48" fmla="*/ 1526484 h 2390902"/>
                  <a:gd name="connsiteX49" fmla="*/ 1473680 w 2552743"/>
                  <a:gd name="connsiteY49" fmla="*/ 1678884 h 2390902"/>
                  <a:gd name="connsiteX50" fmla="*/ 1308580 w 2552743"/>
                  <a:gd name="connsiteY50" fmla="*/ 1831284 h 2390902"/>
                  <a:gd name="connsiteX51" fmla="*/ 1219680 w 2552743"/>
                  <a:gd name="connsiteY51" fmla="*/ 1920184 h 2390902"/>
                  <a:gd name="connsiteX52" fmla="*/ 1219680 w 2552743"/>
                  <a:gd name="connsiteY52" fmla="*/ 1970984 h 2390902"/>
                  <a:gd name="connsiteX53" fmla="*/ 1302230 w 2552743"/>
                  <a:gd name="connsiteY53" fmla="*/ 1970984 h 2390902"/>
                  <a:gd name="connsiteX54" fmla="*/ 1391130 w 2552743"/>
                  <a:gd name="connsiteY54" fmla="*/ 1888434 h 2390902"/>
                  <a:gd name="connsiteX55" fmla="*/ 1492730 w 2552743"/>
                  <a:gd name="connsiteY55" fmla="*/ 1793184 h 2390902"/>
                  <a:gd name="connsiteX56" fmla="*/ 1619730 w 2552743"/>
                  <a:gd name="connsiteY56" fmla="*/ 1748734 h 2390902"/>
                  <a:gd name="connsiteX57" fmla="*/ 1816580 w 2552743"/>
                  <a:gd name="connsiteY57" fmla="*/ 1786834 h 2390902"/>
                  <a:gd name="connsiteX58" fmla="*/ 1899130 w 2552743"/>
                  <a:gd name="connsiteY58" fmla="*/ 1951934 h 2390902"/>
                  <a:gd name="connsiteX59" fmla="*/ 1886430 w 2552743"/>
                  <a:gd name="connsiteY59" fmla="*/ 2053534 h 2390902"/>
                  <a:gd name="connsiteX60" fmla="*/ 1816580 w 2552743"/>
                  <a:gd name="connsiteY60" fmla="*/ 2136084 h 2390902"/>
                  <a:gd name="connsiteX61" fmla="*/ 1683230 w 2552743"/>
                  <a:gd name="connsiteY61" fmla="*/ 2193234 h 2390902"/>
                  <a:gd name="connsiteX62" fmla="*/ 1797530 w 2552743"/>
                  <a:gd name="connsiteY62" fmla="*/ 2142434 h 2390902"/>
                  <a:gd name="connsiteX63" fmla="*/ 1905480 w 2552743"/>
                  <a:gd name="connsiteY63" fmla="*/ 2034484 h 2390902"/>
                  <a:gd name="connsiteX64" fmla="*/ 2016855 w 2552743"/>
                  <a:gd name="connsiteY64" fmla="*/ 1969057 h 2390902"/>
                  <a:gd name="connsiteX65" fmla="*/ 2156555 w 2552743"/>
                  <a:gd name="connsiteY65" fmla="*/ 1950008 h 2390902"/>
                  <a:gd name="connsiteX66" fmla="*/ 2282419 w 2552743"/>
                  <a:gd name="connsiteY66" fmla="*/ 1974664 h 2390902"/>
                  <a:gd name="connsiteX67" fmla="*/ 2339926 w 2552743"/>
                  <a:gd name="connsiteY67" fmla="*/ 1934553 h 2390902"/>
                  <a:gd name="connsiteX68" fmla="*/ 2454939 w 2552743"/>
                  <a:gd name="connsiteY68" fmla="*/ 1920369 h 2390902"/>
                  <a:gd name="connsiteX69" fmla="*/ 2543405 w 2552743"/>
                  <a:gd name="connsiteY69" fmla="*/ 1884010 h 2390902"/>
                  <a:gd name="connsiteX70" fmla="*/ 2540480 w 2552743"/>
                  <a:gd name="connsiteY70" fmla="*/ 1996384 h 2390902"/>
                  <a:gd name="connsiteX71" fmla="*/ 2457930 w 2552743"/>
                  <a:gd name="connsiteY71" fmla="*/ 2097984 h 2390902"/>
                  <a:gd name="connsiteX72" fmla="*/ 2343630 w 2552743"/>
                  <a:gd name="connsiteY72" fmla="*/ 2155134 h 2390902"/>
                  <a:gd name="connsiteX73" fmla="*/ 2127730 w 2552743"/>
                  <a:gd name="connsiteY73" fmla="*/ 2167834 h 2390902"/>
                  <a:gd name="connsiteX74" fmla="*/ 2013430 w 2552743"/>
                  <a:gd name="connsiteY74" fmla="*/ 2186884 h 2390902"/>
                  <a:gd name="connsiteX75" fmla="*/ 1892780 w 2552743"/>
                  <a:gd name="connsiteY75" fmla="*/ 2256734 h 2390902"/>
                  <a:gd name="connsiteX76" fmla="*/ 1778480 w 2552743"/>
                  <a:gd name="connsiteY76" fmla="*/ 2358334 h 2390902"/>
                  <a:gd name="connsiteX77" fmla="*/ 1651480 w 2552743"/>
                  <a:gd name="connsiteY77" fmla="*/ 2383734 h 2390902"/>
                  <a:gd name="connsiteX78" fmla="*/ 1524480 w 2552743"/>
                  <a:gd name="connsiteY78" fmla="*/ 2383734 h 2390902"/>
                  <a:gd name="connsiteX79" fmla="*/ 1429230 w 2552743"/>
                  <a:gd name="connsiteY79" fmla="*/ 2301184 h 2390902"/>
                  <a:gd name="connsiteX80" fmla="*/ 1429230 w 2552743"/>
                  <a:gd name="connsiteY80" fmla="*/ 2205934 h 2390902"/>
                  <a:gd name="connsiteX81" fmla="*/ 1499080 w 2552743"/>
                  <a:gd name="connsiteY81" fmla="*/ 2104334 h 2390902"/>
                  <a:gd name="connsiteX82" fmla="*/ 1645130 w 2552743"/>
                  <a:gd name="connsiteY82" fmla="*/ 2034484 h 2390902"/>
                  <a:gd name="connsiteX83" fmla="*/ 1727680 w 2552743"/>
                  <a:gd name="connsiteY83" fmla="*/ 1983684 h 2390902"/>
                  <a:gd name="connsiteX84" fmla="*/ 1676880 w 2552743"/>
                  <a:gd name="connsiteY84" fmla="*/ 1932884 h 2390902"/>
                  <a:gd name="connsiteX85" fmla="*/ 1524480 w 2552743"/>
                  <a:gd name="connsiteY85" fmla="*/ 1990034 h 2390902"/>
                  <a:gd name="connsiteX86" fmla="*/ 1378430 w 2552743"/>
                  <a:gd name="connsiteY86" fmla="*/ 2104334 h 2390902"/>
                  <a:gd name="connsiteX87" fmla="*/ 1194280 w 2552743"/>
                  <a:gd name="connsiteY87" fmla="*/ 2180534 h 2390902"/>
                  <a:gd name="connsiteX88" fmla="*/ 1060930 w 2552743"/>
                  <a:gd name="connsiteY88" fmla="*/ 2174184 h 2390902"/>
                  <a:gd name="connsiteX89" fmla="*/ 965680 w 2552743"/>
                  <a:gd name="connsiteY89" fmla="*/ 2059884 h 2390902"/>
                  <a:gd name="connsiteX90" fmla="*/ 997430 w 2552743"/>
                  <a:gd name="connsiteY90" fmla="*/ 1875734 h 2390902"/>
                  <a:gd name="connsiteX91" fmla="*/ 1168880 w 2552743"/>
                  <a:gd name="connsiteY91" fmla="*/ 1748734 h 2390902"/>
                  <a:gd name="connsiteX92" fmla="*/ 1333980 w 2552743"/>
                  <a:gd name="connsiteY92" fmla="*/ 1609034 h 2390902"/>
                  <a:gd name="connsiteX93" fmla="*/ 1346680 w 2552743"/>
                  <a:gd name="connsiteY93" fmla="*/ 1507434 h 2390902"/>
                  <a:gd name="connsiteX94" fmla="*/ 1276830 w 2552743"/>
                  <a:gd name="connsiteY94" fmla="*/ 1482034 h 2390902"/>
                  <a:gd name="connsiteX95" fmla="*/ 1168880 w 2552743"/>
                  <a:gd name="connsiteY95" fmla="*/ 1551884 h 2390902"/>
                  <a:gd name="connsiteX96" fmla="*/ 1035530 w 2552743"/>
                  <a:gd name="connsiteY96" fmla="*/ 1723334 h 2390902"/>
                  <a:gd name="connsiteX97" fmla="*/ 864080 w 2552743"/>
                  <a:gd name="connsiteY97" fmla="*/ 1882084 h 2390902"/>
                  <a:gd name="connsiteX98" fmla="*/ 679930 w 2552743"/>
                  <a:gd name="connsiteY98" fmla="*/ 2002734 h 2390902"/>
                  <a:gd name="connsiteX99" fmla="*/ 508480 w 2552743"/>
                  <a:gd name="connsiteY99" fmla="*/ 2034484 h 2390902"/>
                  <a:gd name="connsiteX100" fmla="*/ 362430 w 2552743"/>
                  <a:gd name="connsiteY100" fmla="*/ 1958284 h 2390902"/>
                  <a:gd name="connsiteX101" fmla="*/ 349730 w 2552743"/>
                  <a:gd name="connsiteY101" fmla="*/ 1805884 h 2390902"/>
                  <a:gd name="connsiteX102" fmla="*/ 457680 w 2552743"/>
                  <a:gd name="connsiteY102" fmla="*/ 1647134 h 2390902"/>
                  <a:gd name="connsiteX103" fmla="*/ 648180 w 2552743"/>
                  <a:gd name="connsiteY103" fmla="*/ 1501084 h 2390902"/>
                  <a:gd name="connsiteX104" fmla="*/ 927580 w 2552743"/>
                  <a:gd name="connsiteY104" fmla="*/ 1355034 h 2390902"/>
                  <a:gd name="connsiteX105" fmla="*/ 1029180 w 2552743"/>
                  <a:gd name="connsiteY105" fmla="*/ 1272484 h 2390902"/>
                  <a:gd name="connsiteX106" fmla="*/ 1054580 w 2552743"/>
                  <a:gd name="connsiteY106" fmla="*/ 1208984 h 2390902"/>
                  <a:gd name="connsiteX107" fmla="*/ 984730 w 2552743"/>
                  <a:gd name="connsiteY107" fmla="*/ 1189934 h 2390902"/>
                  <a:gd name="connsiteX108" fmla="*/ 895830 w 2552743"/>
                  <a:gd name="connsiteY108" fmla="*/ 1259784 h 2390902"/>
                  <a:gd name="connsiteX109" fmla="*/ 832330 w 2552743"/>
                  <a:gd name="connsiteY109" fmla="*/ 1380434 h 2390902"/>
                  <a:gd name="connsiteX110" fmla="*/ 686280 w 2552743"/>
                  <a:gd name="connsiteY110" fmla="*/ 1475684 h 2390902"/>
                  <a:gd name="connsiteX111" fmla="*/ 552930 w 2552743"/>
                  <a:gd name="connsiteY111" fmla="*/ 1551884 h 2390902"/>
                  <a:gd name="connsiteX112" fmla="*/ 394180 w 2552743"/>
                  <a:gd name="connsiteY112" fmla="*/ 1564584 h 2390902"/>
                  <a:gd name="connsiteX113" fmla="*/ 248130 w 2552743"/>
                  <a:gd name="connsiteY113" fmla="*/ 1494734 h 2390902"/>
                  <a:gd name="connsiteX114" fmla="*/ 203680 w 2552743"/>
                  <a:gd name="connsiteY114" fmla="*/ 1361384 h 2390902"/>
                  <a:gd name="connsiteX115" fmla="*/ 235430 w 2552743"/>
                  <a:gd name="connsiteY115" fmla="*/ 1234384 h 2390902"/>
                  <a:gd name="connsiteX116" fmla="*/ 400530 w 2552743"/>
                  <a:gd name="connsiteY116" fmla="*/ 1107384 h 2390902"/>
                  <a:gd name="connsiteX117" fmla="*/ 578330 w 2552743"/>
                  <a:gd name="connsiteY117" fmla="*/ 1037534 h 2390902"/>
                  <a:gd name="connsiteX118" fmla="*/ 794230 w 2552743"/>
                  <a:gd name="connsiteY118" fmla="*/ 935934 h 2390902"/>
                  <a:gd name="connsiteX119" fmla="*/ 876780 w 2552743"/>
                  <a:gd name="connsiteY119" fmla="*/ 821634 h 2390902"/>
                  <a:gd name="connsiteX120" fmla="*/ 845030 w 2552743"/>
                  <a:gd name="connsiteY120" fmla="*/ 789884 h 2390902"/>
                  <a:gd name="connsiteX121" fmla="*/ 730730 w 2552743"/>
                  <a:gd name="connsiteY121" fmla="*/ 885134 h 2390902"/>
                  <a:gd name="connsiteX122" fmla="*/ 508480 w 2552743"/>
                  <a:gd name="connsiteY122" fmla="*/ 980384 h 2390902"/>
                  <a:gd name="connsiteX123" fmla="*/ 362430 w 2552743"/>
                  <a:gd name="connsiteY123" fmla="*/ 967684 h 2390902"/>
                  <a:gd name="connsiteX124" fmla="*/ 267180 w 2552743"/>
                  <a:gd name="connsiteY124" fmla="*/ 847034 h 2390902"/>
                  <a:gd name="connsiteX125" fmla="*/ 254480 w 2552743"/>
                  <a:gd name="connsiteY125" fmla="*/ 726384 h 2390902"/>
                  <a:gd name="connsiteX126" fmla="*/ 356080 w 2552743"/>
                  <a:gd name="connsiteY126" fmla="*/ 599384 h 2390902"/>
                  <a:gd name="connsiteX127" fmla="*/ 521180 w 2552743"/>
                  <a:gd name="connsiteY127" fmla="*/ 497784 h 2390902"/>
                  <a:gd name="connsiteX128" fmla="*/ 635480 w 2552743"/>
                  <a:gd name="connsiteY128" fmla="*/ 434284 h 2390902"/>
                  <a:gd name="connsiteX129" fmla="*/ 686280 w 2552743"/>
                  <a:gd name="connsiteY129" fmla="*/ 326334 h 2390902"/>
                  <a:gd name="connsiteX130" fmla="*/ 679930 w 2552743"/>
                  <a:gd name="connsiteY130" fmla="*/ 294584 h 2390902"/>
                  <a:gd name="connsiteX131" fmla="*/ 603730 w 2552743"/>
                  <a:gd name="connsiteY131" fmla="*/ 358084 h 2390902"/>
                  <a:gd name="connsiteX132" fmla="*/ 521180 w 2552743"/>
                  <a:gd name="connsiteY132" fmla="*/ 402534 h 2390902"/>
                  <a:gd name="connsiteX133" fmla="*/ 300310 w 2552743"/>
                  <a:gd name="connsiteY133" fmla="*/ 407779 h 2390902"/>
                  <a:gd name="connsiteX134" fmla="*/ 216104 w 2552743"/>
                  <a:gd name="connsiteY134" fmla="*/ 334617 h 2390902"/>
                  <a:gd name="connsiteX135" fmla="*/ 0 w 2552743"/>
                  <a:gd name="connsiteY135" fmla="*/ 282382 h 2390902"/>
                  <a:gd name="connsiteX0" fmla="*/ 11247 w 2552743"/>
                  <a:gd name="connsiteY0" fmla="*/ 0 h 2390902"/>
                  <a:gd name="connsiteX1" fmla="*/ 597380 w 2552743"/>
                  <a:gd name="connsiteY1" fmla="*/ 129484 h 2390902"/>
                  <a:gd name="connsiteX2" fmla="*/ 318808 w 2552743"/>
                  <a:gd name="connsiteY2" fmla="*/ 206513 h 2390902"/>
                  <a:gd name="connsiteX3" fmla="*/ 660880 w 2552743"/>
                  <a:gd name="connsiteY3" fmla="*/ 85034 h 2390902"/>
                  <a:gd name="connsiteX4" fmla="*/ 768830 w 2552743"/>
                  <a:gd name="connsiteY4" fmla="*/ 110434 h 2390902"/>
                  <a:gd name="connsiteX5" fmla="*/ 845030 w 2552743"/>
                  <a:gd name="connsiteY5" fmla="*/ 205684 h 2390902"/>
                  <a:gd name="connsiteX6" fmla="*/ 864080 w 2552743"/>
                  <a:gd name="connsiteY6" fmla="*/ 351734 h 2390902"/>
                  <a:gd name="connsiteX7" fmla="*/ 813280 w 2552743"/>
                  <a:gd name="connsiteY7" fmla="*/ 516834 h 2390902"/>
                  <a:gd name="connsiteX8" fmla="*/ 673580 w 2552743"/>
                  <a:gd name="connsiteY8" fmla="*/ 605734 h 2390902"/>
                  <a:gd name="connsiteX9" fmla="*/ 502130 w 2552743"/>
                  <a:gd name="connsiteY9" fmla="*/ 707334 h 2390902"/>
                  <a:gd name="connsiteX10" fmla="*/ 476730 w 2552743"/>
                  <a:gd name="connsiteY10" fmla="*/ 751784 h 2390902"/>
                  <a:gd name="connsiteX11" fmla="*/ 489430 w 2552743"/>
                  <a:gd name="connsiteY11" fmla="*/ 796234 h 2390902"/>
                  <a:gd name="connsiteX12" fmla="*/ 591030 w 2552743"/>
                  <a:gd name="connsiteY12" fmla="*/ 758134 h 2390902"/>
                  <a:gd name="connsiteX13" fmla="*/ 711680 w 2552743"/>
                  <a:gd name="connsiteY13" fmla="*/ 662884 h 2390902"/>
                  <a:gd name="connsiteX14" fmla="*/ 832330 w 2552743"/>
                  <a:gd name="connsiteY14" fmla="*/ 586684 h 2390902"/>
                  <a:gd name="connsiteX15" fmla="*/ 908530 w 2552743"/>
                  <a:gd name="connsiteY15" fmla="*/ 567634 h 2390902"/>
                  <a:gd name="connsiteX16" fmla="*/ 997430 w 2552743"/>
                  <a:gd name="connsiteY16" fmla="*/ 618434 h 2390902"/>
                  <a:gd name="connsiteX17" fmla="*/ 1060930 w 2552743"/>
                  <a:gd name="connsiteY17" fmla="*/ 802584 h 2390902"/>
                  <a:gd name="connsiteX18" fmla="*/ 1041880 w 2552743"/>
                  <a:gd name="connsiteY18" fmla="*/ 910534 h 2390902"/>
                  <a:gd name="connsiteX19" fmla="*/ 978380 w 2552743"/>
                  <a:gd name="connsiteY19" fmla="*/ 1012134 h 2390902"/>
                  <a:gd name="connsiteX20" fmla="*/ 851380 w 2552743"/>
                  <a:gd name="connsiteY20" fmla="*/ 1101034 h 2390902"/>
                  <a:gd name="connsiteX21" fmla="*/ 584680 w 2552743"/>
                  <a:gd name="connsiteY21" fmla="*/ 1202634 h 2390902"/>
                  <a:gd name="connsiteX22" fmla="*/ 476730 w 2552743"/>
                  <a:gd name="connsiteY22" fmla="*/ 1253434 h 2390902"/>
                  <a:gd name="connsiteX23" fmla="*/ 419580 w 2552743"/>
                  <a:gd name="connsiteY23" fmla="*/ 1329634 h 2390902"/>
                  <a:gd name="connsiteX24" fmla="*/ 419580 w 2552743"/>
                  <a:gd name="connsiteY24" fmla="*/ 1399484 h 2390902"/>
                  <a:gd name="connsiteX25" fmla="*/ 533880 w 2552743"/>
                  <a:gd name="connsiteY25" fmla="*/ 1367734 h 2390902"/>
                  <a:gd name="connsiteX26" fmla="*/ 654530 w 2552743"/>
                  <a:gd name="connsiteY26" fmla="*/ 1285184 h 2390902"/>
                  <a:gd name="connsiteX27" fmla="*/ 756130 w 2552743"/>
                  <a:gd name="connsiteY27" fmla="*/ 1151834 h 2390902"/>
                  <a:gd name="connsiteX28" fmla="*/ 908530 w 2552743"/>
                  <a:gd name="connsiteY28" fmla="*/ 1075634 h 2390902"/>
                  <a:gd name="connsiteX29" fmla="*/ 1003780 w 2552743"/>
                  <a:gd name="connsiteY29" fmla="*/ 1005784 h 2390902"/>
                  <a:gd name="connsiteX30" fmla="*/ 1137130 w 2552743"/>
                  <a:gd name="connsiteY30" fmla="*/ 1018484 h 2390902"/>
                  <a:gd name="connsiteX31" fmla="*/ 1226030 w 2552743"/>
                  <a:gd name="connsiteY31" fmla="*/ 1101034 h 2390902"/>
                  <a:gd name="connsiteX32" fmla="*/ 1257780 w 2552743"/>
                  <a:gd name="connsiteY32" fmla="*/ 1183584 h 2390902"/>
                  <a:gd name="connsiteX33" fmla="*/ 1238730 w 2552743"/>
                  <a:gd name="connsiteY33" fmla="*/ 1291534 h 2390902"/>
                  <a:gd name="connsiteX34" fmla="*/ 1073630 w 2552743"/>
                  <a:gd name="connsiteY34" fmla="*/ 1431234 h 2390902"/>
                  <a:gd name="connsiteX35" fmla="*/ 902180 w 2552743"/>
                  <a:gd name="connsiteY35" fmla="*/ 1545534 h 2390902"/>
                  <a:gd name="connsiteX36" fmla="*/ 673580 w 2552743"/>
                  <a:gd name="connsiteY36" fmla="*/ 1678884 h 2390902"/>
                  <a:gd name="connsiteX37" fmla="*/ 591030 w 2552743"/>
                  <a:gd name="connsiteY37" fmla="*/ 1742384 h 2390902"/>
                  <a:gd name="connsiteX38" fmla="*/ 527530 w 2552743"/>
                  <a:gd name="connsiteY38" fmla="*/ 1812234 h 2390902"/>
                  <a:gd name="connsiteX39" fmla="*/ 565630 w 2552743"/>
                  <a:gd name="connsiteY39" fmla="*/ 1843984 h 2390902"/>
                  <a:gd name="connsiteX40" fmla="*/ 749780 w 2552743"/>
                  <a:gd name="connsiteY40" fmla="*/ 1755084 h 2390902"/>
                  <a:gd name="connsiteX41" fmla="*/ 857730 w 2552743"/>
                  <a:gd name="connsiteY41" fmla="*/ 1634434 h 2390902"/>
                  <a:gd name="connsiteX42" fmla="*/ 940280 w 2552743"/>
                  <a:gd name="connsiteY42" fmla="*/ 1539184 h 2390902"/>
                  <a:gd name="connsiteX43" fmla="*/ 1118080 w 2552743"/>
                  <a:gd name="connsiteY43" fmla="*/ 1393134 h 2390902"/>
                  <a:gd name="connsiteX44" fmla="*/ 1238730 w 2552743"/>
                  <a:gd name="connsiteY44" fmla="*/ 1291534 h 2390902"/>
                  <a:gd name="connsiteX45" fmla="*/ 1346680 w 2552743"/>
                  <a:gd name="connsiteY45" fmla="*/ 1247084 h 2390902"/>
                  <a:gd name="connsiteX46" fmla="*/ 1435580 w 2552743"/>
                  <a:gd name="connsiteY46" fmla="*/ 1272484 h 2390902"/>
                  <a:gd name="connsiteX47" fmla="*/ 1518130 w 2552743"/>
                  <a:gd name="connsiteY47" fmla="*/ 1367734 h 2390902"/>
                  <a:gd name="connsiteX48" fmla="*/ 1537180 w 2552743"/>
                  <a:gd name="connsiteY48" fmla="*/ 1526484 h 2390902"/>
                  <a:gd name="connsiteX49" fmla="*/ 1473680 w 2552743"/>
                  <a:gd name="connsiteY49" fmla="*/ 1678884 h 2390902"/>
                  <a:gd name="connsiteX50" fmla="*/ 1308580 w 2552743"/>
                  <a:gd name="connsiteY50" fmla="*/ 1831284 h 2390902"/>
                  <a:gd name="connsiteX51" fmla="*/ 1219680 w 2552743"/>
                  <a:gd name="connsiteY51" fmla="*/ 1920184 h 2390902"/>
                  <a:gd name="connsiteX52" fmla="*/ 1219680 w 2552743"/>
                  <a:gd name="connsiteY52" fmla="*/ 1970984 h 2390902"/>
                  <a:gd name="connsiteX53" fmla="*/ 1302230 w 2552743"/>
                  <a:gd name="connsiteY53" fmla="*/ 1970984 h 2390902"/>
                  <a:gd name="connsiteX54" fmla="*/ 1391130 w 2552743"/>
                  <a:gd name="connsiteY54" fmla="*/ 1888434 h 2390902"/>
                  <a:gd name="connsiteX55" fmla="*/ 1492730 w 2552743"/>
                  <a:gd name="connsiteY55" fmla="*/ 1793184 h 2390902"/>
                  <a:gd name="connsiteX56" fmla="*/ 1619730 w 2552743"/>
                  <a:gd name="connsiteY56" fmla="*/ 1748734 h 2390902"/>
                  <a:gd name="connsiteX57" fmla="*/ 1816580 w 2552743"/>
                  <a:gd name="connsiteY57" fmla="*/ 1786834 h 2390902"/>
                  <a:gd name="connsiteX58" fmla="*/ 1899130 w 2552743"/>
                  <a:gd name="connsiteY58" fmla="*/ 1951934 h 2390902"/>
                  <a:gd name="connsiteX59" fmla="*/ 1886430 w 2552743"/>
                  <a:gd name="connsiteY59" fmla="*/ 2053534 h 2390902"/>
                  <a:gd name="connsiteX60" fmla="*/ 1816580 w 2552743"/>
                  <a:gd name="connsiteY60" fmla="*/ 2136084 h 2390902"/>
                  <a:gd name="connsiteX61" fmla="*/ 1683230 w 2552743"/>
                  <a:gd name="connsiteY61" fmla="*/ 2193234 h 2390902"/>
                  <a:gd name="connsiteX62" fmla="*/ 1797530 w 2552743"/>
                  <a:gd name="connsiteY62" fmla="*/ 2142434 h 2390902"/>
                  <a:gd name="connsiteX63" fmla="*/ 1905480 w 2552743"/>
                  <a:gd name="connsiteY63" fmla="*/ 2034484 h 2390902"/>
                  <a:gd name="connsiteX64" fmla="*/ 2016855 w 2552743"/>
                  <a:gd name="connsiteY64" fmla="*/ 1969057 h 2390902"/>
                  <a:gd name="connsiteX65" fmla="*/ 2156555 w 2552743"/>
                  <a:gd name="connsiteY65" fmla="*/ 1950008 h 2390902"/>
                  <a:gd name="connsiteX66" fmla="*/ 2282419 w 2552743"/>
                  <a:gd name="connsiteY66" fmla="*/ 1974664 h 2390902"/>
                  <a:gd name="connsiteX67" fmla="*/ 2339926 w 2552743"/>
                  <a:gd name="connsiteY67" fmla="*/ 1934553 h 2390902"/>
                  <a:gd name="connsiteX68" fmla="*/ 2454939 w 2552743"/>
                  <a:gd name="connsiteY68" fmla="*/ 1920369 h 2390902"/>
                  <a:gd name="connsiteX69" fmla="*/ 2543405 w 2552743"/>
                  <a:gd name="connsiteY69" fmla="*/ 1884010 h 2390902"/>
                  <a:gd name="connsiteX70" fmla="*/ 2540480 w 2552743"/>
                  <a:gd name="connsiteY70" fmla="*/ 1996384 h 2390902"/>
                  <a:gd name="connsiteX71" fmla="*/ 2457930 w 2552743"/>
                  <a:gd name="connsiteY71" fmla="*/ 2097984 h 2390902"/>
                  <a:gd name="connsiteX72" fmla="*/ 2343630 w 2552743"/>
                  <a:gd name="connsiteY72" fmla="*/ 2155134 h 2390902"/>
                  <a:gd name="connsiteX73" fmla="*/ 2127730 w 2552743"/>
                  <a:gd name="connsiteY73" fmla="*/ 2167834 h 2390902"/>
                  <a:gd name="connsiteX74" fmla="*/ 2013430 w 2552743"/>
                  <a:gd name="connsiteY74" fmla="*/ 2186884 h 2390902"/>
                  <a:gd name="connsiteX75" fmla="*/ 1892780 w 2552743"/>
                  <a:gd name="connsiteY75" fmla="*/ 2256734 h 2390902"/>
                  <a:gd name="connsiteX76" fmla="*/ 1778480 w 2552743"/>
                  <a:gd name="connsiteY76" fmla="*/ 2358334 h 2390902"/>
                  <a:gd name="connsiteX77" fmla="*/ 1651480 w 2552743"/>
                  <a:gd name="connsiteY77" fmla="*/ 2383734 h 2390902"/>
                  <a:gd name="connsiteX78" fmla="*/ 1524480 w 2552743"/>
                  <a:gd name="connsiteY78" fmla="*/ 2383734 h 2390902"/>
                  <a:gd name="connsiteX79" fmla="*/ 1429230 w 2552743"/>
                  <a:gd name="connsiteY79" fmla="*/ 2301184 h 2390902"/>
                  <a:gd name="connsiteX80" fmla="*/ 1429230 w 2552743"/>
                  <a:gd name="connsiteY80" fmla="*/ 2205934 h 2390902"/>
                  <a:gd name="connsiteX81" fmla="*/ 1499080 w 2552743"/>
                  <a:gd name="connsiteY81" fmla="*/ 2104334 h 2390902"/>
                  <a:gd name="connsiteX82" fmla="*/ 1645130 w 2552743"/>
                  <a:gd name="connsiteY82" fmla="*/ 2034484 h 2390902"/>
                  <a:gd name="connsiteX83" fmla="*/ 1727680 w 2552743"/>
                  <a:gd name="connsiteY83" fmla="*/ 1983684 h 2390902"/>
                  <a:gd name="connsiteX84" fmla="*/ 1676880 w 2552743"/>
                  <a:gd name="connsiteY84" fmla="*/ 1932884 h 2390902"/>
                  <a:gd name="connsiteX85" fmla="*/ 1524480 w 2552743"/>
                  <a:gd name="connsiteY85" fmla="*/ 1990034 h 2390902"/>
                  <a:gd name="connsiteX86" fmla="*/ 1378430 w 2552743"/>
                  <a:gd name="connsiteY86" fmla="*/ 2104334 h 2390902"/>
                  <a:gd name="connsiteX87" fmla="*/ 1194280 w 2552743"/>
                  <a:gd name="connsiteY87" fmla="*/ 2180534 h 2390902"/>
                  <a:gd name="connsiteX88" fmla="*/ 1060930 w 2552743"/>
                  <a:gd name="connsiteY88" fmla="*/ 2174184 h 2390902"/>
                  <a:gd name="connsiteX89" fmla="*/ 965680 w 2552743"/>
                  <a:gd name="connsiteY89" fmla="*/ 2059884 h 2390902"/>
                  <a:gd name="connsiteX90" fmla="*/ 997430 w 2552743"/>
                  <a:gd name="connsiteY90" fmla="*/ 1875734 h 2390902"/>
                  <a:gd name="connsiteX91" fmla="*/ 1168880 w 2552743"/>
                  <a:gd name="connsiteY91" fmla="*/ 1748734 h 2390902"/>
                  <a:gd name="connsiteX92" fmla="*/ 1333980 w 2552743"/>
                  <a:gd name="connsiteY92" fmla="*/ 1609034 h 2390902"/>
                  <a:gd name="connsiteX93" fmla="*/ 1346680 w 2552743"/>
                  <a:gd name="connsiteY93" fmla="*/ 1507434 h 2390902"/>
                  <a:gd name="connsiteX94" fmla="*/ 1276830 w 2552743"/>
                  <a:gd name="connsiteY94" fmla="*/ 1482034 h 2390902"/>
                  <a:gd name="connsiteX95" fmla="*/ 1168880 w 2552743"/>
                  <a:gd name="connsiteY95" fmla="*/ 1551884 h 2390902"/>
                  <a:gd name="connsiteX96" fmla="*/ 1035530 w 2552743"/>
                  <a:gd name="connsiteY96" fmla="*/ 1723334 h 2390902"/>
                  <a:gd name="connsiteX97" fmla="*/ 864080 w 2552743"/>
                  <a:gd name="connsiteY97" fmla="*/ 1882084 h 2390902"/>
                  <a:gd name="connsiteX98" fmla="*/ 679930 w 2552743"/>
                  <a:gd name="connsiteY98" fmla="*/ 2002734 h 2390902"/>
                  <a:gd name="connsiteX99" fmla="*/ 508480 w 2552743"/>
                  <a:gd name="connsiteY99" fmla="*/ 2034484 h 2390902"/>
                  <a:gd name="connsiteX100" fmla="*/ 362430 w 2552743"/>
                  <a:gd name="connsiteY100" fmla="*/ 1958284 h 2390902"/>
                  <a:gd name="connsiteX101" fmla="*/ 349730 w 2552743"/>
                  <a:gd name="connsiteY101" fmla="*/ 1805884 h 2390902"/>
                  <a:gd name="connsiteX102" fmla="*/ 457680 w 2552743"/>
                  <a:gd name="connsiteY102" fmla="*/ 1647134 h 2390902"/>
                  <a:gd name="connsiteX103" fmla="*/ 648180 w 2552743"/>
                  <a:gd name="connsiteY103" fmla="*/ 1501084 h 2390902"/>
                  <a:gd name="connsiteX104" fmla="*/ 927580 w 2552743"/>
                  <a:gd name="connsiteY104" fmla="*/ 1355034 h 2390902"/>
                  <a:gd name="connsiteX105" fmla="*/ 1029180 w 2552743"/>
                  <a:gd name="connsiteY105" fmla="*/ 1272484 h 2390902"/>
                  <a:gd name="connsiteX106" fmla="*/ 1054580 w 2552743"/>
                  <a:gd name="connsiteY106" fmla="*/ 1208984 h 2390902"/>
                  <a:gd name="connsiteX107" fmla="*/ 984730 w 2552743"/>
                  <a:gd name="connsiteY107" fmla="*/ 1189934 h 2390902"/>
                  <a:gd name="connsiteX108" fmla="*/ 895830 w 2552743"/>
                  <a:gd name="connsiteY108" fmla="*/ 1259784 h 2390902"/>
                  <a:gd name="connsiteX109" fmla="*/ 832330 w 2552743"/>
                  <a:gd name="connsiteY109" fmla="*/ 1380434 h 2390902"/>
                  <a:gd name="connsiteX110" fmla="*/ 686280 w 2552743"/>
                  <a:gd name="connsiteY110" fmla="*/ 1475684 h 2390902"/>
                  <a:gd name="connsiteX111" fmla="*/ 552930 w 2552743"/>
                  <a:gd name="connsiteY111" fmla="*/ 1551884 h 2390902"/>
                  <a:gd name="connsiteX112" fmla="*/ 394180 w 2552743"/>
                  <a:gd name="connsiteY112" fmla="*/ 1564584 h 2390902"/>
                  <a:gd name="connsiteX113" fmla="*/ 248130 w 2552743"/>
                  <a:gd name="connsiteY113" fmla="*/ 1494734 h 2390902"/>
                  <a:gd name="connsiteX114" fmla="*/ 203680 w 2552743"/>
                  <a:gd name="connsiteY114" fmla="*/ 1361384 h 2390902"/>
                  <a:gd name="connsiteX115" fmla="*/ 235430 w 2552743"/>
                  <a:gd name="connsiteY115" fmla="*/ 1234384 h 2390902"/>
                  <a:gd name="connsiteX116" fmla="*/ 400530 w 2552743"/>
                  <a:gd name="connsiteY116" fmla="*/ 1107384 h 2390902"/>
                  <a:gd name="connsiteX117" fmla="*/ 578330 w 2552743"/>
                  <a:gd name="connsiteY117" fmla="*/ 1037534 h 2390902"/>
                  <a:gd name="connsiteX118" fmla="*/ 794230 w 2552743"/>
                  <a:gd name="connsiteY118" fmla="*/ 935934 h 2390902"/>
                  <a:gd name="connsiteX119" fmla="*/ 876780 w 2552743"/>
                  <a:gd name="connsiteY119" fmla="*/ 821634 h 2390902"/>
                  <a:gd name="connsiteX120" fmla="*/ 845030 w 2552743"/>
                  <a:gd name="connsiteY120" fmla="*/ 789884 h 2390902"/>
                  <a:gd name="connsiteX121" fmla="*/ 730730 w 2552743"/>
                  <a:gd name="connsiteY121" fmla="*/ 885134 h 2390902"/>
                  <a:gd name="connsiteX122" fmla="*/ 508480 w 2552743"/>
                  <a:gd name="connsiteY122" fmla="*/ 980384 h 2390902"/>
                  <a:gd name="connsiteX123" fmla="*/ 362430 w 2552743"/>
                  <a:gd name="connsiteY123" fmla="*/ 967684 h 2390902"/>
                  <a:gd name="connsiteX124" fmla="*/ 267180 w 2552743"/>
                  <a:gd name="connsiteY124" fmla="*/ 847034 h 2390902"/>
                  <a:gd name="connsiteX125" fmla="*/ 254480 w 2552743"/>
                  <a:gd name="connsiteY125" fmla="*/ 726384 h 2390902"/>
                  <a:gd name="connsiteX126" fmla="*/ 356080 w 2552743"/>
                  <a:gd name="connsiteY126" fmla="*/ 599384 h 2390902"/>
                  <a:gd name="connsiteX127" fmla="*/ 521180 w 2552743"/>
                  <a:gd name="connsiteY127" fmla="*/ 497784 h 2390902"/>
                  <a:gd name="connsiteX128" fmla="*/ 635480 w 2552743"/>
                  <a:gd name="connsiteY128" fmla="*/ 434284 h 2390902"/>
                  <a:gd name="connsiteX129" fmla="*/ 686280 w 2552743"/>
                  <a:gd name="connsiteY129" fmla="*/ 326334 h 2390902"/>
                  <a:gd name="connsiteX130" fmla="*/ 679930 w 2552743"/>
                  <a:gd name="connsiteY130" fmla="*/ 294584 h 2390902"/>
                  <a:gd name="connsiteX131" fmla="*/ 603730 w 2552743"/>
                  <a:gd name="connsiteY131" fmla="*/ 358084 h 2390902"/>
                  <a:gd name="connsiteX132" fmla="*/ 521180 w 2552743"/>
                  <a:gd name="connsiteY132" fmla="*/ 402534 h 2390902"/>
                  <a:gd name="connsiteX133" fmla="*/ 300310 w 2552743"/>
                  <a:gd name="connsiteY133" fmla="*/ 407779 h 2390902"/>
                  <a:gd name="connsiteX134" fmla="*/ 216104 w 2552743"/>
                  <a:gd name="connsiteY134" fmla="*/ 334617 h 2390902"/>
                  <a:gd name="connsiteX135" fmla="*/ 0 w 2552743"/>
                  <a:gd name="connsiteY135" fmla="*/ 282382 h 2390902"/>
                  <a:gd name="connsiteX0" fmla="*/ 11247 w 2552743"/>
                  <a:gd name="connsiteY0" fmla="*/ 0 h 2390902"/>
                  <a:gd name="connsiteX1" fmla="*/ 597380 w 2552743"/>
                  <a:gd name="connsiteY1" fmla="*/ 129484 h 2390902"/>
                  <a:gd name="connsiteX2" fmla="*/ 318808 w 2552743"/>
                  <a:gd name="connsiteY2" fmla="*/ 206513 h 2390902"/>
                  <a:gd name="connsiteX3" fmla="*/ 768830 w 2552743"/>
                  <a:gd name="connsiteY3" fmla="*/ 110434 h 2390902"/>
                  <a:gd name="connsiteX4" fmla="*/ 845030 w 2552743"/>
                  <a:gd name="connsiteY4" fmla="*/ 205684 h 2390902"/>
                  <a:gd name="connsiteX5" fmla="*/ 864080 w 2552743"/>
                  <a:gd name="connsiteY5" fmla="*/ 351734 h 2390902"/>
                  <a:gd name="connsiteX6" fmla="*/ 813280 w 2552743"/>
                  <a:gd name="connsiteY6" fmla="*/ 516834 h 2390902"/>
                  <a:gd name="connsiteX7" fmla="*/ 673580 w 2552743"/>
                  <a:gd name="connsiteY7" fmla="*/ 605734 h 2390902"/>
                  <a:gd name="connsiteX8" fmla="*/ 502130 w 2552743"/>
                  <a:gd name="connsiteY8" fmla="*/ 707334 h 2390902"/>
                  <a:gd name="connsiteX9" fmla="*/ 476730 w 2552743"/>
                  <a:gd name="connsiteY9" fmla="*/ 751784 h 2390902"/>
                  <a:gd name="connsiteX10" fmla="*/ 489430 w 2552743"/>
                  <a:gd name="connsiteY10" fmla="*/ 796234 h 2390902"/>
                  <a:gd name="connsiteX11" fmla="*/ 591030 w 2552743"/>
                  <a:gd name="connsiteY11" fmla="*/ 758134 h 2390902"/>
                  <a:gd name="connsiteX12" fmla="*/ 711680 w 2552743"/>
                  <a:gd name="connsiteY12" fmla="*/ 662884 h 2390902"/>
                  <a:gd name="connsiteX13" fmla="*/ 832330 w 2552743"/>
                  <a:gd name="connsiteY13" fmla="*/ 586684 h 2390902"/>
                  <a:gd name="connsiteX14" fmla="*/ 908530 w 2552743"/>
                  <a:gd name="connsiteY14" fmla="*/ 567634 h 2390902"/>
                  <a:gd name="connsiteX15" fmla="*/ 997430 w 2552743"/>
                  <a:gd name="connsiteY15" fmla="*/ 618434 h 2390902"/>
                  <a:gd name="connsiteX16" fmla="*/ 1060930 w 2552743"/>
                  <a:gd name="connsiteY16" fmla="*/ 802584 h 2390902"/>
                  <a:gd name="connsiteX17" fmla="*/ 1041880 w 2552743"/>
                  <a:gd name="connsiteY17" fmla="*/ 910534 h 2390902"/>
                  <a:gd name="connsiteX18" fmla="*/ 978380 w 2552743"/>
                  <a:gd name="connsiteY18" fmla="*/ 1012134 h 2390902"/>
                  <a:gd name="connsiteX19" fmla="*/ 851380 w 2552743"/>
                  <a:gd name="connsiteY19" fmla="*/ 1101034 h 2390902"/>
                  <a:gd name="connsiteX20" fmla="*/ 584680 w 2552743"/>
                  <a:gd name="connsiteY20" fmla="*/ 1202634 h 2390902"/>
                  <a:gd name="connsiteX21" fmla="*/ 476730 w 2552743"/>
                  <a:gd name="connsiteY21" fmla="*/ 1253434 h 2390902"/>
                  <a:gd name="connsiteX22" fmla="*/ 419580 w 2552743"/>
                  <a:gd name="connsiteY22" fmla="*/ 1329634 h 2390902"/>
                  <a:gd name="connsiteX23" fmla="*/ 419580 w 2552743"/>
                  <a:gd name="connsiteY23" fmla="*/ 1399484 h 2390902"/>
                  <a:gd name="connsiteX24" fmla="*/ 533880 w 2552743"/>
                  <a:gd name="connsiteY24" fmla="*/ 1367734 h 2390902"/>
                  <a:gd name="connsiteX25" fmla="*/ 654530 w 2552743"/>
                  <a:gd name="connsiteY25" fmla="*/ 1285184 h 2390902"/>
                  <a:gd name="connsiteX26" fmla="*/ 756130 w 2552743"/>
                  <a:gd name="connsiteY26" fmla="*/ 1151834 h 2390902"/>
                  <a:gd name="connsiteX27" fmla="*/ 908530 w 2552743"/>
                  <a:gd name="connsiteY27" fmla="*/ 1075634 h 2390902"/>
                  <a:gd name="connsiteX28" fmla="*/ 1003780 w 2552743"/>
                  <a:gd name="connsiteY28" fmla="*/ 1005784 h 2390902"/>
                  <a:gd name="connsiteX29" fmla="*/ 1137130 w 2552743"/>
                  <a:gd name="connsiteY29" fmla="*/ 1018484 h 2390902"/>
                  <a:gd name="connsiteX30" fmla="*/ 1226030 w 2552743"/>
                  <a:gd name="connsiteY30" fmla="*/ 1101034 h 2390902"/>
                  <a:gd name="connsiteX31" fmla="*/ 1257780 w 2552743"/>
                  <a:gd name="connsiteY31" fmla="*/ 1183584 h 2390902"/>
                  <a:gd name="connsiteX32" fmla="*/ 1238730 w 2552743"/>
                  <a:gd name="connsiteY32" fmla="*/ 1291534 h 2390902"/>
                  <a:gd name="connsiteX33" fmla="*/ 1073630 w 2552743"/>
                  <a:gd name="connsiteY33" fmla="*/ 1431234 h 2390902"/>
                  <a:gd name="connsiteX34" fmla="*/ 902180 w 2552743"/>
                  <a:gd name="connsiteY34" fmla="*/ 1545534 h 2390902"/>
                  <a:gd name="connsiteX35" fmla="*/ 673580 w 2552743"/>
                  <a:gd name="connsiteY35" fmla="*/ 1678884 h 2390902"/>
                  <a:gd name="connsiteX36" fmla="*/ 591030 w 2552743"/>
                  <a:gd name="connsiteY36" fmla="*/ 1742384 h 2390902"/>
                  <a:gd name="connsiteX37" fmla="*/ 527530 w 2552743"/>
                  <a:gd name="connsiteY37" fmla="*/ 1812234 h 2390902"/>
                  <a:gd name="connsiteX38" fmla="*/ 565630 w 2552743"/>
                  <a:gd name="connsiteY38" fmla="*/ 1843984 h 2390902"/>
                  <a:gd name="connsiteX39" fmla="*/ 749780 w 2552743"/>
                  <a:gd name="connsiteY39" fmla="*/ 1755084 h 2390902"/>
                  <a:gd name="connsiteX40" fmla="*/ 857730 w 2552743"/>
                  <a:gd name="connsiteY40" fmla="*/ 1634434 h 2390902"/>
                  <a:gd name="connsiteX41" fmla="*/ 940280 w 2552743"/>
                  <a:gd name="connsiteY41" fmla="*/ 1539184 h 2390902"/>
                  <a:gd name="connsiteX42" fmla="*/ 1118080 w 2552743"/>
                  <a:gd name="connsiteY42" fmla="*/ 1393134 h 2390902"/>
                  <a:gd name="connsiteX43" fmla="*/ 1238730 w 2552743"/>
                  <a:gd name="connsiteY43" fmla="*/ 1291534 h 2390902"/>
                  <a:gd name="connsiteX44" fmla="*/ 1346680 w 2552743"/>
                  <a:gd name="connsiteY44" fmla="*/ 1247084 h 2390902"/>
                  <a:gd name="connsiteX45" fmla="*/ 1435580 w 2552743"/>
                  <a:gd name="connsiteY45" fmla="*/ 1272484 h 2390902"/>
                  <a:gd name="connsiteX46" fmla="*/ 1518130 w 2552743"/>
                  <a:gd name="connsiteY46" fmla="*/ 1367734 h 2390902"/>
                  <a:gd name="connsiteX47" fmla="*/ 1537180 w 2552743"/>
                  <a:gd name="connsiteY47" fmla="*/ 1526484 h 2390902"/>
                  <a:gd name="connsiteX48" fmla="*/ 1473680 w 2552743"/>
                  <a:gd name="connsiteY48" fmla="*/ 1678884 h 2390902"/>
                  <a:gd name="connsiteX49" fmla="*/ 1308580 w 2552743"/>
                  <a:gd name="connsiteY49" fmla="*/ 1831284 h 2390902"/>
                  <a:gd name="connsiteX50" fmla="*/ 1219680 w 2552743"/>
                  <a:gd name="connsiteY50" fmla="*/ 1920184 h 2390902"/>
                  <a:gd name="connsiteX51" fmla="*/ 1219680 w 2552743"/>
                  <a:gd name="connsiteY51" fmla="*/ 1970984 h 2390902"/>
                  <a:gd name="connsiteX52" fmla="*/ 1302230 w 2552743"/>
                  <a:gd name="connsiteY52" fmla="*/ 1970984 h 2390902"/>
                  <a:gd name="connsiteX53" fmla="*/ 1391130 w 2552743"/>
                  <a:gd name="connsiteY53" fmla="*/ 1888434 h 2390902"/>
                  <a:gd name="connsiteX54" fmla="*/ 1492730 w 2552743"/>
                  <a:gd name="connsiteY54" fmla="*/ 1793184 h 2390902"/>
                  <a:gd name="connsiteX55" fmla="*/ 1619730 w 2552743"/>
                  <a:gd name="connsiteY55" fmla="*/ 1748734 h 2390902"/>
                  <a:gd name="connsiteX56" fmla="*/ 1816580 w 2552743"/>
                  <a:gd name="connsiteY56" fmla="*/ 1786834 h 2390902"/>
                  <a:gd name="connsiteX57" fmla="*/ 1899130 w 2552743"/>
                  <a:gd name="connsiteY57" fmla="*/ 1951934 h 2390902"/>
                  <a:gd name="connsiteX58" fmla="*/ 1886430 w 2552743"/>
                  <a:gd name="connsiteY58" fmla="*/ 2053534 h 2390902"/>
                  <a:gd name="connsiteX59" fmla="*/ 1816580 w 2552743"/>
                  <a:gd name="connsiteY59" fmla="*/ 2136084 h 2390902"/>
                  <a:gd name="connsiteX60" fmla="*/ 1683230 w 2552743"/>
                  <a:gd name="connsiteY60" fmla="*/ 2193234 h 2390902"/>
                  <a:gd name="connsiteX61" fmla="*/ 1797530 w 2552743"/>
                  <a:gd name="connsiteY61" fmla="*/ 2142434 h 2390902"/>
                  <a:gd name="connsiteX62" fmla="*/ 1905480 w 2552743"/>
                  <a:gd name="connsiteY62" fmla="*/ 2034484 h 2390902"/>
                  <a:gd name="connsiteX63" fmla="*/ 2016855 w 2552743"/>
                  <a:gd name="connsiteY63" fmla="*/ 1969057 h 2390902"/>
                  <a:gd name="connsiteX64" fmla="*/ 2156555 w 2552743"/>
                  <a:gd name="connsiteY64" fmla="*/ 1950008 h 2390902"/>
                  <a:gd name="connsiteX65" fmla="*/ 2282419 w 2552743"/>
                  <a:gd name="connsiteY65" fmla="*/ 1974664 h 2390902"/>
                  <a:gd name="connsiteX66" fmla="*/ 2339926 w 2552743"/>
                  <a:gd name="connsiteY66" fmla="*/ 1934553 h 2390902"/>
                  <a:gd name="connsiteX67" fmla="*/ 2454939 w 2552743"/>
                  <a:gd name="connsiteY67" fmla="*/ 1920369 h 2390902"/>
                  <a:gd name="connsiteX68" fmla="*/ 2543405 w 2552743"/>
                  <a:gd name="connsiteY68" fmla="*/ 1884010 h 2390902"/>
                  <a:gd name="connsiteX69" fmla="*/ 2540480 w 2552743"/>
                  <a:gd name="connsiteY69" fmla="*/ 1996384 h 2390902"/>
                  <a:gd name="connsiteX70" fmla="*/ 2457930 w 2552743"/>
                  <a:gd name="connsiteY70" fmla="*/ 2097984 h 2390902"/>
                  <a:gd name="connsiteX71" fmla="*/ 2343630 w 2552743"/>
                  <a:gd name="connsiteY71" fmla="*/ 2155134 h 2390902"/>
                  <a:gd name="connsiteX72" fmla="*/ 2127730 w 2552743"/>
                  <a:gd name="connsiteY72" fmla="*/ 2167834 h 2390902"/>
                  <a:gd name="connsiteX73" fmla="*/ 2013430 w 2552743"/>
                  <a:gd name="connsiteY73" fmla="*/ 2186884 h 2390902"/>
                  <a:gd name="connsiteX74" fmla="*/ 1892780 w 2552743"/>
                  <a:gd name="connsiteY74" fmla="*/ 2256734 h 2390902"/>
                  <a:gd name="connsiteX75" fmla="*/ 1778480 w 2552743"/>
                  <a:gd name="connsiteY75" fmla="*/ 2358334 h 2390902"/>
                  <a:gd name="connsiteX76" fmla="*/ 1651480 w 2552743"/>
                  <a:gd name="connsiteY76" fmla="*/ 2383734 h 2390902"/>
                  <a:gd name="connsiteX77" fmla="*/ 1524480 w 2552743"/>
                  <a:gd name="connsiteY77" fmla="*/ 2383734 h 2390902"/>
                  <a:gd name="connsiteX78" fmla="*/ 1429230 w 2552743"/>
                  <a:gd name="connsiteY78" fmla="*/ 2301184 h 2390902"/>
                  <a:gd name="connsiteX79" fmla="*/ 1429230 w 2552743"/>
                  <a:gd name="connsiteY79" fmla="*/ 2205934 h 2390902"/>
                  <a:gd name="connsiteX80" fmla="*/ 1499080 w 2552743"/>
                  <a:gd name="connsiteY80" fmla="*/ 2104334 h 2390902"/>
                  <a:gd name="connsiteX81" fmla="*/ 1645130 w 2552743"/>
                  <a:gd name="connsiteY81" fmla="*/ 2034484 h 2390902"/>
                  <a:gd name="connsiteX82" fmla="*/ 1727680 w 2552743"/>
                  <a:gd name="connsiteY82" fmla="*/ 1983684 h 2390902"/>
                  <a:gd name="connsiteX83" fmla="*/ 1676880 w 2552743"/>
                  <a:gd name="connsiteY83" fmla="*/ 1932884 h 2390902"/>
                  <a:gd name="connsiteX84" fmla="*/ 1524480 w 2552743"/>
                  <a:gd name="connsiteY84" fmla="*/ 1990034 h 2390902"/>
                  <a:gd name="connsiteX85" fmla="*/ 1378430 w 2552743"/>
                  <a:gd name="connsiteY85" fmla="*/ 2104334 h 2390902"/>
                  <a:gd name="connsiteX86" fmla="*/ 1194280 w 2552743"/>
                  <a:gd name="connsiteY86" fmla="*/ 2180534 h 2390902"/>
                  <a:gd name="connsiteX87" fmla="*/ 1060930 w 2552743"/>
                  <a:gd name="connsiteY87" fmla="*/ 2174184 h 2390902"/>
                  <a:gd name="connsiteX88" fmla="*/ 965680 w 2552743"/>
                  <a:gd name="connsiteY88" fmla="*/ 2059884 h 2390902"/>
                  <a:gd name="connsiteX89" fmla="*/ 997430 w 2552743"/>
                  <a:gd name="connsiteY89" fmla="*/ 1875734 h 2390902"/>
                  <a:gd name="connsiteX90" fmla="*/ 1168880 w 2552743"/>
                  <a:gd name="connsiteY90" fmla="*/ 1748734 h 2390902"/>
                  <a:gd name="connsiteX91" fmla="*/ 1333980 w 2552743"/>
                  <a:gd name="connsiteY91" fmla="*/ 1609034 h 2390902"/>
                  <a:gd name="connsiteX92" fmla="*/ 1346680 w 2552743"/>
                  <a:gd name="connsiteY92" fmla="*/ 1507434 h 2390902"/>
                  <a:gd name="connsiteX93" fmla="*/ 1276830 w 2552743"/>
                  <a:gd name="connsiteY93" fmla="*/ 1482034 h 2390902"/>
                  <a:gd name="connsiteX94" fmla="*/ 1168880 w 2552743"/>
                  <a:gd name="connsiteY94" fmla="*/ 1551884 h 2390902"/>
                  <a:gd name="connsiteX95" fmla="*/ 1035530 w 2552743"/>
                  <a:gd name="connsiteY95" fmla="*/ 1723334 h 2390902"/>
                  <a:gd name="connsiteX96" fmla="*/ 864080 w 2552743"/>
                  <a:gd name="connsiteY96" fmla="*/ 1882084 h 2390902"/>
                  <a:gd name="connsiteX97" fmla="*/ 679930 w 2552743"/>
                  <a:gd name="connsiteY97" fmla="*/ 2002734 h 2390902"/>
                  <a:gd name="connsiteX98" fmla="*/ 508480 w 2552743"/>
                  <a:gd name="connsiteY98" fmla="*/ 2034484 h 2390902"/>
                  <a:gd name="connsiteX99" fmla="*/ 362430 w 2552743"/>
                  <a:gd name="connsiteY99" fmla="*/ 1958284 h 2390902"/>
                  <a:gd name="connsiteX100" fmla="*/ 349730 w 2552743"/>
                  <a:gd name="connsiteY100" fmla="*/ 1805884 h 2390902"/>
                  <a:gd name="connsiteX101" fmla="*/ 457680 w 2552743"/>
                  <a:gd name="connsiteY101" fmla="*/ 1647134 h 2390902"/>
                  <a:gd name="connsiteX102" fmla="*/ 648180 w 2552743"/>
                  <a:gd name="connsiteY102" fmla="*/ 1501084 h 2390902"/>
                  <a:gd name="connsiteX103" fmla="*/ 927580 w 2552743"/>
                  <a:gd name="connsiteY103" fmla="*/ 1355034 h 2390902"/>
                  <a:gd name="connsiteX104" fmla="*/ 1029180 w 2552743"/>
                  <a:gd name="connsiteY104" fmla="*/ 1272484 h 2390902"/>
                  <a:gd name="connsiteX105" fmla="*/ 1054580 w 2552743"/>
                  <a:gd name="connsiteY105" fmla="*/ 1208984 h 2390902"/>
                  <a:gd name="connsiteX106" fmla="*/ 984730 w 2552743"/>
                  <a:gd name="connsiteY106" fmla="*/ 1189934 h 2390902"/>
                  <a:gd name="connsiteX107" fmla="*/ 895830 w 2552743"/>
                  <a:gd name="connsiteY107" fmla="*/ 1259784 h 2390902"/>
                  <a:gd name="connsiteX108" fmla="*/ 832330 w 2552743"/>
                  <a:gd name="connsiteY108" fmla="*/ 1380434 h 2390902"/>
                  <a:gd name="connsiteX109" fmla="*/ 686280 w 2552743"/>
                  <a:gd name="connsiteY109" fmla="*/ 1475684 h 2390902"/>
                  <a:gd name="connsiteX110" fmla="*/ 552930 w 2552743"/>
                  <a:gd name="connsiteY110" fmla="*/ 1551884 h 2390902"/>
                  <a:gd name="connsiteX111" fmla="*/ 394180 w 2552743"/>
                  <a:gd name="connsiteY111" fmla="*/ 1564584 h 2390902"/>
                  <a:gd name="connsiteX112" fmla="*/ 248130 w 2552743"/>
                  <a:gd name="connsiteY112" fmla="*/ 1494734 h 2390902"/>
                  <a:gd name="connsiteX113" fmla="*/ 203680 w 2552743"/>
                  <a:gd name="connsiteY113" fmla="*/ 1361384 h 2390902"/>
                  <a:gd name="connsiteX114" fmla="*/ 235430 w 2552743"/>
                  <a:gd name="connsiteY114" fmla="*/ 1234384 h 2390902"/>
                  <a:gd name="connsiteX115" fmla="*/ 400530 w 2552743"/>
                  <a:gd name="connsiteY115" fmla="*/ 1107384 h 2390902"/>
                  <a:gd name="connsiteX116" fmla="*/ 578330 w 2552743"/>
                  <a:gd name="connsiteY116" fmla="*/ 1037534 h 2390902"/>
                  <a:gd name="connsiteX117" fmla="*/ 794230 w 2552743"/>
                  <a:gd name="connsiteY117" fmla="*/ 935934 h 2390902"/>
                  <a:gd name="connsiteX118" fmla="*/ 876780 w 2552743"/>
                  <a:gd name="connsiteY118" fmla="*/ 821634 h 2390902"/>
                  <a:gd name="connsiteX119" fmla="*/ 845030 w 2552743"/>
                  <a:gd name="connsiteY119" fmla="*/ 789884 h 2390902"/>
                  <a:gd name="connsiteX120" fmla="*/ 730730 w 2552743"/>
                  <a:gd name="connsiteY120" fmla="*/ 885134 h 2390902"/>
                  <a:gd name="connsiteX121" fmla="*/ 508480 w 2552743"/>
                  <a:gd name="connsiteY121" fmla="*/ 980384 h 2390902"/>
                  <a:gd name="connsiteX122" fmla="*/ 362430 w 2552743"/>
                  <a:gd name="connsiteY122" fmla="*/ 967684 h 2390902"/>
                  <a:gd name="connsiteX123" fmla="*/ 267180 w 2552743"/>
                  <a:gd name="connsiteY123" fmla="*/ 847034 h 2390902"/>
                  <a:gd name="connsiteX124" fmla="*/ 254480 w 2552743"/>
                  <a:gd name="connsiteY124" fmla="*/ 726384 h 2390902"/>
                  <a:gd name="connsiteX125" fmla="*/ 356080 w 2552743"/>
                  <a:gd name="connsiteY125" fmla="*/ 599384 h 2390902"/>
                  <a:gd name="connsiteX126" fmla="*/ 521180 w 2552743"/>
                  <a:gd name="connsiteY126" fmla="*/ 497784 h 2390902"/>
                  <a:gd name="connsiteX127" fmla="*/ 635480 w 2552743"/>
                  <a:gd name="connsiteY127" fmla="*/ 434284 h 2390902"/>
                  <a:gd name="connsiteX128" fmla="*/ 686280 w 2552743"/>
                  <a:gd name="connsiteY128" fmla="*/ 326334 h 2390902"/>
                  <a:gd name="connsiteX129" fmla="*/ 679930 w 2552743"/>
                  <a:gd name="connsiteY129" fmla="*/ 294584 h 2390902"/>
                  <a:gd name="connsiteX130" fmla="*/ 603730 w 2552743"/>
                  <a:gd name="connsiteY130" fmla="*/ 358084 h 2390902"/>
                  <a:gd name="connsiteX131" fmla="*/ 521180 w 2552743"/>
                  <a:gd name="connsiteY131" fmla="*/ 402534 h 2390902"/>
                  <a:gd name="connsiteX132" fmla="*/ 300310 w 2552743"/>
                  <a:gd name="connsiteY132" fmla="*/ 407779 h 2390902"/>
                  <a:gd name="connsiteX133" fmla="*/ 216104 w 2552743"/>
                  <a:gd name="connsiteY133" fmla="*/ 334617 h 2390902"/>
                  <a:gd name="connsiteX134" fmla="*/ 0 w 2552743"/>
                  <a:gd name="connsiteY134" fmla="*/ 282382 h 2390902"/>
                  <a:gd name="connsiteX0" fmla="*/ 11247 w 2552743"/>
                  <a:gd name="connsiteY0" fmla="*/ 0 h 2390902"/>
                  <a:gd name="connsiteX1" fmla="*/ 189875 w 2552743"/>
                  <a:gd name="connsiteY1" fmla="*/ 129484 h 2390902"/>
                  <a:gd name="connsiteX2" fmla="*/ 318808 w 2552743"/>
                  <a:gd name="connsiteY2" fmla="*/ 206513 h 2390902"/>
                  <a:gd name="connsiteX3" fmla="*/ 768830 w 2552743"/>
                  <a:gd name="connsiteY3" fmla="*/ 110434 h 2390902"/>
                  <a:gd name="connsiteX4" fmla="*/ 845030 w 2552743"/>
                  <a:gd name="connsiteY4" fmla="*/ 205684 h 2390902"/>
                  <a:gd name="connsiteX5" fmla="*/ 864080 w 2552743"/>
                  <a:gd name="connsiteY5" fmla="*/ 351734 h 2390902"/>
                  <a:gd name="connsiteX6" fmla="*/ 813280 w 2552743"/>
                  <a:gd name="connsiteY6" fmla="*/ 516834 h 2390902"/>
                  <a:gd name="connsiteX7" fmla="*/ 673580 w 2552743"/>
                  <a:gd name="connsiteY7" fmla="*/ 605734 h 2390902"/>
                  <a:gd name="connsiteX8" fmla="*/ 502130 w 2552743"/>
                  <a:gd name="connsiteY8" fmla="*/ 707334 h 2390902"/>
                  <a:gd name="connsiteX9" fmla="*/ 476730 w 2552743"/>
                  <a:gd name="connsiteY9" fmla="*/ 751784 h 2390902"/>
                  <a:gd name="connsiteX10" fmla="*/ 489430 w 2552743"/>
                  <a:gd name="connsiteY10" fmla="*/ 796234 h 2390902"/>
                  <a:gd name="connsiteX11" fmla="*/ 591030 w 2552743"/>
                  <a:gd name="connsiteY11" fmla="*/ 758134 h 2390902"/>
                  <a:gd name="connsiteX12" fmla="*/ 711680 w 2552743"/>
                  <a:gd name="connsiteY12" fmla="*/ 662884 h 2390902"/>
                  <a:gd name="connsiteX13" fmla="*/ 832330 w 2552743"/>
                  <a:gd name="connsiteY13" fmla="*/ 586684 h 2390902"/>
                  <a:gd name="connsiteX14" fmla="*/ 908530 w 2552743"/>
                  <a:gd name="connsiteY14" fmla="*/ 567634 h 2390902"/>
                  <a:gd name="connsiteX15" fmla="*/ 997430 w 2552743"/>
                  <a:gd name="connsiteY15" fmla="*/ 618434 h 2390902"/>
                  <a:gd name="connsiteX16" fmla="*/ 1060930 w 2552743"/>
                  <a:gd name="connsiteY16" fmla="*/ 802584 h 2390902"/>
                  <a:gd name="connsiteX17" fmla="*/ 1041880 w 2552743"/>
                  <a:gd name="connsiteY17" fmla="*/ 910534 h 2390902"/>
                  <a:gd name="connsiteX18" fmla="*/ 978380 w 2552743"/>
                  <a:gd name="connsiteY18" fmla="*/ 1012134 h 2390902"/>
                  <a:gd name="connsiteX19" fmla="*/ 851380 w 2552743"/>
                  <a:gd name="connsiteY19" fmla="*/ 1101034 h 2390902"/>
                  <a:gd name="connsiteX20" fmla="*/ 584680 w 2552743"/>
                  <a:gd name="connsiteY20" fmla="*/ 1202634 h 2390902"/>
                  <a:gd name="connsiteX21" fmla="*/ 476730 w 2552743"/>
                  <a:gd name="connsiteY21" fmla="*/ 1253434 h 2390902"/>
                  <a:gd name="connsiteX22" fmla="*/ 419580 w 2552743"/>
                  <a:gd name="connsiteY22" fmla="*/ 1329634 h 2390902"/>
                  <a:gd name="connsiteX23" fmla="*/ 419580 w 2552743"/>
                  <a:gd name="connsiteY23" fmla="*/ 1399484 h 2390902"/>
                  <a:gd name="connsiteX24" fmla="*/ 533880 w 2552743"/>
                  <a:gd name="connsiteY24" fmla="*/ 1367734 h 2390902"/>
                  <a:gd name="connsiteX25" fmla="*/ 654530 w 2552743"/>
                  <a:gd name="connsiteY25" fmla="*/ 1285184 h 2390902"/>
                  <a:gd name="connsiteX26" fmla="*/ 756130 w 2552743"/>
                  <a:gd name="connsiteY26" fmla="*/ 1151834 h 2390902"/>
                  <a:gd name="connsiteX27" fmla="*/ 908530 w 2552743"/>
                  <a:gd name="connsiteY27" fmla="*/ 1075634 h 2390902"/>
                  <a:gd name="connsiteX28" fmla="*/ 1003780 w 2552743"/>
                  <a:gd name="connsiteY28" fmla="*/ 1005784 h 2390902"/>
                  <a:gd name="connsiteX29" fmla="*/ 1137130 w 2552743"/>
                  <a:gd name="connsiteY29" fmla="*/ 1018484 h 2390902"/>
                  <a:gd name="connsiteX30" fmla="*/ 1226030 w 2552743"/>
                  <a:gd name="connsiteY30" fmla="*/ 1101034 h 2390902"/>
                  <a:gd name="connsiteX31" fmla="*/ 1257780 w 2552743"/>
                  <a:gd name="connsiteY31" fmla="*/ 1183584 h 2390902"/>
                  <a:gd name="connsiteX32" fmla="*/ 1238730 w 2552743"/>
                  <a:gd name="connsiteY32" fmla="*/ 1291534 h 2390902"/>
                  <a:gd name="connsiteX33" fmla="*/ 1073630 w 2552743"/>
                  <a:gd name="connsiteY33" fmla="*/ 1431234 h 2390902"/>
                  <a:gd name="connsiteX34" fmla="*/ 902180 w 2552743"/>
                  <a:gd name="connsiteY34" fmla="*/ 1545534 h 2390902"/>
                  <a:gd name="connsiteX35" fmla="*/ 673580 w 2552743"/>
                  <a:gd name="connsiteY35" fmla="*/ 1678884 h 2390902"/>
                  <a:gd name="connsiteX36" fmla="*/ 591030 w 2552743"/>
                  <a:gd name="connsiteY36" fmla="*/ 1742384 h 2390902"/>
                  <a:gd name="connsiteX37" fmla="*/ 527530 w 2552743"/>
                  <a:gd name="connsiteY37" fmla="*/ 1812234 h 2390902"/>
                  <a:gd name="connsiteX38" fmla="*/ 565630 w 2552743"/>
                  <a:gd name="connsiteY38" fmla="*/ 1843984 h 2390902"/>
                  <a:gd name="connsiteX39" fmla="*/ 749780 w 2552743"/>
                  <a:gd name="connsiteY39" fmla="*/ 1755084 h 2390902"/>
                  <a:gd name="connsiteX40" fmla="*/ 857730 w 2552743"/>
                  <a:gd name="connsiteY40" fmla="*/ 1634434 h 2390902"/>
                  <a:gd name="connsiteX41" fmla="*/ 940280 w 2552743"/>
                  <a:gd name="connsiteY41" fmla="*/ 1539184 h 2390902"/>
                  <a:gd name="connsiteX42" fmla="*/ 1118080 w 2552743"/>
                  <a:gd name="connsiteY42" fmla="*/ 1393134 h 2390902"/>
                  <a:gd name="connsiteX43" fmla="*/ 1238730 w 2552743"/>
                  <a:gd name="connsiteY43" fmla="*/ 1291534 h 2390902"/>
                  <a:gd name="connsiteX44" fmla="*/ 1346680 w 2552743"/>
                  <a:gd name="connsiteY44" fmla="*/ 1247084 h 2390902"/>
                  <a:gd name="connsiteX45" fmla="*/ 1435580 w 2552743"/>
                  <a:gd name="connsiteY45" fmla="*/ 1272484 h 2390902"/>
                  <a:gd name="connsiteX46" fmla="*/ 1518130 w 2552743"/>
                  <a:gd name="connsiteY46" fmla="*/ 1367734 h 2390902"/>
                  <a:gd name="connsiteX47" fmla="*/ 1537180 w 2552743"/>
                  <a:gd name="connsiteY47" fmla="*/ 1526484 h 2390902"/>
                  <a:gd name="connsiteX48" fmla="*/ 1473680 w 2552743"/>
                  <a:gd name="connsiteY48" fmla="*/ 1678884 h 2390902"/>
                  <a:gd name="connsiteX49" fmla="*/ 1308580 w 2552743"/>
                  <a:gd name="connsiteY49" fmla="*/ 1831284 h 2390902"/>
                  <a:gd name="connsiteX50" fmla="*/ 1219680 w 2552743"/>
                  <a:gd name="connsiteY50" fmla="*/ 1920184 h 2390902"/>
                  <a:gd name="connsiteX51" fmla="*/ 1219680 w 2552743"/>
                  <a:gd name="connsiteY51" fmla="*/ 1970984 h 2390902"/>
                  <a:gd name="connsiteX52" fmla="*/ 1302230 w 2552743"/>
                  <a:gd name="connsiteY52" fmla="*/ 1970984 h 2390902"/>
                  <a:gd name="connsiteX53" fmla="*/ 1391130 w 2552743"/>
                  <a:gd name="connsiteY53" fmla="*/ 1888434 h 2390902"/>
                  <a:gd name="connsiteX54" fmla="*/ 1492730 w 2552743"/>
                  <a:gd name="connsiteY54" fmla="*/ 1793184 h 2390902"/>
                  <a:gd name="connsiteX55" fmla="*/ 1619730 w 2552743"/>
                  <a:gd name="connsiteY55" fmla="*/ 1748734 h 2390902"/>
                  <a:gd name="connsiteX56" fmla="*/ 1816580 w 2552743"/>
                  <a:gd name="connsiteY56" fmla="*/ 1786834 h 2390902"/>
                  <a:gd name="connsiteX57" fmla="*/ 1899130 w 2552743"/>
                  <a:gd name="connsiteY57" fmla="*/ 1951934 h 2390902"/>
                  <a:gd name="connsiteX58" fmla="*/ 1886430 w 2552743"/>
                  <a:gd name="connsiteY58" fmla="*/ 2053534 h 2390902"/>
                  <a:gd name="connsiteX59" fmla="*/ 1816580 w 2552743"/>
                  <a:gd name="connsiteY59" fmla="*/ 2136084 h 2390902"/>
                  <a:gd name="connsiteX60" fmla="*/ 1683230 w 2552743"/>
                  <a:gd name="connsiteY60" fmla="*/ 2193234 h 2390902"/>
                  <a:gd name="connsiteX61" fmla="*/ 1797530 w 2552743"/>
                  <a:gd name="connsiteY61" fmla="*/ 2142434 h 2390902"/>
                  <a:gd name="connsiteX62" fmla="*/ 1905480 w 2552743"/>
                  <a:gd name="connsiteY62" fmla="*/ 2034484 h 2390902"/>
                  <a:gd name="connsiteX63" fmla="*/ 2016855 w 2552743"/>
                  <a:gd name="connsiteY63" fmla="*/ 1969057 h 2390902"/>
                  <a:gd name="connsiteX64" fmla="*/ 2156555 w 2552743"/>
                  <a:gd name="connsiteY64" fmla="*/ 1950008 h 2390902"/>
                  <a:gd name="connsiteX65" fmla="*/ 2282419 w 2552743"/>
                  <a:gd name="connsiteY65" fmla="*/ 1974664 h 2390902"/>
                  <a:gd name="connsiteX66" fmla="*/ 2339926 w 2552743"/>
                  <a:gd name="connsiteY66" fmla="*/ 1934553 h 2390902"/>
                  <a:gd name="connsiteX67" fmla="*/ 2454939 w 2552743"/>
                  <a:gd name="connsiteY67" fmla="*/ 1920369 h 2390902"/>
                  <a:gd name="connsiteX68" fmla="*/ 2543405 w 2552743"/>
                  <a:gd name="connsiteY68" fmla="*/ 1884010 h 2390902"/>
                  <a:gd name="connsiteX69" fmla="*/ 2540480 w 2552743"/>
                  <a:gd name="connsiteY69" fmla="*/ 1996384 h 2390902"/>
                  <a:gd name="connsiteX70" fmla="*/ 2457930 w 2552743"/>
                  <a:gd name="connsiteY70" fmla="*/ 2097984 h 2390902"/>
                  <a:gd name="connsiteX71" fmla="*/ 2343630 w 2552743"/>
                  <a:gd name="connsiteY71" fmla="*/ 2155134 h 2390902"/>
                  <a:gd name="connsiteX72" fmla="*/ 2127730 w 2552743"/>
                  <a:gd name="connsiteY72" fmla="*/ 2167834 h 2390902"/>
                  <a:gd name="connsiteX73" fmla="*/ 2013430 w 2552743"/>
                  <a:gd name="connsiteY73" fmla="*/ 2186884 h 2390902"/>
                  <a:gd name="connsiteX74" fmla="*/ 1892780 w 2552743"/>
                  <a:gd name="connsiteY74" fmla="*/ 2256734 h 2390902"/>
                  <a:gd name="connsiteX75" fmla="*/ 1778480 w 2552743"/>
                  <a:gd name="connsiteY75" fmla="*/ 2358334 h 2390902"/>
                  <a:gd name="connsiteX76" fmla="*/ 1651480 w 2552743"/>
                  <a:gd name="connsiteY76" fmla="*/ 2383734 h 2390902"/>
                  <a:gd name="connsiteX77" fmla="*/ 1524480 w 2552743"/>
                  <a:gd name="connsiteY77" fmla="*/ 2383734 h 2390902"/>
                  <a:gd name="connsiteX78" fmla="*/ 1429230 w 2552743"/>
                  <a:gd name="connsiteY78" fmla="*/ 2301184 h 2390902"/>
                  <a:gd name="connsiteX79" fmla="*/ 1429230 w 2552743"/>
                  <a:gd name="connsiteY79" fmla="*/ 2205934 h 2390902"/>
                  <a:gd name="connsiteX80" fmla="*/ 1499080 w 2552743"/>
                  <a:gd name="connsiteY80" fmla="*/ 2104334 h 2390902"/>
                  <a:gd name="connsiteX81" fmla="*/ 1645130 w 2552743"/>
                  <a:gd name="connsiteY81" fmla="*/ 2034484 h 2390902"/>
                  <a:gd name="connsiteX82" fmla="*/ 1727680 w 2552743"/>
                  <a:gd name="connsiteY82" fmla="*/ 1983684 h 2390902"/>
                  <a:gd name="connsiteX83" fmla="*/ 1676880 w 2552743"/>
                  <a:gd name="connsiteY83" fmla="*/ 1932884 h 2390902"/>
                  <a:gd name="connsiteX84" fmla="*/ 1524480 w 2552743"/>
                  <a:gd name="connsiteY84" fmla="*/ 1990034 h 2390902"/>
                  <a:gd name="connsiteX85" fmla="*/ 1378430 w 2552743"/>
                  <a:gd name="connsiteY85" fmla="*/ 2104334 h 2390902"/>
                  <a:gd name="connsiteX86" fmla="*/ 1194280 w 2552743"/>
                  <a:gd name="connsiteY86" fmla="*/ 2180534 h 2390902"/>
                  <a:gd name="connsiteX87" fmla="*/ 1060930 w 2552743"/>
                  <a:gd name="connsiteY87" fmla="*/ 2174184 h 2390902"/>
                  <a:gd name="connsiteX88" fmla="*/ 965680 w 2552743"/>
                  <a:gd name="connsiteY88" fmla="*/ 2059884 h 2390902"/>
                  <a:gd name="connsiteX89" fmla="*/ 997430 w 2552743"/>
                  <a:gd name="connsiteY89" fmla="*/ 1875734 h 2390902"/>
                  <a:gd name="connsiteX90" fmla="*/ 1168880 w 2552743"/>
                  <a:gd name="connsiteY90" fmla="*/ 1748734 h 2390902"/>
                  <a:gd name="connsiteX91" fmla="*/ 1333980 w 2552743"/>
                  <a:gd name="connsiteY91" fmla="*/ 1609034 h 2390902"/>
                  <a:gd name="connsiteX92" fmla="*/ 1346680 w 2552743"/>
                  <a:gd name="connsiteY92" fmla="*/ 1507434 h 2390902"/>
                  <a:gd name="connsiteX93" fmla="*/ 1276830 w 2552743"/>
                  <a:gd name="connsiteY93" fmla="*/ 1482034 h 2390902"/>
                  <a:gd name="connsiteX94" fmla="*/ 1168880 w 2552743"/>
                  <a:gd name="connsiteY94" fmla="*/ 1551884 h 2390902"/>
                  <a:gd name="connsiteX95" fmla="*/ 1035530 w 2552743"/>
                  <a:gd name="connsiteY95" fmla="*/ 1723334 h 2390902"/>
                  <a:gd name="connsiteX96" fmla="*/ 864080 w 2552743"/>
                  <a:gd name="connsiteY96" fmla="*/ 1882084 h 2390902"/>
                  <a:gd name="connsiteX97" fmla="*/ 679930 w 2552743"/>
                  <a:gd name="connsiteY97" fmla="*/ 2002734 h 2390902"/>
                  <a:gd name="connsiteX98" fmla="*/ 508480 w 2552743"/>
                  <a:gd name="connsiteY98" fmla="*/ 2034484 h 2390902"/>
                  <a:gd name="connsiteX99" fmla="*/ 362430 w 2552743"/>
                  <a:gd name="connsiteY99" fmla="*/ 1958284 h 2390902"/>
                  <a:gd name="connsiteX100" fmla="*/ 349730 w 2552743"/>
                  <a:gd name="connsiteY100" fmla="*/ 1805884 h 2390902"/>
                  <a:gd name="connsiteX101" fmla="*/ 457680 w 2552743"/>
                  <a:gd name="connsiteY101" fmla="*/ 1647134 h 2390902"/>
                  <a:gd name="connsiteX102" fmla="*/ 648180 w 2552743"/>
                  <a:gd name="connsiteY102" fmla="*/ 1501084 h 2390902"/>
                  <a:gd name="connsiteX103" fmla="*/ 927580 w 2552743"/>
                  <a:gd name="connsiteY103" fmla="*/ 1355034 h 2390902"/>
                  <a:gd name="connsiteX104" fmla="*/ 1029180 w 2552743"/>
                  <a:gd name="connsiteY104" fmla="*/ 1272484 h 2390902"/>
                  <a:gd name="connsiteX105" fmla="*/ 1054580 w 2552743"/>
                  <a:gd name="connsiteY105" fmla="*/ 1208984 h 2390902"/>
                  <a:gd name="connsiteX106" fmla="*/ 984730 w 2552743"/>
                  <a:gd name="connsiteY106" fmla="*/ 1189934 h 2390902"/>
                  <a:gd name="connsiteX107" fmla="*/ 895830 w 2552743"/>
                  <a:gd name="connsiteY107" fmla="*/ 1259784 h 2390902"/>
                  <a:gd name="connsiteX108" fmla="*/ 832330 w 2552743"/>
                  <a:gd name="connsiteY108" fmla="*/ 1380434 h 2390902"/>
                  <a:gd name="connsiteX109" fmla="*/ 686280 w 2552743"/>
                  <a:gd name="connsiteY109" fmla="*/ 1475684 h 2390902"/>
                  <a:gd name="connsiteX110" fmla="*/ 552930 w 2552743"/>
                  <a:gd name="connsiteY110" fmla="*/ 1551884 h 2390902"/>
                  <a:gd name="connsiteX111" fmla="*/ 394180 w 2552743"/>
                  <a:gd name="connsiteY111" fmla="*/ 1564584 h 2390902"/>
                  <a:gd name="connsiteX112" fmla="*/ 248130 w 2552743"/>
                  <a:gd name="connsiteY112" fmla="*/ 1494734 h 2390902"/>
                  <a:gd name="connsiteX113" fmla="*/ 203680 w 2552743"/>
                  <a:gd name="connsiteY113" fmla="*/ 1361384 h 2390902"/>
                  <a:gd name="connsiteX114" fmla="*/ 235430 w 2552743"/>
                  <a:gd name="connsiteY114" fmla="*/ 1234384 h 2390902"/>
                  <a:gd name="connsiteX115" fmla="*/ 400530 w 2552743"/>
                  <a:gd name="connsiteY115" fmla="*/ 1107384 h 2390902"/>
                  <a:gd name="connsiteX116" fmla="*/ 578330 w 2552743"/>
                  <a:gd name="connsiteY116" fmla="*/ 1037534 h 2390902"/>
                  <a:gd name="connsiteX117" fmla="*/ 794230 w 2552743"/>
                  <a:gd name="connsiteY117" fmla="*/ 935934 h 2390902"/>
                  <a:gd name="connsiteX118" fmla="*/ 876780 w 2552743"/>
                  <a:gd name="connsiteY118" fmla="*/ 821634 h 2390902"/>
                  <a:gd name="connsiteX119" fmla="*/ 845030 w 2552743"/>
                  <a:gd name="connsiteY119" fmla="*/ 789884 h 2390902"/>
                  <a:gd name="connsiteX120" fmla="*/ 730730 w 2552743"/>
                  <a:gd name="connsiteY120" fmla="*/ 885134 h 2390902"/>
                  <a:gd name="connsiteX121" fmla="*/ 508480 w 2552743"/>
                  <a:gd name="connsiteY121" fmla="*/ 980384 h 2390902"/>
                  <a:gd name="connsiteX122" fmla="*/ 362430 w 2552743"/>
                  <a:gd name="connsiteY122" fmla="*/ 967684 h 2390902"/>
                  <a:gd name="connsiteX123" fmla="*/ 267180 w 2552743"/>
                  <a:gd name="connsiteY123" fmla="*/ 847034 h 2390902"/>
                  <a:gd name="connsiteX124" fmla="*/ 254480 w 2552743"/>
                  <a:gd name="connsiteY124" fmla="*/ 726384 h 2390902"/>
                  <a:gd name="connsiteX125" fmla="*/ 356080 w 2552743"/>
                  <a:gd name="connsiteY125" fmla="*/ 599384 h 2390902"/>
                  <a:gd name="connsiteX126" fmla="*/ 521180 w 2552743"/>
                  <a:gd name="connsiteY126" fmla="*/ 497784 h 2390902"/>
                  <a:gd name="connsiteX127" fmla="*/ 635480 w 2552743"/>
                  <a:gd name="connsiteY127" fmla="*/ 434284 h 2390902"/>
                  <a:gd name="connsiteX128" fmla="*/ 686280 w 2552743"/>
                  <a:gd name="connsiteY128" fmla="*/ 326334 h 2390902"/>
                  <a:gd name="connsiteX129" fmla="*/ 679930 w 2552743"/>
                  <a:gd name="connsiteY129" fmla="*/ 294584 h 2390902"/>
                  <a:gd name="connsiteX130" fmla="*/ 603730 w 2552743"/>
                  <a:gd name="connsiteY130" fmla="*/ 358084 h 2390902"/>
                  <a:gd name="connsiteX131" fmla="*/ 521180 w 2552743"/>
                  <a:gd name="connsiteY131" fmla="*/ 402534 h 2390902"/>
                  <a:gd name="connsiteX132" fmla="*/ 300310 w 2552743"/>
                  <a:gd name="connsiteY132" fmla="*/ 407779 h 2390902"/>
                  <a:gd name="connsiteX133" fmla="*/ 216104 w 2552743"/>
                  <a:gd name="connsiteY133" fmla="*/ 334617 h 2390902"/>
                  <a:gd name="connsiteX134" fmla="*/ 0 w 2552743"/>
                  <a:gd name="connsiteY134" fmla="*/ 282382 h 2390902"/>
                  <a:gd name="connsiteX0" fmla="*/ 11247 w 2552743"/>
                  <a:gd name="connsiteY0" fmla="*/ 0 h 2390902"/>
                  <a:gd name="connsiteX1" fmla="*/ 189875 w 2552743"/>
                  <a:gd name="connsiteY1" fmla="*/ 129484 h 2390902"/>
                  <a:gd name="connsiteX2" fmla="*/ 457955 w 2552743"/>
                  <a:gd name="connsiteY2" fmla="*/ 236330 h 2390902"/>
                  <a:gd name="connsiteX3" fmla="*/ 768830 w 2552743"/>
                  <a:gd name="connsiteY3" fmla="*/ 110434 h 2390902"/>
                  <a:gd name="connsiteX4" fmla="*/ 845030 w 2552743"/>
                  <a:gd name="connsiteY4" fmla="*/ 205684 h 2390902"/>
                  <a:gd name="connsiteX5" fmla="*/ 864080 w 2552743"/>
                  <a:gd name="connsiteY5" fmla="*/ 351734 h 2390902"/>
                  <a:gd name="connsiteX6" fmla="*/ 813280 w 2552743"/>
                  <a:gd name="connsiteY6" fmla="*/ 516834 h 2390902"/>
                  <a:gd name="connsiteX7" fmla="*/ 673580 w 2552743"/>
                  <a:gd name="connsiteY7" fmla="*/ 605734 h 2390902"/>
                  <a:gd name="connsiteX8" fmla="*/ 502130 w 2552743"/>
                  <a:gd name="connsiteY8" fmla="*/ 707334 h 2390902"/>
                  <a:gd name="connsiteX9" fmla="*/ 476730 w 2552743"/>
                  <a:gd name="connsiteY9" fmla="*/ 751784 h 2390902"/>
                  <a:gd name="connsiteX10" fmla="*/ 489430 w 2552743"/>
                  <a:gd name="connsiteY10" fmla="*/ 796234 h 2390902"/>
                  <a:gd name="connsiteX11" fmla="*/ 591030 w 2552743"/>
                  <a:gd name="connsiteY11" fmla="*/ 758134 h 2390902"/>
                  <a:gd name="connsiteX12" fmla="*/ 711680 w 2552743"/>
                  <a:gd name="connsiteY12" fmla="*/ 662884 h 2390902"/>
                  <a:gd name="connsiteX13" fmla="*/ 832330 w 2552743"/>
                  <a:gd name="connsiteY13" fmla="*/ 586684 h 2390902"/>
                  <a:gd name="connsiteX14" fmla="*/ 908530 w 2552743"/>
                  <a:gd name="connsiteY14" fmla="*/ 567634 h 2390902"/>
                  <a:gd name="connsiteX15" fmla="*/ 997430 w 2552743"/>
                  <a:gd name="connsiteY15" fmla="*/ 618434 h 2390902"/>
                  <a:gd name="connsiteX16" fmla="*/ 1060930 w 2552743"/>
                  <a:gd name="connsiteY16" fmla="*/ 802584 h 2390902"/>
                  <a:gd name="connsiteX17" fmla="*/ 1041880 w 2552743"/>
                  <a:gd name="connsiteY17" fmla="*/ 910534 h 2390902"/>
                  <a:gd name="connsiteX18" fmla="*/ 978380 w 2552743"/>
                  <a:gd name="connsiteY18" fmla="*/ 1012134 h 2390902"/>
                  <a:gd name="connsiteX19" fmla="*/ 851380 w 2552743"/>
                  <a:gd name="connsiteY19" fmla="*/ 1101034 h 2390902"/>
                  <a:gd name="connsiteX20" fmla="*/ 584680 w 2552743"/>
                  <a:gd name="connsiteY20" fmla="*/ 1202634 h 2390902"/>
                  <a:gd name="connsiteX21" fmla="*/ 476730 w 2552743"/>
                  <a:gd name="connsiteY21" fmla="*/ 1253434 h 2390902"/>
                  <a:gd name="connsiteX22" fmla="*/ 419580 w 2552743"/>
                  <a:gd name="connsiteY22" fmla="*/ 1329634 h 2390902"/>
                  <a:gd name="connsiteX23" fmla="*/ 419580 w 2552743"/>
                  <a:gd name="connsiteY23" fmla="*/ 1399484 h 2390902"/>
                  <a:gd name="connsiteX24" fmla="*/ 533880 w 2552743"/>
                  <a:gd name="connsiteY24" fmla="*/ 1367734 h 2390902"/>
                  <a:gd name="connsiteX25" fmla="*/ 654530 w 2552743"/>
                  <a:gd name="connsiteY25" fmla="*/ 1285184 h 2390902"/>
                  <a:gd name="connsiteX26" fmla="*/ 756130 w 2552743"/>
                  <a:gd name="connsiteY26" fmla="*/ 1151834 h 2390902"/>
                  <a:gd name="connsiteX27" fmla="*/ 908530 w 2552743"/>
                  <a:gd name="connsiteY27" fmla="*/ 1075634 h 2390902"/>
                  <a:gd name="connsiteX28" fmla="*/ 1003780 w 2552743"/>
                  <a:gd name="connsiteY28" fmla="*/ 1005784 h 2390902"/>
                  <a:gd name="connsiteX29" fmla="*/ 1137130 w 2552743"/>
                  <a:gd name="connsiteY29" fmla="*/ 1018484 h 2390902"/>
                  <a:gd name="connsiteX30" fmla="*/ 1226030 w 2552743"/>
                  <a:gd name="connsiteY30" fmla="*/ 1101034 h 2390902"/>
                  <a:gd name="connsiteX31" fmla="*/ 1257780 w 2552743"/>
                  <a:gd name="connsiteY31" fmla="*/ 1183584 h 2390902"/>
                  <a:gd name="connsiteX32" fmla="*/ 1238730 w 2552743"/>
                  <a:gd name="connsiteY32" fmla="*/ 1291534 h 2390902"/>
                  <a:gd name="connsiteX33" fmla="*/ 1073630 w 2552743"/>
                  <a:gd name="connsiteY33" fmla="*/ 1431234 h 2390902"/>
                  <a:gd name="connsiteX34" fmla="*/ 902180 w 2552743"/>
                  <a:gd name="connsiteY34" fmla="*/ 1545534 h 2390902"/>
                  <a:gd name="connsiteX35" fmla="*/ 673580 w 2552743"/>
                  <a:gd name="connsiteY35" fmla="*/ 1678884 h 2390902"/>
                  <a:gd name="connsiteX36" fmla="*/ 591030 w 2552743"/>
                  <a:gd name="connsiteY36" fmla="*/ 1742384 h 2390902"/>
                  <a:gd name="connsiteX37" fmla="*/ 527530 w 2552743"/>
                  <a:gd name="connsiteY37" fmla="*/ 1812234 h 2390902"/>
                  <a:gd name="connsiteX38" fmla="*/ 565630 w 2552743"/>
                  <a:gd name="connsiteY38" fmla="*/ 1843984 h 2390902"/>
                  <a:gd name="connsiteX39" fmla="*/ 749780 w 2552743"/>
                  <a:gd name="connsiteY39" fmla="*/ 1755084 h 2390902"/>
                  <a:gd name="connsiteX40" fmla="*/ 857730 w 2552743"/>
                  <a:gd name="connsiteY40" fmla="*/ 1634434 h 2390902"/>
                  <a:gd name="connsiteX41" fmla="*/ 940280 w 2552743"/>
                  <a:gd name="connsiteY41" fmla="*/ 1539184 h 2390902"/>
                  <a:gd name="connsiteX42" fmla="*/ 1118080 w 2552743"/>
                  <a:gd name="connsiteY42" fmla="*/ 1393134 h 2390902"/>
                  <a:gd name="connsiteX43" fmla="*/ 1238730 w 2552743"/>
                  <a:gd name="connsiteY43" fmla="*/ 1291534 h 2390902"/>
                  <a:gd name="connsiteX44" fmla="*/ 1346680 w 2552743"/>
                  <a:gd name="connsiteY44" fmla="*/ 1247084 h 2390902"/>
                  <a:gd name="connsiteX45" fmla="*/ 1435580 w 2552743"/>
                  <a:gd name="connsiteY45" fmla="*/ 1272484 h 2390902"/>
                  <a:gd name="connsiteX46" fmla="*/ 1518130 w 2552743"/>
                  <a:gd name="connsiteY46" fmla="*/ 1367734 h 2390902"/>
                  <a:gd name="connsiteX47" fmla="*/ 1537180 w 2552743"/>
                  <a:gd name="connsiteY47" fmla="*/ 1526484 h 2390902"/>
                  <a:gd name="connsiteX48" fmla="*/ 1473680 w 2552743"/>
                  <a:gd name="connsiteY48" fmla="*/ 1678884 h 2390902"/>
                  <a:gd name="connsiteX49" fmla="*/ 1308580 w 2552743"/>
                  <a:gd name="connsiteY49" fmla="*/ 1831284 h 2390902"/>
                  <a:gd name="connsiteX50" fmla="*/ 1219680 w 2552743"/>
                  <a:gd name="connsiteY50" fmla="*/ 1920184 h 2390902"/>
                  <a:gd name="connsiteX51" fmla="*/ 1219680 w 2552743"/>
                  <a:gd name="connsiteY51" fmla="*/ 1970984 h 2390902"/>
                  <a:gd name="connsiteX52" fmla="*/ 1302230 w 2552743"/>
                  <a:gd name="connsiteY52" fmla="*/ 1970984 h 2390902"/>
                  <a:gd name="connsiteX53" fmla="*/ 1391130 w 2552743"/>
                  <a:gd name="connsiteY53" fmla="*/ 1888434 h 2390902"/>
                  <a:gd name="connsiteX54" fmla="*/ 1492730 w 2552743"/>
                  <a:gd name="connsiteY54" fmla="*/ 1793184 h 2390902"/>
                  <a:gd name="connsiteX55" fmla="*/ 1619730 w 2552743"/>
                  <a:gd name="connsiteY55" fmla="*/ 1748734 h 2390902"/>
                  <a:gd name="connsiteX56" fmla="*/ 1816580 w 2552743"/>
                  <a:gd name="connsiteY56" fmla="*/ 1786834 h 2390902"/>
                  <a:gd name="connsiteX57" fmla="*/ 1899130 w 2552743"/>
                  <a:gd name="connsiteY57" fmla="*/ 1951934 h 2390902"/>
                  <a:gd name="connsiteX58" fmla="*/ 1886430 w 2552743"/>
                  <a:gd name="connsiteY58" fmla="*/ 2053534 h 2390902"/>
                  <a:gd name="connsiteX59" fmla="*/ 1816580 w 2552743"/>
                  <a:gd name="connsiteY59" fmla="*/ 2136084 h 2390902"/>
                  <a:gd name="connsiteX60" fmla="*/ 1683230 w 2552743"/>
                  <a:gd name="connsiteY60" fmla="*/ 2193234 h 2390902"/>
                  <a:gd name="connsiteX61" fmla="*/ 1797530 w 2552743"/>
                  <a:gd name="connsiteY61" fmla="*/ 2142434 h 2390902"/>
                  <a:gd name="connsiteX62" fmla="*/ 1905480 w 2552743"/>
                  <a:gd name="connsiteY62" fmla="*/ 2034484 h 2390902"/>
                  <a:gd name="connsiteX63" fmla="*/ 2016855 w 2552743"/>
                  <a:gd name="connsiteY63" fmla="*/ 1969057 h 2390902"/>
                  <a:gd name="connsiteX64" fmla="*/ 2156555 w 2552743"/>
                  <a:gd name="connsiteY64" fmla="*/ 1950008 h 2390902"/>
                  <a:gd name="connsiteX65" fmla="*/ 2282419 w 2552743"/>
                  <a:gd name="connsiteY65" fmla="*/ 1974664 h 2390902"/>
                  <a:gd name="connsiteX66" fmla="*/ 2339926 w 2552743"/>
                  <a:gd name="connsiteY66" fmla="*/ 1934553 h 2390902"/>
                  <a:gd name="connsiteX67" fmla="*/ 2454939 w 2552743"/>
                  <a:gd name="connsiteY67" fmla="*/ 1920369 h 2390902"/>
                  <a:gd name="connsiteX68" fmla="*/ 2543405 w 2552743"/>
                  <a:gd name="connsiteY68" fmla="*/ 1884010 h 2390902"/>
                  <a:gd name="connsiteX69" fmla="*/ 2540480 w 2552743"/>
                  <a:gd name="connsiteY69" fmla="*/ 1996384 h 2390902"/>
                  <a:gd name="connsiteX70" fmla="*/ 2457930 w 2552743"/>
                  <a:gd name="connsiteY70" fmla="*/ 2097984 h 2390902"/>
                  <a:gd name="connsiteX71" fmla="*/ 2343630 w 2552743"/>
                  <a:gd name="connsiteY71" fmla="*/ 2155134 h 2390902"/>
                  <a:gd name="connsiteX72" fmla="*/ 2127730 w 2552743"/>
                  <a:gd name="connsiteY72" fmla="*/ 2167834 h 2390902"/>
                  <a:gd name="connsiteX73" fmla="*/ 2013430 w 2552743"/>
                  <a:gd name="connsiteY73" fmla="*/ 2186884 h 2390902"/>
                  <a:gd name="connsiteX74" fmla="*/ 1892780 w 2552743"/>
                  <a:gd name="connsiteY74" fmla="*/ 2256734 h 2390902"/>
                  <a:gd name="connsiteX75" fmla="*/ 1778480 w 2552743"/>
                  <a:gd name="connsiteY75" fmla="*/ 2358334 h 2390902"/>
                  <a:gd name="connsiteX76" fmla="*/ 1651480 w 2552743"/>
                  <a:gd name="connsiteY76" fmla="*/ 2383734 h 2390902"/>
                  <a:gd name="connsiteX77" fmla="*/ 1524480 w 2552743"/>
                  <a:gd name="connsiteY77" fmla="*/ 2383734 h 2390902"/>
                  <a:gd name="connsiteX78" fmla="*/ 1429230 w 2552743"/>
                  <a:gd name="connsiteY78" fmla="*/ 2301184 h 2390902"/>
                  <a:gd name="connsiteX79" fmla="*/ 1429230 w 2552743"/>
                  <a:gd name="connsiteY79" fmla="*/ 2205934 h 2390902"/>
                  <a:gd name="connsiteX80" fmla="*/ 1499080 w 2552743"/>
                  <a:gd name="connsiteY80" fmla="*/ 2104334 h 2390902"/>
                  <a:gd name="connsiteX81" fmla="*/ 1645130 w 2552743"/>
                  <a:gd name="connsiteY81" fmla="*/ 2034484 h 2390902"/>
                  <a:gd name="connsiteX82" fmla="*/ 1727680 w 2552743"/>
                  <a:gd name="connsiteY82" fmla="*/ 1983684 h 2390902"/>
                  <a:gd name="connsiteX83" fmla="*/ 1676880 w 2552743"/>
                  <a:gd name="connsiteY83" fmla="*/ 1932884 h 2390902"/>
                  <a:gd name="connsiteX84" fmla="*/ 1524480 w 2552743"/>
                  <a:gd name="connsiteY84" fmla="*/ 1990034 h 2390902"/>
                  <a:gd name="connsiteX85" fmla="*/ 1378430 w 2552743"/>
                  <a:gd name="connsiteY85" fmla="*/ 2104334 h 2390902"/>
                  <a:gd name="connsiteX86" fmla="*/ 1194280 w 2552743"/>
                  <a:gd name="connsiteY86" fmla="*/ 2180534 h 2390902"/>
                  <a:gd name="connsiteX87" fmla="*/ 1060930 w 2552743"/>
                  <a:gd name="connsiteY87" fmla="*/ 2174184 h 2390902"/>
                  <a:gd name="connsiteX88" fmla="*/ 965680 w 2552743"/>
                  <a:gd name="connsiteY88" fmla="*/ 2059884 h 2390902"/>
                  <a:gd name="connsiteX89" fmla="*/ 997430 w 2552743"/>
                  <a:gd name="connsiteY89" fmla="*/ 1875734 h 2390902"/>
                  <a:gd name="connsiteX90" fmla="*/ 1168880 w 2552743"/>
                  <a:gd name="connsiteY90" fmla="*/ 1748734 h 2390902"/>
                  <a:gd name="connsiteX91" fmla="*/ 1333980 w 2552743"/>
                  <a:gd name="connsiteY91" fmla="*/ 1609034 h 2390902"/>
                  <a:gd name="connsiteX92" fmla="*/ 1346680 w 2552743"/>
                  <a:gd name="connsiteY92" fmla="*/ 1507434 h 2390902"/>
                  <a:gd name="connsiteX93" fmla="*/ 1276830 w 2552743"/>
                  <a:gd name="connsiteY93" fmla="*/ 1482034 h 2390902"/>
                  <a:gd name="connsiteX94" fmla="*/ 1168880 w 2552743"/>
                  <a:gd name="connsiteY94" fmla="*/ 1551884 h 2390902"/>
                  <a:gd name="connsiteX95" fmla="*/ 1035530 w 2552743"/>
                  <a:gd name="connsiteY95" fmla="*/ 1723334 h 2390902"/>
                  <a:gd name="connsiteX96" fmla="*/ 864080 w 2552743"/>
                  <a:gd name="connsiteY96" fmla="*/ 1882084 h 2390902"/>
                  <a:gd name="connsiteX97" fmla="*/ 679930 w 2552743"/>
                  <a:gd name="connsiteY97" fmla="*/ 2002734 h 2390902"/>
                  <a:gd name="connsiteX98" fmla="*/ 508480 w 2552743"/>
                  <a:gd name="connsiteY98" fmla="*/ 2034484 h 2390902"/>
                  <a:gd name="connsiteX99" fmla="*/ 362430 w 2552743"/>
                  <a:gd name="connsiteY99" fmla="*/ 1958284 h 2390902"/>
                  <a:gd name="connsiteX100" fmla="*/ 349730 w 2552743"/>
                  <a:gd name="connsiteY100" fmla="*/ 1805884 h 2390902"/>
                  <a:gd name="connsiteX101" fmla="*/ 457680 w 2552743"/>
                  <a:gd name="connsiteY101" fmla="*/ 1647134 h 2390902"/>
                  <a:gd name="connsiteX102" fmla="*/ 648180 w 2552743"/>
                  <a:gd name="connsiteY102" fmla="*/ 1501084 h 2390902"/>
                  <a:gd name="connsiteX103" fmla="*/ 927580 w 2552743"/>
                  <a:gd name="connsiteY103" fmla="*/ 1355034 h 2390902"/>
                  <a:gd name="connsiteX104" fmla="*/ 1029180 w 2552743"/>
                  <a:gd name="connsiteY104" fmla="*/ 1272484 h 2390902"/>
                  <a:gd name="connsiteX105" fmla="*/ 1054580 w 2552743"/>
                  <a:gd name="connsiteY105" fmla="*/ 1208984 h 2390902"/>
                  <a:gd name="connsiteX106" fmla="*/ 984730 w 2552743"/>
                  <a:gd name="connsiteY106" fmla="*/ 1189934 h 2390902"/>
                  <a:gd name="connsiteX107" fmla="*/ 895830 w 2552743"/>
                  <a:gd name="connsiteY107" fmla="*/ 1259784 h 2390902"/>
                  <a:gd name="connsiteX108" fmla="*/ 832330 w 2552743"/>
                  <a:gd name="connsiteY108" fmla="*/ 1380434 h 2390902"/>
                  <a:gd name="connsiteX109" fmla="*/ 686280 w 2552743"/>
                  <a:gd name="connsiteY109" fmla="*/ 1475684 h 2390902"/>
                  <a:gd name="connsiteX110" fmla="*/ 552930 w 2552743"/>
                  <a:gd name="connsiteY110" fmla="*/ 1551884 h 2390902"/>
                  <a:gd name="connsiteX111" fmla="*/ 394180 w 2552743"/>
                  <a:gd name="connsiteY111" fmla="*/ 1564584 h 2390902"/>
                  <a:gd name="connsiteX112" fmla="*/ 248130 w 2552743"/>
                  <a:gd name="connsiteY112" fmla="*/ 1494734 h 2390902"/>
                  <a:gd name="connsiteX113" fmla="*/ 203680 w 2552743"/>
                  <a:gd name="connsiteY113" fmla="*/ 1361384 h 2390902"/>
                  <a:gd name="connsiteX114" fmla="*/ 235430 w 2552743"/>
                  <a:gd name="connsiteY114" fmla="*/ 1234384 h 2390902"/>
                  <a:gd name="connsiteX115" fmla="*/ 400530 w 2552743"/>
                  <a:gd name="connsiteY115" fmla="*/ 1107384 h 2390902"/>
                  <a:gd name="connsiteX116" fmla="*/ 578330 w 2552743"/>
                  <a:gd name="connsiteY116" fmla="*/ 1037534 h 2390902"/>
                  <a:gd name="connsiteX117" fmla="*/ 794230 w 2552743"/>
                  <a:gd name="connsiteY117" fmla="*/ 935934 h 2390902"/>
                  <a:gd name="connsiteX118" fmla="*/ 876780 w 2552743"/>
                  <a:gd name="connsiteY118" fmla="*/ 821634 h 2390902"/>
                  <a:gd name="connsiteX119" fmla="*/ 845030 w 2552743"/>
                  <a:gd name="connsiteY119" fmla="*/ 789884 h 2390902"/>
                  <a:gd name="connsiteX120" fmla="*/ 730730 w 2552743"/>
                  <a:gd name="connsiteY120" fmla="*/ 885134 h 2390902"/>
                  <a:gd name="connsiteX121" fmla="*/ 508480 w 2552743"/>
                  <a:gd name="connsiteY121" fmla="*/ 980384 h 2390902"/>
                  <a:gd name="connsiteX122" fmla="*/ 362430 w 2552743"/>
                  <a:gd name="connsiteY122" fmla="*/ 967684 h 2390902"/>
                  <a:gd name="connsiteX123" fmla="*/ 267180 w 2552743"/>
                  <a:gd name="connsiteY123" fmla="*/ 847034 h 2390902"/>
                  <a:gd name="connsiteX124" fmla="*/ 254480 w 2552743"/>
                  <a:gd name="connsiteY124" fmla="*/ 726384 h 2390902"/>
                  <a:gd name="connsiteX125" fmla="*/ 356080 w 2552743"/>
                  <a:gd name="connsiteY125" fmla="*/ 599384 h 2390902"/>
                  <a:gd name="connsiteX126" fmla="*/ 521180 w 2552743"/>
                  <a:gd name="connsiteY126" fmla="*/ 497784 h 2390902"/>
                  <a:gd name="connsiteX127" fmla="*/ 635480 w 2552743"/>
                  <a:gd name="connsiteY127" fmla="*/ 434284 h 2390902"/>
                  <a:gd name="connsiteX128" fmla="*/ 686280 w 2552743"/>
                  <a:gd name="connsiteY128" fmla="*/ 326334 h 2390902"/>
                  <a:gd name="connsiteX129" fmla="*/ 679930 w 2552743"/>
                  <a:gd name="connsiteY129" fmla="*/ 294584 h 2390902"/>
                  <a:gd name="connsiteX130" fmla="*/ 603730 w 2552743"/>
                  <a:gd name="connsiteY130" fmla="*/ 358084 h 2390902"/>
                  <a:gd name="connsiteX131" fmla="*/ 521180 w 2552743"/>
                  <a:gd name="connsiteY131" fmla="*/ 402534 h 2390902"/>
                  <a:gd name="connsiteX132" fmla="*/ 300310 w 2552743"/>
                  <a:gd name="connsiteY132" fmla="*/ 407779 h 2390902"/>
                  <a:gd name="connsiteX133" fmla="*/ 216104 w 2552743"/>
                  <a:gd name="connsiteY133" fmla="*/ 334617 h 2390902"/>
                  <a:gd name="connsiteX134" fmla="*/ 0 w 2552743"/>
                  <a:gd name="connsiteY134" fmla="*/ 282382 h 2390902"/>
                  <a:gd name="connsiteX0" fmla="*/ 11247 w 2552743"/>
                  <a:gd name="connsiteY0" fmla="*/ 0 h 2390902"/>
                  <a:gd name="connsiteX1" fmla="*/ 189875 w 2552743"/>
                  <a:gd name="connsiteY1" fmla="*/ 129484 h 2390902"/>
                  <a:gd name="connsiteX2" fmla="*/ 398321 w 2552743"/>
                  <a:gd name="connsiteY2" fmla="*/ 226391 h 2390902"/>
                  <a:gd name="connsiteX3" fmla="*/ 768830 w 2552743"/>
                  <a:gd name="connsiteY3" fmla="*/ 110434 h 2390902"/>
                  <a:gd name="connsiteX4" fmla="*/ 845030 w 2552743"/>
                  <a:gd name="connsiteY4" fmla="*/ 205684 h 2390902"/>
                  <a:gd name="connsiteX5" fmla="*/ 864080 w 2552743"/>
                  <a:gd name="connsiteY5" fmla="*/ 351734 h 2390902"/>
                  <a:gd name="connsiteX6" fmla="*/ 813280 w 2552743"/>
                  <a:gd name="connsiteY6" fmla="*/ 516834 h 2390902"/>
                  <a:gd name="connsiteX7" fmla="*/ 673580 w 2552743"/>
                  <a:gd name="connsiteY7" fmla="*/ 605734 h 2390902"/>
                  <a:gd name="connsiteX8" fmla="*/ 502130 w 2552743"/>
                  <a:gd name="connsiteY8" fmla="*/ 707334 h 2390902"/>
                  <a:gd name="connsiteX9" fmla="*/ 476730 w 2552743"/>
                  <a:gd name="connsiteY9" fmla="*/ 751784 h 2390902"/>
                  <a:gd name="connsiteX10" fmla="*/ 489430 w 2552743"/>
                  <a:gd name="connsiteY10" fmla="*/ 796234 h 2390902"/>
                  <a:gd name="connsiteX11" fmla="*/ 591030 w 2552743"/>
                  <a:gd name="connsiteY11" fmla="*/ 758134 h 2390902"/>
                  <a:gd name="connsiteX12" fmla="*/ 711680 w 2552743"/>
                  <a:gd name="connsiteY12" fmla="*/ 662884 h 2390902"/>
                  <a:gd name="connsiteX13" fmla="*/ 832330 w 2552743"/>
                  <a:gd name="connsiteY13" fmla="*/ 586684 h 2390902"/>
                  <a:gd name="connsiteX14" fmla="*/ 908530 w 2552743"/>
                  <a:gd name="connsiteY14" fmla="*/ 567634 h 2390902"/>
                  <a:gd name="connsiteX15" fmla="*/ 997430 w 2552743"/>
                  <a:gd name="connsiteY15" fmla="*/ 618434 h 2390902"/>
                  <a:gd name="connsiteX16" fmla="*/ 1060930 w 2552743"/>
                  <a:gd name="connsiteY16" fmla="*/ 802584 h 2390902"/>
                  <a:gd name="connsiteX17" fmla="*/ 1041880 w 2552743"/>
                  <a:gd name="connsiteY17" fmla="*/ 910534 h 2390902"/>
                  <a:gd name="connsiteX18" fmla="*/ 978380 w 2552743"/>
                  <a:gd name="connsiteY18" fmla="*/ 1012134 h 2390902"/>
                  <a:gd name="connsiteX19" fmla="*/ 851380 w 2552743"/>
                  <a:gd name="connsiteY19" fmla="*/ 1101034 h 2390902"/>
                  <a:gd name="connsiteX20" fmla="*/ 584680 w 2552743"/>
                  <a:gd name="connsiteY20" fmla="*/ 1202634 h 2390902"/>
                  <a:gd name="connsiteX21" fmla="*/ 476730 w 2552743"/>
                  <a:gd name="connsiteY21" fmla="*/ 1253434 h 2390902"/>
                  <a:gd name="connsiteX22" fmla="*/ 419580 w 2552743"/>
                  <a:gd name="connsiteY22" fmla="*/ 1329634 h 2390902"/>
                  <a:gd name="connsiteX23" fmla="*/ 419580 w 2552743"/>
                  <a:gd name="connsiteY23" fmla="*/ 1399484 h 2390902"/>
                  <a:gd name="connsiteX24" fmla="*/ 533880 w 2552743"/>
                  <a:gd name="connsiteY24" fmla="*/ 1367734 h 2390902"/>
                  <a:gd name="connsiteX25" fmla="*/ 654530 w 2552743"/>
                  <a:gd name="connsiteY25" fmla="*/ 1285184 h 2390902"/>
                  <a:gd name="connsiteX26" fmla="*/ 756130 w 2552743"/>
                  <a:gd name="connsiteY26" fmla="*/ 1151834 h 2390902"/>
                  <a:gd name="connsiteX27" fmla="*/ 908530 w 2552743"/>
                  <a:gd name="connsiteY27" fmla="*/ 1075634 h 2390902"/>
                  <a:gd name="connsiteX28" fmla="*/ 1003780 w 2552743"/>
                  <a:gd name="connsiteY28" fmla="*/ 1005784 h 2390902"/>
                  <a:gd name="connsiteX29" fmla="*/ 1137130 w 2552743"/>
                  <a:gd name="connsiteY29" fmla="*/ 1018484 h 2390902"/>
                  <a:gd name="connsiteX30" fmla="*/ 1226030 w 2552743"/>
                  <a:gd name="connsiteY30" fmla="*/ 1101034 h 2390902"/>
                  <a:gd name="connsiteX31" fmla="*/ 1257780 w 2552743"/>
                  <a:gd name="connsiteY31" fmla="*/ 1183584 h 2390902"/>
                  <a:gd name="connsiteX32" fmla="*/ 1238730 w 2552743"/>
                  <a:gd name="connsiteY32" fmla="*/ 1291534 h 2390902"/>
                  <a:gd name="connsiteX33" fmla="*/ 1073630 w 2552743"/>
                  <a:gd name="connsiteY33" fmla="*/ 1431234 h 2390902"/>
                  <a:gd name="connsiteX34" fmla="*/ 902180 w 2552743"/>
                  <a:gd name="connsiteY34" fmla="*/ 1545534 h 2390902"/>
                  <a:gd name="connsiteX35" fmla="*/ 673580 w 2552743"/>
                  <a:gd name="connsiteY35" fmla="*/ 1678884 h 2390902"/>
                  <a:gd name="connsiteX36" fmla="*/ 591030 w 2552743"/>
                  <a:gd name="connsiteY36" fmla="*/ 1742384 h 2390902"/>
                  <a:gd name="connsiteX37" fmla="*/ 527530 w 2552743"/>
                  <a:gd name="connsiteY37" fmla="*/ 1812234 h 2390902"/>
                  <a:gd name="connsiteX38" fmla="*/ 565630 w 2552743"/>
                  <a:gd name="connsiteY38" fmla="*/ 1843984 h 2390902"/>
                  <a:gd name="connsiteX39" fmla="*/ 749780 w 2552743"/>
                  <a:gd name="connsiteY39" fmla="*/ 1755084 h 2390902"/>
                  <a:gd name="connsiteX40" fmla="*/ 857730 w 2552743"/>
                  <a:gd name="connsiteY40" fmla="*/ 1634434 h 2390902"/>
                  <a:gd name="connsiteX41" fmla="*/ 940280 w 2552743"/>
                  <a:gd name="connsiteY41" fmla="*/ 1539184 h 2390902"/>
                  <a:gd name="connsiteX42" fmla="*/ 1118080 w 2552743"/>
                  <a:gd name="connsiteY42" fmla="*/ 1393134 h 2390902"/>
                  <a:gd name="connsiteX43" fmla="*/ 1238730 w 2552743"/>
                  <a:gd name="connsiteY43" fmla="*/ 1291534 h 2390902"/>
                  <a:gd name="connsiteX44" fmla="*/ 1346680 w 2552743"/>
                  <a:gd name="connsiteY44" fmla="*/ 1247084 h 2390902"/>
                  <a:gd name="connsiteX45" fmla="*/ 1435580 w 2552743"/>
                  <a:gd name="connsiteY45" fmla="*/ 1272484 h 2390902"/>
                  <a:gd name="connsiteX46" fmla="*/ 1518130 w 2552743"/>
                  <a:gd name="connsiteY46" fmla="*/ 1367734 h 2390902"/>
                  <a:gd name="connsiteX47" fmla="*/ 1537180 w 2552743"/>
                  <a:gd name="connsiteY47" fmla="*/ 1526484 h 2390902"/>
                  <a:gd name="connsiteX48" fmla="*/ 1473680 w 2552743"/>
                  <a:gd name="connsiteY48" fmla="*/ 1678884 h 2390902"/>
                  <a:gd name="connsiteX49" fmla="*/ 1308580 w 2552743"/>
                  <a:gd name="connsiteY49" fmla="*/ 1831284 h 2390902"/>
                  <a:gd name="connsiteX50" fmla="*/ 1219680 w 2552743"/>
                  <a:gd name="connsiteY50" fmla="*/ 1920184 h 2390902"/>
                  <a:gd name="connsiteX51" fmla="*/ 1219680 w 2552743"/>
                  <a:gd name="connsiteY51" fmla="*/ 1970984 h 2390902"/>
                  <a:gd name="connsiteX52" fmla="*/ 1302230 w 2552743"/>
                  <a:gd name="connsiteY52" fmla="*/ 1970984 h 2390902"/>
                  <a:gd name="connsiteX53" fmla="*/ 1391130 w 2552743"/>
                  <a:gd name="connsiteY53" fmla="*/ 1888434 h 2390902"/>
                  <a:gd name="connsiteX54" fmla="*/ 1492730 w 2552743"/>
                  <a:gd name="connsiteY54" fmla="*/ 1793184 h 2390902"/>
                  <a:gd name="connsiteX55" fmla="*/ 1619730 w 2552743"/>
                  <a:gd name="connsiteY55" fmla="*/ 1748734 h 2390902"/>
                  <a:gd name="connsiteX56" fmla="*/ 1816580 w 2552743"/>
                  <a:gd name="connsiteY56" fmla="*/ 1786834 h 2390902"/>
                  <a:gd name="connsiteX57" fmla="*/ 1899130 w 2552743"/>
                  <a:gd name="connsiteY57" fmla="*/ 1951934 h 2390902"/>
                  <a:gd name="connsiteX58" fmla="*/ 1886430 w 2552743"/>
                  <a:gd name="connsiteY58" fmla="*/ 2053534 h 2390902"/>
                  <a:gd name="connsiteX59" fmla="*/ 1816580 w 2552743"/>
                  <a:gd name="connsiteY59" fmla="*/ 2136084 h 2390902"/>
                  <a:gd name="connsiteX60" fmla="*/ 1683230 w 2552743"/>
                  <a:gd name="connsiteY60" fmla="*/ 2193234 h 2390902"/>
                  <a:gd name="connsiteX61" fmla="*/ 1797530 w 2552743"/>
                  <a:gd name="connsiteY61" fmla="*/ 2142434 h 2390902"/>
                  <a:gd name="connsiteX62" fmla="*/ 1905480 w 2552743"/>
                  <a:gd name="connsiteY62" fmla="*/ 2034484 h 2390902"/>
                  <a:gd name="connsiteX63" fmla="*/ 2016855 w 2552743"/>
                  <a:gd name="connsiteY63" fmla="*/ 1969057 h 2390902"/>
                  <a:gd name="connsiteX64" fmla="*/ 2156555 w 2552743"/>
                  <a:gd name="connsiteY64" fmla="*/ 1950008 h 2390902"/>
                  <a:gd name="connsiteX65" fmla="*/ 2282419 w 2552743"/>
                  <a:gd name="connsiteY65" fmla="*/ 1974664 h 2390902"/>
                  <a:gd name="connsiteX66" fmla="*/ 2339926 w 2552743"/>
                  <a:gd name="connsiteY66" fmla="*/ 1934553 h 2390902"/>
                  <a:gd name="connsiteX67" fmla="*/ 2454939 w 2552743"/>
                  <a:gd name="connsiteY67" fmla="*/ 1920369 h 2390902"/>
                  <a:gd name="connsiteX68" fmla="*/ 2543405 w 2552743"/>
                  <a:gd name="connsiteY68" fmla="*/ 1884010 h 2390902"/>
                  <a:gd name="connsiteX69" fmla="*/ 2540480 w 2552743"/>
                  <a:gd name="connsiteY69" fmla="*/ 1996384 h 2390902"/>
                  <a:gd name="connsiteX70" fmla="*/ 2457930 w 2552743"/>
                  <a:gd name="connsiteY70" fmla="*/ 2097984 h 2390902"/>
                  <a:gd name="connsiteX71" fmla="*/ 2343630 w 2552743"/>
                  <a:gd name="connsiteY71" fmla="*/ 2155134 h 2390902"/>
                  <a:gd name="connsiteX72" fmla="*/ 2127730 w 2552743"/>
                  <a:gd name="connsiteY72" fmla="*/ 2167834 h 2390902"/>
                  <a:gd name="connsiteX73" fmla="*/ 2013430 w 2552743"/>
                  <a:gd name="connsiteY73" fmla="*/ 2186884 h 2390902"/>
                  <a:gd name="connsiteX74" fmla="*/ 1892780 w 2552743"/>
                  <a:gd name="connsiteY74" fmla="*/ 2256734 h 2390902"/>
                  <a:gd name="connsiteX75" fmla="*/ 1778480 w 2552743"/>
                  <a:gd name="connsiteY75" fmla="*/ 2358334 h 2390902"/>
                  <a:gd name="connsiteX76" fmla="*/ 1651480 w 2552743"/>
                  <a:gd name="connsiteY76" fmla="*/ 2383734 h 2390902"/>
                  <a:gd name="connsiteX77" fmla="*/ 1524480 w 2552743"/>
                  <a:gd name="connsiteY77" fmla="*/ 2383734 h 2390902"/>
                  <a:gd name="connsiteX78" fmla="*/ 1429230 w 2552743"/>
                  <a:gd name="connsiteY78" fmla="*/ 2301184 h 2390902"/>
                  <a:gd name="connsiteX79" fmla="*/ 1429230 w 2552743"/>
                  <a:gd name="connsiteY79" fmla="*/ 2205934 h 2390902"/>
                  <a:gd name="connsiteX80" fmla="*/ 1499080 w 2552743"/>
                  <a:gd name="connsiteY80" fmla="*/ 2104334 h 2390902"/>
                  <a:gd name="connsiteX81" fmla="*/ 1645130 w 2552743"/>
                  <a:gd name="connsiteY81" fmla="*/ 2034484 h 2390902"/>
                  <a:gd name="connsiteX82" fmla="*/ 1727680 w 2552743"/>
                  <a:gd name="connsiteY82" fmla="*/ 1983684 h 2390902"/>
                  <a:gd name="connsiteX83" fmla="*/ 1676880 w 2552743"/>
                  <a:gd name="connsiteY83" fmla="*/ 1932884 h 2390902"/>
                  <a:gd name="connsiteX84" fmla="*/ 1524480 w 2552743"/>
                  <a:gd name="connsiteY84" fmla="*/ 1990034 h 2390902"/>
                  <a:gd name="connsiteX85" fmla="*/ 1378430 w 2552743"/>
                  <a:gd name="connsiteY85" fmla="*/ 2104334 h 2390902"/>
                  <a:gd name="connsiteX86" fmla="*/ 1194280 w 2552743"/>
                  <a:gd name="connsiteY86" fmla="*/ 2180534 h 2390902"/>
                  <a:gd name="connsiteX87" fmla="*/ 1060930 w 2552743"/>
                  <a:gd name="connsiteY87" fmla="*/ 2174184 h 2390902"/>
                  <a:gd name="connsiteX88" fmla="*/ 965680 w 2552743"/>
                  <a:gd name="connsiteY88" fmla="*/ 2059884 h 2390902"/>
                  <a:gd name="connsiteX89" fmla="*/ 997430 w 2552743"/>
                  <a:gd name="connsiteY89" fmla="*/ 1875734 h 2390902"/>
                  <a:gd name="connsiteX90" fmla="*/ 1168880 w 2552743"/>
                  <a:gd name="connsiteY90" fmla="*/ 1748734 h 2390902"/>
                  <a:gd name="connsiteX91" fmla="*/ 1333980 w 2552743"/>
                  <a:gd name="connsiteY91" fmla="*/ 1609034 h 2390902"/>
                  <a:gd name="connsiteX92" fmla="*/ 1346680 w 2552743"/>
                  <a:gd name="connsiteY92" fmla="*/ 1507434 h 2390902"/>
                  <a:gd name="connsiteX93" fmla="*/ 1276830 w 2552743"/>
                  <a:gd name="connsiteY93" fmla="*/ 1482034 h 2390902"/>
                  <a:gd name="connsiteX94" fmla="*/ 1168880 w 2552743"/>
                  <a:gd name="connsiteY94" fmla="*/ 1551884 h 2390902"/>
                  <a:gd name="connsiteX95" fmla="*/ 1035530 w 2552743"/>
                  <a:gd name="connsiteY95" fmla="*/ 1723334 h 2390902"/>
                  <a:gd name="connsiteX96" fmla="*/ 864080 w 2552743"/>
                  <a:gd name="connsiteY96" fmla="*/ 1882084 h 2390902"/>
                  <a:gd name="connsiteX97" fmla="*/ 679930 w 2552743"/>
                  <a:gd name="connsiteY97" fmla="*/ 2002734 h 2390902"/>
                  <a:gd name="connsiteX98" fmla="*/ 508480 w 2552743"/>
                  <a:gd name="connsiteY98" fmla="*/ 2034484 h 2390902"/>
                  <a:gd name="connsiteX99" fmla="*/ 362430 w 2552743"/>
                  <a:gd name="connsiteY99" fmla="*/ 1958284 h 2390902"/>
                  <a:gd name="connsiteX100" fmla="*/ 349730 w 2552743"/>
                  <a:gd name="connsiteY100" fmla="*/ 1805884 h 2390902"/>
                  <a:gd name="connsiteX101" fmla="*/ 457680 w 2552743"/>
                  <a:gd name="connsiteY101" fmla="*/ 1647134 h 2390902"/>
                  <a:gd name="connsiteX102" fmla="*/ 648180 w 2552743"/>
                  <a:gd name="connsiteY102" fmla="*/ 1501084 h 2390902"/>
                  <a:gd name="connsiteX103" fmla="*/ 927580 w 2552743"/>
                  <a:gd name="connsiteY103" fmla="*/ 1355034 h 2390902"/>
                  <a:gd name="connsiteX104" fmla="*/ 1029180 w 2552743"/>
                  <a:gd name="connsiteY104" fmla="*/ 1272484 h 2390902"/>
                  <a:gd name="connsiteX105" fmla="*/ 1054580 w 2552743"/>
                  <a:gd name="connsiteY105" fmla="*/ 1208984 h 2390902"/>
                  <a:gd name="connsiteX106" fmla="*/ 984730 w 2552743"/>
                  <a:gd name="connsiteY106" fmla="*/ 1189934 h 2390902"/>
                  <a:gd name="connsiteX107" fmla="*/ 895830 w 2552743"/>
                  <a:gd name="connsiteY107" fmla="*/ 1259784 h 2390902"/>
                  <a:gd name="connsiteX108" fmla="*/ 832330 w 2552743"/>
                  <a:gd name="connsiteY108" fmla="*/ 1380434 h 2390902"/>
                  <a:gd name="connsiteX109" fmla="*/ 686280 w 2552743"/>
                  <a:gd name="connsiteY109" fmla="*/ 1475684 h 2390902"/>
                  <a:gd name="connsiteX110" fmla="*/ 552930 w 2552743"/>
                  <a:gd name="connsiteY110" fmla="*/ 1551884 h 2390902"/>
                  <a:gd name="connsiteX111" fmla="*/ 394180 w 2552743"/>
                  <a:gd name="connsiteY111" fmla="*/ 1564584 h 2390902"/>
                  <a:gd name="connsiteX112" fmla="*/ 248130 w 2552743"/>
                  <a:gd name="connsiteY112" fmla="*/ 1494734 h 2390902"/>
                  <a:gd name="connsiteX113" fmla="*/ 203680 w 2552743"/>
                  <a:gd name="connsiteY113" fmla="*/ 1361384 h 2390902"/>
                  <a:gd name="connsiteX114" fmla="*/ 235430 w 2552743"/>
                  <a:gd name="connsiteY114" fmla="*/ 1234384 h 2390902"/>
                  <a:gd name="connsiteX115" fmla="*/ 400530 w 2552743"/>
                  <a:gd name="connsiteY115" fmla="*/ 1107384 h 2390902"/>
                  <a:gd name="connsiteX116" fmla="*/ 578330 w 2552743"/>
                  <a:gd name="connsiteY116" fmla="*/ 1037534 h 2390902"/>
                  <a:gd name="connsiteX117" fmla="*/ 794230 w 2552743"/>
                  <a:gd name="connsiteY117" fmla="*/ 935934 h 2390902"/>
                  <a:gd name="connsiteX118" fmla="*/ 876780 w 2552743"/>
                  <a:gd name="connsiteY118" fmla="*/ 821634 h 2390902"/>
                  <a:gd name="connsiteX119" fmla="*/ 845030 w 2552743"/>
                  <a:gd name="connsiteY119" fmla="*/ 789884 h 2390902"/>
                  <a:gd name="connsiteX120" fmla="*/ 730730 w 2552743"/>
                  <a:gd name="connsiteY120" fmla="*/ 885134 h 2390902"/>
                  <a:gd name="connsiteX121" fmla="*/ 508480 w 2552743"/>
                  <a:gd name="connsiteY121" fmla="*/ 980384 h 2390902"/>
                  <a:gd name="connsiteX122" fmla="*/ 362430 w 2552743"/>
                  <a:gd name="connsiteY122" fmla="*/ 967684 h 2390902"/>
                  <a:gd name="connsiteX123" fmla="*/ 267180 w 2552743"/>
                  <a:gd name="connsiteY123" fmla="*/ 847034 h 2390902"/>
                  <a:gd name="connsiteX124" fmla="*/ 254480 w 2552743"/>
                  <a:gd name="connsiteY124" fmla="*/ 726384 h 2390902"/>
                  <a:gd name="connsiteX125" fmla="*/ 356080 w 2552743"/>
                  <a:gd name="connsiteY125" fmla="*/ 599384 h 2390902"/>
                  <a:gd name="connsiteX126" fmla="*/ 521180 w 2552743"/>
                  <a:gd name="connsiteY126" fmla="*/ 497784 h 2390902"/>
                  <a:gd name="connsiteX127" fmla="*/ 635480 w 2552743"/>
                  <a:gd name="connsiteY127" fmla="*/ 434284 h 2390902"/>
                  <a:gd name="connsiteX128" fmla="*/ 686280 w 2552743"/>
                  <a:gd name="connsiteY128" fmla="*/ 326334 h 2390902"/>
                  <a:gd name="connsiteX129" fmla="*/ 679930 w 2552743"/>
                  <a:gd name="connsiteY129" fmla="*/ 294584 h 2390902"/>
                  <a:gd name="connsiteX130" fmla="*/ 603730 w 2552743"/>
                  <a:gd name="connsiteY130" fmla="*/ 358084 h 2390902"/>
                  <a:gd name="connsiteX131" fmla="*/ 521180 w 2552743"/>
                  <a:gd name="connsiteY131" fmla="*/ 402534 h 2390902"/>
                  <a:gd name="connsiteX132" fmla="*/ 300310 w 2552743"/>
                  <a:gd name="connsiteY132" fmla="*/ 407779 h 2390902"/>
                  <a:gd name="connsiteX133" fmla="*/ 216104 w 2552743"/>
                  <a:gd name="connsiteY133" fmla="*/ 334617 h 2390902"/>
                  <a:gd name="connsiteX134" fmla="*/ 0 w 2552743"/>
                  <a:gd name="connsiteY134" fmla="*/ 282382 h 2390902"/>
                  <a:gd name="connsiteX0" fmla="*/ 11247 w 2552743"/>
                  <a:gd name="connsiteY0" fmla="*/ 0 h 2390902"/>
                  <a:gd name="connsiteX1" fmla="*/ 189875 w 2552743"/>
                  <a:gd name="connsiteY1" fmla="*/ 129484 h 2390902"/>
                  <a:gd name="connsiteX2" fmla="*/ 398321 w 2552743"/>
                  <a:gd name="connsiteY2" fmla="*/ 226391 h 2390902"/>
                  <a:gd name="connsiteX3" fmla="*/ 768830 w 2552743"/>
                  <a:gd name="connsiteY3" fmla="*/ 110434 h 2390902"/>
                  <a:gd name="connsiteX4" fmla="*/ 845030 w 2552743"/>
                  <a:gd name="connsiteY4" fmla="*/ 205684 h 2390902"/>
                  <a:gd name="connsiteX5" fmla="*/ 864080 w 2552743"/>
                  <a:gd name="connsiteY5" fmla="*/ 351734 h 2390902"/>
                  <a:gd name="connsiteX6" fmla="*/ 813280 w 2552743"/>
                  <a:gd name="connsiteY6" fmla="*/ 516834 h 2390902"/>
                  <a:gd name="connsiteX7" fmla="*/ 673580 w 2552743"/>
                  <a:gd name="connsiteY7" fmla="*/ 605734 h 2390902"/>
                  <a:gd name="connsiteX8" fmla="*/ 502130 w 2552743"/>
                  <a:gd name="connsiteY8" fmla="*/ 707334 h 2390902"/>
                  <a:gd name="connsiteX9" fmla="*/ 476730 w 2552743"/>
                  <a:gd name="connsiteY9" fmla="*/ 751784 h 2390902"/>
                  <a:gd name="connsiteX10" fmla="*/ 489430 w 2552743"/>
                  <a:gd name="connsiteY10" fmla="*/ 796234 h 2390902"/>
                  <a:gd name="connsiteX11" fmla="*/ 591030 w 2552743"/>
                  <a:gd name="connsiteY11" fmla="*/ 758134 h 2390902"/>
                  <a:gd name="connsiteX12" fmla="*/ 711680 w 2552743"/>
                  <a:gd name="connsiteY12" fmla="*/ 662884 h 2390902"/>
                  <a:gd name="connsiteX13" fmla="*/ 832330 w 2552743"/>
                  <a:gd name="connsiteY13" fmla="*/ 586684 h 2390902"/>
                  <a:gd name="connsiteX14" fmla="*/ 908530 w 2552743"/>
                  <a:gd name="connsiteY14" fmla="*/ 567634 h 2390902"/>
                  <a:gd name="connsiteX15" fmla="*/ 997430 w 2552743"/>
                  <a:gd name="connsiteY15" fmla="*/ 618434 h 2390902"/>
                  <a:gd name="connsiteX16" fmla="*/ 1060930 w 2552743"/>
                  <a:gd name="connsiteY16" fmla="*/ 802584 h 2390902"/>
                  <a:gd name="connsiteX17" fmla="*/ 1041880 w 2552743"/>
                  <a:gd name="connsiteY17" fmla="*/ 910534 h 2390902"/>
                  <a:gd name="connsiteX18" fmla="*/ 978380 w 2552743"/>
                  <a:gd name="connsiteY18" fmla="*/ 1012134 h 2390902"/>
                  <a:gd name="connsiteX19" fmla="*/ 851380 w 2552743"/>
                  <a:gd name="connsiteY19" fmla="*/ 1101034 h 2390902"/>
                  <a:gd name="connsiteX20" fmla="*/ 584680 w 2552743"/>
                  <a:gd name="connsiteY20" fmla="*/ 1202634 h 2390902"/>
                  <a:gd name="connsiteX21" fmla="*/ 476730 w 2552743"/>
                  <a:gd name="connsiteY21" fmla="*/ 1253434 h 2390902"/>
                  <a:gd name="connsiteX22" fmla="*/ 419580 w 2552743"/>
                  <a:gd name="connsiteY22" fmla="*/ 1329634 h 2390902"/>
                  <a:gd name="connsiteX23" fmla="*/ 419580 w 2552743"/>
                  <a:gd name="connsiteY23" fmla="*/ 1399484 h 2390902"/>
                  <a:gd name="connsiteX24" fmla="*/ 533880 w 2552743"/>
                  <a:gd name="connsiteY24" fmla="*/ 1367734 h 2390902"/>
                  <a:gd name="connsiteX25" fmla="*/ 654530 w 2552743"/>
                  <a:gd name="connsiteY25" fmla="*/ 1285184 h 2390902"/>
                  <a:gd name="connsiteX26" fmla="*/ 756130 w 2552743"/>
                  <a:gd name="connsiteY26" fmla="*/ 1151834 h 2390902"/>
                  <a:gd name="connsiteX27" fmla="*/ 908530 w 2552743"/>
                  <a:gd name="connsiteY27" fmla="*/ 1075634 h 2390902"/>
                  <a:gd name="connsiteX28" fmla="*/ 1003780 w 2552743"/>
                  <a:gd name="connsiteY28" fmla="*/ 1005784 h 2390902"/>
                  <a:gd name="connsiteX29" fmla="*/ 1137130 w 2552743"/>
                  <a:gd name="connsiteY29" fmla="*/ 1018484 h 2390902"/>
                  <a:gd name="connsiteX30" fmla="*/ 1226030 w 2552743"/>
                  <a:gd name="connsiteY30" fmla="*/ 1101034 h 2390902"/>
                  <a:gd name="connsiteX31" fmla="*/ 1257780 w 2552743"/>
                  <a:gd name="connsiteY31" fmla="*/ 1183584 h 2390902"/>
                  <a:gd name="connsiteX32" fmla="*/ 1238730 w 2552743"/>
                  <a:gd name="connsiteY32" fmla="*/ 1291534 h 2390902"/>
                  <a:gd name="connsiteX33" fmla="*/ 1073630 w 2552743"/>
                  <a:gd name="connsiteY33" fmla="*/ 1431234 h 2390902"/>
                  <a:gd name="connsiteX34" fmla="*/ 902180 w 2552743"/>
                  <a:gd name="connsiteY34" fmla="*/ 1545534 h 2390902"/>
                  <a:gd name="connsiteX35" fmla="*/ 673580 w 2552743"/>
                  <a:gd name="connsiteY35" fmla="*/ 1678884 h 2390902"/>
                  <a:gd name="connsiteX36" fmla="*/ 591030 w 2552743"/>
                  <a:gd name="connsiteY36" fmla="*/ 1742384 h 2390902"/>
                  <a:gd name="connsiteX37" fmla="*/ 527530 w 2552743"/>
                  <a:gd name="connsiteY37" fmla="*/ 1812234 h 2390902"/>
                  <a:gd name="connsiteX38" fmla="*/ 565630 w 2552743"/>
                  <a:gd name="connsiteY38" fmla="*/ 1843984 h 2390902"/>
                  <a:gd name="connsiteX39" fmla="*/ 749780 w 2552743"/>
                  <a:gd name="connsiteY39" fmla="*/ 1755084 h 2390902"/>
                  <a:gd name="connsiteX40" fmla="*/ 857730 w 2552743"/>
                  <a:gd name="connsiteY40" fmla="*/ 1634434 h 2390902"/>
                  <a:gd name="connsiteX41" fmla="*/ 940280 w 2552743"/>
                  <a:gd name="connsiteY41" fmla="*/ 1539184 h 2390902"/>
                  <a:gd name="connsiteX42" fmla="*/ 1118080 w 2552743"/>
                  <a:gd name="connsiteY42" fmla="*/ 1393134 h 2390902"/>
                  <a:gd name="connsiteX43" fmla="*/ 1238730 w 2552743"/>
                  <a:gd name="connsiteY43" fmla="*/ 1291534 h 2390902"/>
                  <a:gd name="connsiteX44" fmla="*/ 1346680 w 2552743"/>
                  <a:gd name="connsiteY44" fmla="*/ 1247084 h 2390902"/>
                  <a:gd name="connsiteX45" fmla="*/ 1435580 w 2552743"/>
                  <a:gd name="connsiteY45" fmla="*/ 1272484 h 2390902"/>
                  <a:gd name="connsiteX46" fmla="*/ 1518130 w 2552743"/>
                  <a:gd name="connsiteY46" fmla="*/ 1367734 h 2390902"/>
                  <a:gd name="connsiteX47" fmla="*/ 1537180 w 2552743"/>
                  <a:gd name="connsiteY47" fmla="*/ 1526484 h 2390902"/>
                  <a:gd name="connsiteX48" fmla="*/ 1473680 w 2552743"/>
                  <a:gd name="connsiteY48" fmla="*/ 1678884 h 2390902"/>
                  <a:gd name="connsiteX49" fmla="*/ 1308580 w 2552743"/>
                  <a:gd name="connsiteY49" fmla="*/ 1831284 h 2390902"/>
                  <a:gd name="connsiteX50" fmla="*/ 1219680 w 2552743"/>
                  <a:gd name="connsiteY50" fmla="*/ 1920184 h 2390902"/>
                  <a:gd name="connsiteX51" fmla="*/ 1219680 w 2552743"/>
                  <a:gd name="connsiteY51" fmla="*/ 1970984 h 2390902"/>
                  <a:gd name="connsiteX52" fmla="*/ 1302230 w 2552743"/>
                  <a:gd name="connsiteY52" fmla="*/ 1970984 h 2390902"/>
                  <a:gd name="connsiteX53" fmla="*/ 1391130 w 2552743"/>
                  <a:gd name="connsiteY53" fmla="*/ 1888434 h 2390902"/>
                  <a:gd name="connsiteX54" fmla="*/ 1492730 w 2552743"/>
                  <a:gd name="connsiteY54" fmla="*/ 1793184 h 2390902"/>
                  <a:gd name="connsiteX55" fmla="*/ 1619730 w 2552743"/>
                  <a:gd name="connsiteY55" fmla="*/ 1748734 h 2390902"/>
                  <a:gd name="connsiteX56" fmla="*/ 1816580 w 2552743"/>
                  <a:gd name="connsiteY56" fmla="*/ 1786834 h 2390902"/>
                  <a:gd name="connsiteX57" fmla="*/ 1899130 w 2552743"/>
                  <a:gd name="connsiteY57" fmla="*/ 1951934 h 2390902"/>
                  <a:gd name="connsiteX58" fmla="*/ 1886430 w 2552743"/>
                  <a:gd name="connsiteY58" fmla="*/ 2053534 h 2390902"/>
                  <a:gd name="connsiteX59" fmla="*/ 1816580 w 2552743"/>
                  <a:gd name="connsiteY59" fmla="*/ 2136084 h 2390902"/>
                  <a:gd name="connsiteX60" fmla="*/ 1683230 w 2552743"/>
                  <a:gd name="connsiteY60" fmla="*/ 2193234 h 2390902"/>
                  <a:gd name="connsiteX61" fmla="*/ 1797530 w 2552743"/>
                  <a:gd name="connsiteY61" fmla="*/ 2142434 h 2390902"/>
                  <a:gd name="connsiteX62" fmla="*/ 1905480 w 2552743"/>
                  <a:gd name="connsiteY62" fmla="*/ 2034484 h 2390902"/>
                  <a:gd name="connsiteX63" fmla="*/ 2016855 w 2552743"/>
                  <a:gd name="connsiteY63" fmla="*/ 1969057 h 2390902"/>
                  <a:gd name="connsiteX64" fmla="*/ 2156555 w 2552743"/>
                  <a:gd name="connsiteY64" fmla="*/ 1950008 h 2390902"/>
                  <a:gd name="connsiteX65" fmla="*/ 2282419 w 2552743"/>
                  <a:gd name="connsiteY65" fmla="*/ 1974664 h 2390902"/>
                  <a:gd name="connsiteX66" fmla="*/ 2339926 w 2552743"/>
                  <a:gd name="connsiteY66" fmla="*/ 1934553 h 2390902"/>
                  <a:gd name="connsiteX67" fmla="*/ 2454939 w 2552743"/>
                  <a:gd name="connsiteY67" fmla="*/ 1920369 h 2390902"/>
                  <a:gd name="connsiteX68" fmla="*/ 2543405 w 2552743"/>
                  <a:gd name="connsiteY68" fmla="*/ 1884010 h 2390902"/>
                  <a:gd name="connsiteX69" fmla="*/ 2540480 w 2552743"/>
                  <a:gd name="connsiteY69" fmla="*/ 1996384 h 2390902"/>
                  <a:gd name="connsiteX70" fmla="*/ 2457930 w 2552743"/>
                  <a:gd name="connsiteY70" fmla="*/ 2097984 h 2390902"/>
                  <a:gd name="connsiteX71" fmla="*/ 2343630 w 2552743"/>
                  <a:gd name="connsiteY71" fmla="*/ 2155134 h 2390902"/>
                  <a:gd name="connsiteX72" fmla="*/ 2127730 w 2552743"/>
                  <a:gd name="connsiteY72" fmla="*/ 2167834 h 2390902"/>
                  <a:gd name="connsiteX73" fmla="*/ 2013430 w 2552743"/>
                  <a:gd name="connsiteY73" fmla="*/ 2186884 h 2390902"/>
                  <a:gd name="connsiteX74" fmla="*/ 1892780 w 2552743"/>
                  <a:gd name="connsiteY74" fmla="*/ 2256734 h 2390902"/>
                  <a:gd name="connsiteX75" fmla="*/ 1778480 w 2552743"/>
                  <a:gd name="connsiteY75" fmla="*/ 2358334 h 2390902"/>
                  <a:gd name="connsiteX76" fmla="*/ 1651480 w 2552743"/>
                  <a:gd name="connsiteY76" fmla="*/ 2383734 h 2390902"/>
                  <a:gd name="connsiteX77" fmla="*/ 1524480 w 2552743"/>
                  <a:gd name="connsiteY77" fmla="*/ 2383734 h 2390902"/>
                  <a:gd name="connsiteX78" fmla="*/ 1429230 w 2552743"/>
                  <a:gd name="connsiteY78" fmla="*/ 2301184 h 2390902"/>
                  <a:gd name="connsiteX79" fmla="*/ 1429230 w 2552743"/>
                  <a:gd name="connsiteY79" fmla="*/ 2205934 h 2390902"/>
                  <a:gd name="connsiteX80" fmla="*/ 1499080 w 2552743"/>
                  <a:gd name="connsiteY80" fmla="*/ 2104334 h 2390902"/>
                  <a:gd name="connsiteX81" fmla="*/ 1645130 w 2552743"/>
                  <a:gd name="connsiteY81" fmla="*/ 2034484 h 2390902"/>
                  <a:gd name="connsiteX82" fmla="*/ 1727680 w 2552743"/>
                  <a:gd name="connsiteY82" fmla="*/ 1983684 h 2390902"/>
                  <a:gd name="connsiteX83" fmla="*/ 1676880 w 2552743"/>
                  <a:gd name="connsiteY83" fmla="*/ 1932884 h 2390902"/>
                  <a:gd name="connsiteX84" fmla="*/ 1524480 w 2552743"/>
                  <a:gd name="connsiteY84" fmla="*/ 1990034 h 2390902"/>
                  <a:gd name="connsiteX85" fmla="*/ 1378430 w 2552743"/>
                  <a:gd name="connsiteY85" fmla="*/ 2104334 h 2390902"/>
                  <a:gd name="connsiteX86" fmla="*/ 1194280 w 2552743"/>
                  <a:gd name="connsiteY86" fmla="*/ 2180534 h 2390902"/>
                  <a:gd name="connsiteX87" fmla="*/ 1060930 w 2552743"/>
                  <a:gd name="connsiteY87" fmla="*/ 2174184 h 2390902"/>
                  <a:gd name="connsiteX88" fmla="*/ 965680 w 2552743"/>
                  <a:gd name="connsiteY88" fmla="*/ 2059884 h 2390902"/>
                  <a:gd name="connsiteX89" fmla="*/ 997430 w 2552743"/>
                  <a:gd name="connsiteY89" fmla="*/ 1875734 h 2390902"/>
                  <a:gd name="connsiteX90" fmla="*/ 1168880 w 2552743"/>
                  <a:gd name="connsiteY90" fmla="*/ 1748734 h 2390902"/>
                  <a:gd name="connsiteX91" fmla="*/ 1333980 w 2552743"/>
                  <a:gd name="connsiteY91" fmla="*/ 1609034 h 2390902"/>
                  <a:gd name="connsiteX92" fmla="*/ 1346680 w 2552743"/>
                  <a:gd name="connsiteY92" fmla="*/ 1507434 h 2390902"/>
                  <a:gd name="connsiteX93" fmla="*/ 1276830 w 2552743"/>
                  <a:gd name="connsiteY93" fmla="*/ 1482034 h 2390902"/>
                  <a:gd name="connsiteX94" fmla="*/ 1168880 w 2552743"/>
                  <a:gd name="connsiteY94" fmla="*/ 1551884 h 2390902"/>
                  <a:gd name="connsiteX95" fmla="*/ 1035530 w 2552743"/>
                  <a:gd name="connsiteY95" fmla="*/ 1723334 h 2390902"/>
                  <a:gd name="connsiteX96" fmla="*/ 864080 w 2552743"/>
                  <a:gd name="connsiteY96" fmla="*/ 1882084 h 2390902"/>
                  <a:gd name="connsiteX97" fmla="*/ 679930 w 2552743"/>
                  <a:gd name="connsiteY97" fmla="*/ 2002734 h 2390902"/>
                  <a:gd name="connsiteX98" fmla="*/ 508480 w 2552743"/>
                  <a:gd name="connsiteY98" fmla="*/ 2034484 h 2390902"/>
                  <a:gd name="connsiteX99" fmla="*/ 362430 w 2552743"/>
                  <a:gd name="connsiteY99" fmla="*/ 1958284 h 2390902"/>
                  <a:gd name="connsiteX100" fmla="*/ 349730 w 2552743"/>
                  <a:gd name="connsiteY100" fmla="*/ 1805884 h 2390902"/>
                  <a:gd name="connsiteX101" fmla="*/ 457680 w 2552743"/>
                  <a:gd name="connsiteY101" fmla="*/ 1647134 h 2390902"/>
                  <a:gd name="connsiteX102" fmla="*/ 648180 w 2552743"/>
                  <a:gd name="connsiteY102" fmla="*/ 1501084 h 2390902"/>
                  <a:gd name="connsiteX103" fmla="*/ 927580 w 2552743"/>
                  <a:gd name="connsiteY103" fmla="*/ 1355034 h 2390902"/>
                  <a:gd name="connsiteX104" fmla="*/ 1029180 w 2552743"/>
                  <a:gd name="connsiteY104" fmla="*/ 1272484 h 2390902"/>
                  <a:gd name="connsiteX105" fmla="*/ 1054580 w 2552743"/>
                  <a:gd name="connsiteY105" fmla="*/ 1208984 h 2390902"/>
                  <a:gd name="connsiteX106" fmla="*/ 984730 w 2552743"/>
                  <a:gd name="connsiteY106" fmla="*/ 1189934 h 2390902"/>
                  <a:gd name="connsiteX107" fmla="*/ 895830 w 2552743"/>
                  <a:gd name="connsiteY107" fmla="*/ 1259784 h 2390902"/>
                  <a:gd name="connsiteX108" fmla="*/ 832330 w 2552743"/>
                  <a:gd name="connsiteY108" fmla="*/ 1380434 h 2390902"/>
                  <a:gd name="connsiteX109" fmla="*/ 686280 w 2552743"/>
                  <a:gd name="connsiteY109" fmla="*/ 1475684 h 2390902"/>
                  <a:gd name="connsiteX110" fmla="*/ 552930 w 2552743"/>
                  <a:gd name="connsiteY110" fmla="*/ 1551884 h 2390902"/>
                  <a:gd name="connsiteX111" fmla="*/ 394180 w 2552743"/>
                  <a:gd name="connsiteY111" fmla="*/ 1564584 h 2390902"/>
                  <a:gd name="connsiteX112" fmla="*/ 248130 w 2552743"/>
                  <a:gd name="connsiteY112" fmla="*/ 1494734 h 2390902"/>
                  <a:gd name="connsiteX113" fmla="*/ 203680 w 2552743"/>
                  <a:gd name="connsiteY113" fmla="*/ 1361384 h 2390902"/>
                  <a:gd name="connsiteX114" fmla="*/ 235430 w 2552743"/>
                  <a:gd name="connsiteY114" fmla="*/ 1234384 h 2390902"/>
                  <a:gd name="connsiteX115" fmla="*/ 400530 w 2552743"/>
                  <a:gd name="connsiteY115" fmla="*/ 1107384 h 2390902"/>
                  <a:gd name="connsiteX116" fmla="*/ 578330 w 2552743"/>
                  <a:gd name="connsiteY116" fmla="*/ 1037534 h 2390902"/>
                  <a:gd name="connsiteX117" fmla="*/ 794230 w 2552743"/>
                  <a:gd name="connsiteY117" fmla="*/ 935934 h 2390902"/>
                  <a:gd name="connsiteX118" fmla="*/ 876780 w 2552743"/>
                  <a:gd name="connsiteY118" fmla="*/ 821634 h 2390902"/>
                  <a:gd name="connsiteX119" fmla="*/ 845030 w 2552743"/>
                  <a:gd name="connsiteY119" fmla="*/ 789884 h 2390902"/>
                  <a:gd name="connsiteX120" fmla="*/ 730730 w 2552743"/>
                  <a:gd name="connsiteY120" fmla="*/ 885134 h 2390902"/>
                  <a:gd name="connsiteX121" fmla="*/ 508480 w 2552743"/>
                  <a:gd name="connsiteY121" fmla="*/ 980384 h 2390902"/>
                  <a:gd name="connsiteX122" fmla="*/ 362430 w 2552743"/>
                  <a:gd name="connsiteY122" fmla="*/ 967684 h 2390902"/>
                  <a:gd name="connsiteX123" fmla="*/ 267180 w 2552743"/>
                  <a:gd name="connsiteY123" fmla="*/ 847034 h 2390902"/>
                  <a:gd name="connsiteX124" fmla="*/ 254480 w 2552743"/>
                  <a:gd name="connsiteY124" fmla="*/ 726384 h 2390902"/>
                  <a:gd name="connsiteX125" fmla="*/ 356080 w 2552743"/>
                  <a:gd name="connsiteY125" fmla="*/ 599384 h 2390902"/>
                  <a:gd name="connsiteX126" fmla="*/ 521180 w 2552743"/>
                  <a:gd name="connsiteY126" fmla="*/ 497784 h 2390902"/>
                  <a:gd name="connsiteX127" fmla="*/ 635480 w 2552743"/>
                  <a:gd name="connsiteY127" fmla="*/ 434284 h 2390902"/>
                  <a:gd name="connsiteX128" fmla="*/ 686280 w 2552743"/>
                  <a:gd name="connsiteY128" fmla="*/ 326334 h 2390902"/>
                  <a:gd name="connsiteX129" fmla="*/ 679930 w 2552743"/>
                  <a:gd name="connsiteY129" fmla="*/ 294584 h 2390902"/>
                  <a:gd name="connsiteX130" fmla="*/ 603730 w 2552743"/>
                  <a:gd name="connsiteY130" fmla="*/ 358084 h 2390902"/>
                  <a:gd name="connsiteX131" fmla="*/ 521180 w 2552743"/>
                  <a:gd name="connsiteY131" fmla="*/ 402534 h 2390902"/>
                  <a:gd name="connsiteX132" fmla="*/ 300310 w 2552743"/>
                  <a:gd name="connsiteY132" fmla="*/ 407779 h 2390902"/>
                  <a:gd name="connsiteX133" fmla="*/ 139263 w 2552743"/>
                  <a:gd name="connsiteY133" fmla="*/ 403774 h 2390902"/>
                  <a:gd name="connsiteX134" fmla="*/ 0 w 2552743"/>
                  <a:gd name="connsiteY134" fmla="*/ 282382 h 2390902"/>
                  <a:gd name="connsiteX0" fmla="*/ 126507 w 2552743"/>
                  <a:gd name="connsiteY0" fmla="*/ 0 h 2390902"/>
                  <a:gd name="connsiteX1" fmla="*/ 189875 w 2552743"/>
                  <a:gd name="connsiteY1" fmla="*/ 129484 h 2390902"/>
                  <a:gd name="connsiteX2" fmla="*/ 398321 w 2552743"/>
                  <a:gd name="connsiteY2" fmla="*/ 226391 h 2390902"/>
                  <a:gd name="connsiteX3" fmla="*/ 768830 w 2552743"/>
                  <a:gd name="connsiteY3" fmla="*/ 110434 h 2390902"/>
                  <a:gd name="connsiteX4" fmla="*/ 845030 w 2552743"/>
                  <a:gd name="connsiteY4" fmla="*/ 205684 h 2390902"/>
                  <a:gd name="connsiteX5" fmla="*/ 864080 w 2552743"/>
                  <a:gd name="connsiteY5" fmla="*/ 351734 h 2390902"/>
                  <a:gd name="connsiteX6" fmla="*/ 813280 w 2552743"/>
                  <a:gd name="connsiteY6" fmla="*/ 516834 h 2390902"/>
                  <a:gd name="connsiteX7" fmla="*/ 673580 w 2552743"/>
                  <a:gd name="connsiteY7" fmla="*/ 605734 h 2390902"/>
                  <a:gd name="connsiteX8" fmla="*/ 502130 w 2552743"/>
                  <a:gd name="connsiteY8" fmla="*/ 707334 h 2390902"/>
                  <a:gd name="connsiteX9" fmla="*/ 476730 w 2552743"/>
                  <a:gd name="connsiteY9" fmla="*/ 751784 h 2390902"/>
                  <a:gd name="connsiteX10" fmla="*/ 489430 w 2552743"/>
                  <a:gd name="connsiteY10" fmla="*/ 796234 h 2390902"/>
                  <a:gd name="connsiteX11" fmla="*/ 591030 w 2552743"/>
                  <a:gd name="connsiteY11" fmla="*/ 758134 h 2390902"/>
                  <a:gd name="connsiteX12" fmla="*/ 711680 w 2552743"/>
                  <a:gd name="connsiteY12" fmla="*/ 662884 h 2390902"/>
                  <a:gd name="connsiteX13" fmla="*/ 832330 w 2552743"/>
                  <a:gd name="connsiteY13" fmla="*/ 586684 h 2390902"/>
                  <a:gd name="connsiteX14" fmla="*/ 908530 w 2552743"/>
                  <a:gd name="connsiteY14" fmla="*/ 567634 h 2390902"/>
                  <a:gd name="connsiteX15" fmla="*/ 997430 w 2552743"/>
                  <a:gd name="connsiteY15" fmla="*/ 618434 h 2390902"/>
                  <a:gd name="connsiteX16" fmla="*/ 1060930 w 2552743"/>
                  <a:gd name="connsiteY16" fmla="*/ 802584 h 2390902"/>
                  <a:gd name="connsiteX17" fmla="*/ 1041880 w 2552743"/>
                  <a:gd name="connsiteY17" fmla="*/ 910534 h 2390902"/>
                  <a:gd name="connsiteX18" fmla="*/ 978380 w 2552743"/>
                  <a:gd name="connsiteY18" fmla="*/ 1012134 h 2390902"/>
                  <a:gd name="connsiteX19" fmla="*/ 851380 w 2552743"/>
                  <a:gd name="connsiteY19" fmla="*/ 1101034 h 2390902"/>
                  <a:gd name="connsiteX20" fmla="*/ 584680 w 2552743"/>
                  <a:gd name="connsiteY20" fmla="*/ 1202634 h 2390902"/>
                  <a:gd name="connsiteX21" fmla="*/ 476730 w 2552743"/>
                  <a:gd name="connsiteY21" fmla="*/ 1253434 h 2390902"/>
                  <a:gd name="connsiteX22" fmla="*/ 419580 w 2552743"/>
                  <a:gd name="connsiteY22" fmla="*/ 1329634 h 2390902"/>
                  <a:gd name="connsiteX23" fmla="*/ 419580 w 2552743"/>
                  <a:gd name="connsiteY23" fmla="*/ 1399484 h 2390902"/>
                  <a:gd name="connsiteX24" fmla="*/ 533880 w 2552743"/>
                  <a:gd name="connsiteY24" fmla="*/ 1367734 h 2390902"/>
                  <a:gd name="connsiteX25" fmla="*/ 654530 w 2552743"/>
                  <a:gd name="connsiteY25" fmla="*/ 1285184 h 2390902"/>
                  <a:gd name="connsiteX26" fmla="*/ 756130 w 2552743"/>
                  <a:gd name="connsiteY26" fmla="*/ 1151834 h 2390902"/>
                  <a:gd name="connsiteX27" fmla="*/ 908530 w 2552743"/>
                  <a:gd name="connsiteY27" fmla="*/ 1075634 h 2390902"/>
                  <a:gd name="connsiteX28" fmla="*/ 1003780 w 2552743"/>
                  <a:gd name="connsiteY28" fmla="*/ 1005784 h 2390902"/>
                  <a:gd name="connsiteX29" fmla="*/ 1137130 w 2552743"/>
                  <a:gd name="connsiteY29" fmla="*/ 1018484 h 2390902"/>
                  <a:gd name="connsiteX30" fmla="*/ 1226030 w 2552743"/>
                  <a:gd name="connsiteY30" fmla="*/ 1101034 h 2390902"/>
                  <a:gd name="connsiteX31" fmla="*/ 1257780 w 2552743"/>
                  <a:gd name="connsiteY31" fmla="*/ 1183584 h 2390902"/>
                  <a:gd name="connsiteX32" fmla="*/ 1238730 w 2552743"/>
                  <a:gd name="connsiteY32" fmla="*/ 1291534 h 2390902"/>
                  <a:gd name="connsiteX33" fmla="*/ 1073630 w 2552743"/>
                  <a:gd name="connsiteY33" fmla="*/ 1431234 h 2390902"/>
                  <a:gd name="connsiteX34" fmla="*/ 902180 w 2552743"/>
                  <a:gd name="connsiteY34" fmla="*/ 1545534 h 2390902"/>
                  <a:gd name="connsiteX35" fmla="*/ 673580 w 2552743"/>
                  <a:gd name="connsiteY35" fmla="*/ 1678884 h 2390902"/>
                  <a:gd name="connsiteX36" fmla="*/ 591030 w 2552743"/>
                  <a:gd name="connsiteY36" fmla="*/ 1742384 h 2390902"/>
                  <a:gd name="connsiteX37" fmla="*/ 527530 w 2552743"/>
                  <a:gd name="connsiteY37" fmla="*/ 1812234 h 2390902"/>
                  <a:gd name="connsiteX38" fmla="*/ 565630 w 2552743"/>
                  <a:gd name="connsiteY38" fmla="*/ 1843984 h 2390902"/>
                  <a:gd name="connsiteX39" fmla="*/ 749780 w 2552743"/>
                  <a:gd name="connsiteY39" fmla="*/ 1755084 h 2390902"/>
                  <a:gd name="connsiteX40" fmla="*/ 857730 w 2552743"/>
                  <a:gd name="connsiteY40" fmla="*/ 1634434 h 2390902"/>
                  <a:gd name="connsiteX41" fmla="*/ 940280 w 2552743"/>
                  <a:gd name="connsiteY41" fmla="*/ 1539184 h 2390902"/>
                  <a:gd name="connsiteX42" fmla="*/ 1118080 w 2552743"/>
                  <a:gd name="connsiteY42" fmla="*/ 1393134 h 2390902"/>
                  <a:gd name="connsiteX43" fmla="*/ 1238730 w 2552743"/>
                  <a:gd name="connsiteY43" fmla="*/ 1291534 h 2390902"/>
                  <a:gd name="connsiteX44" fmla="*/ 1346680 w 2552743"/>
                  <a:gd name="connsiteY44" fmla="*/ 1247084 h 2390902"/>
                  <a:gd name="connsiteX45" fmla="*/ 1435580 w 2552743"/>
                  <a:gd name="connsiteY45" fmla="*/ 1272484 h 2390902"/>
                  <a:gd name="connsiteX46" fmla="*/ 1518130 w 2552743"/>
                  <a:gd name="connsiteY46" fmla="*/ 1367734 h 2390902"/>
                  <a:gd name="connsiteX47" fmla="*/ 1537180 w 2552743"/>
                  <a:gd name="connsiteY47" fmla="*/ 1526484 h 2390902"/>
                  <a:gd name="connsiteX48" fmla="*/ 1473680 w 2552743"/>
                  <a:gd name="connsiteY48" fmla="*/ 1678884 h 2390902"/>
                  <a:gd name="connsiteX49" fmla="*/ 1308580 w 2552743"/>
                  <a:gd name="connsiteY49" fmla="*/ 1831284 h 2390902"/>
                  <a:gd name="connsiteX50" fmla="*/ 1219680 w 2552743"/>
                  <a:gd name="connsiteY50" fmla="*/ 1920184 h 2390902"/>
                  <a:gd name="connsiteX51" fmla="*/ 1219680 w 2552743"/>
                  <a:gd name="connsiteY51" fmla="*/ 1970984 h 2390902"/>
                  <a:gd name="connsiteX52" fmla="*/ 1302230 w 2552743"/>
                  <a:gd name="connsiteY52" fmla="*/ 1970984 h 2390902"/>
                  <a:gd name="connsiteX53" fmla="*/ 1391130 w 2552743"/>
                  <a:gd name="connsiteY53" fmla="*/ 1888434 h 2390902"/>
                  <a:gd name="connsiteX54" fmla="*/ 1492730 w 2552743"/>
                  <a:gd name="connsiteY54" fmla="*/ 1793184 h 2390902"/>
                  <a:gd name="connsiteX55" fmla="*/ 1619730 w 2552743"/>
                  <a:gd name="connsiteY55" fmla="*/ 1748734 h 2390902"/>
                  <a:gd name="connsiteX56" fmla="*/ 1816580 w 2552743"/>
                  <a:gd name="connsiteY56" fmla="*/ 1786834 h 2390902"/>
                  <a:gd name="connsiteX57" fmla="*/ 1899130 w 2552743"/>
                  <a:gd name="connsiteY57" fmla="*/ 1951934 h 2390902"/>
                  <a:gd name="connsiteX58" fmla="*/ 1886430 w 2552743"/>
                  <a:gd name="connsiteY58" fmla="*/ 2053534 h 2390902"/>
                  <a:gd name="connsiteX59" fmla="*/ 1816580 w 2552743"/>
                  <a:gd name="connsiteY59" fmla="*/ 2136084 h 2390902"/>
                  <a:gd name="connsiteX60" fmla="*/ 1683230 w 2552743"/>
                  <a:gd name="connsiteY60" fmla="*/ 2193234 h 2390902"/>
                  <a:gd name="connsiteX61" fmla="*/ 1797530 w 2552743"/>
                  <a:gd name="connsiteY61" fmla="*/ 2142434 h 2390902"/>
                  <a:gd name="connsiteX62" fmla="*/ 1905480 w 2552743"/>
                  <a:gd name="connsiteY62" fmla="*/ 2034484 h 2390902"/>
                  <a:gd name="connsiteX63" fmla="*/ 2016855 w 2552743"/>
                  <a:gd name="connsiteY63" fmla="*/ 1969057 h 2390902"/>
                  <a:gd name="connsiteX64" fmla="*/ 2156555 w 2552743"/>
                  <a:gd name="connsiteY64" fmla="*/ 1950008 h 2390902"/>
                  <a:gd name="connsiteX65" fmla="*/ 2282419 w 2552743"/>
                  <a:gd name="connsiteY65" fmla="*/ 1974664 h 2390902"/>
                  <a:gd name="connsiteX66" fmla="*/ 2339926 w 2552743"/>
                  <a:gd name="connsiteY66" fmla="*/ 1934553 h 2390902"/>
                  <a:gd name="connsiteX67" fmla="*/ 2454939 w 2552743"/>
                  <a:gd name="connsiteY67" fmla="*/ 1920369 h 2390902"/>
                  <a:gd name="connsiteX68" fmla="*/ 2543405 w 2552743"/>
                  <a:gd name="connsiteY68" fmla="*/ 1884010 h 2390902"/>
                  <a:gd name="connsiteX69" fmla="*/ 2540480 w 2552743"/>
                  <a:gd name="connsiteY69" fmla="*/ 1996384 h 2390902"/>
                  <a:gd name="connsiteX70" fmla="*/ 2457930 w 2552743"/>
                  <a:gd name="connsiteY70" fmla="*/ 2097984 h 2390902"/>
                  <a:gd name="connsiteX71" fmla="*/ 2343630 w 2552743"/>
                  <a:gd name="connsiteY71" fmla="*/ 2155134 h 2390902"/>
                  <a:gd name="connsiteX72" fmla="*/ 2127730 w 2552743"/>
                  <a:gd name="connsiteY72" fmla="*/ 2167834 h 2390902"/>
                  <a:gd name="connsiteX73" fmla="*/ 2013430 w 2552743"/>
                  <a:gd name="connsiteY73" fmla="*/ 2186884 h 2390902"/>
                  <a:gd name="connsiteX74" fmla="*/ 1892780 w 2552743"/>
                  <a:gd name="connsiteY74" fmla="*/ 2256734 h 2390902"/>
                  <a:gd name="connsiteX75" fmla="*/ 1778480 w 2552743"/>
                  <a:gd name="connsiteY75" fmla="*/ 2358334 h 2390902"/>
                  <a:gd name="connsiteX76" fmla="*/ 1651480 w 2552743"/>
                  <a:gd name="connsiteY76" fmla="*/ 2383734 h 2390902"/>
                  <a:gd name="connsiteX77" fmla="*/ 1524480 w 2552743"/>
                  <a:gd name="connsiteY77" fmla="*/ 2383734 h 2390902"/>
                  <a:gd name="connsiteX78" fmla="*/ 1429230 w 2552743"/>
                  <a:gd name="connsiteY78" fmla="*/ 2301184 h 2390902"/>
                  <a:gd name="connsiteX79" fmla="*/ 1429230 w 2552743"/>
                  <a:gd name="connsiteY79" fmla="*/ 2205934 h 2390902"/>
                  <a:gd name="connsiteX80" fmla="*/ 1499080 w 2552743"/>
                  <a:gd name="connsiteY80" fmla="*/ 2104334 h 2390902"/>
                  <a:gd name="connsiteX81" fmla="*/ 1645130 w 2552743"/>
                  <a:gd name="connsiteY81" fmla="*/ 2034484 h 2390902"/>
                  <a:gd name="connsiteX82" fmla="*/ 1727680 w 2552743"/>
                  <a:gd name="connsiteY82" fmla="*/ 1983684 h 2390902"/>
                  <a:gd name="connsiteX83" fmla="*/ 1676880 w 2552743"/>
                  <a:gd name="connsiteY83" fmla="*/ 1932884 h 2390902"/>
                  <a:gd name="connsiteX84" fmla="*/ 1524480 w 2552743"/>
                  <a:gd name="connsiteY84" fmla="*/ 1990034 h 2390902"/>
                  <a:gd name="connsiteX85" fmla="*/ 1378430 w 2552743"/>
                  <a:gd name="connsiteY85" fmla="*/ 2104334 h 2390902"/>
                  <a:gd name="connsiteX86" fmla="*/ 1194280 w 2552743"/>
                  <a:gd name="connsiteY86" fmla="*/ 2180534 h 2390902"/>
                  <a:gd name="connsiteX87" fmla="*/ 1060930 w 2552743"/>
                  <a:gd name="connsiteY87" fmla="*/ 2174184 h 2390902"/>
                  <a:gd name="connsiteX88" fmla="*/ 965680 w 2552743"/>
                  <a:gd name="connsiteY88" fmla="*/ 2059884 h 2390902"/>
                  <a:gd name="connsiteX89" fmla="*/ 997430 w 2552743"/>
                  <a:gd name="connsiteY89" fmla="*/ 1875734 h 2390902"/>
                  <a:gd name="connsiteX90" fmla="*/ 1168880 w 2552743"/>
                  <a:gd name="connsiteY90" fmla="*/ 1748734 h 2390902"/>
                  <a:gd name="connsiteX91" fmla="*/ 1333980 w 2552743"/>
                  <a:gd name="connsiteY91" fmla="*/ 1609034 h 2390902"/>
                  <a:gd name="connsiteX92" fmla="*/ 1346680 w 2552743"/>
                  <a:gd name="connsiteY92" fmla="*/ 1507434 h 2390902"/>
                  <a:gd name="connsiteX93" fmla="*/ 1276830 w 2552743"/>
                  <a:gd name="connsiteY93" fmla="*/ 1482034 h 2390902"/>
                  <a:gd name="connsiteX94" fmla="*/ 1168880 w 2552743"/>
                  <a:gd name="connsiteY94" fmla="*/ 1551884 h 2390902"/>
                  <a:gd name="connsiteX95" fmla="*/ 1035530 w 2552743"/>
                  <a:gd name="connsiteY95" fmla="*/ 1723334 h 2390902"/>
                  <a:gd name="connsiteX96" fmla="*/ 864080 w 2552743"/>
                  <a:gd name="connsiteY96" fmla="*/ 1882084 h 2390902"/>
                  <a:gd name="connsiteX97" fmla="*/ 679930 w 2552743"/>
                  <a:gd name="connsiteY97" fmla="*/ 2002734 h 2390902"/>
                  <a:gd name="connsiteX98" fmla="*/ 508480 w 2552743"/>
                  <a:gd name="connsiteY98" fmla="*/ 2034484 h 2390902"/>
                  <a:gd name="connsiteX99" fmla="*/ 362430 w 2552743"/>
                  <a:gd name="connsiteY99" fmla="*/ 1958284 h 2390902"/>
                  <a:gd name="connsiteX100" fmla="*/ 349730 w 2552743"/>
                  <a:gd name="connsiteY100" fmla="*/ 1805884 h 2390902"/>
                  <a:gd name="connsiteX101" fmla="*/ 457680 w 2552743"/>
                  <a:gd name="connsiteY101" fmla="*/ 1647134 h 2390902"/>
                  <a:gd name="connsiteX102" fmla="*/ 648180 w 2552743"/>
                  <a:gd name="connsiteY102" fmla="*/ 1501084 h 2390902"/>
                  <a:gd name="connsiteX103" fmla="*/ 927580 w 2552743"/>
                  <a:gd name="connsiteY103" fmla="*/ 1355034 h 2390902"/>
                  <a:gd name="connsiteX104" fmla="*/ 1029180 w 2552743"/>
                  <a:gd name="connsiteY104" fmla="*/ 1272484 h 2390902"/>
                  <a:gd name="connsiteX105" fmla="*/ 1054580 w 2552743"/>
                  <a:gd name="connsiteY105" fmla="*/ 1208984 h 2390902"/>
                  <a:gd name="connsiteX106" fmla="*/ 984730 w 2552743"/>
                  <a:gd name="connsiteY106" fmla="*/ 1189934 h 2390902"/>
                  <a:gd name="connsiteX107" fmla="*/ 895830 w 2552743"/>
                  <a:gd name="connsiteY107" fmla="*/ 1259784 h 2390902"/>
                  <a:gd name="connsiteX108" fmla="*/ 832330 w 2552743"/>
                  <a:gd name="connsiteY108" fmla="*/ 1380434 h 2390902"/>
                  <a:gd name="connsiteX109" fmla="*/ 686280 w 2552743"/>
                  <a:gd name="connsiteY109" fmla="*/ 1475684 h 2390902"/>
                  <a:gd name="connsiteX110" fmla="*/ 552930 w 2552743"/>
                  <a:gd name="connsiteY110" fmla="*/ 1551884 h 2390902"/>
                  <a:gd name="connsiteX111" fmla="*/ 394180 w 2552743"/>
                  <a:gd name="connsiteY111" fmla="*/ 1564584 h 2390902"/>
                  <a:gd name="connsiteX112" fmla="*/ 248130 w 2552743"/>
                  <a:gd name="connsiteY112" fmla="*/ 1494734 h 2390902"/>
                  <a:gd name="connsiteX113" fmla="*/ 203680 w 2552743"/>
                  <a:gd name="connsiteY113" fmla="*/ 1361384 h 2390902"/>
                  <a:gd name="connsiteX114" fmla="*/ 235430 w 2552743"/>
                  <a:gd name="connsiteY114" fmla="*/ 1234384 h 2390902"/>
                  <a:gd name="connsiteX115" fmla="*/ 400530 w 2552743"/>
                  <a:gd name="connsiteY115" fmla="*/ 1107384 h 2390902"/>
                  <a:gd name="connsiteX116" fmla="*/ 578330 w 2552743"/>
                  <a:gd name="connsiteY116" fmla="*/ 1037534 h 2390902"/>
                  <a:gd name="connsiteX117" fmla="*/ 794230 w 2552743"/>
                  <a:gd name="connsiteY117" fmla="*/ 935934 h 2390902"/>
                  <a:gd name="connsiteX118" fmla="*/ 876780 w 2552743"/>
                  <a:gd name="connsiteY118" fmla="*/ 821634 h 2390902"/>
                  <a:gd name="connsiteX119" fmla="*/ 845030 w 2552743"/>
                  <a:gd name="connsiteY119" fmla="*/ 789884 h 2390902"/>
                  <a:gd name="connsiteX120" fmla="*/ 730730 w 2552743"/>
                  <a:gd name="connsiteY120" fmla="*/ 885134 h 2390902"/>
                  <a:gd name="connsiteX121" fmla="*/ 508480 w 2552743"/>
                  <a:gd name="connsiteY121" fmla="*/ 980384 h 2390902"/>
                  <a:gd name="connsiteX122" fmla="*/ 362430 w 2552743"/>
                  <a:gd name="connsiteY122" fmla="*/ 967684 h 2390902"/>
                  <a:gd name="connsiteX123" fmla="*/ 267180 w 2552743"/>
                  <a:gd name="connsiteY123" fmla="*/ 847034 h 2390902"/>
                  <a:gd name="connsiteX124" fmla="*/ 254480 w 2552743"/>
                  <a:gd name="connsiteY124" fmla="*/ 726384 h 2390902"/>
                  <a:gd name="connsiteX125" fmla="*/ 356080 w 2552743"/>
                  <a:gd name="connsiteY125" fmla="*/ 599384 h 2390902"/>
                  <a:gd name="connsiteX126" fmla="*/ 521180 w 2552743"/>
                  <a:gd name="connsiteY126" fmla="*/ 497784 h 2390902"/>
                  <a:gd name="connsiteX127" fmla="*/ 635480 w 2552743"/>
                  <a:gd name="connsiteY127" fmla="*/ 434284 h 2390902"/>
                  <a:gd name="connsiteX128" fmla="*/ 686280 w 2552743"/>
                  <a:gd name="connsiteY128" fmla="*/ 326334 h 2390902"/>
                  <a:gd name="connsiteX129" fmla="*/ 679930 w 2552743"/>
                  <a:gd name="connsiteY129" fmla="*/ 294584 h 2390902"/>
                  <a:gd name="connsiteX130" fmla="*/ 603730 w 2552743"/>
                  <a:gd name="connsiteY130" fmla="*/ 358084 h 2390902"/>
                  <a:gd name="connsiteX131" fmla="*/ 521180 w 2552743"/>
                  <a:gd name="connsiteY131" fmla="*/ 402534 h 2390902"/>
                  <a:gd name="connsiteX132" fmla="*/ 300310 w 2552743"/>
                  <a:gd name="connsiteY132" fmla="*/ 407779 h 2390902"/>
                  <a:gd name="connsiteX133" fmla="*/ 139263 w 2552743"/>
                  <a:gd name="connsiteY133" fmla="*/ 403774 h 2390902"/>
                  <a:gd name="connsiteX134" fmla="*/ 0 w 2552743"/>
                  <a:gd name="connsiteY134" fmla="*/ 282382 h 2390902"/>
                  <a:gd name="connsiteX0" fmla="*/ 172611 w 2598847"/>
                  <a:gd name="connsiteY0" fmla="*/ 0 h 2390902"/>
                  <a:gd name="connsiteX1" fmla="*/ 235979 w 2598847"/>
                  <a:gd name="connsiteY1" fmla="*/ 129484 h 2390902"/>
                  <a:gd name="connsiteX2" fmla="*/ 444425 w 2598847"/>
                  <a:gd name="connsiteY2" fmla="*/ 226391 h 2390902"/>
                  <a:gd name="connsiteX3" fmla="*/ 814934 w 2598847"/>
                  <a:gd name="connsiteY3" fmla="*/ 110434 h 2390902"/>
                  <a:gd name="connsiteX4" fmla="*/ 891134 w 2598847"/>
                  <a:gd name="connsiteY4" fmla="*/ 205684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67284 w 2598847"/>
                  <a:gd name="connsiteY126" fmla="*/ 497784 h 2390902"/>
                  <a:gd name="connsiteX127" fmla="*/ 681584 w 2598847"/>
                  <a:gd name="connsiteY127" fmla="*/ 434284 h 2390902"/>
                  <a:gd name="connsiteX128" fmla="*/ 732384 w 2598847"/>
                  <a:gd name="connsiteY128" fmla="*/ 326334 h 2390902"/>
                  <a:gd name="connsiteX129" fmla="*/ 726034 w 2598847"/>
                  <a:gd name="connsiteY129" fmla="*/ 294584 h 2390902"/>
                  <a:gd name="connsiteX130" fmla="*/ 649834 w 2598847"/>
                  <a:gd name="connsiteY130" fmla="*/ 358084 h 2390902"/>
                  <a:gd name="connsiteX131" fmla="*/ 567284 w 2598847"/>
                  <a:gd name="connsiteY131" fmla="*/ 402534 h 2390902"/>
                  <a:gd name="connsiteX132" fmla="*/ 346414 w 2598847"/>
                  <a:gd name="connsiteY132" fmla="*/ 407779 h 2390902"/>
                  <a:gd name="connsiteX133" fmla="*/ 185367 w 2598847"/>
                  <a:gd name="connsiteY133" fmla="*/ 403774 h 2390902"/>
                  <a:gd name="connsiteX134" fmla="*/ 0 w 2598847"/>
                  <a:gd name="connsiteY134" fmla="*/ 51861 h 2390902"/>
                  <a:gd name="connsiteX0" fmla="*/ 172611 w 2598847"/>
                  <a:gd name="connsiteY0" fmla="*/ 0 h 2390902"/>
                  <a:gd name="connsiteX1" fmla="*/ 235979 w 2598847"/>
                  <a:gd name="connsiteY1" fmla="*/ 129484 h 2390902"/>
                  <a:gd name="connsiteX2" fmla="*/ 444425 w 2598847"/>
                  <a:gd name="connsiteY2" fmla="*/ 226391 h 2390902"/>
                  <a:gd name="connsiteX3" fmla="*/ 814934 w 2598847"/>
                  <a:gd name="connsiteY3" fmla="*/ 110434 h 2390902"/>
                  <a:gd name="connsiteX4" fmla="*/ 891134 w 2598847"/>
                  <a:gd name="connsiteY4" fmla="*/ 205684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67284 w 2598847"/>
                  <a:gd name="connsiteY126" fmla="*/ 497784 h 2390902"/>
                  <a:gd name="connsiteX127" fmla="*/ 681584 w 2598847"/>
                  <a:gd name="connsiteY127" fmla="*/ 434284 h 2390902"/>
                  <a:gd name="connsiteX128" fmla="*/ 732384 w 2598847"/>
                  <a:gd name="connsiteY128" fmla="*/ 326334 h 2390902"/>
                  <a:gd name="connsiteX129" fmla="*/ 726034 w 2598847"/>
                  <a:gd name="connsiteY129" fmla="*/ 294584 h 2390902"/>
                  <a:gd name="connsiteX130" fmla="*/ 649834 w 2598847"/>
                  <a:gd name="connsiteY130" fmla="*/ 358084 h 2390902"/>
                  <a:gd name="connsiteX131" fmla="*/ 567284 w 2598847"/>
                  <a:gd name="connsiteY131" fmla="*/ 402534 h 2390902"/>
                  <a:gd name="connsiteX132" fmla="*/ 346414 w 2598847"/>
                  <a:gd name="connsiteY132" fmla="*/ 407779 h 2390902"/>
                  <a:gd name="connsiteX133" fmla="*/ 185367 w 2598847"/>
                  <a:gd name="connsiteY133" fmla="*/ 403774 h 2390902"/>
                  <a:gd name="connsiteX134" fmla="*/ 92497 w 2598847"/>
                  <a:gd name="connsiteY134" fmla="*/ 233022 h 2390902"/>
                  <a:gd name="connsiteX135" fmla="*/ 0 w 2598847"/>
                  <a:gd name="connsiteY135" fmla="*/ 51861 h 2390902"/>
                  <a:gd name="connsiteX0" fmla="*/ 172611 w 2598847"/>
                  <a:gd name="connsiteY0" fmla="*/ 0 h 2390902"/>
                  <a:gd name="connsiteX1" fmla="*/ 235979 w 2598847"/>
                  <a:gd name="connsiteY1" fmla="*/ 129484 h 2390902"/>
                  <a:gd name="connsiteX2" fmla="*/ 444425 w 2598847"/>
                  <a:gd name="connsiteY2" fmla="*/ 226391 h 2390902"/>
                  <a:gd name="connsiteX3" fmla="*/ 814934 w 2598847"/>
                  <a:gd name="connsiteY3" fmla="*/ 110434 h 2390902"/>
                  <a:gd name="connsiteX4" fmla="*/ 891134 w 2598847"/>
                  <a:gd name="connsiteY4" fmla="*/ 205684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67284 w 2598847"/>
                  <a:gd name="connsiteY126" fmla="*/ 497784 h 2390902"/>
                  <a:gd name="connsiteX127" fmla="*/ 681584 w 2598847"/>
                  <a:gd name="connsiteY127" fmla="*/ 434284 h 2390902"/>
                  <a:gd name="connsiteX128" fmla="*/ 732384 w 2598847"/>
                  <a:gd name="connsiteY128" fmla="*/ 326334 h 2390902"/>
                  <a:gd name="connsiteX129" fmla="*/ 726034 w 2598847"/>
                  <a:gd name="connsiteY129" fmla="*/ 294584 h 2390902"/>
                  <a:gd name="connsiteX130" fmla="*/ 649834 w 2598847"/>
                  <a:gd name="connsiteY130" fmla="*/ 358084 h 2390902"/>
                  <a:gd name="connsiteX131" fmla="*/ 567284 w 2598847"/>
                  <a:gd name="connsiteY131" fmla="*/ 402534 h 2390902"/>
                  <a:gd name="connsiteX132" fmla="*/ 346414 w 2598847"/>
                  <a:gd name="connsiteY132" fmla="*/ 407779 h 2390902"/>
                  <a:gd name="connsiteX133" fmla="*/ 185367 w 2598847"/>
                  <a:gd name="connsiteY133" fmla="*/ 403774 h 2390902"/>
                  <a:gd name="connsiteX134" fmla="*/ 38709 w 2598847"/>
                  <a:gd name="connsiteY134" fmla="*/ 340598 h 2390902"/>
                  <a:gd name="connsiteX135" fmla="*/ 0 w 2598847"/>
                  <a:gd name="connsiteY135" fmla="*/ 51861 h 2390902"/>
                  <a:gd name="connsiteX0" fmla="*/ 172611 w 2598847"/>
                  <a:gd name="connsiteY0" fmla="*/ 0 h 2390902"/>
                  <a:gd name="connsiteX1" fmla="*/ 235979 w 2598847"/>
                  <a:gd name="connsiteY1" fmla="*/ 229377 h 2390902"/>
                  <a:gd name="connsiteX2" fmla="*/ 444425 w 2598847"/>
                  <a:gd name="connsiteY2" fmla="*/ 226391 h 2390902"/>
                  <a:gd name="connsiteX3" fmla="*/ 814934 w 2598847"/>
                  <a:gd name="connsiteY3" fmla="*/ 110434 h 2390902"/>
                  <a:gd name="connsiteX4" fmla="*/ 891134 w 2598847"/>
                  <a:gd name="connsiteY4" fmla="*/ 205684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67284 w 2598847"/>
                  <a:gd name="connsiteY126" fmla="*/ 497784 h 2390902"/>
                  <a:gd name="connsiteX127" fmla="*/ 681584 w 2598847"/>
                  <a:gd name="connsiteY127" fmla="*/ 434284 h 2390902"/>
                  <a:gd name="connsiteX128" fmla="*/ 732384 w 2598847"/>
                  <a:gd name="connsiteY128" fmla="*/ 326334 h 2390902"/>
                  <a:gd name="connsiteX129" fmla="*/ 726034 w 2598847"/>
                  <a:gd name="connsiteY129" fmla="*/ 294584 h 2390902"/>
                  <a:gd name="connsiteX130" fmla="*/ 649834 w 2598847"/>
                  <a:gd name="connsiteY130" fmla="*/ 358084 h 2390902"/>
                  <a:gd name="connsiteX131" fmla="*/ 567284 w 2598847"/>
                  <a:gd name="connsiteY131" fmla="*/ 402534 h 2390902"/>
                  <a:gd name="connsiteX132" fmla="*/ 346414 w 2598847"/>
                  <a:gd name="connsiteY132" fmla="*/ 407779 h 2390902"/>
                  <a:gd name="connsiteX133" fmla="*/ 185367 w 2598847"/>
                  <a:gd name="connsiteY133" fmla="*/ 403774 h 2390902"/>
                  <a:gd name="connsiteX134" fmla="*/ 38709 w 2598847"/>
                  <a:gd name="connsiteY134" fmla="*/ 340598 h 2390902"/>
                  <a:gd name="connsiteX135" fmla="*/ 0 w 2598847"/>
                  <a:gd name="connsiteY135" fmla="*/ 51861 h 2390902"/>
                  <a:gd name="connsiteX0" fmla="*/ 172611 w 2598847"/>
                  <a:gd name="connsiteY0" fmla="*/ 0 h 2390902"/>
                  <a:gd name="connsiteX1" fmla="*/ 235979 w 2598847"/>
                  <a:gd name="connsiteY1" fmla="*/ 229377 h 2390902"/>
                  <a:gd name="connsiteX2" fmla="*/ 444425 w 2598847"/>
                  <a:gd name="connsiteY2" fmla="*/ 226391 h 2390902"/>
                  <a:gd name="connsiteX3" fmla="*/ 668937 w 2598847"/>
                  <a:gd name="connsiteY3" fmla="*/ 171906 h 2390902"/>
                  <a:gd name="connsiteX4" fmla="*/ 891134 w 2598847"/>
                  <a:gd name="connsiteY4" fmla="*/ 205684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67284 w 2598847"/>
                  <a:gd name="connsiteY126" fmla="*/ 497784 h 2390902"/>
                  <a:gd name="connsiteX127" fmla="*/ 681584 w 2598847"/>
                  <a:gd name="connsiteY127" fmla="*/ 434284 h 2390902"/>
                  <a:gd name="connsiteX128" fmla="*/ 732384 w 2598847"/>
                  <a:gd name="connsiteY128" fmla="*/ 326334 h 2390902"/>
                  <a:gd name="connsiteX129" fmla="*/ 726034 w 2598847"/>
                  <a:gd name="connsiteY129" fmla="*/ 294584 h 2390902"/>
                  <a:gd name="connsiteX130" fmla="*/ 649834 w 2598847"/>
                  <a:gd name="connsiteY130" fmla="*/ 358084 h 2390902"/>
                  <a:gd name="connsiteX131" fmla="*/ 567284 w 2598847"/>
                  <a:gd name="connsiteY131" fmla="*/ 402534 h 2390902"/>
                  <a:gd name="connsiteX132" fmla="*/ 346414 w 2598847"/>
                  <a:gd name="connsiteY132" fmla="*/ 407779 h 2390902"/>
                  <a:gd name="connsiteX133" fmla="*/ 185367 w 2598847"/>
                  <a:gd name="connsiteY133" fmla="*/ 403774 h 2390902"/>
                  <a:gd name="connsiteX134" fmla="*/ 38709 w 2598847"/>
                  <a:gd name="connsiteY134" fmla="*/ 340598 h 2390902"/>
                  <a:gd name="connsiteX135" fmla="*/ 0 w 2598847"/>
                  <a:gd name="connsiteY135" fmla="*/ 51861 h 2390902"/>
                  <a:gd name="connsiteX0" fmla="*/ 172611 w 2598847"/>
                  <a:gd name="connsiteY0" fmla="*/ 0 h 2390902"/>
                  <a:gd name="connsiteX1" fmla="*/ 235979 w 2598847"/>
                  <a:gd name="connsiteY1" fmla="*/ 229377 h 2390902"/>
                  <a:gd name="connsiteX2" fmla="*/ 444425 w 2598847"/>
                  <a:gd name="connsiteY2" fmla="*/ 226391 h 2390902"/>
                  <a:gd name="connsiteX3" fmla="*/ 668937 w 2598847"/>
                  <a:gd name="connsiteY3" fmla="*/ 171906 h 2390902"/>
                  <a:gd name="connsiteX4" fmla="*/ 891134 w 2598847"/>
                  <a:gd name="connsiteY4" fmla="*/ 205684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67284 w 2598847"/>
                  <a:gd name="connsiteY126" fmla="*/ 497784 h 2390902"/>
                  <a:gd name="connsiteX127" fmla="*/ 681584 w 2598847"/>
                  <a:gd name="connsiteY127" fmla="*/ 434284 h 2390902"/>
                  <a:gd name="connsiteX128" fmla="*/ 732384 w 2598847"/>
                  <a:gd name="connsiteY128" fmla="*/ 326334 h 2390902"/>
                  <a:gd name="connsiteX129" fmla="*/ 726034 w 2598847"/>
                  <a:gd name="connsiteY129" fmla="*/ 294584 h 2390902"/>
                  <a:gd name="connsiteX130" fmla="*/ 649834 w 2598847"/>
                  <a:gd name="connsiteY130" fmla="*/ 358084 h 2390902"/>
                  <a:gd name="connsiteX131" fmla="*/ 567284 w 2598847"/>
                  <a:gd name="connsiteY131" fmla="*/ 402534 h 2390902"/>
                  <a:gd name="connsiteX132" fmla="*/ 430938 w 2598847"/>
                  <a:gd name="connsiteY132" fmla="*/ 423147 h 2390902"/>
                  <a:gd name="connsiteX133" fmla="*/ 185367 w 2598847"/>
                  <a:gd name="connsiteY133" fmla="*/ 403774 h 2390902"/>
                  <a:gd name="connsiteX134" fmla="*/ 38709 w 2598847"/>
                  <a:gd name="connsiteY134" fmla="*/ 340598 h 2390902"/>
                  <a:gd name="connsiteX135" fmla="*/ 0 w 2598847"/>
                  <a:gd name="connsiteY135" fmla="*/ 51861 h 2390902"/>
                  <a:gd name="connsiteX0" fmla="*/ 172611 w 2598847"/>
                  <a:gd name="connsiteY0" fmla="*/ 0 h 2390902"/>
                  <a:gd name="connsiteX1" fmla="*/ 235979 w 2598847"/>
                  <a:gd name="connsiteY1" fmla="*/ 229377 h 2390902"/>
                  <a:gd name="connsiteX2" fmla="*/ 444425 w 2598847"/>
                  <a:gd name="connsiteY2" fmla="*/ 226391 h 2390902"/>
                  <a:gd name="connsiteX3" fmla="*/ 668937 w 2598847"/>
                  <a:gd name="connsiteY3" fmla="*/ 171906 h 2390902"/>
                  <a:gd name="connsiteX4" fmla="*/ 891134 w 2598847"/>
                  <a:gd name="connsiteY4" fmla="*/ 205684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67284 w 2598847"/>
                  <a:gd name="connsiteY126" fmla="*/ 497784 h 2390902"/>
                  <a:gd name="connsiteX127" fmla="*/ 681584 w 2598847"/>
                  <a:gd name="connsiteY127" fmla="*/ 434284 h 2390902"/>
                  <a:gd name="connsiteX128" fmla="*/ 732384 w 2598847"/>
                  <a:gd name="connsiteY128" fmla="*/ 326334 h 2390902"/>
                  <a:gd name="connsiteX129" fmla="*/ 726034 w 2598847"/>
                  <a:gd name="connsiteY129" fmla="*/ 294584 h 2390902"/>
                  <a:gd name="connsiteX130" fmla="*/ 714904 w 2598847"/>
                  <a:gd name="connsiteY130" fmla="*/ 294494 h 2390902"/>
                  <a:gd name="connsiteX131" fmla="*/ 649834 w 2598847"/>
                  <a:gd name="connsiteY131" fmla="*/ 358084 h 2390902"/>
                  <a:gd name="connsiteX132" fmla="*/ 567284 w 2598847"/>
                  <a:gd name="connsiteY132" fmla="*/ 402534 h 2390902"/>
                  <a:gd name="connsiteX133" fmla="*/ 430938 w 2598847"/>
                  <a:gd name="connsiteY133" fmla="*/ 423147 h 2390902"/>
                  <a:gd name="connsiteX134" fmla="*/ 185367 w 2598847"/>
                  <a:gd name="connsiteY134" fmla="*/ 403774 h 2390902"/>
                  <a:gd name="connsiteX135" fmla="*/ 38709 w 2598847"/>
                  <a:gd name="connsiteY135" fmla="*/ 340598 h 2390902"/>
                  <a:gd name="connsiteX136" fmla="*/ 0 w 2598847"/>
                  <a:gd name="connsiteY136" fmla="*/ 51861 h 2390902"/>
                  <a:gd name="connsiteX0" fmla="*/ 172611 w 2598847"/>
                  <a:gd name="connsiteY0" fmla="*/ 0 h 2390902"/>
                  <a:gd name="connsiteX1" fmla="*/ 235979 w 2598847"/>
                  <a:gd name="connsiteY1" fmla="*/ 229377 h 2390902"/>
                  <a:gd name="connsiteX2" fmla="*/ 444425 w 2598847"/>
                  <a:gd name="connsiteY2" fmla="*/ 226391 h 2390902"/>
                  <a:gd name="connsiteX3" fmla="*/ 668937 w 2598847"/>
                  <a:gd name="connsiteY3" fmla="*/ 171906 h 2390902"/>
                  <a:gd name="connsiteX4" fmla="*/ 891134 w 2598847"/>
                  <a:gd name="connsiteY4" fmla="*/ 205684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67284 w 2598847"/>
                  <a:gd name="connsiteY126" fmla="*/ 497784 h 2390902"/>
                  <a:gd name="connsiteX127" fmla="*/ 681584 w 2598847"/>
                  <a:gd name="connsiteY127" fmla="*/ 434284 h 2390902"/>
                  <a:gd name="connsiteX128" fmla="*/ 624807 w 2598847"/>
                  <a:gd name="connsiteY128" fmla="*/ 410859 h 2390902"/>
                  <a:gd name="connsiteX129" fmla="*/ 726034 w 2598847"/>
                  <a:gd name="connsiteY129" fmla="*/ 294584 h 2390902"/>
                  <a:gd name="connsiteX130" fmla="*/ 714904 w 2598847"/>
                  <a:gd name="connsiteY130" fmla="*/ 294494 h 2390902"/>
                  <a:gd name="connsiteX131" fmla="*/ 649834 w 2598847"/>
                  <a:gd name="connsiteY131" fmla="*/ 358084 h 2390902"/>
                  <a:gd name="connsiteX132" fmla="*/ 567284 w 2598847"/>
                  <a:gd name="connsiteY132" fmla="*/ 402534 h 2390902"/>
                  <a:gd name="connsiteX133" fmla="*/ 430938 w 2598847"/>
                  <a:gd name="connsiteY133" fmla="*/ 423147 h 2390902"/>
                  <a:gd name="connsiteX134" fmla="*/ 185367 w 2598847"/>
                  <a:gd name="connsiteY134" fmla="*/ 403774 h 2390902"/>
                  <a:gd name="connsiteX135" fmla="*/ 38709 w 2598847"/>
                  <a:gd name="connsiteY135" fmla="*/ 340598 h 2390902"/>
                  <a:gd name="connsiteX136" fmla="*/ 0 w 2598847"/>
                  <a:gd name="connsiteY136" fmla="*/ 51861 h 2390902"/>
                  <a:gd name="connsiteX0" fmla="*/ 172611 w 2598847"/>
                  <a:gd name="connsiteY0" fmla="*/ 0 h 2390902"/>
                  <a:gd name="connsiteX1" fmla="*/ 235979 w 2598847"/>
                  <a:gd name="connsiteY1" fmla="*/ 229377 h 2390902"/>
                  <a:gd name="connsiteX2" fmla="*/ 444425 w 2598847"/>
                  <a:gd name="connsiteY2" fmla="*/ 226391 h 2390902"/>
                  <a:gd name="connsiteX3" fmla="*/ 668937 w 2598847"/>
                  <a:gd name="connsiteY3" fmla="*/ 171906 h 2390902"/>
                  <a:gd name="connsiteX4" fmla="*/ 891134 w 2598847"/>
                  <a:gd name="connsiteY4" fmla="*/ 205684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26341 w 2598847"/>
                  <a:gd name="connsiteY126" fmla="*/ 490960 h 2390902"/>
                  <a:gd name="connsiteX127" fmla="*/ 681584 w 2598847"/>
                  <a:gd name="connsiteY127" fmla="*/ 434284 h 2390902"/>
                  <a:gd name="connsiteX128" fmla="*/ 624807 w 2598847"/>
                  <a:gd name="connsiteY128" fmla="*/ 410859 h 2390902"/>
                  <a:gd name="connsiteX129" fmla="*/ 726034 w 2598847"/>
                  <a:gd name="connsiteY129" fmla="*/ 294584 h 2390902"/>
                  <a:gd name="connsiteX130" fmla="*/ 714904 w 2598847"/>
                  <a:gd name="connsiteY130" fmla="*/ 294494 h 2390902"/>
                  <a:gd name="connsiteX131" fmla="*/ 649834 w 2598847"/>
                  <a:gd name="connsiteY131" fmla="*/ 358084 h 2390902"/>
                  <a:gd name="connsiteX132" fmla="*/ 567284 w 2598847"/>
                  <a:gd name="connsiteY132" fmla="*/ 402534 h 2390902"/>
                  <a:gd name="connsiteX133" fmla="*/ 430938 w 2598847"/>
                  <a:gd name="connsiteY133" fmla="*/ 423147 h 2390902"/>
                  <a:gd name="connsiteX134" fmla="*/ 185367 w 2598847"/>
                  <a:gd name="connsiteY134" fmla="*/ 403774 h 2390902"/>
                  <a:gd name="connsiteX135" fmla="*/ 38709 w 2598847"/>
                  <a:gd name="connsiteY135" fmla="*/ 340598 h 2390902"/>
                  <a:gd name="connsiteX136" fmla="*/ 0 w 2598847"/>
                  <a:gd name="connsiteY136" fmla="*/ 51861 h 2390902"/>
                  <a:gd name="connsiteX0" fmla="*/ 172611 w 2598847"/>
                  <a:gd name="connsiteY0" fmla="*/ 0 h 2390902"/>
                  <a:gd name="connsiteX1" fmla="*/ 235979 w 2598847"/>
                  <a:gd name="connsiteY1" fmla="*/ 229377 h 2390902"/>
                  <a:gd name="connsiteX2" fmla="*/ 444425 w 2598847"/>
                  <a:gd name="connsiteY2" fmla="*/ 226391 h 2390902"/>
                  <a:gd name="connsiteX3" fmla="*/ 668937 w 2598847"/>
                  <a:gd name="connsiteY3" fmla="*/ 171906 h 2390902"/>
                  <a:gd name="connsiteX4" fmla="*/ 891134 w 2598847"/>
                  <a:gd name="connsiteY4" fmla="*/ 205684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26341 w 2598847"/>
                  <a:gd name="connsiteY126" fmla="*/ 490960 h 2390902"/>
                  <a:gd name="connsiteX127" fmla="*/ 667936 w 2598847"/>
                  <a:gd name="connsiteY127" fmla="*/ 400165 h 2390902"/>
                  <a:gd name="connsiteX128" fmla="*/ 624807 w 2598847"/>
                  <a:gd name="connsiteY128" fmla="*/ 410859 h 2390902"/>
                  <a:gd name="connsiteX129" fmla="*/ 726034 w 2598847"/>
                  <a:gd name="connsiteY129" fmla="*/ 294584 h 2390902"/>
                  <a:gd name="connsiteX130" fmla="*/ 714904 w 2598847"/>
                  <a:gd name="connsiteY130" fmla="*/ 294494 h 2390902"/>
                  <a:gd name="connsiteX131" fmla="*/ 649834 w 2598847"/>
                  <a:gd name="connsiteY131" fmla="*/ 358084 h 2390902"/>
                  <a:gd name="connsiteX132" fmla="*/ 567284 w 2598847"/>
                  <a:gd name="connsiteY132" fmla="*/ 402534 h 2390902"/>
                  <a:gd name="connsiteX133" fmla="*/ 430938 w 2598847"/>
                  <a:gd name="connsiteY133" fmla="*/ 423147 h 2390902"/>
                  <a:gd name="connsiteX134" fmla="*/ 185367 w 2598847"/>
                  <a:gd name="connsiteY134" fmla="*/ 403774 h 2390902"/>
                  <a:gd name="connsiteX135" fmla="*/ 38709 w 2598847"/>
                  <a:gd name="connsiteY135" fmla="*/ 340598 h 2390902"/>
                  <a:gd name="connsiteX136" fmla="*/ 0 w 2598847"/>
                  <a:gd name="connsiteY136" fmla="*/ 51861 h 2390902"/>
                  <a:gd name="connsiteX0" fmla="*/ 172611 w 2598847"/>
                  <a:gd name="connsiteY0" fmla="*/ 0 h 2390902"/>
                  <a:gd name="connsiteX1" fmla="*/ 235979 w 2598847"/>
                  <a:gd name="connsiteY1" fmla="*/ 229377 h 2390902"/>
                  <a:gd name="connsiteX2" fmla="*/ 444425 w 2598847"/>
                  <a:gd name="connsiteY2" fmla="*/ 226391 h 2390902"/>
                  <a:gd name="connsiteX3" fmla="*/ 668937 w 2598847"/>
                  <a:gd name="connsiteY3" fmla="*/ 171906 h 2390902"/>
                  <a:gd name="connsiteX4" fmla="*/ 891134 w 2598847"/>
                  <a:gd name="connsiteY4" fmla="*/ 205684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26341 w 2598847"/>
                  <a:gd name="connsiteY126" fmla="*/ 490960 h 2390902"/>
                  <a:gd name="connsiteX127" fmla="*/ 667936 w 2598847"/>
                  <a:gd name="connsiteY127" fmla="*/ 400165 h 2390902"/>
                  <a:gd name="connsiteX128" fmla="*/ 624807 w 2598847"/>
                  <a:gd name="connsiteY128" fmla="*/ 410859 h 2390902"/>
                  <a:gd name="connsiteX129" fmla="*/ 726034 w 2598847"/>
                  <a:gd name="connsiteY129" fmla="*/ 294584 h 2390902"/>
                  <a:gd name="connsiteX130" fmla="*/ 735376 w 2598847"/>
                  <a:gd name="connsiteY130" fmla="*/ 342261 h 2390902"/>
                  <a:gd name="connsiteX131" fmla="*/ 649834 w 2598847"/>
                  <a:gd name="connsiteY131" fmla="*/ 358084 h 2390902"/>
                  <a:gd name="connsiteX132" fmla="*/ 567284 w 2598847"/>
                  <a:gd name="connsiteY132" fmla="*/ 402534 h 2390902"/>
                  <a:gd name="connsiteX133" fmla="*/ 430938 w 2598847"/>
                  <a:gd name="connsiteY133" fmla="*/ 423147 h 2390902"/>
                  <a:gd name="connsiteX134" fmla="*/ 185367 w 2598847"/>
                  <a:gd name="connsiteY134" fmla="*/ 403774 h 2390902"/>
                  <a:gd name="connsiteX135" fmla="*/ 38709 w 2598847"/>
                  <a:gd name="connsiteY135" fmla="*/ 340598 h 2390902"/>
                  <a:gd name="connsiteX136" fmla="*/ 0 w 2598847"/>
                  <a:gd name="connsiteY136" fmla="*/ 51861 h 2390902"/>
                  <a:gd name="connsiteX0" fmla="*/ 172611 w 2598847"/>
                  <a:gd name="connsiteY0" fmla="*/ 0 h 2390902"/>
                  <a:gd name="connsiteX1" fmla="*/ 235979 w 2598847"/>
                  <a:gd name="connsiteY1" fmla="*/ 229377 h 2390902"/>
                  <a:gd name="connsiteX2" fmla="*/ 444425 w 2598847"/>
                  <a:gd name="connsiteY2" fmla="*/ 226391 h 2390902"/>
                  <a:gd name="connsiteX3" fmla="*/ 668937 w 2598847"/>
                  <a:gd name="connsiteY3" fmla="*/ 171906 h 2390902"/>
                  <a:gd name="connsiteX4" fmla="*/ 891134 w 2598847"/>
                  <a:gd name="connsiteY4" fmla="*/ 205684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26341 w 2598847"/>
                  <a:gd name="connsiteY126" fmla="*/ 490960 h 2390902"/>
                  <a:gd name="connsiteX127" fmla="*/ 667936 w 2598847"/>
                  <a:gd name="connsiteY127" fmla="*/ 400165 h 2390902"/>
                  <a:gd name="connsiteX128" fmla="*/ 624807 w 2598847"/>
                  <a:gd name="connsiteY128" fmla="*/ 410859 h 2390902"/>
                  <a:gd name="connsiteX129" fmla="*/ 726034 w 2598847"/>
                  <a:gd name="connsiteY129" fmla="*/ 294584 h 2390902"/>
                  <a:gd name="connsiteX130" fmla="*/ 735376 w 2598847"/>
                  <a:gd name="connsiteY130" fmla="*/ 342261 h 2390902"/>
                  <a:gd name="connsiteX131" fmla="*/ 670306 w 2598847"/>
                  <a:gd name="connsiteY131" fmla="*/ 385379 h 2390902"/>
                  <a:gd name="connsiteX132" fmla="*/ 567284 w 2598847"/>
                  <a:gd name="connsiteY132" fmla="*/ 402534 h 2390902"/>
                  <a:gd name="connsiteX133" fmla="*/ 430938 w 2598847"/>
                  <a:gd name="connsiteY133" fmla="*/ 423147 h 2390902"/>
                  <a:gd name="connsiteX134" fmla="*/ 185367 w 2598847"/>
                  <a:gd name="connsiteY134" fmla="*/ 403774 h 2390902"/>
                  <a:gd name="connsiteX135" fmla="*/ 38709 w 2598847"/>
                  <a:gd name="connsiteY135" fmla="*/ 340598 h 2390902"/>
                  <a:gd name="connsiteX136" fmla="*/ 0 w 2598847"/>
                  <a:gd name="connsiteY136" fmla="*/ 51861 h 2390902"/>
                  <a:gd name="connsiteX0" fmla="*/ 172611 w 2598847"/>
                  <a:gd name="connsiteY0" fmla="*/ 0 h 2390902"/>
                  <a:gd name="connsiteX1" fmla="*/ 235979 w 2598847"/>
                  <a:gd name="connsiteY1" fmla="*/ 229377 h 2390902"/>
                  <a:gd name="connsiteX2" fmla="*/ 444425 w 2598847"/>
                  <a:gd name="connsiteY2" fmla="*/ 226391 h 2390902"/>
                  <a:gd name="connsiteX3" fmla="*/ 668937 w 2598847"/>
                  <a:gd name="connsiteY3" fmla="*/ 171906 h 2390902"/>
                  <a:gd name="connsiteX4" fmla="*/ 891134 w 2598847"/>
                  <a:gd name="connsiteY4" fmla="*/ 205684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26341 w 2598847"/>
                  <a:gd name="connsiteY126" fmla="*/ 490960 h 2390902"/>
                  <a:gd name="connsiteX127" fmla="*/ 667936 w 2598847"/>
                  <a:gd name="connsiteY127" fmla="*/ 400165 h 2390902"/>
                  <a:gd name="connsiteX128" fmla="*/ 624807 w 2598847"/>
                  <a:gd name="connsiteY128" fmla="*/ 410859 h 2390902"/>
                  <a:gd name="connsiteX129" fmla="*/ 760153 w 2598847"/>
                  <a:gd name="connsiteY129" fmla="*/ 335527 h 2390902"/>
                  <a:gd name="connsiteX130" fmla="*/ 735376 w 2598847"/>
                  <a:gd name="connsiteY130" fmla="*/ 342261 h 2390902"/>
                  <a:gd name="connsiteX131" fmla="*/ 670306 w 2598847"/>
                  <a:gd name="connsiteY131" fmla="*/ 385379 h 2390902"/>
                  <a:gd name="connsiteX132" fmla="*/ 567284 w 2598847"/>
                  <a:gd name="connsiteY132" fmla="*/ 402534 h 2390902"/>
                  <a:gd name="connsiteX133" fmla="*/ 430938 w 2598847"/>
                  <a:gd name="connsiteY133" fmla="*/ 423147 h 2390902"/>
                  <a:gd name="connsiteX134" fmla="*/ 185367 w 2598847"/>
                  <a:gd name="connsiteY134" fmla="*/ 403774 h 2390902"/>
                  <a:gd name="connsiteX135" fmla="*/ 38709 w 2598847"/>
                  <a:gd name="connsiteY135" fmla="*/ 340598 h 2390902"/>
                  <a:gd name="connsiteX136" fmla="*/ 0 w 2598847"/>
                  <a:gd name="connsiteY136" fmla="*/ 51861 h 2390902"/>
                  <a:gd name="connsiteX0" fmla="*/ 172611 w 2598847"/>
                  <a:gd name="connsiteY0" fmla="*/ 0 h 2390902"/>
                  <a:gd name="connsiteX1" fmla="*/ 235979 w 2598847"/>
                  <a:gd name="connsiteY1" fmla="*/ 229377 h 2390902"/>
                  <a:gd name="connsiteX2" fmla="*/ 444425 w 2598847"/>
                  <a:gd name="connsiteY2" fmla="*/ 226391 h 2390902"/>
                  <a:gd name="connsiteX3" fmla="*/ 689409 w 2598847"/>
                  <a:gd name="connsiteY3" fmla="*/ 178730 h 2390902"/>
                  <a:gd name="connsiteX4" fmla="*/ 891134 w 2598847"/>
                  <a:gd name="connsiteY4" fmla="*/ 205684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26341 w 2598847"/>
                  <a:gd name="connsiteY126" fmla="*/ 490960 h 2390902"/>
                  <a:gd name="connsiteX127" fmla="*/ 667936 w 2598847"/>
                  <a:gd name="connsiteY127" fmla="*/ 400165 h 2390902"/>
                  <a:gd name="connsiteX128" fmla="*/ 624807 w 2598847"/>
                  <a:gd name="connsiteY128" fmla="*/ 410859 h 2390902"/>
                  <a:gd name="connsiteX129" fmla="*/ 760153 w 2598847"/>
                  <a:gd name="connsiteY129" fmla="*/ 335527 h 2390902"/>
                  <a:gd name="connsiteX130" fmla="*/ 735376 w 2598847"/>
                  <a:gd name="connsiteY130" fmla="*/ 342261 h 2390902"/>
                  <a:gd name="connsiteX131" fmla="*/ 670306 w 2598847"/>
                  <a:gd name="connsiteY131" fmla="*/ 385379 h 2390902"/>
                  <a:gd name="connsiteX132" fmla="*/ 567284 w 2598847"/>
                  <a:gd name="connsiteY132" fmla="*/ 402534 h 2390902"/>
                  <a:gd name="connsiteX133" fmla="*/ 430938 w 2598847"/>
                  <a:gd name="connsiteY133" fmla="*/ 423147 h 2390902"/>
                  <a:gd name="connsiteX134" fmla="*/ 185367 w 2598847"/>
                  <a:gd name="connsiteY134" fmla="*/ 403774 h 2390902"/>
                  <a:gd name="connsiteX135" fmla="*/ 38709 w 2598847"/>
                  <a:gd name="connsiteY135" fmla="*/ 340598 h 2390902"/>
                  <a:gd name="connsiteX136" fmla="*/ 0 w 2598847"/>
                  <a:gd name="connsiteY136" fmla="*/ 51861 h 2390902"/>
                  <a:gd name="connsiteX0" fmla="*/ 172611 w 2598847"/>
                  <a:gd name="connsiteY0" fmla="*/ 0 h 2390902"/>
                  <a:gd name="connsiteX1" fmla="*/ 235979 w 2598847"/>
                  <a:gd name="connsiteY1" fmla="*/ 229377 h 2390902"/>
                  <a:gd name="connsiteX2" fmla="*/ 444425 w 2598847"/>
                  <a:gd name="connsiteY2" fmla="*/ 226391 h 2390902"/>
                  <a:gd name="connsiteX3" fmla="*/ 689409 w 2598847"/>
                  <a:gd name="connsiteY3" fmla="*/ 178730 h 2390902"/>
                  <a:gd name="connsiteX4" fmla="*/ 877486 w 2598847"/>
                  <a:gd name="connsiteY4" fmla="*/ 219332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26341 w 2598847"/>
                  <a:gd name="connsiteY126" fmla="*/ 490960 h 2390902"/>
                  <a:gd name="connsiteX127" fmla="*/ 667936 w 2598847"/>
                  <a:gd name="connsiteY127" fmla="*/ 400165 h 2390902"/>
                  <a:gd name="connsiteX128" fmla="*/ 624807 w 2598847"/>
                  <a:gd name="connsiteY128" fmla="*/ 410859 h 2390902"/>
                  <a:gd name="connsiteX129" fmla="*/ 760153 w 2598847"/>
                  <a:gd name="connsiteY129" fmla="*/ 335527 h 2390902"/>
                  <a:gd name="connsiteX130" fmla="*/ 735376 w 2598847"/>
                  <a:gd name="connsiteY130" fmla="*/ 342261 h 2390902"/>
                  <a:gd name="connsiteX131" fmla="*/ 670306 w 2598847"/>
                  <a:gd name="connsiteY131" fmla="*/ 385379 h 2390902"/>
                  <a:gd name="connsiteX132" fmla="*/ 567284 w 2598847"/>
                  <a:gd name="connsiteY132" fmla="*/ 402534 h 2390902"/>
                  <a:gd name="connsiteX133" fmla="*/ 430938 w 2598847"/>
                  <a:gd name="connsiteY133" fmla="*/ 423147 h 2390902"/>
                  <a:gd name="connsiteX134" fmla="*/ 185367 w 2598847"/>
                  <a:gd name="connsiteY134" fmla="*/ 403774 h 2390902"/>
                  <a:gd name="connsiteX135" fmla="*/ 38709 w 2598847"/>
                  <a:gd name="connsiteY135" fmla="*/ 340598 h 2390902"/>
                  <a:gd name="connsiteX136" fmla="*/ 0 w 2598847"/>
                  <a:gd name="connsiteY136" fmla="*/ 51861 h 2390902"/>
                  <a:gd name="connsiteX0" fmla="*/ 172611 w 2598847"/>
                  <a:gd name="connsiteY0" fmla="*/ 0 h 2390902"/>
                  <a:gd name="connsiteX1" fmla="*/ 235979 w 2598847"/>
                  <a:gd name="connsiteY1" fmla="*/ 229377 h 2390902"/>
                  <a:gd name="connsiteX2" fmla="*/ 444425 w 2598847"/>
                  <a:gd name="connsiteY2" fmla="*/ 226391 h 2390902"/>
                  <a:gd name="connsiteX3" fmla="*/ 689409 w 2598847"/>
                  <a:gd name="connsiteY3" fmla="*/ 178730 h 2390902"/>
                  <a:gd name="connsiteX4" fmla="*/ 877486 w 2598847"/>
                  <a:gd name="connsiteY4" fmla="*/ 219332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26341 w 2598847"/>
                  <a:gd name="connsiteY126" fmla="*/ 490960 h 2390902"/>
                  <a:gd name="connsiteX127" fmla="*/ 667936 w 2598847"/>
                  <a:gd name="connsiteY127" fmla="*/ 400165 h 2390902"/>
                  <a:gd name="connsiteX128" fmla="*/ 624807 w 2598847"/>
                  <a:gd name="connsiteY128" fmla="*/ 410859 h 2390902"/>
                  <a:gd name="connsiteX129" fmla="*/ 760153 w 2598847"/>
                  <a:gd name="connsiteY129" fmla="*/ 335527 h 2390902"/>
                  <a:gd name="connsiteX130" fmla="*/ 735376 w 2598847"/>
                  <a:gd name="connsiteY130" fmla="*/ 342261 h 2390902"/>
                  <a:gd name="connsiteX131" fmla="*/ 670306 w 2598847"/>
                  <a:gd name="connsiteY131" fmla="*/ 385379 h 2390902"/>
                  <a:gd name="connsiteX132" fmla="*/ 567284 w 2598847"/>
                  <a:gd name="connsiteY132" fmla="*/ 402534 h 2390902"/>
                  <a:gd name="connsiteX133" fmla="*/ 430938 w 2598847"/>
                  <a:gd name="connsiteY133" fmla="*/ 423147 h 2390902"/>
                  <a:gd name="connsiteX134" fmla="*/ 219487 w 2598847"/>
                  <a:gd name="connsiteY134" fmla="*/ 437893 h 2390902"/>
                  <a:gd name="connsiteX135" fmla="*/ 38709 w 2598847"/>
                  <a:gd name="connsiteY135" fmla="*/ 340598 h 2390902"/>
                  <a:gd name="connsiteX136" fmla="*/ 0 w 2598847"/>
                  <a:gd name="connsiteY136" fmla="*/ 51861 h 2390902"/>
                  <a:gd name="connsiteX0" fmla="*/ 172611 w 2598847"/>
                  <a:gd name="connsiteY0" fmla="*/ 0 h 2390902"/>
                  <a:gd name="connsiteX1" fmla="*/ 235979 w 2598847"/>
                  <a:gd name="connsiteY1" fmla="*/ 229377 h 2390902"/>
                  <a:gd name="connsiteX2" fmla="*/ 444425 w 2598847"/>
                  <a:gd name="connsiteY2" fmla="*/ 226391 h 2390902"/>
                  <a:gd name="connsiteX3" fmla="*/ 689409 w 2598847"/>
                  <a:gd name="connsiteY3" fmla="*/ 178730 h 2390902"/>
                  <a:gd name="connsiteX4" fmla="*/ 877486 w 2598847"/>
                  <a:gd name="connsiteY4" fmla="*/ 219332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26341 w 2598847"/>
                  <a:gd name="connsiteY126" fmla="*/ 490960 h 2390902"/>
                  <a:gd name="connsiteX127" fmla="*/ 667936 w 2598847"/>
                  <a:gd name="connsiteY127" fmla="*/ 400165 h 2390902"/>
                  <a:gd name="connsiteX128" fmla="*/ 624807 w 2598847"/>
                  <a:gd name="connsiteY128" fmla="*/ 410859 h 2390902"/>
                  <a:gd name="connsiteX129" fmla="*/ 760153 w 2598847"/>
                  <a:gd name="connsiteY129" fmla="*/ 335527 h 2390902"/>
                  <a:gd name="connsiteX130" fmla="*/ 735376 w 2598847"/>
                  <a:gd name="connsiteY130" fmla="*/ 342261 h 2390902"/>
                  <a:gd name="connsiteX131" fmla="*/ 670306 w 2598847"/>
                  <a:gd name="connsiteY131" fmla="*/ 385379 h 2390902"/>
                  <a:gd name="connsiteX132" fmla="*/ 567284 w 2598847"/>
                  <a:gd name="connsiteY132" fmla="*/ 402534 h 2390902"/>
                  <a:gd name="connsiteX133" fmla="*/ 430938 w 2598847"/>
                  <a:gd name="connsiteY133" fmla="*/ 423147 h 2390902"/>
                  <a:gd name="connsiteX134" fmla="*/ 219487 w 2598847"/>
                  <a:gd name="connsiteY134" fmla="*/ 437893 h 2390902"/>
                  <a:gd name="connsiteX135" fmla="*/ 38709 w 2598847"/>
                  <a:gd name="connsiteY135" fmla="*/ 340598 h 2390902"/>
                  <a:gd name="connsiteX136" fmla="*/ 0 w 2598847"/>
                  <a:gd name="connsiteY136" fmla="*/ 51861 h 2390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</a:cxnLst>
                <a:rect l="l" t="t" r="r" b="b"/>
                <a:pathLst>
                  <a:path w="2598847" h="2390902">
                    <a:moveTo>
                      <a:pt x="172611" y="0"/>
                    </a:moveTo>
                    <a:cubicBezTo>
                      <a:pt x="301546" y="26976"/>
                      <a:pt x="190677" y="191645"/>
                      <a:pt x="235979" y="229377"/>
                    </a:cubicBezTo>
                    <a:cubicBezTo>
                      <a:pt x="281281" y="267109"/>
                      <a:pt x="368853" y="234832"/>
                      <a:pt x="444425" y="226391"/>
                    </a:cubicBezTo>
                    <a:cubicBezTo>
                      <a:pt x="519997" y="217950"/>
                      <a:pt x="617232" y="179906"/>
                      <a:pt x="689409" y="178730"/>
                    </a:cubicBezTo>
                    <a:cubicBezTo>
                      <a:pt x="761586" y="177554"/>
                      <a:pt x="840690" y="190498"/>
                      <a:pt x="877486" y="219332"/>
                    </a:cubicBezTo>
                    <a:cubicBezTo>
                      <a:pt x="914282" y="248166"/>
                      <a:pt x="913201" y="302150"/>
                      <a:pt x="910184" y="351734"/>
                    </a:cubicBezTo>
                    <a:cubicBezTo>
                      <a:pt x="907167" y="401318"/>
                      <a:pt x="891134" y="474501"/>
                      <a:pt x="859384" y="516834"/>
                    </a:cubicBezTo>
                    <a:cubicBezTo>
                      <a:pt x="827634" y="559167"/>
                      <a:pt x="771542" y="573984"/>
                      <a:pt x="719684" y="605734"/>
                    </a:cubicBezTo>
                    <a:cubicBezTo>
                      <a:pt x="667826" y="637484"/>
                      <a:pt x="548234" y="707334"/>
                      <a:pt x="548234" y="707334"/>
                    </a:cubicBezTo>
                    <a:cubicBezTo>
                      <a:pt x="515426" y="731676"/>
                      <a:pt x="524951" y="736967"/>
                      <a:pt x="522834" y="751784"/>
                    </a:cubicBezTo>
                    <a:cubicBezTo>
                      <a:pt x="520717" y="766601"/>
                      <a:pt x="516484" y="795176"/>
                      <a:pt x="535534" y="796234"/>
                    </a:cubicBezTo>
                    <a:cubicBezTo>
                      <a:pt x="554584" y="797292"/>
                      <a:pt x="600093" y="780359"/>
                      <a:pt x="637134" y="758134"/>
                    </a:cubicBezTo>
                    <a:cubicBezTo>
                      <a:pt x="674175" y="735909"/>
                      <a:pt x="717567" y="691459"/>
                      <a:pt x="757784" y="662884"/>
                    </a:cubicBezTo>
                    <a:cubicBezTo>
                      <a:pt x="798001" y="634309"/>
                      <a:pt x="845626" y="602559"/>
                      <a:pt x="878434" y="586684"/>
                    </a:cubicBezTo>
                    <a:cubicBezTo>
                      <a:pt x="911242" y="570809"/>
                      <a:pt x="927117" y="562342"/>
                      <a:pt x="954634" y="567634"/>
                    </a:cubicBezTo>
                    <a:cubicBezTo>
                      <a:pt x="982151" y="572926"/>
                      <a:pt x="1018134" y="579276"/>
                      <a:pt x="1043534" y="618434"/>
                    </a:cubicBezTo>
                    <a:cubicBezTo>
                      <a:pt x="1068934" y="657592"/>
                      <a:pt x="1099626" y="753901"/>
                      <a:pt x="1107034" y="802584"/>
                    </a:cubicBezTo>
                    <a:cubicBezTo>
                      <a:pt x="1114442" y="851267"/>
                      <a:pt x="1101742" y="875609"/>
                      <a:pt x="1087984" y="910534"/>
                    </a:cubicBezTo>
                    <a:cubicBezTo>
                      <a:pt x="1074226" y="945459"/>
                      <a:pt x="1056234" y="980384"/>
                      <a:pt x="1024484" y="1012134"/>
                    </a:cubicBezTo>
                    <a:cubicBezTo>
                      <a:pt x="992734" y="1043884"/>
                      <a:pt x="963101" y="1069284"/>
                      <a:pt x="897484" y="1101034"/>
                    </a:cubicBezTo>
                    <a:cubicBezTo>
                      <a:pt x="831867" y="1132784"/>
                      <a:pt x="693226" y="1177234"/>
                      <a:pt x="630784" y="1202634"/>
                    </a:cubicBezTo>
                    <a:cubicBezTo>
                      <a:pt x="568342" y="1228034"/>
                      <a:pt x="550351" y="1232267"/>
                      <a:pt x="522834" y="1253434"/>
                    </a:cubicBezTo>
                    <a:cubicBezTo>
                      <a:pt x="495317" y="1274601"/>
                      <a:pt x="475209" y="1305292"/>
                      <a:pt x="465684" y="1329634"/>
                    </a:cubicBezTo>
                    <a:cubicBezTo>
                      <a:pt x="456159" y="1353976"/>
                      <a:pt x="446634" y="1393134"/>
                      <a:pt x="465684" y="1399484"/>
                    </a:cubicBezTo>
                    <a:cubicBezTo>
                      <a:pt x="484734" y="1405834"/>
                      <a:pt x="540826" y="1386784"/>
                      <a:pt x="579984" y="1367734"/>
                    </a:cubicBezTo>
                    <a:cubicBezTo>
                      <a:pt x="619142" y="1348684"/>
                      <a:pt x="663592" y="1321167"/>
                      <a:pt x="700634" y="1285184"/>
                    </a:cubicBezTo>
                    <a:cubicBezTo>
                      <a:pt x="737676" y="1249201"/>
                      <a:pt x="759901" y="1186759"/>
                      <a:pt x="802234" y="1151834"/>
                    </a:cubicBezTo>
                    <a:cubicBezTo>
                      <a:pt x="844567" y="1116909"/>
                      <a:pt x="913359" y="1099976"/>
                      <a:pt x="954634" y="1075634"/>
                    </a:cubicBezTo>
                    <a:cubicBezTo>
                      <a:pt x="995909" y="1051292"/>
                      <a:pt x="1011784" y="1015309"/>
                      <a:pt x="1049884" y="1005784"/>
                    </a:cubicBezTo>
                    <a:cubicBezTo>
                      <a:pt x="1087984" y="996259"/>
                      <a:pt x="1146192" y="1002609"/>
                      <a:pt x="1183234" y="1018484"/>
                    </a:cubicBezTo>
                    <a:cubicBezTo>
                      <a:pt x="1220276" y="1034359"/>
                      <a:pt x="1252026" y="1073517"/>
                      <a:pt x="1272134" y="1101034"/>
                    </a:cubicBezTo>
                    <a:cubicBezTo>
                      <a:pt x="1292242" y="1128551"/>
                      <a:pt x="1301767" y="1151834"/>
                      <a:pt x="1303884" y="1183584"/>
                    </a:cubicBezTo>
                    <a:cubicBezTo>
                      <a:pt x="1306001" y="1215334"/>
                      <a:pt x="1315526" y="1250259"/>
                      <a:pt x="1284834" y="1291534"/>
                    </a:cubicBezTo>
                    <a:cubicBezTo>
                      <a:pt x="1254142" y="1332809"/>
                      <a:pt x="1175826" y="1388901"/>
                      <a:pt x="1119734" y="1431234"/>
                    </a:cubicBezTo>
                    <a:cubicBezTo>
                      <a:pt x="1063642" y="1473567"/>
                      <a:pt x="1014959" y="1504259"/>
                      <a:pt x="948284" y="1545534"/>
                    </a:cubicBezTo>
                    <a:cubicBezTo>
                      <a:pt x="881609" y="1586809"/>
                      <a:pt x="771542" y="1646076"/>
                      <a:pt x="719684" y="1678884"/>
                    </a:cubicBezTo>
                    <a:cubicBezTo>
                      <a:pt x="667826" y="1711692"/>
                      <a:pt x="661476" y="1720159"/>
                      <a:pt x="637134" y="1742384"/>
                    </a:cubicBezTo>
                    <a:cubicBezTo>
                      <a:pt x="612792" y="1764609"/>
                      <a:pt x="573634" y="1812234"/>
                      <a:pt x="573634" y="1812234"/>
                    </a:cubicBezTo>
                    <a:cubicBezTo>
                      <a:pt x="569401" y="1829167"/>
                      <a:pt x="574692" y="1853509"/>
                      <a:pt x="611734" y="1843984"/>
                    </a:cubicBezTo>
                    <a:cubicBezTo>
                      <a:pt x="648776" y="1834459"/>
                      <a:pt x="747201" y="1790009"/>
                      <a:pt x="795884" y="1755084"/>
                    </a:cubicBezTo>
                    <a:cubicBezTo>
                      <a:pt x="844567" y="1720159"/>
                      <a:pt x="872084" y="1670417"/>
                      <a:pt x="903834" y="1634434"/>
                    </a:cubicBezTo>
                    <a:cubicBezTo>
                      <a:pt x="935584" y="1598451"/>
                      <a:pt x="942992" y="1579401"/>
                      <a:pt x="986384" y="1539184"/>
                    </a:cubicBezTo>
                    <a:cubicBezTo>
                      <a:pt x="1029776" y="1498967"/>
                      <a:pt x="1114442" y="1434409"/>
                      <a:pt x="1164184" y="1393134"/>
                    </a:cubicBezTo>
                    <a:cubicBezTo>
                      <a:pt x="1213926" y="1351859"/>
                      <a:pt x="1246734" y="1315876"/>
                      <a:pt x="1284834" y="1291534"/>
                    </a:cubicBezTo>
                    <a:cubicBezTo>
                      <a:pt x="1322934" y="1267192"/>
                      <a:pt x="1359976" y="1250259"/>
                      <a:pt x="1392784" y="1247084"/>
                    </a:cubicBezTo>
                    <a:cubicBezTo>
                      <a:pt x="1425592" y="1243909"/>
                      <a:pt x="1453109" y="1252376"/>
                      <a:pt x="1481684" y="1272484"/>
                    </a:cubicBezTo>
                    <a:cubicBezTo>
                      <a:pt x="1510259" y="1292592"/>
                      <a:pt x="1547301" y="1325401"/>
                      <a:pt x="1564234" y="1367734"/>
                    </a:cubicBezTo>
                    <a:cubicBezTo>
                      <a:pt x="1581167" y="1410067"/>
                      <a:pt x="1590692" y="1474626"/>
                      <a:pt x="1583284" y="1526484"/>
                    </a:cubicBezTo>
                    <a:cubicBezTo>
                      <a:pt x="1575876" y="1578342"/>
                      <a:pt x="1557884" y="1628084"/>
                      <a:pt x="1519784" y="1678884"/>
                    </a:cubicBezTo>
                    <a:cubicBezTo>
                      <a:pt x="1481684" y="1729684"/>
                      <a:pt x="1397017" y="1791067"/>
                      <a:pt x="1354684" y="1831284"/>
                    </a:cubicBezTo>
                    <a:cubicBezTo>
                      <a:pt x="1312351" y="1871501"/>
                      <a:pt x="1280601" y="1896901"/>
                      <a:pt x="1265784" y="1920184"/>
                    </a:cubicBezTo>
                    <a:cubicBezTo>
                      <a:pt x="1250967" y="1943467"/>
                      <a:pt x="1252026" y="1962517"/>
                      <a:pt x="1265784" y="1970984"/>
                    </a:cubicBezTo>
                    <a:cubicBezTo>
                      <a:pt x="1279542" y="1979451"/>
                      <a:pt x="1319759" y="1984742"/>
                      <a:pt x="1348334" y="1970984"/>
                    </a:cubicBezTo>
                    <a:cubicBezTo>
                      <a:pt x="1376909" y="1957226"/>
                      <a:pt x="1437234" y="1888434"/>
                      <a:pt x="1437234" y="1888434"/>
                    </a:cubicBezTo>
                    <a:cubicBezTo>
                      <a:pt x="1468984" y="1858801"/>
                      <a:pt x="1500734" y="1816467"/>
                      <a:pt x="1538834" y="1793184"/>
                    </a:cubicBezTo>
                    <a:cubicBezTo>
                      <a:pt x="1576934" y="1769901"/>
                      <a:pt x="1611859" y="1749792"/>
                      <a:pt x="1665834" y="1748734"/>
                    </a:cubicBezTo>
                    <a:cubicBezTo>
                      <a:pt x="1719809" y="1747676"/>
                      <a:pt x="1816118" y="1752967"/>
                      <a:pt x="1862684" y="1786834"/>
                    </a:cubicBezTo>
                    <a:cubicBezTo>
                      <a:pt x="1909250" y="1820701"/>
                      <a:pt x="1933592" y="1907484"/>
                      <a:pt x="1945234" y="1951934"/>
                    </a:cubicBezTo>
                    <a:cubicBezTo>
                      <a:pt x="1956876" y="1996384"/>
                      <a:pt x="1946292" y="2022842"/>
                      <a:pt x="1932534" y="2053534"/>
                    </a:cubicBezTo>
                    <a:cubicBezTo>
                      <a:pt x="1918776" y="2084226"/>
                      <a:pt x="1896551" y="2112801"/>
                      <a:pt x="1862684" y="2136084"/>
                    </a:cubicBezTo>
                    <a:cubicBezTo>
                      <a:pt x="1828817" y="2159367"/>
                      <a:pt x="1732509" y="2192176"/>
                      <a:pt x="1729334" y="2193234"/>
                    </a:cubicBezTo>
                    <a:cubicBezTo>
                      <a:pt x="1726159" y="2194292"/>
                      <a:pt x="1806592" y="2168892"/>
                      <a:pt x="1843634" y="2142434"/>
                    </a:cubicBezTo>
                    <a:cubicBezTo>
                      <a:pt x="1880676" y="2115976"/>
                      <a:pt x="1915030" y="2063380"/>
                      <a:pt x="1951584" y="2034484"/>
                    </a:cubicBezTo>
                    <a:cubicBezTo>
                      <a:pt x="1988138" y="2005588"/>
                      <a:pt x="2021113" y="1983136"/>
                      <a:pt x="2062959" y="1969057"/>
                    </a:cubicBezTo>
                    <a:cubicBezTo>
                      <a:pt x="2104805" y="1954978"/>
                      <a:pt x="2158398" y="1949074"/>
                      <a:pt x="2202659" y="1950008"/>
                    </a:cubicBezTo>
                    <a:cubicBezTo>
                      <a:pt x="2246920" y="1950942"/>
                      <a:pt x="2292824" y="1972674"/>
                      <a:pt x="2328523" y="1974664"/>
                    </a:cubicBezTo>
                    <a:cubicBezTo>
                      <a:pt x="2364222" y="1976654"/>
                      <a:pt x="2359560" y="1940748"/>
                      <a:pt x="2386030" y="1934553"/>
                    </a:cubicBezTo>
                    <a:cubicBezTo>
                      <a:pt x="2412500" y="1928358"/>
                      <a:pt x="2467130" y="1928793"/>
                      <a:pt x="2501043" y="1920369"/>
                    </a:cubicBezTo>
                    <a:cubicBezTo>
                      <a:pt x="2534956" y="1911945"/>
                      <a:pt x="2575252" y="1871341"/>
                      <a:pt x="2589509" y="1884010"/>
                    </a:cubicBezTo>
                    <a:cubicBezTo>
                      <a:pt x="2603766" y="1896679"/>
                      <a:pt x="2600830" y="1960722"/>
                      <a:pt x="2586584" y="1996384"/>
                    </a:cubicBezTo>
                    <a:cubicBezTo>
                      <a:pt x="2572338" y="2032046"/>
                      <a:pt x="2536842" y="2071526"/>
                      <a:pt x="2504034" y="2097984"/>
                    </a:cubicBezTo>
                    <a:cubicBezTo>
                      <a:pt x="2471226" y="2124442"/>
                      <a:pt x="2444767" y="2143492"/>
                      <a:pt x="2389734" y="2155134"/>
                    </a:cubicBezTo>
                    <a:cubicBezTo>
                      <a:pt x="2334701" y="2166776"/>
                      <a:pt x="2228867" y="2162542"/>
                      <a:pt x="2173834" y="2167834"/>
                    </a:cubicBezTo>
                    <a:cubicBezTo>
                      <a:pt x="2118801" y="2173126"/>
                      <a:pt x="2098692" y="2172067"/>
                      <a:pt x="2059534" y="2186884"/>
                    </a:cubicBezTo>
                    <a:cubicBezTo>
                      <a:pt x="2020376" y="2201701"/>
                      <a:pt x="1978042" y="2228159"/>
                      <a:pt x="1938884" y="2256734"/>
                    </a:cubicBezTo>
                    <a:cubicBezTo>
                      <a:pt x="1899726" y="2285309"/>
                      <a:pt x="1864801" y="2337167"/>
                      <a:pt x="1824584" y="2358334"/>
                    </a:cubicBezTo>
                    <a:cubicBezTo>
                      <a:pt x="1784367" y="2379501"/>
                      <a:pt x="1739917" y="2379501"/>
                      <a:pt x="1697584" y="2383734"/>
                    </a:cubicBezTo>
                    <a:cubicBezTo>
                      <a:pt x="1655251" y="2387967"/>
                      <a:pt x="1607626" y="2397492"/>
                      <a:pt x="1570584" y="2383734"/>
                    </a:cubicBezTo>
                    <a:cubicBezTo>
                      <a:pt x="1533542" y="2369976"/>
                      <a:pt x="1491209" y="2330817"/>
                      <a:pt x="1475334" y="2301184"/>
                    </a:cubicBezTo>
                    <a:cubicBezTo>
                      <a:pt x="1459459" y="2271551"/>
                      <a:pt x="1463692" y="2238742"/>
                      <a:pt x="1475334" y="2205934"/>
                    </a:cubicBezTo>
                    <a:cubicBezTo>
                      <a:pt x="1486976" y="2173126"/>
                      <a:pt x="1509201" y="2132909"/>
                      <a:pt x="1545184" y="2104334"/>
                    </a:cubicBezTo>
                    <a:cubicBezTo>
                      <a:pt x="1581167" y="2075759"/>
                      <a:pt x="1653134" y="2054592"/>
                      <a:pt x="1691234" y="2034484"/>
                    </a:cubicBezTo>
                    <a:cubicBezTo>
                      <a:pt x="1729334" y="2014376"/>
                      <a:pt x="1768492" y="2000617"/>
                      <a:pt x="1773784" y="1983684"/>
                    </a:cubicBezTo>
                    <a:cubicBezTo>
                      <a:pt x="1779076" y="1966751"/>
                      <a:pt x="1756851" y="1931826"/>
                      <a:pt x="1722984" y="1932884"/>
                    </a:cubicBezTo>
                    <a:cubicBezTo>
                      <a:pt x="1689117" y="1933942"/>
                      <a:pt x="1620326" y="1961459"/>
                      <a:pt x="1570584" y="1990034"/>
                    </a:cubicBezTo>
                    <a:cubicBezTo>
                      <a:pt x="1520842" y="2018609"/>
                      <a:pt x="1479567" y="2072584"/>
                      <a:pt x="1424534" y="2104334"/>
                    </a:cubicBezTo>
                    <a:cubicBezTo>
                      <a:pt x="1369501" y="2136084"/>
                      <a:pt x="1293301" y="2168892"/>
                      <a:pt x="1240384" y="2180534"/>
                    </a:cubicBezTo>
                    <a:cubicBezTo>
                      <a:pt x="1187467" y="2192176"/>
                      <a:pt x="1145134" y="2194292"/>
                      <a:pt x="1107034" y="2174184"/>
                    </a:cubicBezTo>
                    <a:cubicBezTo>
                      <a:pt x="1068934" y="2154076"/>
                      <a:pt x="1022367" y="2109626"/>
                      <a:pt x="1011784" y="2059884"/>
                    </a:cubicBezTo>
                    <a:cubicBezTo>
                      <a:pt x="1001201" y="2010142"/>
                      <a:pt x="1009667" y="1927592"/>
                      <a:pt x="1043534" y="1875734"/>
                    </a:cubicBezTo>
                    <a:cubicBezTo>
                      <a:pt x="1077401" y="1823876"/>
                      <a:pt x="1158892" y="1793184"/>
                      <a:pt x="1214984" y="1748734"/>
                    </a:cubicBezTo>
                    <a:cubicBezTo>
                      <a:pt x="1271076" y="1704284"/>
                      <a:pt x="1350451" y="1649250"/>
                      <a:pt x="1380084" y="1609034"/>
                    </a:cubicBezTo>
                    <a:cubicBezTo>
                      <a:pt x="1409717" y="1568818"/>
                      <a:pt x="1402309" y="1528601"/>
                      <a:pt x="1392784" y="1507434"/>
                    </a:cubicBezTo>
                    <a:cubicBezTo>
                      <a:pt x="1383259" y="1486267"/>
                      <a:pt x="1352567" y="1474626"/>
                      <a:pt x="1322934" y="1482034"/>
                    </a:cubicBezTo>
                    <a:cubicBezTo>
                      <a:pt x="1293301" y="1489442"/>
                      <a:pt x="1255201" y="1511667"/>
                      <a:pt x="1214984" y="1551884"/>
                    </a:cubicBezTo>
                    <a:cubicBezTo>
                      <a:pt x="1174767" y="1592101"/>
                      <a:pt x="1132434" y="1668301"/>
                      <a:pt x="1081634" y="1723334"/>
                    </a:cubicBezTo>
                    <a:cubicBezTo>
                      <a:pt x="1030834" y="1778367"/>
                      <a:pt x="969451" y="1835517"/>
                      <a:pt x="910184" y="1882084"/>
                    </a:cubicBezTo>
                    <a:cubicBezTo>
                      <a:pt x="850917" y="1928651"/>
                      <a:pt x="785301" y="1977334"/>
                      <a:pt x="726034" y="2002734"/>
                    </a:cubicBezTo>
                    <a:cubicBezTo>
                      <a:pt x="666767" y="2028134"/>
                      <a:pt x="607501" y="2041892"/>
                      <a:pt x="554584" y="2034484"/>
                    </a:cubicBezTo>
                    <a:cubicBezTo>
                      <a:pt x="501667" y="2027076"/>
                      <a:pt x="434992" y="1996384"/>
                      <a:pt x="408534" y="1958284"/>
                    </a:cubicBezTo>
                    <a:cubicBezTo>
                      <a:pt x="382076" y="1920184"/>
                      <a:pt x="379959" y="1857742"/>
                      <a:pt x="395834" y="1805884"/>
                    </a:cubicBezTo>
                    <a:cubicBezTo>
                      <a:pt x="411709" y="1754026"/>
                      <a:pt x="454042" y="1697934"/>
                      <a:pt x="503784" y="1647134"/>
                    </a:cubicBezTo>
                    <a:cubicBezTo>
                      <a:pt x="553526" y="1596334"/>
                      <a:pt x="615967" y="1549767"/>
                      <a:pt x="694284" y="1501084"/>
                    </a:cubicBezTo>
                    <a:cubicBezTo>
                      <a:pt x="772601" y="1452401"/>
                      <a:pt x="910184" y="1393134"/>
                      <a:pt x="973684" y="1355034"/>
                    </a:cubicBezTo>
                    <a:cubicBezTo>
                      <a:pt x="1037184" y="1316934"/>
                      <a:pt x="1054117" y="1296826"/>
                      <a:pt x="1075284" y="1272484"/>
                    </a:cubicBezTo>
                    <a:cubicBezTo>
                      <a:pt x="1096451" y="1248142"/>
                      <a:pt x="1108092" y="1222742"/>
                      <a:pt x="1100684" y="1208984"/>
                    </a:cubicBezTo>
                    <a:cubicBezTo>
                      <a:pt x="1093276" y="1195226"/>
                      <a:pt x="1057292" y="1181467"/>
                      <a:pt x="1030834" y="1189934"/>
                    </a:cubicBezTo>
                    <a:cubicBezTo>
                      <a:pt x="1004376" y="1198401"/>
                      <a:pt x="967334" y="1228034"/>
                      <a:pt x="941934" y="1259784"/>
                    </a:cubicBezTo>
                    <a:cubicBezTo>
                      <a:pt x="916534" y="1291534"/>
                      <a:pt x="913359" y="1344451"/>
                      <a:pt x="878434" y="1380434"/>
                    </a:cubicBezTo>
                    <a:cubicBezTo>
                      <a:pt x="843509" y="1416417"/>
                      <a:pt x="778951" y="1447109"/>
                      <a:pt x="732384" y="1475684"/>
                    </a:cubicBezTo>
                    <a:cubicBezTo>
                      <a:pt x="685817" y="1504259"/>
                      <a:pt x="647717" y="1537067"/>
                      <a:pt x="599034" y="1551884"/>
                    </a:cubicBezTo>
                    <a:cubicBezTo>
                      <a:pt x="550351" y="1566701"/>
                      <a:pt x="491084" y="1574109"/>
                      <a:pt x="440284" y="1564584"/>
                    </a:cubicBezTo>
                    <a:cubicBezTo>
                      <a:pt x="389484" y="1555059"/>
                      <a:pt x="325984" y="1528601"/>
                      <a:pt x="294234" y="1494734"/>
                    </a:cubicBezTo>
                    <a:cubicBezTo>
                      <a:pt x="262484" y="1460867"/>
                      <a:pt x="251901" y="1404776"/>
                      <a:pt x="249784" y="1361384"/>
                    </a:cubicBezTo>
                    <a:cubicBezTo>
                      <a:pt x="247667" y="1317992"/>
                      <a:pt x="248726" y="1276717"/>
                      <a:pt x="281534" y="1234384"/>
                    </a:cubicBezTo>
                    <a:cubicBezTo>
                      <a:pt x="314342" y="1192051"/>
                      <a:pt x="389484" y="1140192"/>
                      <a:pt x="446634" y="1107384"/>
                    </a:cubicBezTo>
                    <a:cubicBezTo>
                      <a:pt x="503784" y="1074576"/>
                      <a:pt x="558817" y="1066109"/>
                      <a:pt x="624434" y="1037534"/>
                    </a:cubicBezTo>
                    <a:cubicBezTo>
                      <a:pt x="690051" y="1008959"/>
                      <a:pt x="790592" y="971917"/>
                      <a:pt x="840334" y="935934"/>
                    </a:cubicBezTo>
                    <a:cubicBezTo>
                      <a:pt x="890076" y="899951"/>
                      <a:pt x="922884" y="821634"/>
                      <a:pt x="922884" y="821634"/>
                    </a:cubicBezTo>
                    <a:cubicBezTo>
                      <a:pt x="931351" y="797292"/>
                      <a:pt x="915476" y="779301"/>
                      <a:pt x="891134" y="789884"/>
                    </a:cubicBezTo>
                    <a:cubicBezTo>
                      <a:pt x="866792" y="800467"/>
                      <a:pt x="832926" y="853384"/>
                      <a:pt x="776834" y="885134"/>
                    </a:cubicBezTo>
                    <a:cubicBezTo>
                      <a:pt x="720742" y="916884"/>
                      <a:pt x="615967" y="966626"/>
                      <a:pt x="554584" y="980384"/>
                    </a:cubicBezTo>
                    <a:cubicBezTo>
                      <a:pt x="493201" y="994142"/>
                      <a:pt x="448751" y="989909"/>
                      <a:pt x="408534" y="967684"/>
                    </a:cubicBezTo>
                    <a:cubicBezTo>
                      <a:pt x="368317" y="945459"/>
                      <a:pt x="331276" y="887251"/>
                      <a:pt x="313284" y="847034"/>
                    </a:cubicBezTo>
                    <a:cubicBezTo>
                      <a:pt x="295292" y="806817"/>
                      <a:pt x="285767" y="767659"/>
                      <a:pt x="300584" y="726384"/>
                    </a:cubicBezTo>
                    <a:cubicBezTo>
                      <a:pt x="315401" y="685109"/>
                      <a:pt x="364558" y="638621"/>
                      <a:pt x="402184" y="599384"/>
                    </a:cubicBezTo>
                    <a:cubicBezTo>
                      <a:pt x="439810" y="560147"/>
                      <a:pt x="482049" y="524163"/>
                      <a:pt x="526341" y="490960"/>
                    </a:cubicBezTo>
                    <a:cubicBezTo>
                      <a:pt x="570633" y="457757"/>
                      <a:pt x="651525" y="413515"/>
                      <a:pt x="667936" y="400165"/>
                    </a:cubicBezTo>
                    <a:cubicBezTo>
                      <a:pt x="684347" y="386815"/>
                      <a:pt x="609438" y="421632"/>
                      <a:pt x="624807" y="410859"/>
                    </a:cubicBezTo>
                    <a:cubicBezTo>
                      <a:pt x="640176" y="400086"/>
                      <a:pt x="741725" y="346960"/>
                      <a:pt x="760153" y="335527"/>
                    </a:cubicBezTo>
                    <a:cubicBezTo>
                      <a:pt x="778581" y="324094"/>
                      <a:pt x="748076" y="331678"/>
                      <a:pt x="735376" y="342261"/>
                    </a:cubicBezTo>
                    <a:cubicBezTo>
                      <a:pt x="722676" y="352844"/>
                      <a:pt x="698321" y="375334"/>
                      <a:pt x="670306" y="385379"/>
                    </a:cubicBezTo>
                    <a:cubicBezTo>
                      <a:pt x="642291" y="395425"/>
                      <a:pt x="607179" y="396239"/>
                      <a:pt x="567284" y="402534"/>
                    </a:cubicBezTo>
                    <a:cubicBezTo>
                      <a:pt x="527389" y="408829"/>
                      <a:pt x="488904" y="417254"/>
                      <a:pt x="430938" y="423147"/>
                    </a:cubicBezTo>
                    <a:cubicBezTo>
                      <a:pt x="372972" y="429040"/>
                      <a:pt x="284859" y="451651"/>
                      <a:pt x="219487" y="437893"/>
                    </a:cubicBezTo>
                    <a:cubicBezTo>
                      <a:pt x="154116" y="424135"/>
                      <a:pt x="69603" y="399250"/>
                      <a:pt x="38709" y="340598"/>
                    </a:cubicBezTo>
                    <a:cubicBezTo>
                      <a:pt x="7815" y="281946"/>
                      <a:pt x="15416" y="82054"/>
                      <a:pt x="0" y="51861"/>
                    </a:cubicBezTo>
                  </a:path>
                </a:pathLst>
              </a:custGeom>
              <a:solidFill>
                <a:schemeClr val="bg1"/>
              </a:solidFill>
              <a:ln w="9525"/>
              <a:effectLst>
                <a:outerShdw blurRad="50800" dist="38100" algn="tl" rotWithShape="0">
                  <a:prstClr val="black">
                    <a:alpha val="21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2" name="Forme libre 31">
                <a:extLst>
                  <a:ext uri="{FF2B5EF4-FFF2-40B4-BE49-F238E27FC236}">
                    <a16:creationId xmlns:a16="http://schemas.microsoft.com/office/drawing/2014/main" id="{EE039DE7-672D-358B-5B03-E0E3C88ADB34}"/>
                  </a:ext>
                </a:extLst>
              </p:cNvPr>
              <p:cNvSpPr/>
              <p:nvPr/>
            </p:nvSpPr>
            <p:spPr>
              <a:xfrm>
                <a:off x="4473507" y="2734504"/>
                <a:ext cx="1293385" cy="2733937"/>
              </a:xfrm>
              <a:custGeom>
                <a:avLst/>
                <a:gdLst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0945 w 1166027"/>
                  <a:gd name="connsiteY6" fmla="*/ 534196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82094 w 1166027"/>
                  <a:gd name="connsiteY9" fmla="*/ 1442459 h 2771850"/>
                  <a:gd name="connsiteX10" fmla="*/ 914588 w 1166027"/>
                  <a:gd name="connsiteY10" fmla="*/ 1552923 h 2771850"/>
                  <a:gd name="connsiteX11" fmla="*/ 773439 w 1166027"/>
                  <a:gd name="connsiteY11" fmla="*/ 1687936 h 2771850"/>
                  <a:gd name="connsiteX12" fmla="*/ 620017 w 1166027"/>
                  <a:gd name="connsiteY12" fmla="*/ 1737031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810261 w 1166027"/>
                  <a:gd name="connsiteY15" fmla="*/ 1792263 h 2771850"/>
                  <a:gd name="connsiteX16" fmla="*/ 871630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092559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712070 w 1166027"/>
                  <a:gd name="connsiteY23" fmla="*/ 2227984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07743 w 1166027"/>
                  <a:gd name="connsiteY49" fmla="*/ 2031603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681386 w 1166027"/>
                  <a:gd name="connsiteY55" fmla="*/ 1540650 h 2771850"/>
                  <a:gd name="connsiteX56" fmla="*/ 810261 w 1166027"/>
                  <a:gd name="connsiteY56" fmla="*/ 1368816 h 2771850"/>
                  <a:gd name="connsiteX57" fmla="*/ 779576 w 1166027"/>
                  <a:gd name="connsiteY57" fmla="*/ 1129476 h 2771850"/>
                  <a:gd name="connsiteX58" fmla="*/ 693660 w 1166027"/>
                  <a:gd name="connsiteY58" fmla="*/ 877863 h 2771850"/>
                  <a:gd name="connsiteX59" fmla="*/ 656838 w 1166027"/>
                  <a:gd name="connsiteY59" fmla="*/ 613976 h 2771850"/>
                  <a:gd name="connsiteX60" fmla="*/ 693660 w 1166027"/>
                  <a:gd name="connsiteY60" fmla="*/ 393047 h 2771850"/>
                  <a:gd name="connsiteX61" fmla="*/ 779576 w 1166027"/>
                  <a:gd name="connsiteY61" fmla="*/ 196666 h 2771850"/>
                  <a:gd name="connsiteX62" fmla="*/ 859356 w 1166027"/>
                  <a:gd name="connsiteY62" fmla="*/ 110749 h 2771850"/>
                  <a:gd name="connsiteX63" fmla="*/ 994368 w 1166027"/>
                  <a:gd name="connsiteY63" fmla="*/ 55517 h 2771850"/>
                  <a:gd name="connsiteX64" fmla="*/ 1160065 w 1166027"/>
                  <a:gd name="connsiteY64" fmla="*/ 285 h 2771850"/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0945 w 1166027"/>
                  <a:gd name="connsiteY6" fmla="*/ 534196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82094 w 1166027"/>
                  <a:gd name="connsiteY9" fmla="*/ 1442459 h 2771850"/>
                  <a:gd name="connsiteX10" fmla="*/ 914588 w 1166027"/>
                  <a:gd name="connsiteY10" fmla="*/ 1552923 h 2771850"/>
                  <a:gd name="connsiteX11" fmla="*/ 773439 w 1166027"/>
                  <a:gd name="connsiteY11" fmla="*/ 1687936 h 2771850"/>
                  <a:gd name="connsiteX12" fmla="*/ 620017 w 1166027"/>
                  <a:gd name="connsiteY12" fmla="*/ 1737031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779576 w 1166027"/>
                  <a:gd name="connsiteY15" fmla="*/ 1786126 h 2771850"/>
                  <a:gd name="connsiteX16" fmla="*/ 871630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092559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712070 w 1166027"/>
                  <a:gd name="connsiteY23" fmla="*/ 2227984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07743 w 1166027"/>
                  <a:gd name="connsiteY49" fmla="*/ 2031603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681386 w 1166027"/>
                  <a:gd name="connsiteY55" fmla="*/ 1540650 h 2771850"/>
                  <a:gd name="connsiteX56" fmla="*/ 810261 w 1166027"/>
                  <a:gd name="connsiteY56" fmla="*/ 1368816 h 2771850"/>
                  <a:gd name="connsiteX57" fmla="*/ 779576 w 1166027"/>
                  <a:gd name="connsiteY57" fmla="*/ 1129476 h 2771850"/>
                  <a:gd name="connsiteX58" fmla="*/ 693660 w 1166027"/>
                  <a:gd name="connsiteY58" fmla="*/ 877863 h 2771850"/>
                  <a:gd name="connsiteX59" fmla="*/ 656838 w 1166027"/>
                  <a:gd name="connsiteY59" fmla="*/ 613976 h 2771850"/>
                  <a:gd name="connsiteX60" fmla="*/ 693660 w 1166027"/>
                  <a:gd name="connsiteY60" fmla="*/ 393047 h 2771850"/>
                  <a:gd name="connsiteX61" fmla="*/ 779576 w 1166027"/>
                  <a:gd name="connsiteY61" fmla="*/ 196666 h 2771850"/>
                  <a:gd name="connsiteX62" fmla="*/ 859356 w 1166027"/>
                  <a:gd name="connsiteY62" fmla="*/ 110749 h 2771850"/>
                  <a:gd name="connsiteX63" fmla="*/ 994368 w 1166027"/>
                  <a:gd name="connsiteY63" fmla="*/ 55517 h 2771850"/>
                  <a:gd name="connsiteX64" fmla="*/ 1160065 w 1166027"/>
                  <a:gd name="connsiteY64" fmla="*/ 285 h 2771850"/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0945 w 1166027"/>
                  <a:gd name="connsiteY6" fmla="*/ 534196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82094 w 1166027"/>
                  <a:gd name="connsiteY9" fmla="*/ 1442459 h 2771850"/>
                  <a:gd name="connsiteX10" fmla="*/ 914588 w 1166027"/>
                  <a:gd name="connsiteY10" fmla="*/ 1552923 h 2771850"/>
                  <a:gd name="connsiteX11" fmla="*/ 773439 w 1166027"/>
                  <a:gd name="connsiteY11" fmla="*/ 1687936 h 2771850"/>
                  <a:gd name="connsiteX12" fmla="*/ 620017 w 1166027"/>
                  <a:gd name="connsiteY12" fmla="*/ 1737031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779576 w 1166027"/>
                  <a:gd name="connsiteY15" fmla="*/ 1786126 h 2771850"/>
                  <a:gd name="connsiteX16" fmla="*/ 871630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092559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712070 w 1166027"/>
                  <a:gd name="connsiteY23" fmla="*/ 2227984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07743 w 1166027"/>
                  <a:gd name="connsiteY49" fmla="*/ 2031603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681386 w 1166027"/>
                  <a:gd name="connsiteY55" fmla="*/ 1540650 h 2771850"/>
                  <a:gd name="connsiteX56" fmla="*/ 773439 w 1166027"/>
                  <a:gd name="connsiteY56" fmla="*/ 1381090 h 2771850"/>
                  <a:gd name="connsiteX57" fmla="*/ 779576 w 1166027"/>
                  <a:gd name="connsiteY57" fmla="*/ 1129476 h 2771850"/>
                  <a:gd name="connsiteX58" fmla="*/ 693660 w 1166027"/>
                  <a:gd name="connsiteY58" fmla="*/ 877863 h 2771850"/>
                  <a:gd name="connsiteX59" fmla="*/ 656838 w 1166027"/>
                  <a:gd name="connsiteY59" fmla="*/ 613976 h 2771850"/>
                  <a:gd name="connsiteX60" fmla="*/ 693660 w 1166027"/>
                  <a:gd name="connsiteY60" fmla="*/ 393047 h 2771850"/>
                  <a:gd name="connsiteX61" fmla="*/ 779576 w 1166027"/>
                  <a:gd name="connsiteY61" fmla="*/ 196666 h 2771850"/>
                  <a:gd name="connsiteX62" fmla="*/ 859356 w 1166027"/>
                  <a:gd name="connsiteY62" fmla="*/ 110749 h 2771850"/>
                  <a:gd name="connsiteX63" fmla="*/ 994368 w 1166027"/>
                  <a:gd name="connsiteY63" fmla="*/ 55517 h 2771850"/>
                  <a:gd name="connsiteX64" fmla="*/ 1160065 w 1166027"/>
                  <a:gd name="connsiteY64" fmla="*/ 285 h 2771850"/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0945 w 1166027"/>
                  <a:gd name="connsiteY6" fmla="*/ 534196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82094 w 1166027"/>
                  <a:gd name="connsiteY9" fmla="*/ 1442459 h 2771850"/>
                  <a:gd name="connsiteX10" fmla="*/ 914588 w 1166027"/>
                  <a:gd name="connsiteY10" fmla="*/ 1552923 h 2771850"/>
                  <a:gd name="connsiteX11" fmla="*/ 773439 w 1166027"/>
                  <a:gd name="connsiteY11" fmla="*/ 1687936 h 2771850"/>
                  <a:gd name="connsiteX12" fmla="*/ 620017 w 1166027"/>
                  <a:gd name="connsiteY12" fmla="*/ 1737031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779576 w 1166027"/>
                  <a:gd name="connsiteY15" fmla="*/ 1786126 h 2771850"/>
                  <a:gd name="connsiteX16" fmla="*/ 871630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092559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712070 w 1166027"/>
                  <a:gd name="connsiteY23" fmla="*/ 2227984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07743 w 1166027"/>
                  <a:gd name="connsiteY49" fmla="*/ 2031603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699796 w 1166027"/>
                  <a:gd name="connsiteY55" fmla="*/ 1522239 h 2771850"/>
                  <a:gd name="connsiteX56" fmla="*/ 773439 w 1166027"/>
                  <a:gd name="connsiteY56" fmla="*/ 1381090 h 2771850"/>
                  <a:gd name="connsiteX57" fmla="*/ 779576 w 1166027"/>
                  <a:gd name="connsiteY57" fmla="*/ 1129476 h 2771850"/>
                  <a:gd name="connsiteX58" fmla="*/ 693660 w 1166027"/>
                  <a:gd name="connsiteY58" fmla="*/ 877863 h 2771850"/>
                  <a:gd name="connsiteX59" fmla="*/ 656838 w 1166027"/>
                  <a:gd name="connsiteY59" fmla="*/ 613976 h 2771850"/>
                  <a:gd name="connsiteX60" fmla="*/ 693660 w 1166027"/>
                  <a:gd name="connsiteY60" fmla="*/ 393047 h 2771850"/>
                  <a:gd name="connsiteX61" fmla="*/ 779576 w 1166027"/>
                  <a:gd name="connsiteY61" fmla="*/ 196666 h 2771850"/>
                  <a:gd name="connsiteX62" fmla="*/ 859356 w 1166027"/>
                  <a:gd name="connsiteY62" fmla="*/ 110749 h 2771850"/>
                  <a:gd name="connsiteX63" fmla="*/ 994368 w 1166027"/>
                  <a:gd name="connsiteY63" fmla="*/ 55517 h 2771850"/>
                  <a:gd name="connsiteX64" fmla="*/ 1160065 w 1166027"/>
                  <a:gd name="connsiteY64" fmla="*/ 285 h 2771850"/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0945 w 1166027"/>
                  <a:gd name="connsiteY6" fmla="*/ 534196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82094 w 1166027"/>
                  <a:gd name="connsiteY9" fmla="*/ 1442459 h 2771850"/>
                  <a:gd name="connsiteX10" fmla="*/ 896178 w 1166027"/>
                  <a:gd name="connsiteY10" fmla="*/ 1589744 h 2771850"/>
                  <a:gd name="connsiteX11" fmla="*/ 773439 w 1166027"/>
                  <a:gd name="connsiteY11" fmla="*/ 1687936 h 2771850"/>
                  <a:gd name="connsiteX12" fmla="*/ 620017 w 1166027"/>
                  <a:gd name="connsiteY12" fmla="*/ 1737031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779576 w 1166027"/>
                  <a:gd name="connsiteY15" fmla="*/ 1786126 h 2771850"/>
                  <a:gd name="connsiteX16" fmla="*/ 871630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092559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712070 w 1166027"/>
                  <a:gd name="connsiteY23" fmla="*/ 2227984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07743 w 1166027"/>
                  <a:gd name="connsiteY49" fmla="*/ 2031603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699796 w 1166027"/>
                  <a:gd name="connsiteY55" fmla="*/ 1522239 h 2771850"/>
                  <a:gd name="connsiteX56" fmla="*/ 773439 w 1166027"/>
                  <a:gd name="connsiteY56" fmla="*/ 1381090 h 2771850"/>
                  <a:gd name="connsiteX57" fmla="*/ 779576 w 1166027"/>
                  <a:gd name="connsiteY57" fmla="*/ 1129476 h 2771850"/>
                  <a:gd name="connsiteX58" fmla="*/ 693660 w 1166027"/>
                  <a:gd name="connsiteY58" fmla="*/ 877863 h 2771850"/>
                  <a:gd name="connsiteX59" fmla="*/ 656838 w 1166027"/>
                  <a:gd name="connsiteY59" fmla="*/ 613976 h 2771850"/>
                  <a:gd name="connsiteX60" fmla="*/ 693660 w 1166027"/>
                  <a:gd name="connsiteY60" fmla="*/ 393047 h 2771850"/>
                  <a:gd name="connsiteX61" fmla="*/ 779576 w 1166027"/>
                  <a:gd name="connsiteY61" fmla="*/ 196666 h 2771850"/>
                  <a:gd name="connsiteX62" fmla="*/ 859356 w 1166027"/>
                  <a:gd name="connsiteY62" fmla="*/ 110749 h 2771850"/>
                  <a:gd name="connsiteX63" fmla="*/ 994368 w 1166027"/>
                  <a:gd name="connsiteY63" fmla="*/ 55517 h 2771850"/>
                  <a:gd name="connsiteX64" fmla="*/ 1160065 w 1166027"/>
                  <a:gd name="connsiteY64" fmla="*/ 285 h 2771850"/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0945 w 1166027"/>
                  <a:gd name="connsiteY6" fmla="*/ 534196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82094 w 1166027"/>
                  <a:gd name="connsiteY9" fmla="*/ 1442459 h 2771850"/>
                  <a:gd name="connsiteX10" fmla="*/ 896178 w 1166027"/>
                  <a:gd name="connsiteY10" fmla="*/ 1589744 h 2771850"/>
                  <a:gd name="connsiteX11" fmla="*/ 773439 w 1166027"/>
                  <a:gd name="connsiteY11" fmla="*/ 1687936 h 2771850"/>
                  <a:gd name="connsiteX12" fmla="*/ 662975 w 1166027"/>
                  <a:gd name="connsiteY12" fmla="*/ 1730894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779576 w 1166027"/>
                  <a:gd name="connsiteY15" fmla="*/ 1786126 h 2771850"/>
                  <a:gd name="connsiteX16" fmla="*/ 871630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092559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712070 w 1166027"/>
                  <a:gd name="connsiteY23" fmla="*/ 2227984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07743 w 1166027"/>
                  <a:gd name="connsiteY49" fmla="*/ 2031603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699796 w 1166027"/>
                  <a:gd name="connsiteY55" fmla="*/ 1522239 h 2771850"/>
                  <a:gd name="connsiteX56" fmla="*/ 773439 w 1166027"/>
                  <a:gd name="connsiteY56" fmla="*/ 1381090 h 2771850"/>
                  <a:gd name="connsiteX57" fmla="*/ 779576 w 1166027"/>
                  <a:gd name="connsiteY57" fmla="*/ 1129476 h 2771850"/>
                  <a:gd name="connsiteX58" fmla="*/ 693660 w 1166027"/>
                  <a:gd name="connsiteY58" fmla="*/ 877863 h 2771850"/>
                  <a:gd name="connsiteX59" fmla="*/ 656838 w 1166027"/>
                  <a:gd name="connsiteY59" fmla="*/ 613976 h 2771850"/>
                  <a:gd name="connsiteX60" fmla="*/ 693660 w 1166027"/>
                  <a:gd name="connsiteY60" fmla="*/ 393047 h 2771850"/>
                  <a:gd name="connsiteX61" fmla="*/ 779576 w 1166027"/>
                  <a:gd name="connsiteY61" fmla="*/ 196666 h 2771850"/>
                  <a:gd name="connsiteX62" fmla="*/ 859356 w 1166027"/>
                  <a:gd name="connsiteY62" fmla="*/ 110749 h 2771850"/>
                  <a:gd name="connsiteX63" fmla="*/ 994368 w 1166027"/>
                  <a:gd name="connsiteY63" fmla="*/ 55517 h 2771850"/>
                  <a:gd name="connsiteX64" fmla="*/ 1160065 w 1166027"/>
                  <a:gd name="connsiteY64" fmla="*/ 285 h 2771850"/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0945 w 1166027"/>
                  <a:gd name="connsiteY6" fmla="*/ 534196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82094 w 1166027"/>
                  <a:gd name="connsiteY9" fmla="*/ 1442459 h 2771850"/>
                  <a:gd name="connsiteX10" fmla="*/ 896178 w 1166027"/>
                  <a:gd name="connsiteY10" fmla="*/ 1589744 h 2771850"/>
                  <a:gd name="connsiteX11" fmla="*/ 773439 w 1166027"/>
                  <a:gd name="connsiteY11" fmla="*/ 1687936 h 2771850"/>
                  <a:gd name="connsiteX12" fmla="*/ 662975 w 1166027"/>
                  <a:gd name="connsiteY12" fmla="*/ 1730894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779576 w 1166027"/>
                  <a:gd name="connsiteY15" fmla="*/ 1786126 h 2771850"/>
                  <a:gd name="connsiteX16" fmla="*/ 871630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092559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712070 w 1166027"/>
                  <a:gd name="connsiteY23" fmla="*/ 2227984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07743 w 1166027"/>
                  <a:gd name="connsiteY49" fmla="*/ 2031603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546374 w 1166027"/>
                  <a:gd name="connsiteY55" fmla="*/ 1608156 h 2771850"/>
                  <a:gd name="connsiteX56" fmla="*/ 699796 w 1166027"/>
                  <a:gd name="connsiteY56" fmla="*/ 1522239 h 2771850"/>
                  <a:gd name="connsiteX57" fmla="*/ 773439 w 1166027"/>
                  <a:gd name="connsiteY57" fmla="*/ 1381090 h 2771850"/>
                  <a:gd name="connsiteX58" fmla="*/ 779576 w 1166027"/>
                  <a:gd name="connsiteY58" fmla="*/ 1129476 h 2771850"/>
                  <a:gd name="connsiteX59" fmla="*/ 693660 w 1166027"/>
                  <a:gd name="connsiteY59" fmla="*/ 877863 h 2771850"/>
                  <a:gd name="connsiteX60" fmla="*/ 656838 w 1166027"/>
                  <a:gd name="connsiteY60" fmla="*/ 613976 h 2771850"/>
                  <a:gd name="connsiteX61" fmla="*/ 693660 w 1166027"/>
                  <a:gd name="connsiteY61" fmla="*/ 393047 h 2771850"/>
                  <a:gd name="connsiteX62" fmla="*/ 779576 w 1166027"/>
                  <a:gd name="connsiteY62" fmla="*/ 196666 h 2771850"/>
                  <a:gd name="connsiteX63" fmla="*/ 859356 w 1166027"/>
                  <a:gd name="connsiteY63" fmla="*/ 110749 h 2771850"/>
                  <a:gd name="connsiteX64" fmla="*/ 994368 w 1166027"/>
                  <a:gd name="connsiteY64" fmla="*/ 55517 h 2771850"/>
                  <a:gd name="connsiteX65" fmla="*/ 1160065 w 1166027"/>
                  <a:gd name="connsiteY65" fmla="*/ 285 h 2771850"/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0945 w 1166027"/>
                  <a:gd name="connsiteY6" fmla="*/ 534196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82094 w 1166027"/>
                  <a:gd name="connsiteY9" fmla="*/ 1442459 h 2771850"/>
                  <a:gd name="connsiteX10" fmla="*/ 896178 w 1166027"/>
                  <a:gd name="connsiteY10" fmla="*/ 1589744 h 2771850"/>
                  <a:gd name="connsiteX11" fmla="*/ 773439 w 1166027"/>
                  <a:gd name="connsiteY11" fmla="*/ 1687936 h 2771850"/>
                  <a:gd name="connsiteX12" fmla="*/ 662975 w 1166027"/>
                  <a:gd name="connsiteY12" fmla="*/ 1730894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779576 w 1166027"/>
                  <a:gd name="connsiteY15" fmla="*/ 1786126 h 2771850"/>
                  <a:gd name="connsiteX16" fmla="*/ 871630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092559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712070 w 1166027"/>
                  <a:gd name="connsiteY23" fmla="*/ 2227984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20995 w 1166027"/>
                  <a:gd name="connsiteY49" fmla="*/ 2040438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546374 w 1166027"/>
                  <a:gd name="connsiteY55" fmla="*/ 1608156 h 2771850"/>
                  <a:gd name="connsiteX56" fmla="*/ 699796 w 1166027"/>
                  <a:gd name="connsiteY56" fmla="*/ 1522239 h 2771850"/>
                  <a:gd name="connsiteX57" fmla="*/ 773439 w 1166027"/>
                  <a:gd name="connsiteY57" fmla="*/ 1381090 h 2771850"/>
                  <a:gd name="connsiteX58" fmla="*/ 779576 w 1166027"/>
                  <a:gd name="connsiteY58" fmla="*/ 1129476 h 2771850"/>
                  <a:gd name="connsiteX59" fmla="*/ 693660 w 1166027"/>
                  <a:gd name="connsiteY59" fmla="*/ 877863 h 2771850"/>
                  <a:gd name="connsiteX60" fmla="*/ 656838 w 1166027"/>
                  <a:gd name="connsiteY60" fmla="*/ 613976 h 2771850"/>
                  <a:gd name="connsiteX61" fmla="*/ 693660 w 1166027"/>
                  <a:gd name="connsiteY61" fmla="*/ 393047 h 2771850"/>
                  <a:gd name="connsiteX62" fmla="*/ 779576 w 1166027"/>
                  <a:gd name="connsiteY62" fmla="*/ 196666 h 2771850"/>
                  <a:gd name="connsiteX63" fmla="*/ 859356 w 1166027"/>
                  <a:gd name="connsiteY63" fmla="*/ 110749 h 2771850"/>
                  <a:gd name="connsiteX64" fmla="*/ 994368 w 1166027"/>
                  <a:gd name="connsiteY64" fmla="*/ 55517 h 2771850"/>
                  <a:gd name="connsiteX65" fmla="*/ 1160065 w 1166027"/>
                  <a:gd name="connsiteY65" fmla="*/ 285 h 2771850"/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0945 w 1166027"/>
                  <a:gd name="connsiteY6" fmla="*/ 534196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82094 w 1166027"/>
                  <a:gd name="connsiteY9" fmla="*/ 1442459 h 2771850"/>
                  <a:gd name="connsiteX10" fmla="*/ 896178 w 1166027"/>
                  <a:gd name="connsiteY10" fmla="*/ 1589744 h 2771850"/>
                  <a:gd name="connsiteX11" fmla="*/ 773439 w 1166027"/>
                  <a:gd name="connsiteY11" fmla="*/ 1687936 h 2771850"/>
                  <a:gd name="connsiteX12" fmla="*/ 662975 w 1166027"/>
                  <a:gd name="connsiteY12" fmla="*/ 1730894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779576 w 1166027"/>
                  <a:gd name="connsiteY15" fmla="*/ 1786126 h 2771850"/>
                  <a:gd name="connsiteX16" fmla="*/ 871630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092559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712070 w 1166027"/>
                  <a:gd name="connsiteY23" fmla="*/ 2227984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20995 w 1166027"/>
                  <a:gd name="connsiteY49" fmla="*/ 2040438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546374 w 1166027"/>
                  <a:gd name="connsiteY55" fmla="*/ 1608156 h 2771850"/>
                  <a:gd name="connsiteX56" fmla="*/ 699796 w 1166027"/>
                  <a:gd name="connsiteY56" fmla="*/ 1522239 h 2771850"/>
                  <a:gd name="connsiteX57" fmla="*/ 773439 w 1166027"/>
                  <a:gd name="connsiteY57" fmla="*/ 1381090 h 2771850"/>
                  <a:gd name="connsiteX58" fmla="*/ 779576 w 1166027"/>
                  <a:gd name="connsiteY58" fmla="*/ 1129476 h 2771850"/>
                  <a:gd name="connsiteX59" fmla="*/ 734483 w 1166027"/>
                  <a:gd name="connsiteY59" fmla="*/ 1008932 h 2771850"/>
                  <a:gd name="connsiteX60" fmla="*/ 693660 w 1166027"/>
                  <a:gd name="connsiteY60" fmla="*/ 877863 h 2771850"/>
                  <a:gd name="connsiteX61" fmla="*/ 656838 w 1166027"/>
                  <a:gd name="connsiteY61" fmla="*/ 613976 h 2771850"/>
                  <a:gd name="connsiteX62" fmla="*/ 693660 w 1166027"/>
                  <a:gd name="connsiteY62" fmla="*/ 393047 h 2771850"/>
                  <a:gd name="connsiteX63" fmla="*/ 779576 w 1166027"/>
                  <a:gd name="connsiteY63" fmla="*/ 196666 h 2771850"/>
                  <a:gd name="connsiteX64" fmla="*/ 859356 w 1166027"/>
                  <a:gd name="connsiteY64" fmla="*/ 110749 h 2771850"/>
                  <a:gd name="connsiteX65" fmla="*/ 994368 w 1166027"/>
                  <a:gd name="connsiteY65" fmla="*/ 55517 h 2771850"/>
                  <a:gd name="connsiteX66" fmla="*/ 1160065 w 1166027"/>
                  <a:gd name="connsiteY66" fmla="*/ 285 h 2771850"/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0945 w 1166027"/>
                  <a:gd name="connsiteY6" fmla="*/ 534196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82094 w 1166027"/>
                  <a:gd name="connsiteY9" fmla="*/ 1442459 h 2771850"/>
                  <a:gd name="connsiteX10" fmla="*/ 896178 w 1166027"/>
                  <a:gd name="connsiteY10" fmla="*/ 1589744 h 2771850"/>
                  <a:gd name="connsiteX11" fmla="*/ 773439 w 1166027"/>
                  <a:gd name="connsiteY11" fmla="*/ 1687936 h 2771850"/>
                  <a:gd name="connsiteX12" fmla="*/ 662975 w 1166027"/>
                  <a:gd name="connsiteY12" fmla="*/ 1730894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779576 w 1166027"/>
                  <a:gd name="connsiteY15" fmla="*/ 1786126 h 2771850"/>
                  <a:gd name="connsiteX16" fmla="*/ 871630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092559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712070 w 1166027"/>
                  <a:gd name="connsiteY23" fmla="*/ 2227984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20995 w 1166027"/>
                  <a:gd name="connsiteY49" fmla="*/ 2040438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546374 w 1166027"/>
                  <a:gd name="connsiteY55" fmla="*/ 1608156 h 2771850"/>
                  <a:gd name="connsiteX56" fmla="*/ 699796 w 1166027"/>
                  <a:gd name="connsiteY56" fmla="*/ 1522239 h 2771850"/>
                  <a:gd name="connsiteX57" fmla="*/ 773439 w 1166027"/>
                  <a:gd name="connsiteY57" fmla="*/ 1381090 h 2771850"/>
                  <a:gd name="connsiteX58" fmla="*/ 779576 w 1166027"/>
                  <a:gd name="connsiteY58" fmla="*/ 1129476 h 2771850"/>
                  <a:gd name="connsiteX59" fmla="*/ 738901 w 1166027"/>
                  <a:gd name="connsiteY59" fmla="*/ 1035436 h 2771850"/>
                  <a:gd name="connsiteX60" fmla="*/ 693660 w 1166027"/>
                  <a:gd name="connsiteY60" fmla="*/ 877863 h 2771850"/>
                  <a:gd name="connsiteX61" fmla="*/ 656838 w 1166027"/>
                  <a:gd name="connsiteY61" fmla="*/ 613976 h 2771850"/>
                  <a:gd name="connsiteX62" fmla="*/ 693660 w 1166027"/>
                  <a:gd name="connsiteY62" fmla="*/ 393047 h 2771850"/>
                  <a:gd name="connsiteX63" fmla="*/ 779576 w 1166027"/>
                  <a:gd name="connsiteY63" fmla="*/ 196666 h 2771850"/>
                  <a:gd name="connsiteX64" fmla="*/ 859356 w 1166027"/>
                  <a:gd name="connsiteY64" fmla="*/ 110749 h 2771850"/>
                  <a:gd name="connsiteX65" fmla="*/ 994368 w 1166027"/>
                  <a:gd name="connsiteY65" fmla="*/ 55517 h 2771850"/>
                  <a:gd name="connsiteX66" fmla="*/ 1160065 w 1166027"/>
                  <a:gd name="connsiteY66" fmla="*/ 285 h 2771850"/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0945 w 1166027"/>
                  <a:gd name="connsiteY6" fmla="*/ 534196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82094 w 1166027"/>
                  <a:gd name="connsiteY9" fmla="*/ 1442459 h 2771850"/>
                  <a:gd name="connsiteX10" fmla="*/ 896178 w 1166027"/>
                  <a:gd name="connsiteY10" fmla="*/ 1589744 h 2771850"/>
                  <a:gd name="connsiteX11" fmla="*/ 773439 w 1166027"/>
                  <a:gd name="connsiteY11" fmla="*/ 1687936 h 2771850"/>
                  <a:gd name="connsiteX12" fmla="*/ 662975 w 1166027"/>
                  <a:gd name="connsiteY12" fmla="*/ 1730894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779576 w 1166027"/>
                  <a:gd name="connsiteY15" fmla="*/ 1786126 h 2771850"/>
                  <a:gd name="connsiteX16" fmla="*/ 871630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092559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712070 w 1166027"/>
                  <a:gd name="connsiteY23" fmla="*/ 2227984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20995 w 1166027"/>
                  <a:gd name="connsiteY49" fmla="*/ 2040438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546374 w 1166027"/>
                  <a:gd name="connsiteY55" fmla="*/ 1608156 h 2771850"/>
                  <a:gd name="connsiteX56" fmla="*/ 699796 w 1166027"/>
                  <a:gd name="connsiteY56" fmla="*/ 1522239 h 2771850"/>
                  <a:gd name="connsiteX57" fmla="*/ 773439 w 1166027"/>
                  <a:gd name="connsiteY57" fmla="*/ 1381090 h 2771850"/>
                  <a:gd name="connsiteX58" fmla="*/ 779576 w 1166027"/>
                  <a:gd name="connsiteY58" fmla="*/ 1213406 h 2771850"/>
                  <a:gd name="connsiteX59" fmla="*/ 738901 w 1166027"/>
                  <a:gd name="connsiteY59" fmla="*/ 1035436 h 2771850"/>
                  <a:gd name="connsiteX60" fmla="*/ 693660 w 1166027"/>
                  <a:gd name="connsiteY60" fmla="*/ 877863 h 2771850"/>
                  <a:gd name="connsiteX61" fmla="*/ 656838 w 1166027"/>
                  <a:gd name="connsiteY61" fmla="*/ 613976 h 2771850"/>
                  <a:gd name="connsiteX62" fmla="*/ 693660 w 1166027"/>
                  <a:gd name="connsiteY62" fmla="*/ 393047 h 2771850"/>
                  <a:gd name="connsiteX63" fmla="*/ 779576 w 1166027"/>
                  <a:gd name="connsiteY63" fmla="*/ 196666 h 2771850"/>
                  <a:gd name="connsiteX64" fmla="*/ 859356 w 1166027"/>
                  <a:gd name="connsiteY64" fmla="*/ 110749 h 2771850"/>
                  <a:gd name="connsiteX65" fmla="*/ 994368 w 1166027"/>
                  <a:gd name="connsiteY65" fmla="*/ 55517 h 2771850"/>
                  <a:gd name="connsiteX66" fmla="*/ 1160065 w 1166027"/>
                  <a:gd name="connsiteY66" fmla="*/ 285 h 2771850"/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5362 w 1166027"/>
                  <a:gd name="connsiteY6" fmla="*/ 640213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82094 w 1166027"/>
                  <a:gd name="connsiteY9" fmla="*/ 1442459 h 2771850"/>
                  <a:gd name="connsiteX10" fmla="*/ 896178 w 1166027"/>
                  <a:gd name="connsiteY10" fmla="*/ 1589744 h 2771850"/>
                  <a:gd name="connsiteX11" fmla="*/ 773439 w 1166027"/>
                  <a:gd name="connsiteY11" fmla="*/ 1687936 h 2771850"/>
                  <a:gd name="connsiteX12" fmla="*/ 662975 w 1166027"/>
                  <a:gd name="connsiteY12" fmla="*/ 1730894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779576 w 1166027"/>
                  <a:gd name="connsiteY15" fmla="*/ 1786126 h 2771850"/>
                  <a:gd name="connsiteX16" fmla="*/ 871630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092559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712070 w 1166027"/>
                  <a:gd name="connsiteY23" fmla="*/ 2227984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20995 w 1166027"/>
                  <a:gd name="connsiteY49" fmla="*/ 2040438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546374 w 1166027"/>
                  <a:gd name="connsiteY55" fmla="*/ 1608156 h 2771850"/>
                  <a:gd name="connsiteX56" fmla="*/ 699796 w 1166027"/>
                  <a:gd name="connsiteY56" fmla="*/ 1522239 h 2771850"/>
                  <a:gd name="connsiteX57" fmla="*/ 773439 w 1166027"/>
                  <a:gd name="connsiteY57" fmla="*/ 1381090 h 2771850"/>
                  <a:gd name="connsiteX58" fmla="*/ 779576 w 1166027"/>
                  <a:gd name="connsiteY58" fmla="*/ 1213406 h 2771850"/>
                  <a:gd name="connsiteX59" fmla="*/ 738901 w 1166027"/>
                  <a:gd name="connsiteY59" fmla="*/ 1035436 h 2771850"/>
                  <a:gd name="connsiteX60" fmla="*/ 693660 w 1166027"/>
                  <a:gd name="connsiteY60" fmla="*/ 877863 h 2771850"/>
                  <a:gd name="connsiteX61" fmla="*/ 656838 w 1166027"/>
                  <a:gd name="connsiteY61" fmla="*/ 613976 h 2771850"/>
                  <a:gd name="connsiteX62" fmla="*/ 693660 w 1166027"/>
                  <a:gd name="connsiteY62" fmla="*/ 393047 h 2771850"/>
                  <a:gd name="connsiteX63" fmla="*/ 779576 w 1166027"/>
                  <a:gd name="connsiteY63" fmla="*/ 196666 h 2771850"/>
                  <a:gd name="connsiteX64" fmla="*/ 859356 w 1166027"/>
                  <a:gd name="connsiteY64" fmla="*/ 110749 h 2771850"/>
                  <a:gd name="connsiteX65" fmla="*/ 994368 w 1166027"/>
                  <a:gd name="connsiteY65" fmla="*/ 55517 h 2771850"/>
                  <a:gd name="connsiteX66" fmla="*/ 1160065 w 1166027"/>
                  <a:gd name="connsiteY66" fmla="*/ 285 h 2771850"/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5362 w 1166027"/>
                  <a:gd name="connsiteY6" fmla="*/ 640213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73259 w 1166027"/>
                  <a:gd name="connsiteY9" fmla="*/ 1429207 h 2771850"/>
                  <a:gd name="connsiteX10" fmla="*/ 896178 w 1166027"/>
                  <a:gd name="connsiteY10" fmla="*/ 1589744 h 2771850"/>
                  <a:gd name="connsiteX11" fmla="*/ 773439 w 1166027"/>
                  <a:gd name="connsiteY11" fmla="*/ 1687936 h 2771850"/>
                  <a:gd name="connsiteX12" fmla="*/ 662975 w 1166027"/>
                  <a:gd name="connsiteY12" fmla="*/ 1730894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779576 w 1166027"/>
                  <a:gd name="connsiteY15" fmla="*/ 1786126 h 2771850"/>
                  <a:gd name="connsiteX16" fmla="*/ 871630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092559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712070 w 1166027"/>
                  <a:gd name="connsiteY23" fmla="*/ 2227984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20995 w 1166027"/>
                  <a:gd name="connsiteY49" fmla="*/ 2040438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546374 w 1166027"/>
                  <a:gd name="connsiteY55" fmla="*/ 1608156 h 2771850"/>
                  <a:gd name="connsiteX56" fmla="*/ 699796 w 1166027"/>
                  <a:gd name="connsiteY56" fmla="*/ 1522239 h 2771850"/>
                  <a:gd name="connsiteX57" fmla="*/ 773439 w 1166027"/>
                  <a:gd name="connsiteY57" fmla="*/ 1381090 h 2771850"/>
                  <a:gd name="connsiteX58" fmla="*/ 779576 w 1166027"/>
                  <a:gd name="connsiteY58" fmla="*/ 1213406 h 2771850"/>
                  <a:gd name="connsiteX59" fmla="*/ 738901 w 1166027"/>
                  <a:gd name="connsiteY59" fmla="*/ 1035436 h 2771850"/>
                  <a:gd name="connsiteX60" fmla="*/ 693660 w 1166027"/>
                  <a:gd name="connsiteY60" fmla="*/ 877863 h 2771850"/>
                  <a:gd name="connsiteX61" fmla="*/ 656838 w 1166027"/>
                  <a:gd name="connsiteY61" fmla="*/ 613976 h 2771850"/>
                  <a:gd name="connsiteX62" fmla="*/ 693660 w 1166027"/>
                  <a:gd name="connsiteY62" fmla="*/ 393047 h 2771850"/>
                  <a:gd name="connsiteX63" fmla="*/ 779576 w 1166027"/>
                  <a:gd name="connsiteY63" fmla="*/ 196666 h 2771850"/>
                  <a:gd name="connsiteX64" fmla="*/ 859356 w 1166027"/>
                  <a:gd name="connsiteY64" fmla="*/ 110749 h 2771850"/>
                  <a:gd name="connsiteX65" fmla="*/ 994368 w 1166027"/>
                  <a:gd name="connsiteY65" fmla="*/ 55517 h 2771850"/>
                  <a:gd name="connsiteX66" fmla="*/ 1160065 w 1166027"/>
                  <a:gd name="connsiteY66" fmla="*/ 285 h 2771850"/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5362 w 1166027"/>
                  <a:gd name="connsiteY6" fmla="*/ 640213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73259 w 1166027"/>
                  <a:gd name="connsiteY9" fmla="*/ 1429207 h 2771850"/>
                  <a:gd name="connsiteX10" fmla="*/ 896178 w 1166027"/>
                  <a:gd name="connsiteY10" fmla="*/ 1589744 h 2771850"/>
                  <a:gd name="connsiteX11" fmla="*/ 773439 w 1166027"/>
                  <a:gd name="connsiteY11" fmla="*/ 1687936 h 2771850"/>
                  <a:gd name="connsiteX12" fmla="*/ 662975 w 1166027"/>
                  <a:gd name="connsiteY12" fmla="*/ 1730894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779576 w 1166027"/>
                  <a:gd name="connsiteY15" fmla="*/ 1786126 h 2771850"/>
                  <a:gd name="connsiteX16" fmla="*/ 871630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092559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679797 w 1166027"/>
                  <a:gd name="connsiteY23" fmla="*/ 2249499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20995 w 1166027"/>
                  <a:gd name="connsiteY49" fmla="*/ 2040438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546374 w 1166027"/>
                  <a:gd name="connsiteY55" fmla="*/ 1608156 h 2771850"/>
                  <a:gd name="connsiteX56" fmla="*/ 699796 w 1166027"/>
                  <a:gd name="connsiteY56" fmla="*/ 1522239 h 2771850"/>
                  <a:gd name="connsiteX57" fmla="*/ 773439 w 1166027"/>
                  <a:gd name="connsiteY57" fmla="*/ 1381090 h 2771850"/>
                  <a:gd name="connsiteX58" fmla="*/ 779576 w 1166027"/>
                  <a:gd name="connsiteY58" fmla="*/ 1213406 h 2771850"/>
                  <a:gd name="connsiteX59" fmla="*/ 738901 w 1166027"/>
                  <a:gd name="connsiteY59" fmla="*/ 1035436 h 2771850"/>
                  <a:gd name="connsiteX60" fmla="*/ 693660 w 1166027"/>
                  <a:gd name="connsiteY60" fmla="*/ 877863 h 2771850"/>
                  <a:gd name="connsiteX61" fmla="*/ 656838 w 1166027"/>
                  <a:gd name="connsiteY61" fmla="*/ 613976 h 2771850"/>
                  <a:gd name="connsiteX62" fmla="*/ 693660 w 1166027"/>
                  <a:gd name="connsiteY62" fmla="*/ 393047 h 2771850"/>
                  <a:gd name="connsiteX63" fmla="*/ 779576 w 1166027"/>
                  <a:gd name="connsiteY63" fmla="*/ 196666 h 2771850"/>
                  <a:gd name="connsiteX64" fmla="*/ 859356 w 1166027"/>
                  <a:gd name="connsiteY64" fmla="*/ 110749 h 2771850"/>
                  <a:gd name="connsiteX65" fmla="*/ 994368 w 1166027"/>
                  <a:gd name="connsiteY65" fmla="*/ 55517 h 2771850"/>
                  <a:gd name="connsiteX66" fmla="*/ 1160065 w 1166027"/>
                  <a:gd name="connsiteY66" fmla="*/ 285 h 2771850"/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5362 w 1166027"/>
                  <a:gd name="connsiteY6" fmla="*/ 640213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73259 w 1166027"/>
                  <a:gd name="connsiteY9" fmla="*/ 1429207 h 2771850"/>
                  <a:gd name="connsiteX10" fmla="*/ 896178 w 1166027"/>
                  <a:gd name="connsiteY10" fmla="*/ 1589744 h 2771850"/>
                  <a:gd name="connsiteX11" fmla="*/ 773439 w 1166027"/>
                  <a:gd name="connsiteY11" fmla="*/ 1687936 h 2771850"/>
                  <a:gd name="connsiteX12" fmla="*/ 662975 w 1166027"/>
                  <a:gd name="connsiteY12" fmla="*/ 1730894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779576 w 1166027"/>
                  <a:gd name="connsiteY15" fmla="*/ 1786126 h 2771850"/>
                  <a:gd name="connsiteX16" fmla="*/ 871630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124832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679797 w 1166027"/>
                  <a:gd name="connsiteY23" fmla="*/ 2249499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20995 w 1166027"/>
                  <a:gd name="connsiteY49" fmla="*/ 2040438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546374 w 1166027"/>
                  <a:gd name="connsiteY55" fmla="*/ 1608156 h 2771850"/>
                  <a:gd name="connsiteX56" fmla="*/ 699796 w 1166027"/>
                  <a:gd name="connsiteY56" fmla="*/ 1522239 h 2771850"/>
                  <a:gd name="connsiteX57" fmla="*/ 773439 w 1166027"/>
                  <a:gd name="connsiteY57" fmla="*/ 1381090 h 2771850"/>
                  <a:gd name="connsiteX58" fmla="*/ 779576 w 1166027"/>
                  <a:gd name="connsiteY58" fmla="*/ 1213406 h 2771850"/>
                  <a:gd name="connsiteX59" fmla="*/ 738901 w 1166027"/>
                  <a:gd name="connsiteY59" fmla="*/ 1035436 h 2771850"/>
                  <a:gd name="connsiteX60" fmla="*/ 693660 w 1166027"/>
                  <a:gd name="connsiteY60" fmla="*/ 877863 h 2771850"/>
                  <a:gd name="connsiteX61" fmla="*/ 656838 w 1166027"/>
                  <a:gd name="connsiteY61" fmla="*/ 613976 h 2771850"/>
                  <a:gd name="connsiteX62" fmla="*/ 693660 w 1166027"/>
                  <a:gd name="connsiteY62" fmla="*/ 393047 h 2771850"/>
                  <a:gd name="connsiteX63" fmla="*/ 779576 w 1166027"/>
                  <a:gd name="connsiteY63" fmla="*/ 196666 h 2771850"/>
                  <a:gd name="connsiteX64" fmla="*/ 859356 w 1166027"/>
                  <a:gd name="connsiteY64" fmla="*/ 110749 h 2771850"/>
                  <a:gd name="connsiteX65" fmla="*/ 994368 w 1166027"/>
                  <a:gd name="connsiteY65" fmla="*/ 55517 h 2771850"/>
                  <a:gd name="connsiteX66" fmla="*/ 1160065 w 1166027"/>
                  <a:gd name="connsiteY66" fmla="*/ 285 h 2771850"/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5362 w 1166027"/>
                  <a:gd name="connsiteY6" fmla="*/ 640213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73259 w 1166027"/>
                  <a:gd name="connsiteY9" fmla="*/ 1429207 h 2771850"/>
                  <a:gd name="connsiteX10" fmla="*/ 896178 w 1166027"/>
                  <a:gd name="connsiteY10" fmla="*/ 1589744 h 2771850"/>
                  <a:gd name="connsiteX11" fmla="*/ 773439 w 1166027"/>
                  <a:gd name="connsiteY11" fmla="*/ 1687936 h 2771850"/>
                  <a:gd name="connsiteX12" fmla="*/ 662975 w 1166027"/>
                  <a:gd name="connsiteY12" fmla="*/ 1730894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779576 w 1166027"/>
                  <a:gd name="connsiteY15" fmla="*/ 1786126 h 2771850"/>
                  <a:gd name="connsiteX16" fmla="*/ 882387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124832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679797 w 1166027"/>
                  <a:gd name="connsiteY23" fmla="*/ 2249499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20995 w 1166027"/>
                  <a:gd name="connsiteY49" fmla="*/ 2040438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546374 w 1166027"/>
                  <a:gd name="connsiteY55" fmla="*/ 1608156 h 2771850"/>
                  <a:gd name="connsiteX56" fmla="*/ 699796 w 1166027"/>
                  <a:gd name="connsiteY56" fmla="*/ 1522239 h 2771850"/>
                  <a:gd name="connsiteX57" fmla="*/ 773439 w 1166027"/>
                  <a:gd name="connsiteY57" fmla="*/ 1381090 h 2771850"/>
                  <a:gd name="connsiteX58" fmla="*/ 779576 w 1166027"/>
                  <a:gd name="connsiteY58" fmla="*/ 1213406 h 2771850"/>
                  <a:gd name="connsiteX59" fmla="*/ 738901 w 1166027"/>
                  <a:gd name="connsiteY59" fmla="*/ 1035436 h 2771850"/>
                  <a:gd name="connsiteX60" fmla="*/ 693660 w 1166027"/>
                  <a:gd name="connsiteY60" fmla="*/ 877863 h 2771850"/>
                  <a:gd name="connsiteX61" fmla="*/ 656838 w 1166027"/>
                  <a:gd name="connsiteY61" fmla="*/ 613976 h 2771850"/>
                  <a:gd name="connsiteX62" fmla="*/ 693660 w 1166027"/>
                  <a:gd name="connsiteY62" fmla="*/ 393047 h 2771850"/>
                  <a:gd name="connsiteX63" fmla="*/ 779576 w 1166027"/>
                  <a:gd name="connsiteY63" fmla="*/ 196666 h 2771850"/>
                  <a:gd name="connsiteX64" fmla="*/ 859356 w 1166027"/>
                  <a:gd name="connsiteY64" fmla="*/ 110749 h 2771850"/>
                  <a:gd name="connsiteX65" fmla="*/ 994368 w 1166027"/>
                  <a:gd name="connsiteY65" fmla="*/ 55517 h 2771850"/>
                  <a:gd name="connsiteX66" fmla="*/ 1160065 w 1166027"/>
                  <a:gd name="connsiteY66" fmla="*/ 285 h 2771850"/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5362 w 1166027"/>
                  <a:gd name="connsiteY6" fmla="*/ 640213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73259 w 1166027"/>
                  <a:gd name="connsiteY9" fmla="*/ 1429207 h 2771850"/>
                  <a:gd name="connsiteX10" fmla="*/ 896178 w 1166027"/>
                  <a:gd name="connsiteY10" fmla="*/ 1589744 h 2771850"/>
                  <a:gd name="connsiteX11" fmla="*/ 773439 w 1166027"/>
                  <a:gd name="connsiteY11" fmla="*/ 1687936 h 2771850"/>
                  <a:gd name="connsiteX12" fmla="*/ 662975 w 1166027"/>
                  <a:gd name="connsiteY12" fmla="*/ 1730894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779576 w 1166027"/>
                  <a:gd name="connsiteY15" fmla="*/ 1786126 h 2771850"/>
                  <a:gd name="connsiteX16" fmla="*/ 882387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124832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679797 w 1166027"/>
                  <a:gd name="connsiteY23" fmla="*/ 2249499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20995 w 1166027"/>
                  <a:gd name="connsiteY49" fmla="*/ 2040438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546374 w 1166027"/>
                  <a:gd name="connsiteY55" fmla="*/ 1608156 h 2771850"/>
                  <a:gd name="connsiteX56" fmla="*/ 699796 w 1166027"/>
                  <a:gd name="connsiteY56" fmla="*/ 1500723 h 2771850"/>
                  <a:gd name="connsiteX57" fmla="*/ 773439 w 1166027"/>
                  <a:gd name="connsiteY57" fmla="*/ 1381090 h 2771850"/>
                  <a:gd name="connsiteX58" fmla="*/ 779576 w 1166027"/>
                  <a:gd name="connsiteY58" fmla="*/ 1213406 h 2771850"/>
                  <a:gd name="connsiteX59" fmla="*/ 738901 w 1166027"/>
                  <a:gd name="connsiteY59" fmla="*/ 1035436 h 2771850"/>
                  <a:gd name="connsiteX60" fmla="*/ 693660 w 1166027"/>
                  <a:gd name="connsiteY60" fmla="*/ 877863 h 2771850"/>
                  <a:gd name="connsiteX61" fmla="*/ 656838 w 1166027"/>
                  <a:gd name="connsiteY61" fmla="*/ 613976 h 2771850"/>
                  <a:gd name="connsiteX62" fmla="*/ 693660 w 1166027"/>
                  <a:gd name="connsiteY62" fmla="*/ 393047 h 2771850"/>
                  <a:gd name="connsiteX63" fmla="*/ 779576 w 1166027"/>
                  <a:gd name="connsiteY63" fmla="*/ 196666 h 2771850"/>
                  <a:gd name="connsiteX64" fmla="*/ 859356 w 1166027"/>
                  <a:gd name="connsiteY64" fmla="*/ 110749 h 2771850"/>
                  <a:gd name="connsiteX65" fmla="*/ 994368 w 1166027"/>
                  <a:gd name="connsiteY65" fmla="*/ 55517 h 2771850"/>
                  <a:gd name="connsiteX66" fmla="*/ 1160065 w 1166027"/>
                  <a:gd name="connsiteY66" fmla="*/ 285 h 2771850"/>
                  <a:gd name="connsiteX0" fmla="*/ 1160065 w 1166119"/>
                  <a:gd name="connsiteY0" fmla="*/ 285 h 2771850"/>
                  <a:gd name="connsiteX1" fmla="*/ 1129380 w 1166119"/>
                  <a:gd name="connsiteY1" fmla="*/ 80064 h 2771850"/>
                  <a:gd name="connsiteX2" fmla="*/ 1123030 w 1166119"/>
                  <a:gd name="connsiteY2" fmla="*/ 166407 h 2771850"/>
                  <a:gd name="connsiteX3" fmla="*/ 1135517 w 1166119"/>
                  <a:gd name="connsiteY3" fmla="*/ 215076 h 2771850"/>
                  <a:gd name="connsiteX4" fmla="*/ 1031190 w 1166119"/>
                  <a:gd name="connsiteY4" fmla="*/ 233487 h 2771850"/>
                  <a:gd name="connsiteX5" fmla="*/ 896178 w 1166119"/>
                  <a:gd name="connsiteY5" fmla="*/ 350089 h 2771850"/>
                  <a:gd name="connsiteX6" fmla="*/ 845362 w 1166119"/>
                  <a:gd name="connsiteY6" fmla="*/ 640213 h 2771850"/>
                  <a:gd name="connsiteX7" fmla="*/ 896178 w 1166119"/>
                  <a:gd name="connsiteY7" fmla="*/ 920821 h 2771850"/>
                  <a:gd name="connsiteX8" fmla="*/ 969821 w 1166119"/>
                  <a:gd name="connsiteY8" fmla="*/ 1215393 h 2771850"/>
                  <a:gd name="connsiteX9" fmla="*/ 973259 w 1166119"/>
                  <a:gd name="connsiteY9" fmla="*/ 1429207 h 2771850"/>
                  <a:gd name="connsiteX10" fmla="*/ 896178 w 1166119"/>
                  <a:gd name="connsiteY10" fmla="*/ 1589744 h 2771850"/>
                  <a:gd name="connsiteX11" fmla="*/ 773439 w 1166119"/>
                  <a:gd name="connsiteY11" fmla="*/ 1687936 h 2771850"/>
                  <a:gd name="connsiteX12" fmla="*/ 662975 w 1166119"/>
                  <a:gd name="connsiteY12" fmla="*/ 1730894 h 2771850"/>
                  <a:gd name="connsiteX13" fmla="*/ 583195 w 1166119"/>
                  <a:gd name="connsiteY13" fmla="*/ 1804537 h 2771850"/>
                  <a:gd name="connsiteX14" fmla="*/ 626153 w 1166119"/>
                  <a:gd name="connsiteY14" fmla="*/ 1853632 h 2771850"/>
                  <a:gd name="connsiteX15" fmla="*/ 779576 w 1166119"/>
                  <a:gd name="connsiteY15" fmla="*/ 1786126 h 2771850"/>
                  <a:gd name="connsiteX16" fmla="*/ 882387 w 1166119"/>
                  <a:gd name="connsiteY16" fmla="*/ 1730894 h 2771850"/>
                  <a:gd name="connsiteX17" fmla="*/ 982094 w 1166119"/>
                  <a:gd name="connsiteY17" fmla="*/ 1730894 h 2771850"/>
                  <a:gd name="connsiteX18" fmla="*/ 1080285 w 1166119"/>
                  <a:gd name="connsiteY18" fmla="*/ 1786126 h 2771850"/>
                  <a:gd name="connsiteX19" fmla="*/ 1147791 w 1166119"/>
                  <a:gd name="connsiteY19" fmla="*/ 1964097 h 2771850"/>
                  <a:gd name="connsiteX20" fmla="*/ 1124832 w 1166119"/>
                  <a:gd name="connsiteY20" fmla="*/ 2105246 h 2771850"/>
                  <a:gd name="connsiteX21" fmla="*/ 988231 w 1166119"/>
                  <a:gd name="connsiteY21" fmla="*/ 2209573 h 2771850"/>
                  <a:gd name="connsiteX22" fmla="*/ 785713 w 1166119"/>
                  <a:gd name="connsiteY22" fmla="*/ 2252532 h 2771850"/>
                  <a:gd name="connsiteX23" fmla="*/ 679797 w 1166119"/>
                  <a:gd name="connsiteY23" fmla="*/ 2249499 h 2771850"/>
                  <a:gd name="connsiteX24" fmla="*/ 613880 w 1166119"/>
                  <a:gd name="connsiteY24" fmla="*/ 2264805 h 2771850"/>
                  <a:gd name="connsiteX25" fmla="*/ 638427 w 1166119"/>
                  <a:gd name="connsiteY25" fmla="*/ 2344585 h 2771850"/>
                  <a:gd name="connsiteX26" fmla="*/ 742755 w 1166119"/>
                  <a:gd name="connsiteY26" fmla="*/ 2436639 h 2771850"/>
                  <a:gd name="connsiteX27" fmla="*/ 791850 w 1166119"/>
                  <a:gd name="connsiteY27" fmla="*/ 2571651 h 2771850"/>
                  <a:gd name="connsiteX28" fmla="*/ 699796 w 1166119"/>
                  <a:gd name="connsiteY28" fmla="*/ 2706663 h 2771850"/>
                  <a:gd name="connsiteX29" fmla="*/ 546374 w 1166119"/>
                  <a:gd name="connsiteY29" fmla="*/ 2761895 h 2771850"/>
                  <a:gd name="connsiteX30" fmla="*/ 399088 w 1166119"/>
                  <a:gd name="connsiteY30" fmla="*/ 2743485 h 2771850"/>
                  <a:gd name="connsiteX31" fmla="*/ 270213 w 1166119"/>
                  <a:gd name="connsiteY31" fmla="*/ 2706663 h 2771850"/>
                  <a:gd name="connsiteX32" fmla="*/ 104516 w 1166119"/>
                  <a:gd name="connsiteY32" fmla="*/ 2755758 h 2771850"/>
                  <a:gd name="connsiteX33" fmla="*/ 188 w 1166119"/>
                  <a:gd name="connsiteY33" fmla="*/ 2755758 h 2771850"/>
                  <a:gd name="connsiteX34" fmla="*/ 129064 w 1166119"/>
                  <a:gd name="connsiteY34" fmla="*/ 2565514 h 2771850"/>
                  <a:gd name="connsiteX35" fmla="*/ 257939 w 1166119"/>
                  <a:gd name="connsiteY35" fmla="*/ 2528693 h 2771850"/>
                  <a:gd name="connsiteX36" fmla="*/ 411362 w 1166119"/>
                  <a:gd name="connsiteY36" fmla="*/ 2522556 h 2771850"/>
                  <a:gd name="connsiteX37" fmla="*/ 527963 w 1166119"/>
                  <a:gd name="connsiteY37" fmla="*/ 2553240 h 2771850"/>
                  <a:gd name="connsiteX38" fmla="*/ 570921 w 1166119"/>
                  <a:gd name="connsiteY38" fmla="*/ 2510282 h 2771850"/>
                  <a:gd name="connsiteX39" fmla="*/ 460457 w 1166119"/>
                  <a:gd name="connsiteY39" fmla="*/ 2424365 h 2771850"/>
                  <a:gd name="connsiteX40" fmla="*/ 405225 w 1166119"/>
                  <a:gd name="connsiteY40" fmla="*/ 2313901 h 2771850"/>
                  <a:gd name="connsiteX41" fmla="*/ 448183 w 1166119"/>
                  <a:gd name="connsiteY41" fmla="*/ 2135930 h 2771850"/>
                  <a:gd name="connsiteX42" fmla="*/ 577058 w 1166119"/>
                  <a:gd name="connsiteY42" fmla="*/ 2068424 h 2771850"/>
                  <a:gd name="connsiteX43" fmla="*/ 761166 w 1166119"/>
                  <a:gd name="connsiteY43" fmla="*/ 2068424 h 2771850"/>
                  <a:gd name="connsiteX44" fmla="*/ 877767 w 1166119"/>
                  <a:gd name="connsiteY44" fmla="*/ 2062287 h 2771850"/>
                  <a:gd name="connsiteX45" fmla="*/ 945273 w 1166119"/>
                  <a:gd name="connsiteY45" fmla="*/ 2000918 h 2771850"/>
                  <a:gd name="connsiteX46" fmla="*/ 926862 w 1166119"/>
                  <a:gd name="connsiteY46" fmla="*/ 1933412 h 2771850"/>
                  <a:gd name="connsiteX47" fmla="*/ 865493 w 1166119"/>
                  <a:gd name="connsiteY47" fmla="*/ 1945686 h 2771850"/>
                  <a:gd name="connsiteX48" fmla="*/ 767302 w 1166119"/>
                  <a:gd name="connsiteY48" fmla="*/ 1994781 h 2771850"/>
                  <a:gd name="connsiteX49" fmla="*/ 620995 w 1166119"/>
                  <a:gd name="connsiteY49" fmla="*/ 2040438 h 2771850"/>
                  <a:gd name="connsiteX50" fmla="*/ 466594 w 1166119"/>
                  <a:gd name="connsiteY50" fmla="*/ 2025466 h 2771850"/>
                  <a:gd name="connsiteX51" fmla="*/ 380677 w 1166119"/>
                  <a:gd name="connsiteY51" fmla="*/ 1964097 h 2771850"/>
                  <a:gd name="connsiteX52" fmla="*/ 337719 w 1166119"/>
                  <a:gd name="connsiteY52" fmla="*/ 1859769 h 2771850"/>
                  <a:gd name="connsiteX53" fmla="*/ 362266 w 1166119"/>
                  <a:gd name="connsiteY53" fmla="*/ 1761578 h 2771850"/>
                  <a:gd name="connsiteX54" fmla="*/ 423635 w 1166119"/>
                  <a:gd name="connsiteY54" fmla="*/ 1681799 h 2771850"/>
                  <a:gd name="connsiteX55" fmla="*/ 546374 w 1166119"/>
                  <a:gd name="connsiteY55" fmla="*/ 1608156 h 2771850"/>
                  <a:gd name="connsiteX56" fmla="*/ 699796 w 1166119"/>
                  <a:gd name="connsiteY56" fmla="*/ 1500723 h 2771850"/>
                  <a:gd name="connsiteX57" fmla="*/ 773439 w 1166119"/>
                  <a:gd name="connsiteY57" fmla="*/ 1381090 h 2771850"/>
                  <a:gd name="connsiteX58" fmla="*/ 779576 w 1166119"/>
                  <a:gd name="connsiteY58" fmla="*/ 1213406 h 2771850"/>
                  <a:gd name="connsiteX59" fmla="*/ 738901 w 1166119"/>
                  <a:gd name="connsiteY59" fmla="*/ 1035436 h 2771850"/>
                  <a:gd name="connsiteX60" fmla="*/ 693660 w 1166119"/>
                  <a:gd name="connsiteY60" fmla="*/ 877863 h 2771850"/>
                  <a:gd name="connsiteX61" fmla="*/ 656838 w 1166119"/>
                  <a:gd name="connsiteY61" fmla="*/ 613976 h 2771850"/>
                  <a:gd name="connsiteX62" fmla="*/ 693660 w 1166119"/>
                  <a:gd name="connsiteY62" fmla="*/ 393047 h 2771850"/>
                  <a:gd name="connsiteX63" fmla="*/ 779576 w 1166119"/>
                  <a:gd name="connsiteY63" fmla="*/ 196666 h 2771850"/>
                  <a:gd name="connsiteX64" fmla="*/ 859356 w 1166119"/>
                  <a:gd name="connsiteY64" fmla="*/ 110749 h 2771850"/>
                  <a:gd name="connsiteX65" fmla="*/ 994368 w 1166119"/>
                  <a:gd name="connsiteY65" fmla="*/ 55517 h 2771850"/>
                  <a:gd name="connsiteX66" fmla="*/ 1160065 w 1166119"/>
                  <a:gd name="connsiteY66" fmla="*/ 285 h 2771850"/>
                  <a:gd name="connsiteX0" fmla="*/ 1160065 w 1165196"/>
                  <a:gd name="connsiteY0" fmla="*/ 434 h 2771999"/>
                  <a:gd name="connsiteX1" fmla="*/ 1123030 w 1165196"/>
                  <a:gd name="connsiteY1" fmla="*/ 86563 h 2771999"/>
                  <a:gd name="connsiteX2" fmla="*/ 1123030 w 1165196"/>
                  <a:gd name="connsiteY2" fmla="*/ 166556 h 2771999"/>
                  <a:gd name="connsiteX3" fmla="*/ 1135517 w 1165196"/>
                  <a:gd name="connsiteY3" fmla="*/ 215225 h 2771999"/>
                  <a:gd name="connsiteX4" fmla="*/ 1031190 w 1165196"/>
                  <a:gd name="connsiteY4" fmla="*/ 233636 h 2771999"/>
                  <a:gd name="connsiteX5" fmla="*/ 896178 w 1165196"/>
                  <a:gd name="connsiteY5" fmla="*/ 350238 h 2771999"/>
                  <a:gd name="connsiteX6" fmla="*/ 845362 w 1165196"/>
                  <a:gd name="connsiteY6" fmla="*/ 640362 h 2771999"/>
                  <a:gd name="connsiteX7" fmla="*/ 896178 w 1165196"/>
                  <a:gd name="connsiteY7" fmla="*/ 920970 h 2771999"/>
                  <a:gd name="connsiteX8" fmla="*/ 969821 w 1165196"/>
                  <a:gd name="connsiteY8" fmla="*/ 1215542 h 2771999"/>
                  <a:gd name="connsiteX9" fmla="*/ 973259 w 1165196"/>
                  <a:gd name="connsiteY9" fmla="*/ 1429356 h 2771999"/>
                  <a:gd name="connsiteX10" fmla="*/ 896178 w 1165196"/>
                  <a:gd name="connsiteY10" fmla="*/ 1589893 h 2771999"/>
                  <a:gd name="connsiteX11" fmla="*/ 773439 w 1165196"/>
                  <a:gd name="connsiteY11" fmla="*/ 1688085 h 2771999"/>
                  <a:gd name="connsiteX12" fmla="*/ 662975 w 1165196"/>
                  <a:gd name="connsiteY12" fmla="*/ 1731043 h 2771999"/>
                  <a:gd name="connsiteX13" fmla="*/ 583195 w 1165196"/>
                  <a:gd name="connsiteY13" fmla="*/ 1804686 h 2771999"/>
                  <a:gd name="connsiteX14" fmla="*/ 626153 w 1165196"/>
                  <a:gd name="connsiteY14" fmla="*/ 1853781 h 2771999"/>
                  <a:gd name="connsiteX15" fmla="*/ 779576 w 1165196"/>
                  <a:gd name="connsiteY15" fmla="*/ 1786275 h 2771999"/>
                  <a:gd name="connsiteX16" fmla="*/ 882387 w 1165196"/>
                  <a:gd name="connsiteY16" fmla="*/ 1731043 h 2771999"/>
                  <a:gd name="connsiteX17" fmla="*/ 982094 w 1165196"/>
                  <a:gd name="connsiteY17" fmla="*/ 1731043 h 2771999"/>
                  <a:gd name="connsiteX18" fmla="*/ 1080285 w 1165196"/>
                  <a:gd name="connsiteY18" fmla="*/ 1786275 h 2771999"/>
                  <a:gd name="connsiteX19" fmla="*/ 1147791 w 1165196"/>
                  <a:gd name="connsiteY19" fmla="*/ 1964246 h 2771999"/>
                  <a:gd name="connsiteX20" fmla="*/ 1124832 w 1165196"/>
                  <a:gd name="connsiteY20" fmla="*/ 2105395 h 2771999"/>
                  <a:gd name="connsiteX21" fmla="*/ 988231 w 1165196"/>
                  <a:gd name="connsiteY21" fmla="*/ 2209722 h 2771999"/>
                  <a:gd name="connsiteX22" fmla="*/ 785713 w 1165196"/>
                  <a:gd name="connsiteY22" fmla="*/ 2252681 h 2771999"/>
                  <a:gd name="connsiteX23" fmla="*/ 679797 w 1165196"/>
                  <a:gd name="connsiteY23" fmla="*/ 2249648 h 2771999"/>
                  <a:gd name="connsiteX24" fmla="*/ 613880 w 1165196"/>
                  <a:gd name="connsiteY24" fmla="*/ 2264954 h 2771999"/>
                  <a:gd name="connsiteX25" fmla="*/ 638427 w 1165196"/>
                  <a:gd name="connsiteY25" fmla="*/ 2344734 h 2771999"/>
                  <a:gd name="connsiteX26" fmla="*/ 742755 w 1165196"/>
                  <a:gd name="connsiteY26" fmla="*/ 2436788 h 2771999"/>
                  <a:gd name="connsiteX27" fmla="*/ 791850 w 1165196"/>
                  <a:gd name="connsiteY27" fmla="*/ 2571800 h 2771999"/>
                  <a:gd name="connsiteX28" fmla="*/ 699796 w 1165196"/>
                  <a:gd name="connsiteY28" fmla="*/ 2706812 h 2771999"/>
                  <a:gd name="connsiteX29" fmla="*/ 546374 w 1165196"/>
                  <a:gd name="connsiteY29" fmla="*/ 2762044 h 2771999"/>
                  <a:gd name="connsiteX30" fmla="*/ 399088 w 1165196"/>
                  <a:gd name="connsiteY30" fmla="*/ 2743634 h 2771999"/>
                  <a:gd name="connsiteX31" fmla="*/ 270213 w 1165196"/>
                  <a:gd name="connsiteY31" fmla="*/ 2706812 h 2771999"/>
                  <a:gd name="connsiteX32" fmla="*/ 104516 w 1165196"/>
                  <a:gd name="connsiteY32" fmla="*/ 2755907 h 2771999"/>
                  <a:gd name="connsiteX33" fmla="*/ 188 w 1165196"/>
                  <a:gd name="connsiteY33" fmla="*/ 2755907 h 2771999"/>
                  <a:gd name="connsiteX34" fmla="*/ 129064 w 1165196"/>
                  <a:gd name="connsiteY34" fmla="*/ 2565663 h 2771999"/>
                  <a:gd name="connsiteX35" fmla="*/ 257939 w 1165196"/>
                  <a:gd name="connsiteY35" fmla="*/ 2528842 h 2771999"/>
                  <a:gd name="connsiteX36" fmla="*/ 411362 w 1165196"/>
                  <a:gd name="connsiteY36" fmla="*/ 2522705 h 2771999"/>
                  <a:gd name="connsiteX37" fmla="*/ 527963 w 1165196"/>
                  <a:gd name="connsiteY37" fmla="*/ 2553389 h 2771999"/>
                  <a:gd name="connsiteX38" fmla="*/ 570921 w 1165196"/>
                  <a:gd name="connsiteY38" fmla="*/ 2510431 h 2771999"/>
                  <a:gd name="connsiteX39" fmla="*/ 460457 w 1165196"/>
                  <a:gd name="connsiteY39" fmla="*/ 2424514 h 2771999"/>
                  <a:gd name="connsiteX40" fmla="*/ 405225 w 1165196"/>
                  <a:gd name="connsiteY40" fmla="*/ 2314050 h 2771999"/>
                  <a:gd name="connsiteX41" fmla="*/ 448183 w 1165196"/>
                  <a:gd name="connsiteY41" fmla="*/ 2136079 h 2771999"/>
                  <a:gd name="connsiteX42" fmla="*/ 577058 w 1165196"/>
                  <a:gd name="connsiteY42" fmla="*/ 2068573 h 2771999"/>
                  <a:gd name="connsiteX43" fmla="*/ 761166 w 1165196"/>
                  <a:gd name="connsiteY43" fmla="*/ 2068573 h 2771999"/>
                  <a:gd name="connsiteX44" fmla="*/ 877767 w 1165196"/>
                  <a:gd name="connsiteY44" fmla="*/ 2062436 h 2771999"/>
                  <a:gd name="connsiteX45" fmla="*/ 945273 w 1165196"/>
                  <a:gd name="connsiteY45" fmla="*/ 2001067 h 2771999"/>
                  <a:gd name="connsiteX46" fmla="*/ 926862 w 1165196"/>
                  <a:gd name="connsiteY46" fmla="*/ 1933561 h 2771999"/>
                  <a:gd name="connsiteX47" fmla="*/ 865493 w 1165196"/>
                  <a:gd name="connsiteY47" fmla="*/ 1945835 h 2771999"/>
                  <a:gd name="connsiteX48" fmla="*/ 767302 w 1165196"/>
                  <a:gd name="connsiteY48" fmla="*/ 1994930 h 2771999"/>
                  <a:gd name="connsiteX49" fmla="*/ 620995 w 1165196"/>
                  <a:gd name="connsiteY49" fmla="*/ 2040587 h 2771999"/>
                  <a:gd name="connsiteX50" fmla="*/ 466594 w 1165196"/>
                  <a:gd name="connsiteY50" fmla="*/ 2025615 h 2771999"/>
                  <a:gd name="connsiteX51" fmla="*/ 380677 w 1165196"/>
                  <a:gd name="connsiteY51" fmla="*/ 1964246 h 2771999"/>
                  <a:gd name="connsiteX52" fmla="*/ 337719 w 1165196"/>
                  <a:gd name="connsiteY52" fmla="*/ 1859918 h 2771999"/>
                  <a:gd name="connsiteX53" fmla="*/ 362266 w 1165196"/>
                  <a:gd name="connsiteY53" fmla="*/ 1761727 h 2771999"/>
                  <a:gd name="connsiteX54" fmla="*/ 423635 w 1165196"/>
                  <a:gd name="connsiteY54" fmla="*/ 1681948 h 2771999"/>
                  <a:gd name="connsiteX55" fmla="*/ 546374 w 1165196"/>
                  <a:gd name="connsiteY55" fmla="*/ 1608305 h 2771999"/>
                  <a:gd name="connsiteX56" fmla="*/ 699796 w 1165196"/>
                  <a:gd name="connsiteY56" fmla="*/ 1500872 h 2771999"/>
                  <a:gd name="connsiteX57" fmla="*/ 773439 w 1165196"/>
                  <a:gd name="connsiteY57" fmla="*/ 1381239 h 2771999"/>
                  <a:gd name="connsiteX58" fmla="*/ 779576 w 1165196"/>
                  <a:gd name="connsiteY58" fmla="*/ 1213555 h 2771999"/>
                  <a:gd name="connsiteX59" fmla="*/ 738901 w 1165196"/>
                  <a:gd name="connsiteY59" fmla="*/ 1035585 h 2771999"/>
                  <a:gd name="connsiteX60" fmla="*/ 693660 w 1165196"/>
                  <a:gd name="connsiteY60" fmla="*/ 878012 h 2771999"/>
                  <a:gd name="connsiteX61" fmla="*/ 656838 w 1165196"/>
                  <a:gd name="connsiteY61" fmla="*/ 614125 h 2771999"/>
                  <a:gd name="connsiteX62" fmla="*/ 693660 w 1165196"/>
                  <a:gd name="connsiteY62" fmla="*/ 393196 h 2771999"/>
                  <a:gd name="connsiteX63" fmla="*/ 779576 w 1165196"/>
                  <a:gd name="connsiteY63" fmla="*/ 196815 h 2771999"/>
                  <a:gd name="connsiteX64" fmla="*/ 859356 w 1165196"/>
                  <a:gd name="connsiteY64" fmla="*/ 110898 h 2771999"/>
                  <a:gd name="connsiteX65" fmla="*/ 994368 w 1165196"/>
                  <a:gd name="connsiteY65" fmla="*/ 55666 h 2771999"/>
                  <a:gd name="connsiteX66" fmla="*/ 1160065 w 1165196"/>
                  <a:gd name="connsiteY66" fmla="*/ 434 h 2771999"/>
                  <a:gd name="connsiteX0" fmla="*/ 1144190 w 1151138"/>
                  <a:gd name="connsiteY0" fmla="*/ 389 h 2778304"/>
                  <a:gd name="connsiteX1" fmla="*/ 1123030 w 1151138"/>
                  <a:gd name="connsiteY1" fmla="*/ 92868 h 2778304"/>
                  <a:gd name="connsiteX2" fmla="*/ 1123030 w 1151138"/>
                  <a:gd name="connsiteY2" fmla="*/ 172861 h 2778304"/>
                  <a:gd name="connsiteX3" fmla="*/ 1135517 w 1151138"/>
                  <a:gd name="connsiteY3" fmla="*/ 221530 h 2778304"/>
                  <a:gd name="connsiteX4" fmla="*/ 1031190 w 1151138"/>
                  <a:gd name="connsiteY4" fmla="*/ 239941 h 2778304"/>
                  <a:gd name="connsiteX5" fmla="*/ 896178 w 1151138"/>
                  <a:gd name="connsiteY5" fmla="*/ 356543 h 2778304"/>
                  <a:gd name="connsiteX6" fmla="*/ 845362 w 1151138"/>
                  <a:gd name="connsiteY6" fmla="*/ 646667 h 2778304"/>
                  <a:gd name="connsiteX7" fmla="*/ 896178 w 1151138"/>
                  <a:gd name="connsiteY7" fmla="*/ 927275 h 2778304"/>
                  <a:gd name="connsiteX8" fmla="*/ 969821 w 1151138"/>
                  <a:gd name="connsiteY8" fmla="*/ 1221847 h 2778304"/>
                  <a:gd name="connsiteX9" fmla="*/ 973259 w 1151138"/>
                  <a:gd name="connsiteY9" fmla="*/ 1435661 h 2778304"/>
                  <a:gd name="connsiteX10" fmla="*/ 896178 w 1151138"/>
                  <a:gd name="connsiteY10" fmla="*/ 1596198 h 2778304"/>
                  <a:gd name="connsiteX11" fmla="*/ 773439 w 1151138"/>
                  <a:gd name="connsiteY11" fmla="*/ 1694390 h 2778304"/>
                  <a:gd name="connsiteX12" fmla="*/ 662975 w 1151138"/>
                  <a:gd name="connsiteY12" fmla="*/ 1737348 h 2778304"/>
                  <a:gd name="connsiteX13" fmla="*/ 583195 w 1151138"/>
                  <a:gd name="connsiteY13" fmla="*/ 1810991 h 2778304"/>
                  <a:gd name="connsiteX14" fmla="*/ 626153 w 1151138"/>
                  <a:gd name="connsiteY14" fmla="*/ 1860086 h 2778304"/>
                  <a:gd name="connsiteX15" fmla="*/ 779576 w 1151138"/>
                  <a:gd name="connsiteY15" fmla="*/ 1792580 h 2778304"/>
                  <a:gd name="connsiteX16" fmla="*/ 882387 w 1151138"/>
                  <a:gd name="connsiteY16" fmla="*/ 1737348 h 2778304"/>
                  <a:gd name="connsiteX17" fmla="*/ 982094 w 1151138"/>
                  <a:gd name="connsiteY17" fmla="*/ 1737348 h 2778304"/>
                  <a:gd name="connsiteX18" fmla="*/ 1080285 w 1151138"/>
                  <a:gd name="connsiteY18" fmla="*/ 1792580 h 2778304"/>
                  <a:gd name="connsiteX19" fmla="*/ 1147791 w 1151138"/>
                  <a:gd name="connsiteY19" fmla="*/ 1970551 h 2778304"/>
                  <a:gd name="connsiteX20" fmla="*/ 1124832 w 1151138"/>
                  <a:gd name="connsiteY20" fmla="*/ 2111700 h 2778304"/>
                  <a:gd name="connsiteX21" fmla="*/ 988231 w 1151138"/>
                  <a:gd name="connsiteY21" fmla="*/ 2216027 h 2778304"/>
                  <a:gd name="connsiteX22" fmla="*/ 785713 w 1151138"/>
                  <a:gd name="connsiteY22" fmla="*/ 2258986 h 2778304"/>
                  <a:gd name="connsiteX23" fmla="*/ 679797 w 1151138"/>
                  <a:gd name="connsiteY23" fmla="*/ 2255953 h 2778304"/>
                  <a:gd name="connsiteX24" fmla="*/ 613880 w 1151138"/>
                  <a:gd name="connsiteY24" fmla="*/ 2271259 h 2778304"/>
                  <a:gd name="connsiteX25" fmla="*/ 638427 w 1151138"/>
                  <a:gd name="connsiteY25" fmla="*/ 2351039 h 2778304"/>
                  <a:gd name="connsiteX26" fmla="*/ 742755 w 1151138"/>
                  <a:gd name="connsiteY26" fmla="*/ 2443093 h 2778304"/>
                  <a:gd name="connsiteX27" fmla="*/ 791850 w 1151138"/>
                  <a:gd name="connsiteY27" fmla="*/ 2578105 h 2778304"/>
                  <a:gd name="connsiteX28" fmla="*/ 699796 w 1151138"/>
                  <a:gd name="connsiteY28" fmla="*/ 2713117 h 2778304"/>
                  <a:gd name="connsiteX29" fmla="*/ 546374 w 1151138"/>
                  <a:gd name="connsiteY29" fmla="*/ 2768349 h 2778304"/>
                  <a:gd name="connsiteX30" fmla="*/ 399088 w 1151138"/>
                  <a:gd name="connsiteY30" fmla="*/ 2749939 h 2778304"/>
                  <a:gd name="connsiteX31" fmla="*/ 270213 w 1151138"/>
                  <a:gd name="connsiteY31" fmla="*/ 2713117 h 2778304"/>
                  <a:gd name="connsiteX32" fmla="*/ 104516 w 1151138"/>
                  <a:gd name="connsiteY32" fmla="*/ 2762212 h 2778304"/>
                  <a:gd name="connsiteX33" fmla="*/ 188 w 1151138"/>
                  <a:gd name="connsiteY33" fmla="*/ 2762212 h 2778304"/>
                  <a:gd name="connsiteX34" fmla="*/ 129064 w 1151138"/>
                  <a:gd name="connsiteY34" fmla="*/ 2571968 h 2778304"/>
                  <a:gd name="connsiteX35" fmla="*/ 257939 w 1151138"/>
                  <a:gd name="connsiteY35" fmla="*/ 2535147 h 2778304"/>
                  <a:gd name="connsiteX36" fmla="*/ 411362 w 1151138"/>
                  <a:gd name="connsiteY36" fmla="*/ 2529010 h 2778304"/>
                  <a:gd name="connsiteX37" fmla="*/ 527963 w 1151138"/>
                  <a:gd name="connsiteY37" fmla="*/ 2559694 h 2778304"/>
                  <a:gd name="connsiteX38" fmla="*/ 570921 w 1151138"/>
                  <a:gd name="connsiteY38" fmla="*/ 2516736 h 2778304"/>
                  <a:gd name="connsiteX39" fmla="*/ 460457 w 1151138"/>
                  <a:gd name="connsiteY39" fmla="*/ 2430819 h 2778304"/>
                  <a:gd name="connsiteX40" fmla="*/ 405225 w 1151138"/>
                  <a:gd name="connsiteY40" fmla="*/ 2320355 h 2778304"/>
                  <a:gd name="connsiteX41" fmla="*/ 448183 w 1151138"/>
                  <a:gd name="connsiteY41" fmla="*/ 2142384 h 2778304"/>
                  <a:gd name="connsiteX42" fmla="*/ 577058 w 1151138"/>
                  <a:gd name="connsiteY42" fmla="*/ 2074878 h 2778304"/>
                  <a:gd name="connsiteX43" fmla="*/ 761166 w 1151138"/>
                  <a:gd name="connsiteY43" fmla="*/ 2074878 h 2778304"/>
                  <a:gd name="connsiteX44" fmla="*/ 877767 w 1151138"/>
                  <a:gd name="connsiteY44" fmla="*/ 2068741 h 2778304"/>
                  <a:gd name="connsiteX45" fmla="*/ 945273 w 1151138"/>
                  <a:gd name="connsiteY45" fmla="*/ 2007372 h 2778304"/>
                  <a:gd name="connsiteX46" fmla="*/ 926862 w 1151138"/>
                  <a:gd name="connsiteY46" fmla="*/ 1939866 h 2778304"/>
                  <a:gd name="connsiteX47" fmla="*/ 865493 w 1151138"/>
                  <a:gd name="connsiteY47" fmla="*/ 1952140 h 2778304"/>
                  <a:gd name="connsiteX48" fmla="*/ 767302 w 1151138"/>
                  <a:gd name="connsiteY48" fmla="*/ 2001235 h 2778304"/>
                  <a:gd name="connsiteX49" fmla="*/ 620995 w 1151138"/>
                  <a:gd name="connsiteY49" fmla="*/ 2046892 h 2778304"/>
                  <a:gd name="connsiteX50" fmla="*/ 466594 w 1151138"/>
                  <a:gd name="connsiteY50" fmla="*/ 2031920 h 2778304"/>
                  <a:gd name="connsiteX51" fmla="*/ 380677 w 1151138"/>
                  <a:gd name="connsiteY51" fmla="*/ 1970551 h 2778304"/>
                  <a:gd name="connsiteX52" fmla="*/ 337719 w 1151138"/>
                  <a:gd name="connsiteY52" fmla="*/ 1866223 h 2778304"/>
                  <a:gd name="connsiteX53" fmla="*/ 362266 w 1151138"/>
                  <a:gd name="connsiteY53" fmla="*/ 1768032 h 2778304"/>
                  <a:gd name="connsiteX54" fmla="*/ 423635 w 1151138"/>
                  <a:gd name="connsiteY54" fmla="*/ 1688253 h 2778304"/>
                  <a:gd name="connsiteX55" fmla="*/ 546374 w 1151138"/>
                  <a:gd name="connsiteY55" fmla="*/ 1614610 h 2778304"/>
                  <a:gd name="connsiteX56" fmla="*/ 699796 w 1151138"/>
                  <a:gd name="connsiteY56" fmla="*/ 1507177 h 2778304"/>
                  <a:gd name="connsiteX57" fmla="*/ 773439 w 1151138"/>
                  <a:gd name="connsiteY57" fmla="*/ 1387544 h 2778304"/>
                  <a:gd name="connsiteX58" fmla="*/ 779576 w 1151138"/>
                  <a:gd name="connsiteY58" fmla="*/ 1219860 h 2778304"/>
                  <a:gd name="connsiteX59" fmla="*/ 738901 w 1151138"/>
                  <a:gd name="connsiteY59" fmla="*/ 1041890 h 2778304"/>
                  <a:gd name="connsiteX60" fmla="*/ 693660 w 1151138"/>
                  <a:gd name="connsiteY60" fmla="*/ 884317 h 2778304"/>
                  <a:gd name="connsiteX61" fmla="*/ 656838 w 1151138"/>
                  <a:gd name="connsiteY61" fmla="*/ 620430 h 2778304"/>
                  <a:gd name="connsiteX62" fmla="*/ 693660 w 1151138"/>
                  <a:gd name="connsiteY62" fmla="*/ 399501 h 2778304"/>
                  <a:gd name="connsiteX63" fmla="*/ 779576 w 1151138"/>
                  <a:gd name="connsiteY63" fmla="*/ 203120 h 2778304"/>
                  <a:gd name="connsiteX64" fmla="*/ 859356 w 1151138"/>
                  <a:gd name="connsiteY64" fmla="*/ 117203 h 2778304"/>
                  <a:gd name="connsiteX65" fmla="*/ 994368 w 1151138"/>
                  <a:gd name="connsiteY65" fmla="*/ 61971 h 2778304"/>
                  <a:gd name="connsiteX66" fmla="*/ 1144190 w 1151138"/>
                  <a:gd name="connsiteY66" fmla="*/ 389 h 2778304"/>
                  <a:gd name="connsiteX0" fmla="*/ 1144190 w 1151138"/>
                  <a:gd name="connsiteY0" fmla="*/ 389 h 2778304"/>
                  <a:gd name="connsiteX1" fmla="*/ 1123030 w 1151138"/>
                  <a:gd name="connsiteY1" fmla="*/ 92868 h 2778304"/>
                  <a:gd name="connsiteX2" fmla="*/ 1123030 w 1151138"/>
                  <a:gd name="connsiteY2" fmla="*/ 172861 h 2778304"/>
                  <a:gd name="connsiteX3" fmla="*/ 1135517 w 1151138"/>
                  <a:gd name="connsiteY3" fmla="*/ 221530 h 2778304"/>
                  <a:gd name="connsiteX4" fmla="*/ 1047065 w 1151138"/>
                  <a:gd name="connsiteY4" fmla="*/ 271691 h 2778304"/>
                  <a:gd name="connsiteX5" fmla="*/ 896178 w 1151138"/>
                  <a:gd name="connsiteY5" fmla="*/ 356543 h 2778304"/>
                  <a:gd name="connsiteX6" fmla="*/ 845362 w 1151138"/>
                  <a:gd name="connsiteY6" fmla="*/ 646667 h 2778304"/>
                  <a:gd name="connsiteX7" fmla="*/ 896178 w 1151138"/>
                  <a:gd name="connsiteY7" fmla="*/ 927275 h 2778304"/>
                  <a:gd name="connsiteX8" fmla="*/ 969821 w 1151138"/>
                  <a:gd name="connsiteY8" fmla="*/ 1221847 h 2778304"/>
                  <a:gd name="connsiteX9" fmla="*/ 973259 w 1151138"/>
                  <a:gd name="connsiteY9" fmla="*/ 1435661 h 2778304"/>
                  <a:gd name="connsiteX10" fmla="*/ 896178 w 1151138"/>
                  <a:gd name="connsiteY10" fmla="*/ 1596198 h 2778304"/>
                  <a:gd name="connsiteX11" fmla="*/ 773439 w 1151138"/>
                  <a:gd name="connsiteY11" fmla="*/ 1694390 h 2778304"/>
                  <a:gd name="connsiteX12" fmla="*/ 662975 w 1151138"/>
                  <a:gd name="connsiteY12" fmla="*/ 1737348 h 2778304"/>
                  <a:gd name="connsiteX13" fmla="*/ 583195 w 1151138"/>
                  <a:gd name="connsiteY13" fmla="*/ 1810991 h 2778304"/>
                  <a:gd name="connsiteX14" fmla="*/ 626153 w 1151138"/>
                  <a:gd name="connsiteY14" fmla="*/ 1860086 h 2778304"/>
                  <a:gd name="connsiteX15" fmla="*/ 779576 w 1151138"/>
                  <a:gd name="connsiteY15" fmla="*/ 1792580 h 2778304"/>
                  <a:gd name="connsiteX16" fmla="*/ 882387 w 1151138"/>
                  <a:gd name="connsiteY16" fmla="*/ 1737348 h 2778304"/>
                  <a:gd name="connsiteX17" fmla="*/ 982094 w 1151138"/>
                  <a:gd name="connsiteY17" fmla="*/ 1737348 h 2778304"/>
                  <a:gd name="connsiteX18" fmla="*/ 1080285 w 1151138"/>
                  <a:gd name="connsiteY18" fmla="*/ 1792580 h 2778304"/>
                  <a:gd name="connsiteX19" fmla="*/ 1147791 w 1151138"/>
                  <a:gd name="connsiteY19" fmla="*/ 1970551 h 2778304"/>
                  <a:gd name="connsiteX20" fmla="*/ 1124832 w 1151138"/>
                  <a:gd name="connsiteY20" fmla="*/ 2111700 h 2778304"/>
                  <a:gd name="connsiteX21" fmla="*/ 988231 w 1151138"/>
                  <a:gd name="connsiteY21" fmla="*/ 2216027 h 2778304"/>
                  <a:gd name="connsiteX22" fmla="*/ 785713 w 1151138"/>
                  <a:gd name="connsiteY22" fmla="*/ 2258986 h 2778304"/>
                  <a:gd name="connsiteX23" fmla="*/ 679797 w 1151138"/>
                  <a:gd name="connsiteY23" fmla="*/ 2255953 h 2778304"/>
                  <a:gd name="connsiteX24" fmla="*/ 613880 w 1151138"/>
                  <a:gd name="connsiteY24" fmla="*/ 2271259 h 2778304"/>
                  <a:gd name="connsiteX25" fmla="*/ 638427 w 1151138"/>
                  <a:gd name="connsiteY25" fmla="*/ 2351039 h 2778304"/>
                  <a:gd name="connsiteX26" fmla="*/ 742755 w 1151138"/>
                  <a:gd name="connsiteY26" fmla="*/ 2443093 h 2778304"/>
                  <a:gd name="connsiteX27" fmla="*/ 791850 w 1151138"/>
                  <a:gd name="connsiteY27" fmla="*/ 2578105 h 2778304"/>
                  <a:gd name="connsiteX28" fmla="*/ 699796 w 1151138"/>
                  <a:gd name="connsiteY28" fmla="*/ 2713117 h 2778304"/>
                  <a:gd name="connsiteX29" fmla="*/ 546374 w 1151138"/>
                  <a:gd name="connsiteY29" fmla="*/ 2768349 h 2778304"/>
                  <a:gd name="connsiteX30" fmla="*/ 399088 w 1151138"/>
                  <a:gd name="connsiteY30" fmla="*/ 2749939 h 2778304"/>
                  <a:gd name="connsiteX31" fmla="*/ 270213 w 1151138"/>
                  <a:gd name="connsiteY31" fmla="*/ 2713117 h 2778304"/>
                  <a:gd name="connsiteX32" fmla="*/ 104516 w 1151138"/>
                  <a:gd name="connsiteY32" fmla="*/ 2762212 h 2778304"/>
                  <a:gd name="connsiteX33" fmla="*/ 188 w 1151138"/>
                  <a:gd name="connsiteY33" fmla="*/ 2762212 h 2778304"/>
                  <a:gd name="connsiteX34" fmla="*/ 129064 w 1151138"/>
                  <a:gd name="connsiteY34" fmla="*/ 2571968 h 2778304"/>
                  <a:gd name="connsiteX35" fmla="*/ 257939 w 1151138"/>
                  <a:gd name="connsiteY35" fmla="*/ 2535147 h 2778304"/>
                  <a:gd name="connsiteX36" fmla="*/ 411362 w 1151138"/>
                  <a:gd name="connsiteY36" fmla="*/ 2529010 h 2778304"/>
                  <a:gd name="connsiteX37" fmla="*/ 527963 w 1151138"/>
                  <a:gd name="connsiteY37" fmla="*/ 2559694 h 2778304"/>
                  <a:gd name="connsiteX38" fmla="*/ 570921 w 1151138"/>
                  <a:gd name="connsiteY38" fmla="*/ 2516736 h 2778304"/>
                  <a:gd name="connsiteX39" fmla="*/ 460457 w 1151138"/>
                  <a:gd name="connsiteY39" fmla="*/ 2430819 h 2778304"/>
                  <a:gd name="connsiteX40" fmla="*/ 405225 w 1151138"/>
                  <a:gd name="connsiteY40" fmla="*/ 2320355 h 2778304"/>
                  <a:gd name="connsiteX41" fmla="*/ 448183 w 1151138"/>
                  <a:gd name="connsiteY41" fmla="*/ 2142384 h 2778304"/>
                  <a:gd name="connsiteX42" fmla="*/ 577058 w 1151138"/>
                  <a:gd name="connsiteY42" fmla="*/ 2074878 h 2778304"/>
                  <a:gd name="connsiteX43" fmla="*/ 761166 w 1151138"/>
                  <a:gd name="connsiteY43" fmla="*/ 2074878 h 2778304"/>
                  <a:gd name="connsiteX44" fmla="*/ 877767 w 1151138"/>
                  <a:gd name="connsiteY44" fmla="*/ 2068741 h 2778304"/>
                  <a:gd name="connsiteX45" fmla="*/ 945273 w 1151138"/>
                  <a:gd name="connsiteY45" fmla="*/ 2007372 h 2778304"/>
                  <a:gd name="connsiteX46" fmla="*/ 926862 w 1151138"/>
                  <a:gd name="connsiteY46" fmla="*/ 1939866 h 2778304"/>
                  <a:gd name="connsiteX47" fmla="*/ 865493 w 1151138"/>
                  <a:gd name="connsiteY47" fmla="*/ 1952140 h 2778304"/>
                  <a:gd name="connsiteX48" fmla="*/ 767302 w 1151138"/>
                  <a:gd name="connsiteY48" fmla="*/ 2001235 h 2778304"/>
                  <a:gd name="connsiteX49" fmla="*/ 620995 w 1151138"/>
                  <a:gd name="connsiteY49" fmla="*/ 2046892 h 2778304"/>
                  <a:gd name="connsiteX50" fmla="*/ 466594 w 1151138"/>
                  <a:gd name="connsiteY50" fmla="*/ 2031920 h 2778304"/>
                  <a:gd name="connsiteX51" fmla="*/ 380677 w 1151138"/>
                  <a:gd name="connsiteY51" fmla="*/ 1970551 h 2778304"/>
                  <a:gd name="connsiteX52" fmla="*/ 337719 w 1151138"/>
                  <a:gd name="connsiteY52" fmla="*/ 1866223 h 2778304"/>
                  <a:gd name="connsiteX53" fmla="*/ 362266 w 1151138"/>
                  <a:gd name="connsiteY53" fmla="*/ 1768032 h 2778304"/>
                  <a:gd name="connsiteX54" fmla="*/ 423635 w 1151138"/>
                  <a:gd name="connsiteY54" fmla="*/ 1688253 h 2778304"/>
                  <a:gd name="connsiteX55" fmla="*/ 546374 w 1151138"/>
                  <a:gd name="connsiteY55" fmla="*/ 1614610 h 2778304"/>
                  <a:gd name="connsiteX56" fmla="*/ 699796 w 1151138"/>
                  <a:gd name="connsiteY56" fmla="*/ 1507177 h 2778304"/>
                  <a:gd name="connsiteX57" fmla="*/ 773439 w 1151138"/>
                  <a:gd name="connsiteY57" fmla="*/ 1387544 h 2778304"/>
                  <a:gd name="connsiteX58" fmla="*/ 779576 w 1151138"/>
                  <a:gd name="connsiteY58" fmla="*/ 1219860 h 2778304"/>
                  <a:gd name="connsiteX59" fmla="*/ 738901 w 1151138"/>
                  <a:gd name="connsiteY59" fmla="*/ 1041890 h 2778304"/>
                  <a:gd name="connsiteX60" fmla="*/ 693660 w 1151138"/>
                  <a:gd name="connsiteY60" fmla="*/ 884317 h 2778304"/>
                  <a:gd name="connsiteX61" fmla="*/ 656838 w 1151138"/>
                  <a:gd name="connsiteY61" fmla="*/ 620430 h 2778304"/>
                  <a:gd name="connsiteX62" fmla="*/ 693660 w 1151138"/>
                  <a:gd name="connsiteY62" fmla="*/ 399501 h 2778304"/>
                  <a:gd name="connsiteX63" fmla="*/ 779576 w 1151138"/>
                  <a:gd name="connsiteY63" fmla="*/ 203120 h 2778304"/>
                  <a:gd name="connsiteX64" fmla="*/ 859356 w 1151138"/>
                  <a:gd name="connsiteY64" fmla="*/ 117203 h 2778304"/>
                  <a:gd name="connsiteX65" fmla="*/ 994368 w 1151138"/>
                  <a:gd name="connsiteY65" fmla="*/ 61971 h 2778304"/>
                  <a:gd name="connsiteX66" fmla="*/ 1144190 w 1151138"/>
                  <a:gd name="connsiteY66" fmla="*/ 389 h 2778304"/>
                  <a:gd name="connsiteX0" fmla="*/ 1144190 w 1151138"/>
                  <a:gd name="connsiteY0" fmla="*/ 389 h 2778304"/>
                  <a:gd name="connsiteX1" fmla="*/ 1123030 w 1151138"/>
                  <a:gd name="connsiteY1" fmla="*/ 92868 h 2778304"/>
                  <a:gd name="connsiteX2" fmla="*/ 1123030 w 1151138"/>
                  <a:gd name="connsiteY2" fmla="*/ 172861 h 2778304"/>
                  <a:gd name="connsiteX3" fmla="*/ 1135517 w 1151138"/>
                  <a:gd name="connsiteY3" fmla="*/ 221530 h 2778304"/>
                  <a:gd name="connsiteX4" fmla="*/ 1047065 w 1151138"/>
                  <a:gd name="connsiteY4" fmla="*/ 271691 h 2778304"/>
                  <a:gd name="connsiteX5" fmla="*/ 931103 w 1151138"/>
                  <a:gd name="connsiteY5" fmla="*/ 381943 h 2778304"/>
                  <a:gd name="connsiteX6" fmla="*/ 845362 w 1151138"/>
                  <a:gd name="connsiteY6" fmla="*/ 646667 h 2778304"/>
                  <a:gd name="connsiteX7" fmla="*/ 896178 w 1151138"/>
                  <a:gd name="connsiteY7" fmla="*/ 927275 h 2778304"/>
                  <a:gd name="connsiteX8" fmla="*/ 969821 w 1151138"/>
                  <a:gd name="connsiteY8" fmla="*/ 1221847 h 2778304"/>
                  <a:gd name="connsiteX9" fmla="*/ 973259 w 1151138"/>
                  <a:gd name="connsiteY9" fmla="*/ 1435661 h 2778304"/>
                  <a:gd name="connsiteX10" fmla="*/ 896178 w 1151138"/>
                  <a:gd name="connsiteY10" fmla="*/ 1596198 h 2778304"/>
                  <a:gd name="connsiteX11" fmla="*/ 773439 w 1151138"/>
                  <a:gd name="connsiteY11" fmla="*/ 1694390 h 2778304"/>
                  <a:gd name="connsiteX12" fmla="*/ 662975 w 1151138"/>
                  <a:gd name="connsiteY12" fmla="*/ 1737348 h 2778304"/>
                  <a:gd name="connsiteX13" fmla="*/ 583195 w 1151138"/>
                  <a:gd name="connsiteY13" fmla="*/ 1810991 h 2778304"/>
                  <a:gd name="connsiteX14" fmla="*/ 626153 w 1151138"/>
                  <a:gd name="connsiteY14" fmla="*/ 1860086 h 2778304"/>
                  <a:gd name="connsiteX15" fmla="*/ 779576 w 1151138"/>
                  <a:gd name="connsiteY15" fmla="*/ 1792580 h 2778304"/>
                  <a:gd name="connsiteX16" fmla="*/ 882387 w 1151138"/>
                  <a:gd name="connsiteY16" fmla="*/ 1737348 h 2778304"/>
                  <a:gd name="connsiteX17" fmla="*/ 982094 w 1151138"/>
                  <a:gd name="connsiteY17" fmla="*/ 1737348 h 2778304"/>
                  <a:gd name="connsiteX18" fmla="*/ 1080285 w 1151138"/>
                  <a:gd name="connsiteY18" fmla="*/ 1792580 h 2778304"/>
                  <a:gd name="connsiteX19" fmla="*/ 1147791 w 1151138"/>
                  <a:gd name="connsiteY19" fmla="*/ 1970551 h 2778304"/>
                  <a:gd name="connsiteX20" fmla="*/ 1124832 w 1151138"/>
                  <a:gd name="connsiteY20" fmla="*/ 2111700 h 2778304"/>
                  <a:gd name="connsiteX21" fmla="*/ 988231 w 1151138"/>
                  <a:gd name="connsiteY21" fmla="*/ 2216027 h 2778304"/>
                  <a:gd name="connsiteX22" fmla="*/ 785713 w 1151138"/>
                  <a:gd name="connsiteY22" fmla="*/ 2258986 h 2778304"/>
                  <a:gd name="connsiteX23" fmla="*/ 679797 w 1151138"/>
                  <a:gd name="connsiteY23" fmla="*/ 2255953 h 2778304"/>
                  <a:gd name="connsiteX24" fmla="*/ 613880 w 1151138"/>
                  <a:gd name="connsiteY24" fmla="*/ 2271259 h 2778304"/>
                  <a:gd name="connsiteX25" fmla="*/ 638427 w 1151138"/>
                  <a:gd name="connsiteY25" fmla="*/ 2351039 h 2778304"/>
                  <a:gd name="connsiteX26" fmla="*/ 742755 w 1151138"/>
                  <a:gd name="connsiteY26" fmla="*/ 2443093 h 2778304"/>
                  <a:gd name="connsiteX27" fmla="*/ 791850 w 1151138"/>
                  <a:gd name="connsiteY27" fmla="*/ 2578105 h 2778304"/>
                  <a:gd name="connsiteX28" fmla="*/ 699796 w 1151138"/>
                  <a:gd name="connsiteY28" fmla="*/ 2713117 h 2778304"/>
                  <a:gd name="connsiteX29" fmla="*/ 546374 w 1151138"/>
                  <a:gd name="connsiteY29" fmla="*/ 2768349 h 2778304"/>
                  <a:gd name="connsiteX30" fmla="*/ 399088 w 1151138"/>
                  <a:gd name="connsiteY30" fmla="*/ 2749939 h 2778304"/>
                  <a:gd name="connsiteX31" fmla="*/ 270213 w 1151138"/>
                  <a:gd name="connsiteY31" fmla="*/ 2713117 h 2778304"/>
                  <a:gd name="connsiteX32" fmla="*/ 104516 w 1151138"/>
                  <a:gd name="connsiteY32" fmla="*/ 2762212 h 2778304"/>
                  <a:gd name="connsiteX33" fmla="*/ 188 w 1151138"/>
                  <a:gd name="connsiteY33" fmla="*/ 2762212 h 2778304"/>
                  <a:gd name="connsiteX34" fmla="*/ 129064 w 1151138"/>
                  <a:gd name="connsiteY34" fmla="*/ 2571968 h 2778304"/>
                  <a:gd name="connsiteX35" fmla="*/ 257939 w 1151138"/>
                  <a:gd name="connsiteY35" fmla="*/ 2535147 h 2778304"/>
                  <a:gd name="connsiteX36" fmla="*/ 411362 w 1151138"/>
                  <a:gd name="connsiteY36" fmla="*/ 2529010 h 2778304"/>
                  <a:gd name="connsiteX37" fmla="*/ 527963 w 1151138"/>
                  <a:gd name="connsiteY37" fmla="*/ 2559694 h 2778304"/>
                  <a:gd name="connsiteX38" fmla="*/ 570921 w 1151138"/>
                  <a:gd name="connsiteY38" fmla="*/ 2516736 h 2778304"/>
                  <a:gd name="connsiteX39" fmla="*/ 460457 w 1151138"/>
                  <a:gd name="connsiteY39" fmla="*/ 2430819 h 2778304"/>
                  <a:gd name="connsiteX40" fmla="*/ 405225 w 1151138"/>
                  <a:gd name="connsiteY40" fmla="*/ 2320355 h 2778304"/>
                  <a:gd name="connsiteX41" fmla="*/ 448183 w 1151138"/>
                  <a:gd name="connsiteY41" fmla="*/ 2142384 h 2778304"/>
                  <a:gd name="connsiteX42" fmla="*/ 577058 w 1151138"/>
                  <a:gd name="connsiteY42" fmla="*/ 2074878 h 2778304"/>
                  <a:gd name="connsiteX43" fmla="*/ 761166 w 1151138"/>
                  <a:gd name="connsiteY43" fmla="*/ 2074878 h 2778304"/>
                  <a:gd name="connsiteX44" fmla="*/ 877767 w 1151138"/>
                  <a:gd name="connsiteY44" fmla="*/ 2068741 h 2778304"/>
                  <a:gd name="connsiteX45" fmla="*/ 945273 w 1151138"/>
                  <a:gd name="connsiteY45" fmla="*/ 2007372 h 2778304"/>
                  <a:gd name="connsiteX46" fmla="*/ 926862 w 1151138"/>
                  <a:gd name="connsiteY46" fmla="*/ 1939866 h 2778304"/>
                  <a:gd name="connsiteX47" fmla="*/ 865493 w 1151138"/>
                  <a:gd name="connsiteY47" fmla="*/ 1952140 h 2778304"/>
                  <a:gd name="connsiteX48" fmla="*/ 767302 w 1151138"/>
                  <a:gd name="connsiteY48" fmla="*/ 2001235 h 2778304"/>
                  <a:gd name="connsiteX49" fmla="*/ 620995 w 1151138"/>
                  <a:gd name="connsiteY49" fmla="*/ 2046892 h 2778304"/>
                  <a:gd name="connsiteX50" fmla="*/ 466594 w 1151138"/>
                  <a:gd name="connsiteY50" fmla="*/ 2031920 h 2778304"/>
                  <a:gd name="connsiteX51" fmla="*/ 380677 w 1151138"/>
                  <a:gd name="connsiteY51" fmla="*/ 1970551 h 2778304"/>
                  <a:gd name="connsiteX52" fmla="*/ 337719 w 1151138"/>
                  <a:gd name="connsiteY52" fmla="*/ 1866223 h 2778304"/>
                  <a:gd name="connsiteX53" fmla="*/ 362266 w 1151138"/>
                  <a:gd name="connsiteY53" fmla="*/ 1768032 h 2778304"/>
                  <a:gd name="connsiteX54" fmla="*/ 423635 w 1151138"/>
                  <a:gd name="connsiteY54" fmla="*/ 1688253 h 2778304"/>
                  <a:gd name="connsiteX55" fmla="*/ 546374 w 1151138"/>
                  <a:gd name="connsiteY55" fmla="*/ 1614610 h 2778304"/>
                  <a:gd name="connsiteX56" fmla="*/ 699796 w 1151138"/>
                  <a:gd name="connsiteY56" fmla="*/ 1507177 h 2778304"/>
                  <a:gd name="connsiteX57" fmla="*/ 773439 w 1151138"/>
                  <a:gd name="connsiteY57" fmla="*/ 1387544 h 2778304"/>
                  <a:gd name="connsiteX58" fmla="*/ 779576 w 1151138"/>
                  <a:gd name="connsiteY58" fmla="*/ 1219860 h 2778304"/>
                  <a:gd name="connsiteX59" fmla="*/ 738901 w 1151138"/>
                  <a:gd name="connsiteY59" fmla="*/ 1041890 h 2778304"/>
                  <a:gd name="connsiteX60" fmla="*/ 693660 w 1151138"/>
                  <a:gd name="connsiteY60" fmla="*/ 884317 h 2778304"/>
                  <a:gd name="connsiteX61" fmla="*/ 656838 w 1151138"/>
                  <a:gd name="connsiteY61" fmla="*/ 620430 h 2778304"/>
                  <a:gd name="connsiteX62" fmla="*/ 693660 w 1151138"/>
                  <a:gd name="connsiteY62" fmla="*/ 399501 h 2778304"/>
                  <a:gd name="connsiteX63" fmla="*/ 779576 w 1151138"/>
                  <a:gd name="connsiteY63" fmla="*/ 203120 h 2778304"/>
                  <a:gd name="connsiteX64" fmla="*/ 859356 w 1151138"/>
                  <a:gd name="connsiteY64" fmla="*/ 117203 h 2778304"/>
                  <a:gd name="connsiteX65" fmla="*/ 994368 w 1151138"/>
                  <a:gd name="connsiteY65" fmla="*/ 61971 h 2778304"/>
                  <a:gd name="connsiteX66" fmla="*/ 1144190 w 1151138"/>
                  <a:gd name="connsiteY66" fmla="*/ 389 h 2778304"/>
                  <a:gd name="connsiteX0" fmla="*/ 1144190 w 1151138"/>
                  <a:gd name="connsiteY0" fmla="*/ 389 h 2778304"/>
                  <a:gd name="connsiteX1" fmla="*/ 1123030 w 1151138"/>
                  <a:gd name="connsiteY1" fmla="*/ 92868 h 2778304"/>
                  <a:gd name="connsiteX2" fmla="*/ 1123030 w 1151138"/>
                  <a:gd name="connsiteY2" fmla="*/ 172861 h 2778304"/>
                  <a:gd name="connsiteX3" fmla="*/ 1135517 w 1151138"/>
                  <a:gd name="connsiteY3" fmla="*/ 221530 h 2778304"/>
                  <a:gd name="connsiteX4" fmla="*/ 1047065 w 1151138"/>
                  <a:gd name="connsiteY4" fmla="*/ 271691 h 2778304"/>
                  <a:gd name="connsiteX5" fmla="*/ 931103 w 1151138"/>
                  <a:gd name="connsiteY5" fmla="*/ 381943 h 2778304"/>
                  <a:gd name="connsiteX6" fmla="*/ 845362 w 1151138"/>
                  <a:gd name="connsiteY6" fmla="*/ 646667 h 2778304"/>
                  <a:gd name="connsiteX7" fmla="*/ 896178 w 1151138"/>
                  <a:gd name="connsiteY7" fmla="*/ 927275 h 2778304"/>
                  <a:gd name="connsiteX8" fmla="*/ 969821 w 1151138"/>
                  <a:gd name="connsiteY8" fmla="*/ 1221847 h 2778304"/>
                  <a:gd name="connsiteX9" fmla="*/ 973259 w 1151138"/>
                  <a:gd name="connsiteY9" fmla="*/ 1435661 h 2778304"/>
                  <a:gd name="connsiteX10" fmla="*/ 896178 w 1151138"/>
                  <a:gd name="connsiteY10" fmla="*/ 1596198 h 2778304"/>
                  <a:gd name="connsiteX11" fmla="*/ 773439 w 1151138"/>
                  <a:gd name="connsiteY11" fmla="*/ 1694390 h 2778304"/>
                  <a:gd name="connsiteX12" fmla="*/ 662975 w 1151138"/>
                  <a:gd name="connsiteY12" fmla="*/ 1737348 h 2778304"/>
                  <a:gd name="connsiteX13" fmla="*/ 583195 w 1151138"/>
                  <a:gd name="connsiteY13" fmla="*/ 1810991 h 2778304"/>
                  <a:gd name="connsiteX14" fmla="*/ 626153 w 1151138"/>
                  <a:gd name="connsiteY14" fmla="*/ 1860086 h 2778304"/>
                  <a:gd name="connsiteX15" fmla="*/ 779576 w 1151138"/>
                  <a:gd name="connsiteY15" fmla="*/ 1792580 h 2778304"/>
                  <a:gd name="connsiteX16" fmla="*/ 882387 w 1151138"/>
                  <a:gd name="connsiteY16" fmla="*/ 1737348 h 2778304"/>
                  <a:gd name="connsiteX17" fmla="*/ 982094 w 1151138"/>
                  <a:gd name="connsiteY17" fmla="*/ 1737348 h 2778304"/>
                  <a:gd name="connsiteX18" fmla="*/ 1080285 w 1151138"/>
                  <a:gd name="connsiteY18" fmla="*/ 1792580 h 2778304"/>
                  <a:gd name="connsiteX19" fmla="*/ 1147791 w 1151138"/>
                  <a:gd name="connsiteY19" fmla="*/ 1970551 h 2778304"/>
                  <a:gd name="connsiteX20" fmla="*/ 1124832 w 1151138"/>
                  <a:gd name="connsiteY20" fmla="*/ 2111700 h 2778304"/>
                  <a:gd name="connsiteX21" fmla="*/ 988231 w 1151138"/>
                  <a:gd name="connsiteY21" fmla="*/ 2216027 h 2778304"/>
                  <a:gd name="connsiteX22" fmla="*/ 785713 w 1151138"/>
                  <a:gd name="connsiteY22" fmla="*/ 2258986 h 2778304"/>
                  <a:gd name="connsiteX23" fmla="*/ 679797 w 1151138"/>
                  <a:gd name="connsiteY23" fmla="*/ 2255953 h 2778304"/>
                  <a:gd name="connsiteX24" fmla="*/ 613880 w 1151138"/>
                  <a:gd name="connsiteY24" fmla="*/ 2271259 h 2778304"/>
                  <a:gd name="connsiteX25" fmla="*/ 638427 w 1151138"/>
                  <a:gd name="connsiteY25" fmla="*/ 2351039 h 2778304"/>
                  <a:gd name="connsiteX26" fmla="*/ 742755 w 1151138"/>
                  <a:gd name="connsiteY26" fmla="*/ 2443093 h 2778304"/>
                  <a:gd name="connsiteX27" fmla="*/ 791850 w 1151138"/>
                  <a:gd name="connsiteY27" fmla="*/ 2578105 h 2778304"/>
                  <a:gd name="connsiteX28" fmla="*/ 699796 w 1151138"/>
                  <a:gd name="connsiteY28" fmla="*/ 2713117 h 2778304"/>
                  <a:gd name="connsiteX29" fmla="*/ 546374 w 1151138"/>
                  <a:gd name="connsiteY29" fmla="*/ 2768349 h 2778304"/>
                  <a:gd name="connsiteX30" fmla="*/ 399088 w 1151138"/>
                  <a:gd name="connsiteY30" fmla="*/ 2749939 h 2778304"/>
                  <a:gd name="connsiteX31" fmla="*/ 270213 w 1151138"/>
                  <a:gd name="connsiteY31" fmla="*/ 2713117 h 2778304"/>
                  <a:gd name="connsiteX32" fmla="*/ 104516 w 1151138"/>
                  <a:gd name="connsiteY32" fmla="*/ 2762212 h 2778304"/>
                  <a:gd name="connsiteX33" fmla="*/ 188 w 1151138"/>
                  <a:gd name="connsiteY33" fmla="*/ 2762212 h 2778304"/>
                  <a:gd name="connsiteX34" fmla="*/ 129064 w 1151138"/>
                  <a:gd name="connsiteY34" fmla="*/ 2571968 h 2778304"/>
                  <a:gd name="connsiteX35" fmla="*/ 257939 w 1151138"/>
                  <a:gd name="connsiteY35" fmla="*/ 2535147 h 2778304"/>
                  <a:gd name="connsiteX36" fmla="*/ 411362 w 1151138"/>
                  <a:gd name="connsiteY36" fmla="*/ 2529010 h 2778304"/>
                  <a:gd name="connsiteX37" fmla="*/ 527963 w 1151138"/>
                  <a:gd name="connsiteY37" fmla="*/ 2559694 h 2778304"/>
                  <a:gd name="connsiteX38" fmla="*/ 570921 w 1151138"/>
                  <a:gd name="connsiteY38" fmla="*/ 2516736 h 2778304"/>
                  <a:gd name="connsiteX39" fmla="*/ 460457 w 1151138"/>
                  <a:gd name="connsiteY39" fmla="*/ 2430819 h 2778304"/>
                  <a:gd name="connsiteX40" fmla="*/ 405225 w 1151138"/>
                  <a:gd name="connsiteY40" fmla="*/ 2320355 h 2778304"/>
                  <a:gd name="connsiteX41" fmla="*/ 448183 w 1151138"/>
                  <a:gd name="connsiteY41" fmla="*/ 2142384 h 2778304"/>
                  <a:gd name="connsiteX42" fmla="*/ 577058 w 1151138"/>
                  <a:gd name="connsiteY42" fmla="*/ 2074878 h 2778304"/>
                  <a:gd name="connsiteX43" fmla="*/ 761166 w 1151138"/>
                  <a:gd name="connsiteY43" fmla="*/ 2074878 h 2778304"/>
                  <a:gd name="connsiteX44" fmla="*/ 877767 w 1151138"/>
                  <a:gd name="connsiteY44" fmla="*/ 2068741 h 2778304"/>
                  <a:gd name="connsiteX45" fmla="*/ 945273 w 1151138"/>
                  <a:gd name="connsiteY45" fmla="*/ 2007372 h 2778304"/>
                  <a:gd name="connsiteX46" fmla="*/ 926862 w 1151138"/>
                  <a:gd name="connsiteY46" fmla="*/ 1939866 h 2778304"/>
                  <a:gd name="connsiteX47" fmla="*/ 865493 w 1151138"/>
                  <a:gd name="connsiteY47" fmla="*/ 1952140 h 2778304"/>
                  <a:gd name="connsiteX48" fmla="*/ 767302 w 1151138"/>
                  <a:gd name="connsiteY48" fmla="*/ 2001235 h 2778304"/>
                  <a:gd name="connsiteX49" fmla="*/ 620995 w 1151138"/>
                  <a:gd name="connsiteY49" fmla="*/ 2046892 h 2778304"/>
                  <a:gd name="connsiteX50" fmla="*/ 466594 w 1151138"/>
                  <a:gd name="connsiteY50" fmla="*/ 2031920 h 2778304"/>
                  <a:gd name="connsiteX51" fmla="*/ 380677 w 1151138"/>
                  <a:gd name="connsiteY51" fmla="*/ 1970551 h 2778304"/>
                  <a:gd name="connsiteX52" fmla="*/ 337719 w 1151138"/>
                  <a:gd name="connsiteY52" fmla="*/ 1866223 h 2778304"/>
                  <a:gd name="connsiteX53" fmla="*/ 362266 w 1151138"/>
                  <a:gd name="connsiteY53" fmla="*/ 1768032 h 2778304"/>
                  <a:gd name="connsiteX54" fmla="*/ 423635 w 1151138"/>
                  <a:gd name="connsiteY54" fmla="*/ 1688253 h 2778304"/>
                  <a:gd name="connsiteX55" fmla="*/ 546374 w 1151138"/>
                  <a:gd name="connsiteY55" fmla="*/ 1614610 h 2778304"/>
                  <a:gd name="connsiteX56" fmla="*/ 699796 w 1151138"/>
                  <a:gd name="connsiteY56" fmla="*/ 1507177 h 2778304"/>
                  <a:gd name="connsiteX57" fmla="*/ 773439 w 1151138"/>
                  <a:gd name="connsiteY57" fmla="*/ 1387544 h 2778304"/>
                  <a:gd name="connsiteX58" fmla="*/ 779576 w 1151138"/>
                  <a:gd name="connsiteY58" fmla="*/ 1219860 h 2778304"/>
                  <a:gd name="connsiteX59" fmla="*/ 738901 w 1151138"/>
                  <a:gd name="connsiteY59" fmla="*/ 1041890 h 2778304"/>
                  <a:gd name="connsiteX60" fmla="*/ 693660 w 1151138"/>
                  <a:gd name="connsiteY60" fmla="*/ 884317 h 2778304"/>
                  <a:gd name="connsiteX61" fmla="*/ 656838 w 1151138"/>
                  <a:gd name="connsiteY61" fmla="*/ 620430 h 2778304"/>
                  <a:gd name="connsiteX62" fmla="*/ 693660 w 1151138"/>
                  <a:gd name="connsiteY62" fmla="*/ 399501 h 2778304"/>
                  <a:gd name="connsiteX63" fmla="*/ 817676 w 1151138"/>
                  <a:gd name="connsiteY63" fmla="*/ 238045 h 2778304"/>
                  <a:gd name="connsiteX64" fmla="*/ 859356 w 1151138"/>
                  <a:gd name="connsiteY64" fmla="*/ 117203 h 2778304"/>
                  <a:gd name="connsiteX65" fmla="*/ 994368 w 1151138"/>
                  <a:gd name="connsiteY65" fmla="*/ 61971 h 2778304"/>
                  <a:gd name="connsiteX66" fmla="*/ 1144190 w 1151138"/>
                  <a:gd name="connsiteY66" fmla="*/ 389 h 2778304"/>
                  <a:gd name="connsiteX0" fmla="*/ 1144190 w 1151138"/>
                  <a:gd name="connsiteY0" fmla="*/ 438 h 2778353"/>
                  <a:gd name="connsiteX1" fmla="*/ 1123030 w 1151138"/>
                  <a:gd name="connsiteY1" fmla="*/ 92917 h 2778353"/>
                  <a:gd name="connsiteX2" fmla="*/ 1123030 w 1151138"/>
                  <a:gd name="connsiteY2" fmla="*/ 172910 h 2778353"/>
                  <a:gd name="connsiteX3" fmla="*/ 1135517 w 1151138"/>
                  <a:gd name="connsiteY3" fmla="*/ 221579 h 2778353"/>
                  <a:gd name="connsiteX4" fmla="*/ 1047065 w 1151138"/>
                  <a:gd name="connsiteY4" fmla="*/ 271740 h 2778353"/>
                  <a:gd name="connsiteX5" fmla="*/ 931103 w 1151138"/>
                  <a:gd name="connsiteY5" fmla="*/ 381992 h 2778353"/>
                  <a:gd name="connsiteX6" fmla="*/ 845362 w 1151138"/>
                  <a:gd name="connsiteY6" fmla="*/ 646716 h 2778353"/>
                  <a:gd name="connsiteX7" fmla="*/ 896178 w 1151138"/>
                  <a:gd name="connsiteY7" fmla="*/ 927324 h 2778353"/>
                  <a:gd name="connsiteX8" fmla="*/ 969821 w 1151138"/>
                  <a:gd name="connsiteY8" fmla="*/ 1221896 h 2778353"/>
                  <a:gd name="connsiteX9" fmla="*/ 973259 w 1151138"/>
                  <a:gd name="connsiteY9" fmla="*/ 1435710 h 2778353"/>
                  <a:gd name="connsiteX10" fmla="*/ 896178 w 1151138"/>
                  <a:gd name="connsiteY10" fmla="*/ 1596247 h 2778353"/>
                  <a:gd name="connsiteX11" fmla="*/ 773439 w 1151138"/>
                  <a:gd name="connsiteY11" fmla="*/ 1694439 h 2778353"/>
                  <a:gd name="connsiteX12" fmla="*/ 662975 w 1151138"/>
                  <a:gd name="connsiteY12" fmla="*/ 1737397 h 2778353"/>
                  <a:gd name="connsiteX13" fmla="*/ 583195 w 1151138"/>
                  <a:gd name="connsiteY13" fmla="*/ 1811040 h 2778353"/>
                  <a:gd name="connsiteX14" fmla="*/ 626153 w 1151138"/>
                  <a:gd name="connsiteY14" fmla="*/ 1860135 h 2778353"/>
                  <a:gd name="connsiteX15" fmla="*/ 779576 w 1151138"/>
                  <a:gd name="connsiteY15" fmla="*/ 1792629 h 2778353"/>
                  <a:gd name="connsiteX16" fmla="*/ 882387 w 1151138"/>
                  <a:gd name="connsiteY16" fmla="*/ 1737397 h 2778353"/>
                  <a:gd name="connsiteX17" fmla="*/ 982094 w 1151138"/>
                  <a:gd name="connsiteY17" fmla="*/ 1737397 h 2778353"/>
                  <a:gd name="connsiteX18" fmla="*/ 1080285 w 1151138"/>
                  <a:gd name="connsiteY18" fmla="*/ 1792629 h 2778353"/>
                  <a:gd name="connsiteX19" fmla="*/ 1147791 w 1151138"/>
                  <a:gd name="connsiteY19" fmla="*/ 1970600 h 2778353"/>
                  <a:gd name="connsiteX20" fmla="*/ 1124832 w 1151138"/>
                  <a:gd name="connsiteY20" fmla="*/ 2111749 h 2778353"/>
                  <a:gd name="connsiteX21" fmla="*/ 988231 w 1151138"/>
                  <a:gd name="connsiteY21" fmla="*/ 2216076 h 2778353"/>
                  <a:gd name="connsiteX22" fmla="*/ 785713 w 1151138"/>
                  <a:gd name="connsiteY22" fmla="*/ 2259035 h 2778353"/>
                  <a:gd name="connsiteX23" fmla="*/ 679797 w 1151138"/>
                  <a:gd name="connsiteY23" fmla="*/ 2256002 h 2778353"/>
                  <a:gd name="connsiteX24" fmla="*/ 613880 w 1151138"/>
                  <a:gd name="connsiteY24" fmla="*/ 2271308 h 2778353"/>
                  <a:gd name="connsiteX25" fmla="*/ 638427 w 1151138"/>
                  <a:gd name="connsiteY25" fmla="*/ 2351088 h 2778353"/>
                  <a:gd name="connsiteX26" fmla="*/ 742755 w 1151138"/>
                  <a:gd name="connsiteY26" fmla="*/ 2443142 h 2778353"/>
                  <a:gd name="connsiteX27" fmla="*/ 791850 w 1151138"/>
                  <a:gd name="connsiteY27" fmla="*/ 2578154 h 2778353"/>
                  <a:gd name="connsiteX28" fmla="*/ 699796 w 1151138"/>
                  <a:gd name="connsiteY28" fmla="*/ 2713166 h 2778353"/>
                  <a:gd name="connsiteX29" fmla="*/ 546374 w 1151138"/>
                  <a:gd name="connsiteY29" fmla="*/ 2768398 h 2778353"/>
                  <a:gd name="connsiteX30" fmla="*/ 399088 w 1151138"/>
                  <a:gd name="connsiteY30" fmla="*/ 2749988 h 2778353"/>
                  <a:gd name="connsiteX31" fmla="*/ 270213 w 1151138"/>
                  <a:gd name="connsiteY31" fmla="*/ 2713166 h 2778353"/>
                  <a:gd name="connsiteX32" fmla="*/ 104516 w 1151138"/>
                  <a:gd name="connsiteY32" fmla="*/ 2762261 h 2778353"/>
                  <a:gd name="connsiteX33" fmla="*/ 188 w 1151138"/>
                  <a:gd name="connsiteY33" fmla="*/ 2762261 h 2778353"/>
                  <a:gd name="connsiteX34" fmla="*/ 129064 w 1151138"/>
                  <a:gd name="connsiteY34" fmla="*/ 2572017 h 2778353"/>
                  <a:gd name="connsiteX35" fmla="*/ 257939 w 1151138"/>
                  <a:gd name="connsiteY35" fmla="*/ 2535196 h 2778353"/>
                  <a:gd name="connsiteX36" fmla="*/ 411362 w 1151138"/>
                  <a:gd name="connsiteY36" fmla="*/ 2529059 h 2778353"/>
                  <a:gd name="connsiteX37" fmla="*/ 527963 w 1151138"/>
                  <a:gd name="connsiteY37" fmla="*/ 2559743 h 2778353"/>
                  <a:gd name="connsiteX38" fmla="*/ 570921 w 1151138"/>
                  <a:gd name="connsiteY38" fmla="*/ 2516785 h 2778353"/>
                  <a:gd name="connsiteX39" fmla="*/ 460457 w 1151138"/>
                  <a:gd name="connsiteY39" fmla="*/ 2430868 h 2778353"/>
                  <a:gd name="connsiteX40" fmla="*/ 405225 w 1151138"/>
                  <a:gd name="connsiteY40" fmla="*/ 2320404 h 2778353"/>
                  <a:gd name="connsiteX41" fmla="*/ 448183 w 1151138"/>
                  <a:gd name="connsiteY41" fmla="*/ 2142433 h 2778353"/>
                  <a:gd name="connsiteX42" fmla="*/ 577058 w 1151138"/>
                  <a:gd name="connsiteY42" fmla="*/ 2074927 h 2778353"/>
                  <a:gd name="connsiteX43" fmla="*/ 761166 w 1151138"/>
                  <a:gd name="connsiteY43" fmla="*/ 2074927 h 2778353"/>
                  <a:gd name="connsiteX44" fmla="*/ 877767 w 1151138"/>
                  <a:gd name="connsiteY44" fmla="*/ 2068790 h 2778353"/>
                  <a:gd name="connsiteX45" fmla="*/ 945273 w 1151138"/>
                  <a:gd name="connsiteY45" fmla="*/ 2007421 h 2778353"/>
                  <a:gd name="connsiteX46" fmla="*/ 926862 w 1151138"/>
                  <a:gd name="connsiteY46" fmla="*/ 1939915 h 2778353"/>
                  <a:gd name="connsiteX47" fmla="*/ 865493 w 1151138"/>
                  <a:gd name="connsiteY47" fmla="*/ 1952189 h 2778353"/>
                  <a:gd name="connsiteX48" fmla="*/ 767302 w 1151138"/>
                  <a:gd name="connsiteY48" fmla="*/ 2001284 h 2778353"/>
                  <a:gd name="connsiteX49" fmla="*/ 620995 w 1151138"/>
                  <a:gd name="connsiteY49" fmla="*/ 2046941 h 2778353"/>
                  <a:gd name="connsiteX50" fmla="*/ 466594 w 1151138"/>
                  <a:gd name="connsiteY50" fmla="*/ 2031969 h 2778353"/>
                  <a:gd name="connsiteX51" fmla="*/ 380677 w 1151138"/>
                  <a:gd name="connsiteY51" fmla="*/ 1970600 h 2778353"/>
                  <a:gd name="connsiteX52" fmla="*/ 337719 w 1151138"/>
                  <a:gd name="connsiteY52" fmla="*/ 1866272 h 2778353"/>
                  <a:gd name="connsiteX53" fmla="*/ 362266 w 1151138"/>
                  <a:gd name="connsiteY53" fmla="*/ 1768081 h 2778353"/>
                  <a:gd name="connsiteX54" fmla="*/ 423635 w 1151138"/>
                  <a:gd name="connsiteY54" fmla="*/ 1688302 h 2778353"/>
                  <a:gd name="connsiteX55" fmla="*/ 546374 w 1151138"/>
                  <a:gd name="connsiteY55" fmla="*/ 1614659 h 2778353"/>
                  <a:gd name="connsiteX56" fmla="*/ 699796 w 1151138"/>
                  <a:gd name="connsiteY56" fmla="*/ 1507226 h 2778353"/>
                  <a:gd name="connsiteX57" fmla="*/ 773439 w 1151138"/>
                  <a:gd name="connsiteY57" fmla="*/ 1387593 h 2778353"/>
                  <a:gd name="connsiteX58" fmla="*/ 779576 w 1151138"/>
                  <a:gd name="connsiteY58" fmla="*/ 1219909 h 2778353"/>
                  <a:gd name="connsiteX59" fmla="*/ 738901 w 1151138"/>
                  <a:gd name="connsiteY59" fmla="*/ 1041939 h 2778353"/>
                  <a:gd name="connsiteX60" fmla="*/ 693660 w 1151138"/>
                  <a:gd name="connsiteY60" fmla="*/ 884366 h 2778353"/>
                  <a:gd name="connsiteX61" fmla="*/ 656838 w 1151138"/>
                  <a:gd name="connsiteY61" fmla="*/ 620479 h 2778353"/>
                  <a:gd name="connsiteX62" fmla="*/ 693660 w 1151138"/>
                  <a:gd name="connsiteY62" fmla="*/ 399550 h 2778353"/>
                  <a:gd name="connsiteX63" fmla="*/ 817676 w 1151138"/>
                  <a:gd name="connsiteY63" fmla="*/ 238094 h 2778353"/>
                  <a:gd name="connsiteX64" fmla="*/ 913331 w 1151138"/>
                  <a:gd name="connsiteY64" fmla="*/ 152177 h 2778353"/>
                  <a:gd name="connsiteX65" fmla="*/ 994368 w 1151138"/>
                  <a:gd name="connsiteY65" fmla="*/ 62020 h 2778353"/>
                  <a:gd name="connsiteX66" fmla="*/ 1144190 w 1151138"/>
                  <a:gd name="connsiteY66" fmla="*/ 438 h 2778353"/>
                  <a:gd name="connsiteX0" fmla="*/ 1144190 w 1151138"/>
                  <a:gd name="connsiteY0" fmla="*/ 183 h 2778098"/>
                  <a:gd name="connsiteX1" fmla="*/ 1123030 w 1151138"/>
                  <a:gd name="connsiteY1" fmla="*/ 92662 h 2778098"/>
                  <a:gd name="connsiteX2" fmla="*/ 1123030 w 1151138"/>
                  <a:gd name="connsiteY2" fmla="*/ 172655 h 2778098"/>
                  <a:gd name="connsiteX3" fmla="*/ 1135517 w 1151138"/>
                  <a:gd name="connsiteY3" fmla="*/ 221324 h 2778098"/>
                  <a:gd name="connsiteX4" fmla="*/ 1047065 w 1151138"/>
                  <a:gd name="connsiteY4" fmla="*/ 271485 h 2778098"/>
                  <a:gd name="connsiteX5" fmla="*/ 931103 w 1151138"/>
                  <a:gd name="connsiteY5" fmla="*/ 381737 h 2778098"/>
                  <a:gd name="connsiteX6" fmla="*/ 845362 w 1151138"/>
                  <a:gd name="connsiteY6" fmla="*/ 646461 h 2778098"/>
                  <a:gd name="connsiteX7" fmla="*/ 896178 w 1151138"/>
                  <a:gd name="connsiteY7" fmla="*/ 927069 h 2778098"/>
                  <a:gd name="connsiteX8" fmla="*/ 969821 w 1151138"/>
                  <a:gd name="connsiteY8" fmla="*/ 1221641 h 2778098"/>
                  <a:gd name="connsiteX9" fmla="*/ 973259 w 1151138"/>
                  <a:gd name="connsiteY9" fmla="*/ 1435455 h 2778098"/>
                  <a:gd name="connsiteX10" fmla="*/ 896178 w 1151138"/>
                  <a:gd name="connsiteY10" fmla="*/ 1595992 h 2778098"/>
                  <a:gd name="connsiteX11" fmla="*/ 773439 w 1151138"/>
                  <a:gd name="connsiteY11" fmla="*/ 1694184 h 2778098"/>
                  <a:gd name="connsiteX12" fmla="*/ 662975 w 1151138"/>
                  <a:gd name="connsiteY12" fmla="*/ 1737142 h 2778098"/>
                  <a:gd name="connsiteX13" fmla="*/ 583195 w 1151138"/>
                  <a:gd name="connsiteY13" fmla="*/ 1810785 h 2778098"/>
                  <a:gd name="connsiteX14" fmla="*/ 626153 w 1151138"/>
                  <a:gd name="connsiteY14" fmla="*/ 1859880 h 2778098"/>
                  <a:gd name="connsiteX15" fmla="*/ 779576 w 1151138"/>
                  <a:gd name="connsiteY15" fmla="*/ 1792374 h 2778098"/>
                  <a:gd name="connsiteX16" fmla="*/ 882387 w 1151138"/>
                  <a:gd name="connsiteY16" fmla="*/ 1737142 h 2778098"/>
                  <a:gd name="connsiteX17" fmla="*/ 982094 w 1151138"/>
                  <a:gd name="connsiteY17" fmla="*/ 1737142 h 2778098"/>
                  <a:gd name="connsiteX18" fmla="*/ 1080285 w 1151138"/>
                  <a:gd name="connsiteY18" fmla="*/ 1792374 h 2778098"/>
                  <a:gd name="connsiteX19" fmla="*/ 1147791 w 1151138"/>
                  <a:gd name="connsiteY19" fmla="*/ 1970345 h 2778098"/>
                  <a:gd name="connsiteX20" fmla="*/ 1124832 w 1151138"/>
                  <a:gd name="connsiteY20" fmla="*/ 2111494 h 2778098"/>
                  <a:gd name="connsiteX21" fmla="*/ 988231 w 1151138"/>
                  <a:gd name="connsiteY21" fmla="*/ 2215821 h 2778098"/>
                  <a:gd name="connsiteX22" fmla="*/ 785713 w 1151138"/>
                  <a:gd name="connsiteY22" fmla="*/ 2258780 h 2778098"/>
                  <a:gd name="connsiteX23" fmla="*/ 679797 w 1151138"/>
                  <a:gd name="connsiteY23" fmla="*/ 2255747 h 2778098"/>
                  <a:gd name="connsiteX24" fmla="*/ 613880 w 1151138"/>
                  <a:gd name="connsiteY24" fmla="*/ 2271053 h 2778098"/>
                  <a:gd name="connsiteX25" fmla="*/ 638427 w 1151138"/>
                  <a:gd name="connsiteY25" fmla="*/ 2350833 h 2778098"/>
                  <a:gd name="connsiteX26" fmla="*/ 742755 w 1151138"/>
                  <a:gd name="connsiteY26" fmla="*/ 2442887 h 2778098"/>
                  <a:gd name="connsiteX27" fmla="*/ 791850 w 1151138"/>
                  <a:gd name="connsiteY27" fmla="*/ 2577899 h 2778098"/>
                  <a:gd name="connsiteX28" fmla="*/ 699796 w 1151138"/>
                  <a:gd name="connsiteY28" fmla="*/ 2712911 h 2778098"/>
                  <a:gd name="connsiteX29" fmla="*/ 546374 w 1151138"/>
                  <a:gd name="connsiteY29" fmla="*/ 2768143 h 2778098"/>
                  <a:gd name="connsiteX30" fmla="*/ 399088 w 1151138"/>
                  <a:gd name="connsiteY30" fmla="*/ 2749733 h 2778098"/>
                  <a:gd name="connsiteX31" fmla="*/ 270213 w 1151138"/>
                  <a:gd name="connsiteY31" fmla="*/ 2712911 h 2778098"/>
                  <a:gd name="connsiteX32" fmla="*/ 104516 w 1151138"/>
                  <a:gd name="connsiteY32" fmla="*/ 2762006 h 2778098"/>
                  <a:gd name="connsiteX33" fmla="*/ 188 w 1151138"/>
                  <a:gd name="connsiteY33" fmla="*/ 2762006 h 2778098"/>
                  <a:gd name="connsiteX34" fmla="*/ 129064 w 1151138"/>
                  <a:gd name="connsiteY34" fmla="*/ 2571762 h 2778098"/>
                  <a:gd name="connsiteX35" fmla="*/ 257939 w 1151138"/>
                  <a:gd name="connsiteY35" fmla="*/ 2534941 h 2778098"/>
                  <a:gd name="connsiteX36" fmla="*/ 411362 w 1151138"/>
                  <a:gd name="connsiteY36" fmla="*/ 2528804 h 2778098"/>
                  <a:gd name="connsiteX37" fmla="*/ 527963 w 1151138"/>
                  <a:gd name="connsiteY37" fmla="*/ 2559488 h 2778098"/>
                  <a:gd name="connsiteX38" fmla="*/ 570921 w 1151138"/>
                  <a:gd name="connsiteY38" fmla="*/ 2516530 h 2778098"/>
                  <a:gd name="connsiteX39" fmla="*/ 460457 w 1151138"/>
                  <a:gd name="connsiteY39" fmla="*/ 2430613 h 2778098"/>
                  <a:gd name="connsiteX40" fmla="*/ 405225 w 1151138"/>
                  <a:gd name="connsiteY40" fmla="*/ 2320149 h 2778098"/>
                  <a:gd name="connsiteX41" fmla="*/ 448183 w 1151138"/>
                  <a:gd name="connsiteY41" fmla="*/ 2142178 h 2778098"/>
                  <a:gd name="connsiteX42" fmla="*/ 577058 w 1151138"/>
                  <a:gd name="connsiteY42" fmla="*/ 2074672 h 2778098"/>
                  <a:gd name="connsiteX43" fmla="*/ 761166 w 1151138"/>
                  <a:gd name="connsiteY43" fmla="*/ 2074672 h 2778098"/>
                  <a:gd name="connsiteX44" fmla="*/ 877767 w 1151138"/>
                  <a:gd name="connsiteY44" fmla="*/ 2068535 h 2778098"/>
                  <a:gd name="connsiteX45" fmla="*/ 945273 w 1151138"/>
                  <a:gd name="connsiteY45" fmla="*/ 2007166 h 2778098"/>
                  <a:gd name="connsiteX46" fmla="*/ 926862 w 1151138"/>
                  <a:gd name="connsiteY46" fmla="*/ 1939660 h 2778098"/>
                  <a:gd name="connsiteX47" fmla="*/ 865493 w 1151138"/>
                  <a:gd name="connsiteY47" fmla="*/ 1951934 h 2778098"/>
                  <a:gd name="connsiteX48" fmla="*/ 767302 w 1151138"/>
                  <a:gd name="connsiteY48" fmla="*/ 2001029 h 2778098"/>
                  <a:gd name="connsiteX49" fmla="*/ 620995 w 1151138"/>
                  <a:gd name="connsiteY49" fmla="*/ 2046686 h 2778098"/>
                  <a:gd name="connsiteX50" fmla="*/ 466594 w 1151138"/>
                  <a:gd name="connsiteY50" fmla="*/ 2031714 h 2778098"/>
                  <a:gd name="connsiteX51" fmla="*/ 380677 w 1151138"/>
                  <a:gd name="connsiteY51" fmla="*/ 1970345 h 2778098"/>
                  <a:gd name="connsiteX52" fmla="*/ 337719 w 1151138"/>
                  <a:gd name="connsiteY52" fmla="*/ 1866017 h 2778098"/>
                  <a:gd name="connsiteX53" fmla="*/ 362266 w 1151138"/>
                  <a:gd name="connsiteY53" fmla="*/ 1767826 h 2778098"/>
                  <a:gd name="connsiteX54" fmla="*/ 423635 w 1151138"/>
                  <a:gd name="connsiteY54" fmla="*/ 1688047 h 2778098"/>
                  <a:gd name="connsiteX55" fmla="*/ 546374 w 1151138"/>
                  <a:gd name="connsiteY55" fmla="*/ 1614404 h 2778098"/>
                  <a:gd name="connsiteX56" fmla="*/ 699796 w 1151138"/>
                  <a:gd name="connsiteY56" fmla="*/ 1506971 h 2778098"/>
                  <a:gd name="connsiteX57" fmla="*/ 773439 w 1151138"/>
                  <a:gd name="connsiteY57" fmla="*/ 1387338 h 2778098"/>
                  <a:gd name="connsiteX58" fmla="*/ 779576 w 1151138"/>
                  <a:gd name="connsiteY58" fmla="*/ 1219654 h 2778098"/>
                  <a:gd name="connsiteX59" fmla="*/ 738901 w 1151138"/>
                  <a:gd name="connsiteY59" fmla="*/ 1041684 h 2778098"/>
                  <a:gd name="connsiteX60" fmla="*/ 693660 w 1151138"/>
                  <a:gd name="connsiteY60" fmla="*/ 884111 h 2778098"/>
                  <a:gd name="connsiteX61" fmla="*/ 656838 w 1151138"/>
                  <a:gd name="connsiteY61" fmla="*/ 620224 h 2778098"/>
                  <a:gd name="connsiteX62" fmla="*/ 693660 w 1151138"/>
                  <a:gd name="connsiteY62" fmla="*/ 399295 h 2778098"/>
                  <a:gd name="connsiteX63" fmla="*/ 817676 w 1151138"/>
                  <a:gd name="connsiteY63" fmla="*/ 237839 h 2778098"/>
                  <a:gd name="connsiteX64" fmla="*/ 913331 w 1151138"/>
                  <a:gd name="connsiteY64" fmla="*/ 151922 h 2778098"/>
                  <a:gd name="connsiteX65" fmla="*/ 1019768 w 1151138"/>
                  <a:gd name="connsiteY65" fmla="*/ 71290 h 2778098"/>
                  <a:gd name="connsiteX66" fmla="*/ 1144190 w 1151138"/>
                  <a:gd name="connsiteY66" fmla="*/ 183 h 2778098"/>
                  <a:gd name="connsiteX0" fmla="*/ 1188640 w 1191288"/>
                  <a:gd name="connsiteY0" fmla="*/ 528 h 2737168"/>
                  <a:gd name="connsiteX1" fmla="*/ 1123030 w 1191288"/>
                  <a:gd name="connsiteY1" fmla="*/ 51732 h 2737168"/>
                  <a:gd name="connsiteX2" fmla="*/ 1123030 w 1191288"/>
                  <a:gd name="connsiteY2" fmla="*/ 131725 h 2737168"/>
                  <a:gd name="connsiteX3" fmla="*/ 1135517 w 1191288"/>
                  <a:gd name="connsiteY3" fmla="*/ 180394 h 2737168"/>
                  <a:gd name="connsiteX4" fmla="*/ 1047065 w 1191288"/>
                  <a:gd name="connsiteY4" fmla="*/ 230555 h 2737168"/>
                  <a:gd name="connsiteX5" fmla="*/ 931103 w 1191288"/>
                  <a:gd name="connsiteY5" fmla="*/ 340807 h 2737168"/>
                  <a:gd name="connsiteX6" fmla="*/ 845362 w 1191288"/>
                  <a:gd name="connsiteY6" fmla="*/ 605531 h 2737168"/>
                  <a:gd name="connsiteX7" fmla="*/ 896178 w 1191288"/>
                  <a:gd name="connsiteY7" fmla="*/ 886139 h 2737168"/>
                  <a:gd name="connsiteX8" fmla="*/ 969821 w 1191288"/>
                  <a:gd name="connsiteY8" fmla="*/ 1180711 h 2737168"/>
                  <a:gd name="connsiteX9" fmla="*/ 973259 w 1191288"/>
                  <a:gd name="connsiteY9" fmla="*/ 1394525 h 2737168"/>
                  <a:gd name="connsiteX10" fmla="*/ 896178 w 1191288"/>
                  <a:gd name="connsiteY10" fmla="*/ 1555062 h 2737168"/>
                  <a:gd name="connsiteX11" fmla="*/ 773439 w 1191288"/>
                  <a:gd name="connsiteY11" fmla="*/ 1653254 h 2737168"/>
                  <a:gd name="connsiteX12" fmla="*/ 662975 w 1191288"/>
                  <a:gd name="connsiteY12" fmla="*/ 1696212 h 2737168"/>
                  <a:gd name="connsiteX13" fmla="*/ 583195 w 1191288"/>
                  <a:gd name="connsiteY13" fmla="*/ 1769855 h 2737168"/>
                  <a:gd name="connsiteX14" fmla="*/ 626153 w 1191288"/>
                  <a:gd name="connsiteY14" fmla="*/ 1818950 h 2737168"/>
                  <a:gd name="connsiteX15" fmla="*/ 779576 w 1191288"/>
                  <a:gd name="connsiteY15" fmla="*/ 1751444 h 2737168"/>
                  <a:gd name="connsiteX16" fmla="*/ 882387 w 1191288"/>
                  <a:gd name="connsiteY16" fmla="*/ 1696212 h 2737168"/>
                  <a:gd name="connsiteX17" fmla="*/ 982094 w 1191288"/>
                  <a:gd name="connsiteY17" fmla="*/ 1696212 h 2737168"/>
                  <a:gd name="connsiteX18" fmla="*/ 1080285 w 1191288"/>
                  <a:gd name="connsiteY18" fmla="*/ 1751444 h 2737168"/>
                  <a:gd name="connsiteX19" fmla="*/ 1147791 w 1191288"/>
                  <a:gd name="connsiteY19" fmla="*/ 1929415 h 2737168"/>
                  <a:gd name="connsiteX20" fmla="*/ 1124832 w 1191288"/>
                  <a:gd name="connsiteY20" fmla="*/ 2070564 h 2737168"/>
                  <a:gd name="connsiteX21" fmla="*/ 988231 w 1191288"/>
                  <a:gd name="connsiteY21" fmla="*/ 2174891 h 2737168"/>
                  <a:gd name="connsiteX22" fmla="*/ 785713 w 1191288"/>
                  <a:gd name="connsiteY22" fmla="*/ 2217850 h 2737168"/>
                  <a:gd name="connsiteX23" fmla="*/ 679797 w 1191288"/>
                  <a:gd name="connsiteY23" fmla="*/ 2214817 h 2737168"/>
                  <a:gd name="connsiteX24" fmla="*/ 613880 w 1191288"/>
                  <a:gd name="connsiteY24" fmla="*/ 2230123 h 2737168"/>
                  <a:gd name="connsiteX25" fmla="*/ 638427 w 1191288"/>
                  <a:gd name="connsiteY25" fmla="*/ 2309903 h 2737168"/>
                  <a:gd name="connsiteX26" fmla="*/ 742755 w 1191288"/>
                  <a:gd name="connsiteY26" fmla="*/ 2401957 h 2737168"/>
                  <a:gd name="connsiteX27" fmla="*/ 791850 w 1191288"/>
                  <a:gd name="connsiteY27" fmla="*/ 2536969 h 2737168"/>
                  <a:gd name="connsiteX28" fmla="*/ 699796 w 1191288"/>
                  <a:gd name="connsiteY28" fmla="*/ 2671981 h 2737168"/>
                  <a:gd name="connsiteX29" fmla="*/ 546374 w 1191288"/>
                  <a:gd name="connsiteY29" fmla="*/ 2727213 h 2737168"/>
                  <a:gd name="connsiteX30" fmla="*/ 399088 w 1191288"/>
                  <a:gd name="connsiteY30" fmla="*/ 2708803 h 2737168"/>
                  <a:gd name="connsiteX31" fmla="*/ 270213 w 1191288"/>
                  <a:gd name="connsiteY31" fmla="*/ 2671981 h 2737168"/>
                  <a:gd name="connsiteX32" fmla="*/ 104516 w 1191288"/>
                  <a:gd name="connsiteY32" fmla="*/ 2721076 h 2737168"/>
                  <a:gd name="connsiteX33" fmla="*/ 188 w 1191288"/>
                  <a:gd name="connsiteY33" fmla="*/ 2721076 h 2737168"/>
                  <a:gd name="connsiteX34" fmla="*/ 129064 w 1191288"/>
                  <a:gd name="connsiteY34" fmla="*/ 2530832 h 2737168"/>
                  <a:gd name="connsiteX35" fmla="*/ 257939 w 1191288"/>
                  <a:gd name="connsiteY35" fmla="*/ 2494011 h 2737168"/>
                  <a:gd name="connsiteX36" fmla="*/ 411362 w 1191288"/>
                  <a:gd name="connsiteY36" fmla="*/ 2487874 h 2737168"/>
                  <a:gd name="connsiteX37" fmla="*/ 527963 w 1191288"/>
                  <a:gd name="connsiteY37" fmla="*/ 2518558 h 2737168"/>
                  <a:gd name="connsiteX38" fmla="*/ 570921 w 1191288"/>
                  <a:gd name="connsiteY38" fmla="*/ 2475600 h 2737168"/>
                  <a:gd name="connsiteX39" fmla="*/ 460457 w 1191288"/>
                  <a:gd name="connsiteY39" fmla="*/ 2389683 h 2737168"/>
                  <a:gd name="connsiteX40" fmla="*/ 405225 w 1191288"/>
                  <a:gd name="connsiteY40" fmla="*/ 2279219 h 2737168"/>
                  <a:gd name="connsiteX41" fmla="*/ 448183 w 1191288"/>
                  <a:gd name="connsiteY41" fmla="*/ 2101248 h 2737168"/>
                  <a:gd name="connsiteX42" fmla="*/ 577058 w 1191288"/>
                  <a:gd name="connsiteY42" fmla="*/ 2033742 h 2737168"/>
                  <a:gd name="connsiteX43" fmla="*/ 761166 w 1191288"/>
                  <a:gd name="connsiteY43" fmla="*/ 2033742 h 2737168"/>
                  <a:gd name="connsiteX44" fmla="*/ 877767 w 1191288"/>
                  <a:gd name="connsiteY44" fmla="*/ 2027605 h 2737168"/>
                  <a:gd name="connsiteX45" fmla="*/ 945273 w 1191288"/>
                  <a:gd name="connsiteY45" fmla="*/ 1966236 h 2737168"/>
                  <a:gd name="connsiteX46" fmla="*/ 926862 w 1191288"/>
                  <a:gd name="connsiteY46" fmla="*/ 1898730 h 2737168"/>
                  <a:gd name="connsiteX47" fmla="*/ 865493 w 1191288"/>
                  <a:gd name="connsiteY47" fmla="*/ 1911004 h 2737168"/>
                  <a:gd name="connsiteX48" fmla="*/ 767302 w 1191288"/>
                  <a:gd name="connsiteY48" fmla="*/ 1960099 h 2737168"/>
                  <a:gd name="connsiteX49" fmla="*/ 620995 w 1191288"/>
                  <a:gd name="connsiteY49" fmla="*/ 2005756 h 2737168"/>
                  <a:gd name="connsiteX50" fmla="*/ 466594 w 1191288"/>
                  <a:gd name="connsiteY50" fmla="*/ 1990784 h 2737168"/>
                  <a:gd name="connsiteX51" fmla="*/ 380677 w 1191288"/>
                  <a:gd name="connsiteY51" fmla="*/ 1929415 h 2737168"/>
                  <a:gd name="connsiteX52" fmla="*/ 337719 w 1191288"/>
                  <a:gd name="connsiteY52" fmla="*/ 1825087 h 2737168"/>
                  <a:gd name="connsiteX53" fmla="*/ 362266 w 1191288"/>
                  <a:gd name="connsiteY53" fmla="*/ 1726896 h 2737168"/>
                  <a:gd name="connsiteX54" fmla="*/ 423635 w 1191288"/>
                  <a:gd name="connsiteY54" fmla="*/ 1647117 h 2737168"/>
                  <a:gd name="connsiteX55" fmla="*/ 546374 w 1191288"/>
                  <a:gd name="connsiteY55" fmla="*/ 1573474 h 2737168"/>
                  <a:gd name="connsiteX56" fmla="*/ 699796 w 1191288"/>
                  <a:gd name="connsiteY56" fmla="*/ 1466041 h 2737168"/>
                  <a:gd name="connsiteX57" fmla="*/ 773439 w 1191288"/>
                  <a:gd name="connsiteY57" fmla="*/ 1346408 h 2737168"/>
                  <a:gd name="connsiteX58" fmla="*/ 779576 w 1191288"/>
                  <a:gd name="connsiteY58" fmla="*/ 1178724 h 2737168"/>
                  <a:gd name="connsiteX59" fmla="*/ 738901 w 1191288"/>
                  <a:gd name="connsiteY59" fmla="*/ 1000754 h 2737168"/>
                  <a:gd name="connsiteX60" fmla="*/ 693660 w 1191288"/>
                  <a:gd name="connsiteY60" fmla="*/ 843181 h 2737168"/>
                  <a:gd name="connsiteX61" fmla="*/ 656838 w 1191288"/>
                  <a:gd name="connsiteY61" fmla="*/ 579294 h 2737168"/>
                  <a:gd name="connsiteX62" fmla="*/ 693660 w 1191288"/>
                  <a:gd name="connsiteY62" fmla="*/ 358365 h 2737168"/>
                  <a:gd name="connsiteX63" fmla="*/ 817676 w 1191288"/>
                  <a:gd name="connsiteY63" fmla="*/ 196909 h 2737168"/>
                  <a:gd name="connsiteX64" fmla="*/ 913331 w 1191288"/>
                  <a:gd name="connsiteY64" fmla="*/ 110992 h 2737168"/>
                  <a:gd name="connsiteX65" fmla="*/ 1019768 w 1191288"/>
                  <a:gd name="connsiteY65" fmla="*/ 30360 h 2737168"/>
                  <a:gd name="connsiteX66" fmla="*/ 1188640 w 1191288"/>
                  <a:gd name="connsiteY66" fmla="*/ 528 h 2737168"/>
                  <a:gd name="connsiteX0" fmla="*/ 1188640 w 1197257"/>
                  <a:gd name="connsiteY0" fmla="*/ 1435 h 2738075"/>
                  <a:gd name="connsiteX1" fmla="*/ 1167480 w 1197257"/>
                  <a:gd name="connsiteY1" fmla="*/ 71689 h 2738075"/>
                  <a:gd name="connsiteX2" fmla="*/ 1123030 w 1197257"/>
                  <a:gd name="connsiteY2" fmla="*/ 132632 h 2738075"/>
                  <a:gd name="connsiteX3" fmla="*/ 1135517 w 1197257"/>
                  <a:gd name="connsiteY3" fmla="*/ 181301 h 2738075"/>
                  <a:gd name="connsiteX4" fmla="*/ 1047065 w 1197257"/>
                  <a:gd name="connsiteY4" fmla="*/ 231462 h 2738075"/>
                  <a:gd name="connsiteX5" fmla="*/ 931103 w 1197257"/>
                  <a:gd name="connsiteY5" fmla="*/ 341714 h 2738075"/>
                  <a:gd name="connsiteX6" fmla="*/ 845362 w 1197257"/>
                  <a:gd name="connsiteY6" fmla="*/ 606438 h 2738075"/>
                  <a:gd name="connsiteX7" fmla="*/ 896178 w 1197257"/>
                  <a:gd name="connsiteY7" fmla="*/ 887046 h 2738075"/>
                  <a:gd name="connsiteX8" fmla="*/ 969821 w 1197257"/>
                  <a:gd name="connsiteY8" fmla="*/ 1181618 h 2738075"/>
                  <a:gd name="connsiteX9" fmla="*/ 973259 w 1197257"/>
                  <a:gd name="connsiteY9" fmla="*/ 1395432 h 2738075"/>
                  <a:gd name="connsiteX10" fmla="*/ 896178 w 1197257"/>
                  <a:gd name="connsiteY10" fmla="*/ 1555969 h 2738075"/>
                  <a:gd name="connsiteX11" fmla="*/ 773439 w 1197257"/>
                  <a:gd name="connsiteY11" fmla="*/ 1654161 h 2738075"/>
                  <a:gd name="connsiteX12" fmla="*/ 662975 w 1197257"/>
                  <a:gd name="connsiteY12" fmla="*/ 1697119 h 2738075"/>
                  <a:gd name="connsiteX13" fmla="*/ 583195 w 1197257"/>
                  <a:gd name="connsiteY13" fmla="*/ 1770762 h 2738075"/>
                  <a:gd name="connsiteX14" fmla="*/ 626153 w 1197257"/>
                  <a:gd name="connsiteY14" fmla="*/ 1819857 h 2738075"/>
                  <a:gd name="connsiteX15" fmla="*/ 779576 w 1197257"/>
                  <a:gd name="connsiteY15" fmla="*/ 1752351 h 2738075"/>
                  <a:gd name="connsiteX16" fmla="*/ 882387 w 1197257"/>
                  <a:gd name="connsiteY16" fmla="*/ 1697119 h 2738075"/>
                  <a:gd name="connsiteX17" fmla="*/ 982094 w 1197257"/>
                  <a:gd name="connsiteY17" fmla="*/ 1697119 h 2738075"/>
                  <a:gd name="connsiteX18" fmla="*/ 1080285 w 1197257"/>
                  <a:gd name="connsiteY18" fmla="*/ 1752351 h 2738075"/>
                  <a:gd name="connsiteX19" fmla="*/ 1147791 w 1197257"/>
                  <a:gd name="connsiteY19" fmla="*/ 1930322 h 2738075"/>
                  <a:gd name="connsiteX20" fmla="*/ 1124832 w 1197257"/>
                  <a:gd name="connsiteY20" fmla="*/ 2071471 h 2738075"/>
                  <a:gd name="connsiteX21" fmla="*/ 988231 w 1197257"/>
                  <a:gd name="connsiteY21" fmla="*/ 2175798 h 2738075"/>
                  <a:gd name="connsiteX22" fmla="*/ 785713 w 1197257"/>
                  <a:gd name="connsiteY22" fmla="*/ 2218757 h 2738075"/>
                  <a:gd name="connsiteX23" fmla="*/ 679797 w 1197257"/>
                  <a:gd name="connsiteY23" fmla="*/ 2215724 h 2738075"/>
                  <a:gd name="connsiteX24" fmla="*/ 613880 w 1197257"/>
                  <a:gd name="connsiteY24" fmla="*/ 2231030 h 2738075"/>
                  <a:gd name="connsiteX25" fmla="*/ 638427 w 1197257"/>
                  <a:gd name="connsiteY25" fmla="*/ 2310810 h 2738075"/>
                  <a:gd name="connsiteX26" fmla="*/ 742755 w 1197257"/>
                  <a:gd name="connsiteY26" fmla="*/ 2402864 h 2738075"/>
                  <a:gd name="connsiteX27" fmla="*/ 791850 w 1197257"/>
                  <a:gd name="connsiteY27" fmla="*/ 2537876 h 2738075"/>
                  <a:gd name="connsiteX28" fmla="*/ 699796 w 1197257"/>
                  <a:gd name="connsiteY28" fmla="*/ 2672888 h 2738075"/>
                  <a:gd name="connsiteX29" fmla="*/ 546374 w 1197257"/>
                  <a:gd name="connsiteY29" fmla="*/ 2728120 h 2738075"/>
                  <a:gd name="connsiteX30" fmla="*/ 399088 w 1197257"/>
                  <a:gd name="connsiteY30" fmla="*/ 2709710 h 2738075"/>
                  <a:gd name="connsiteX31" fmla="*/ 270213 w 1197257"/>
                  <a:gd name="connsiteY31" fmla="*/ 2672888 h 2738075"/>
                  <a:gd name="connsiteX32" fmla="*/ 104516 w 1197257"/>
                  <a:gd name="connsiteY32" fmla="*/ 2721983 h 2738075"/>
                  <a:gd name="connsiteX33" fmla="*/ 188 w 1197257"/>
                  <a:gd name="connsiteY33" fmla="*/ 2721983 h 2738075"/>
                  <a:gd name="connsiteX34" fmla="*/ 129064 w 1197257"/>
                  <a:gd name="connsiteY34" fmla="*/ 2531739 h 2738075"/>
                  <a:gd name="connsiteX35" fmla="*/ 257939 w 1197257"/>
                  <a:gd name="connsiteY35" fmla="*/ 2494918 h 2738075"/>
                  <a:gd name="connsiteX36" fmla="*/ 411362 w 1197257"/>
                  <a:gd name="connsiteY36" fmla="*/ 2488781 h 2738075"/>
                  <a:gd name="connsiteX37" fmla="*/ 527963 w 1197257"/>
                  <a:gd name="connsiteY37" fmla="*/ 2519465 h 2738075"/>
                  <a:gd name="connsiteX38" fmla="*/ 570921 w 1197257"/>
                  <a:gd name="connsiteY38" fmla="*/ 2476507 h 2738075"/>
                  <a:gd name="connsiteX39" fmla="*/ 460457 w 1197257"/>
                  <a:gd name="connsiteY39" fmla="*/ 2390590 h 2738075"/>
                  <a:gd name="connsiteX40" fmla="*/ 405225 w 1197257"/>
                  <a:gd name="connsiteY40" fmla="*/ 2280126 h 2738075"/>
                  <a:gd name="connsiteX41" fmla="*/ 448183 w 1197257"/>
                  <a:gd name="connsiteY41" fmla="*/ 2102155 h 2738075"/>
                  <a:gd name="connsiteX42" fmla="*/ 577058 w 1197257"/>
                  <a:gd name="connsiteY42" fmla="*/ 2034649 h 2738075"/>
                  <a:gd name="connsiteX43" fmla="*/ 761166 w 1197257"/>
                  <a:gd name="connsiteY43" fmla="*/ 2034649 h 2738075"/>
                  <a:gd name="connsiteX44" fmla="*/ 877767 w 1197257"/>
                  <a:gd name="connsiteY44" fmla="*/ 2028512 h 2738075"/>
                  <a:gd name="connsiteX45" fmla="*/ 945273 w 1197257"/>
                  <a:gd name="connsiteY45" fmla="*/ 1967143 h 2738075"/>
                  <a:gd name="connsiteX46" fmla="*/ 926862 w 1197257"/>
                  <a:gd name="connsiteY46" fmla="*/ 1899637 h 2738075"/>
                  <a:gd name="connsiteX47" fmla="*/ 865493 w 1197257"/>
                  <a:gd name="connsiteY47" fmla="*/ 1911911 h 2738075"/>
                  <a:gd name="connsiteX48" fmla="*/ 767302 w 1197257"/>
                  <a:gd name="connsiteY48" fmla="*/ 1961006 h 2738075"/>
                  <a:gd name="connsiteX49" fmla="*/ 620995 w 1197257"/>
                  <a:gd name="connsiteY49" fmla="*/ 2006663 h 2738075"/>
                  <a:gd name="connsiteX50" fmla="*/ 466594 w 1197257"/>
                  <a:gd name="connsiteY50" fmla="*/ 1991691 h 2738075"/>
                  <a:gd name="connsiteX51" fmla="*/ 380677 w 1197257"/>
                  <a:gd name="connsiteY51" fmla="*/ 1930322 h 2738075"/>
                  <a:gd name="connsiteX52" fmla="*/ 337719 w 1197257"/>
                  <a:gd name="connsiteY52" fmla="*/ 1825994 h 2738075"/>
                  <a:gd name="connsiteX53" fmla="*/ 362266 w 1197257"/>
                  <a:gd name="connsiteY53" fmla="*/ 1727803 h 2738075"/>
                  <a:gd name="connsiteX54" fmla="*/ 423635 w 1197257"/>
                  <a:gd name="connsiteY54" fmla="*/ 1648024 h 2738075"/>
                  <a:gd name="connsiteX55" fmla="*/ 546374 w 1197257"/>
                  <a:gd name="connsiteY55" fmla="*/ 1574381 h 2738075"/>
                  <a:gd name="connsiteX56" fmla="*/ 699796 w 1197257"/>
                  <a:gd name="connsiteY56" fmla="*/ 1466948 h 2738075"/>
                  <a:gd name="connsiteX57" fmla="*/ 773439 w 1197257"/>
                  <a:gd name="connsiteY57" fmla="*/ 1347315 h 2738075"/>
                  <a:gd name="connsiteX58" fmla="*/ 779576 w 1197257"/>
                  <a:gd name="connsiteY58" fmla="*/ 1179631 h 2738075"/>
                  <a:gd name="connsiteX59" fmla="*/ 738901 w 1197257"/>
                  <a:gd name="connsiteY59" fmla="*/ 1001661 h 2738075"/>
                  <a:gd name="connsiteX60" fmla="*/ 693660 w 1197257"/>
                  <a:gd name="connsiteY60" fmla="*/ 844088 h 2738075"/>
                  <a:gd name="connsiteX61" fmla="*/ 656838 w 1197257"/>
                  <a:gd name="connsiteY61" fmla="*/ 580201 h 2738075"/>
                  <a:gd name="connsiteX62" fmla="*/ 693660 w 1197257"/>
                  <a:gd name="connsiteY62" fmla="*/ 359272 h 2738075"/>
                  <a:gd name="connsiteX63" fmla="*/ 817676 w 1197257"/>
                  <a:gd name="connsiteY63" fmla="*/ 197816 h 2738075"/>
                  <a:gd name="connsiteX64" fmla="*/ 913331 w 1197257"/>
                  <a:gd name="connsiteY64" fmla="*/ 111899 h 2738075"/>
                  <a:gd name="connsiteX65" fmla="*/ 1019768 w 1197257"/>
                  <a:gd name="connsiteY65" fmla="*/ 31267 h 2738075"/>
                  <a:gd name="connsiteX66" fmla="*/ 1188640 w 1197257"/>
                  <a:gd name="connsiteY66" fmla="*/ 1435 h 2738075"/>
                  <a:gd name="connsiteX0" fmla="*/ 1188640 w 1196123"/>
                  <a:gd name="connsiteY0" fmla="*/ 1435 h 2738075"/>
                  <a:gd name="connsiteX1" fmla="*/ 1167480 w 1196123"/>
                  <a:gd name="connsiteY1" fmla="*/ 71689 h 2738075"/>
                  <a:gd name="connsiteX2" fmla="*/ 1177005 w 1196123"/>
                  <a:gd name="connsiteY2" fmla="*/ 126282 h 2738075"/>
                  <a:gd name="connsiteX3" fmla="*/ 1135517 w 1196123"/>
                  <a:gd name="connsiteY3" fmla="*/ 181301 h 2738075"/>
                  <a:gd name="connsiteX4" fmla="*/ 1047065 w 1196123"/>
                  <a:gd name="connsiteY4" fmla="*/ 231462 h 2738075"/>
                  <a:gd name="connsiteX5" fmla="*/ 931103 w 1196123"/>
                  <a:gd name="connsiteY5" fmla="*/ 341714 h 2738075"/>
                  <a:gd name="connsiteX6" fmla="*/ 845362 w 1196123"/>
                  <a:gd name="connsiteY6" fmla="*/ 606438 h 2738075"/>
                  <a:gd name="connsiteX7" fmla="*/ 896178 w 1196123"/>
                  <a:gd name="connsiteY7" fmla="*/ 887046 h 2738075"/>
                  <a:gd name="connsiteX8" fmla="*/ 969821 w 1196123"/>
                  <a:gd name="connsiteY8" fmla="*/ 1181618 h 2738075"/>
                  <a:gd name="connsiteX9" fmla="*/ 973259 w 1196123"/>
                  <a:gd name="connsiteY9" fmla="*/ 1395432 h 2738075"/>
                  <a:gd name="connsiteX10" fmla="*/ 896178 w 1196123"/>
                  <a:gd name="connsiteY10" fmla="*/ 1555969 h 2738075"/>
                  <a:gd name="connsiteX11" fmla="*/ 773439 w 1196123"/>
                  <a:gd name="connsiteY11" fmla="*/ 1654161 h 2738075"/>
                  <a:gd name="connsiteX12" fmla="*/ 662975 w 1196123"/>
                  <a:gd name="connsiteY12" fmla="*/ 1697119 h 2738075"/>
                  <a:gd name="connsiteX13" fmla="*/ 583195 w 1196123"/>
                  <a:gd name="connsiteY13" fmla="*/ 1770762 h 2738075"/>
                  <a:gd name="connsiteX14" fmla="*/ 626153 w 1196123"/>
                  <a:gd name="connsiteY14" fmla="*/ 1819857 h 2738075"/>
                  <a:gd name="connsiteX15" fmla="*/ 779576 w 1196123"/>
                  <a:gd name="connsiteY15" fmla="*/ 1752351 h 2738075"/>
                  <a:gd name="connsiteX16" fmla="*/ 882387 w 1196123"/>
                  <a:gd name="connsiteY16" fmla="*/ 1697119 h 2738075"/>
                  <a:gd name="connsiteX17" fmla="*/ 982094 w 1196123"/>
                  <a:gd name="connsiteY17" fmla="*/ 1697119 h 2738075"/>
                  <a:gd name="connsiteX18" fmla="*/ 1080285 w 1196123"/>
                  <a:gd name="connsiteY18" fmla="*/ 1752351 h 2738075"/>
                  <a:gd name="connsiteX19" fmla="*/ 1147791 w 1196123"/>
                  <a:gd name="connsiteY19" fmla="*/ 1930322 h 2738075"/>
                  <a:gd name="connsiteX20" fmla="*/ 1124832 w 1196123"/>
                  <a:gd name="connsiteY20" fmla="*/ 2071471 h 2738075"/>
                  <a:gd name="connsiteX21" fmla="*/ 988231 w 1196123"/>
                  <a:gd name="connsiteY21" fmla="*/ 2175798 h 2738075"/>
                  <a:gd name="connsiteX22" fmla="*/ 785713 w 1196123"/>
                  <a:gd name="connsiteY22" fmla="*/ 2218757 h 2738075"/>
                  <a:gd name="connsiteX23" fmla="*/ 679797 w 1196123"/>
                  <a:gd name="connsiteY23" fmla="*/ 2215724 h 2738075"/>
                  <a:gd name="connsiteX24" fmla="*/ 613880 w 1196123"/>
                  <a:gd name="connsiteY24" fmla="*/ 2231030 h 2738075"/>
                  <a:gd name="connsiteX25" fmla="*/ 638427 w 1196123"/>
                  <a:gd name="connsiteY25" fmla="*/ 2310810 h 2738075"/>
                  <a:gd name="connsiteX26" fmla="*/ 742755 w 1196123"/>
                  <a:gd name="connsiteY26" fmla="*/ 2402864 h 2738075"/>
                  <a:gd name="connsiteX27" fmla="*/ 791850 w 1196123"/>
                  <a:gd name="connsiteY27" fmla="*/ 2537876 h 2738075"/>
                  <a:gd name="connsiteX28" fmla="*/ 699796 w 1196123"/>
                  <a:gd name="connsiteY28" fmla="*/ 2672888 h 2738075"/>
                  <a:gd name="connsiteX29" fmla="*/ 546374 w 1196123"/>
                  <a:gd name="connsiteY29" fmla="*/ 2728120 h 2738075"/>
                  <a:gd name="connsiteX30" fmla="*/ 399088 w 1196123"/>
                  <a:gd name="connsiteY30" fmla="*/ 2709710 h 2738075"/>
                  <a:gd name="connsiteX31" fmla="*/ 270213 w 1196123"/>
                  <a:gd name="connsiteY31" fmla="*/ 2672888 h 2738075"/>
                  <a:gd name="connsiteX32" fmla="*/ 104516 w 1196123"/>
                  <a:gd name="connsiteY32" fmla="*/ 2721983 h 2738075"/>
                  <a:gd name="connsiteX33" fmla="*/ 188 w 1196123"/>
                  <a:gd name="connsiteY33" fmla="*/ 2721983 h 2738075"/>
                  <a:gd name="connsiteX34" fmla="*/ 129064 w 1196123"/>
                  <a:gd name="connsiteY34" fmla="*/ 2531739 h 2738075"/>
                  <a:gd name="connsiteX35" fmla="*/ 257939 w 1196123"/>
                  <a:gd name="connsiteY35" fmla="*/ 2494918 h 2738075"/>
                  <a:gd name="connsiteX36" fmla="*/ 411362 w 1196123"/>
                  <a:gd name="connsiteY36" fmla="*/ 2488781 h 2738075"/>
                  <a:gd name="connsiteX37" fmla="*/ 527963 w 1196123"/>
                  <a:gd name="connsiteY37" fmla="*/ 2519465 h 2738075"/>
                  <a:gd name="connsiteX38" fmla="*/ 570921 w 1196123"/>
                  <a:gd name="connsiteY38" fmla="*/ 2476507 h 2738075"/>
                  <a:gd name="connsiteX39" fmla="*/ 460457 w 1196123"/>
                  <a:gd name="connsiteY39" fmla="*/ 2390590 h 2738075"/>
                  <a:gd name="connsiteX40" fmla="*/ 405225 w 1196123"/>
                  <a:gd name="connsiteY40" fmla="*/ 2280126 h 2738075"/>
                  <a:gd name="connsiteX41" fmla="*/ 448183 w 1196123"/>
                  <a:gd name="connsiteY41" fmla="*/ 2102155 h 2738075"/>
                  <a:gd name="connsiteX42" fmla="*/ 577058 w 1196123"/>
                  <a:gd name="connsiteY42" fmla="*/ 2034649 h 2738075"/>
                  <a:gd name="connsiteX43" fmla="*/ 761166 w 1196123"/>
                  <a:gd name="connsiteY43" fmla="*/ 2034649 h 2738075"/>
                  <a:gd name="connsiteX44" fmla="*/ 877767 w 1196123"/>
                  <a:gd name="connsiteY44" fmla="*/ 2028512 h 2738075"/>
                  <a:gd name="connsiteX45" fmla="*/ 945273 w 1196123"/>
                  <a:gd name="connsiteY45" fmla="*/ 1967143 h 2738075"/>
                  <a:gd name="connsiteX46" fmla="*/ 926862 w 1196123"/>
                  <a:gd name="connsiteY46" fmla="*/ 1899637 h 2738075"/>
                  <a:gd name="connsiteX47" fmla="*/ 865493 w 1196123"/>
                  <a:gd name="connsiteY47" fmla="*/ 1911911 h 2738075"/>
                  <a:gd name="connsiteX48" fmla="*/ 767302 w 1196123"/>
                  <a:gd name="connsiteY48" fmla="*/ 1961006 h 2738075"/>
                  <a:gd name="connsiteX49" fmla="*/ 620995 w 1196123"/>
                  <a:gd name="connsiteY49" fmla="*/ 2006663 h 2738075"/>
                  <a:gd name="connsiteX50" fmla="*/ 466594 w 1196123"/>
                  <a:gd name="connsiteY50" fmla="*/ 1991691 h 2738075"/>
                  <a:gd name="connsiteX51" fmla="*/ 380677 w 1196123"/>
                  <a:gd name="connsiteY51" fmla="*/ 1930322 h 2738075"/>
                  <a:gd name="connsiteX52" fmla="*/ 337719 w 1196123"/>
                  <a:gd name="connsiteY52" fmla="*/ 1825994 h 2738075"/>
                  <a:gd name="connsiteX53" fmla="*/ 362266 w 1196123"/>
                  <a:gd name="connsiteY53" fmla="*/ 1727803 h 2738075"/>
                  <a:gd name="connsiteX54" fmla="*/ 423635 w 1196123"/>
                  <a:gd name="connsiteY54" fmla="*/ 1648024 h 2738075"/>
                  <a:gd name="connsiteX55" fmla="*/ 546374 w 1196123"/>
                  <a:gd name="connsiteY55" fmla="*/ 1574381 h 2738075"/>
                  <a:gd name="connsiteX56" fmla="*/ 699796 w 1196123"/>
                  <a:gd name="connsiteY56" fmla="*/ 1466948 h 2738075"/>
                  <a:gd name="connsiteX57" fmla="*/ 773439 w 1196123"/>
                  <a:gd name="connsiteY57" fmla="*/ 1347315 h 2738075"/>
                  <a:gd name="connsiteX58" fmla="*/ 779576 w 1196123"/>
                  <a:gd name="connsiteY58" fmla="*/ 1179631 h 2738075"/>
                  <a:gd name="connsiteX59" fmla="*/ 738901 w 1196123"/>
                  <a:gd name="connsiteY59" fmla="*/ 1001661 h 2738075"/>
                  <a:gd name="connsiteX60" fmla="*/ 693660 w 1196123"/>
                  <a:gd name="connsiteY60" fmla="*/ 844088 h 2738075"/>
                  <a:gd name="connsiteX61" fmla="*/ 656838 w 1196123"/>
                  <a:gd name="connsiteY61" fmla="*/ 580201 h 2738075"/>
                  <a:gd name="connsiteX62" fmla="*/ 693660 w 1196123"/>
                  <a:gd name="connsiteY62" fmla="*/ 359272 h 2738075"/>
                  <a:gd name="connsiteX63" fmla="*/ 817676 w 1196123"/>
                  <a:gd name="connsiteY63" fmla="*/ 197816 h 2738075"/>
                  <a:gd name="connsiteX64" fmla="*/ 913331 w 1196123"/>
                  <a:gd name="connsiteY64" fmla="*/ 111899 h 2738075"/>
                  <a:gd name="connsiteX65" fmla="*/ 1019768 w 1196123"/>
                  <a:gd name="connsiteY65" fmla="*/ 31267 h 2738075"/>
                  <a:gd name="connsiteX66" fmla="*/ 1188640 w 1196123"/>
                  <a:gd name="connsiteY66" fmla="*/ 1435 h 2738075"/>
                  <a:gd name="connsiteX0" fmla="*/ 1188640 w 1199951"/>
                  <a:gd name="connsiteY0" fmla="*/ 1435 h 2738075"/>
                  <a:gd name="connsiteX1" fmla="*/ 1167480 w 1199951"/>
                  <a:gd name="connsiteY1" fmla="*/ 71689 h 2738075"/>
                  <a:gd name="connsiteX2" fmla="*/ 1177005 w 1199951"/>
                  <a:gd name="connsiteY2" fmla="*/ 126282 h 2738075"/>
                  <a:gd name="connsiteX3" fmla="*/ 1192667 w 1199951"/>
                  <a:gd name="connsiteY3" fmla="*/ 174951 h 2738075"/>
                  <a:gd name="connsiteX4" fmla="*/ 1047065 w 1199951"/>
                  <a:gd name="connsiteY4" fmla="*/ 231462 h 2738075"/>
                  <a:gd name="connsiteX5" fmla="*/ 931103 w 1199951"/>
                  <a:gd name="connsiteY5" fmla="*/ 341714 h 2738075"/>
                  <a:gd name="connsiteX6" fmla="*/ 845362 w 1199951"/>
                  <a:gd name="connsiteY6" fmla="*/ 606438 h 2738075"/>
                  <a:gd name="connsiteX7" fmla="*/ 896178 w 1199951"/>
                  <a:gd name="connsiteY7" fmla="*/ 887046 h 2738075"/>
                  <a:gd name="connsiteX8" fmla="*/ 969821 w 1199951"/>
                  <a:gd name="connsiteY8" fmla="*/ 1181618 h 2738075"/>
                  <a:gd name="connsiteX9" fmla="*/ 973259 w 1199951"/>
                  <a:gd name="connsiteY9" fmla="*/ 1395432 h 2738075"/>
                  <a:gd name="connsiteX10" fmla="*/ 896178 w 1199951"/>
                  <a:gd name="connsiteY10" fmla="*/ 1555969 h 2738075"/>
                  <a:gd name="connsiteX11" fmla="*/ 773439 w 1199951"/>
                  <a:gd name="connsiteY11" fmla="*/ 1654161 h 2738075"/>
                  <a:gd name="connsiteX12" fmla="*/ 662975 w 1199951"/>
                  <a:gd name="connsiteY12" fmla="*/ 1697119 h 2738075"/>
                  <a:gd name="connsiteX13" fmla="*/ 583195 w 1199951"/>
                  <a:gd name="connsiteY13" fmla="*/ 1770762 h 2738075"/>
                  <a:gd name="connsiteX14" fmla="*/ 626153 w 1199951"/>
                  <a:gd name="connsiteY14" fmla="*/ 1819857 h 2738075"/>
                  <a:gd name="connsiteX15" fmla="*/ 779576 w 1199951"/>
                  <a:gd name="connsiteY15" fmla="*/ 1752351 h 2738075"/>
                  <a:gd name="connsiteX16" fmla="*/ 882387 w 1199951"/>
                  <a:gd name="connsiteY16" fmla="*/ 1697119 h 2738075"/>
                  <a:gd name="connsiteX17" fmla="*/ 982094 w 1199951"/>
                  <a:gd name="connsiteY17" fmla="*/ 1697119 h 2738075"/>
                  <a:gd name="connsiteX18" fmla="*/ 1080285 w 1199951"/>
                  <a:gd name="connsiteY18" fmla="*/ 1752351 h 2738075"/>
                  <a:gd name="connsiteX19" fmla="*/ 1147791 w 1199951"/>
                  <a:gd name="connsiteY19" fmla="*/ 1930322 h 2738075"/>
                  <a:gd name="connsiteX20" fmla="*/ 1124832 w 1199951"/>
                  <a:gd name="connsiteY20" fmla="*/ 2071471 h 2738075"/>
                  <a:gd name="connsiteX21" fmla="*/ 988231 w 1199951"/>
                  <a:gd name="connsiteY21" fmla="*/ 2175798 h 2738075"/>
                  <a:gd name="connsiteX22" fmla="*/ 785713 w 1199951"/>
                  <a:gd name="connsiteY22" fmla="*/ 2218757 h 2738075"/>
                  <a:gd name="connsiteX23" fmla="*/ 679797 w 1199951"/>
                  <a:gd name="connsiteY23" fmla="*/ 2215724 h 2738075"/>
                  <a:gd name="connsiteX24" fmla="*/ 613880 w 1199951"/>
                  <a:gd name="connsiteY24" fmla="*/ 2231030 h 2738075"/>
                  <a:gd name="connsiteX25" fmla="*/ 638427 w 1199951"/>
                  <a:gd name="connsiteY25" fmla="*/ 2310810 h 2738075"/>
                  <a:gd name="connsiteX26" fmla="*/ 742755 w 1199951"/>
                  <a:gd name="connsiteY26" fmla="*/ 2402864 h 2738075"/>
                  <a:gd name="connsiteX27" fmla="*/ 791850 w 1199951"/>
                  <a:gd name="connsiteY27" fmla="*/ 2537876 h 2738075"/>
                  <a:gd name="connsiteX28" fmla="*/ 699796 w 1199951"/>
                  <a:gd name="connsiteY28" fmla="*/ 2672888 h 2738075"/>
                  <a:gd name="connsiteX29" fmla="*/ 546374 w 1199951"/>
                  <a:gd name="connsiteY29" fmla="*/ 2728120 h 2738075"/>
                  <a:gd name="connsiteX30" fmla="*/ 399088 w 1199951"/>
                  <a:gd name="connsiteY30" fmla="*/ 2709710 h 2738075"/>
                  <a:gd name="connsiteX31" fmla="*/ 270213 w 1199951"/>
                  <a:gd name="connsiteY31" fmla="*/ 2672888 h 2738075"/>
                  <a:gd name="connsiteX32" fmla="*/ 104516 w 1199951"/>
                  <a:gd name="connsiteY32" fmla="*/ 2721983 h 2738075"/>
                  <a:gd name="connsiteX33" fmla="*/ 188 w 1199951"/>
                  <a:gd name="connsiteY33" fmla="*/ 2721983 h 2738075"/>
                  <a:gd name="connsiteX34" fmla="*/ 129064 w 1199951"/>
                  <a:gd name="connsiteY34" fmla="*/ 2531739 h 2738075"/>
                  <a:gd name="connsiteX35" fmla="*/ 257939 w 1199951"/>
                  <a:gd name="connsiteY35" fmla="*/ 2494918 h 2738075"/>
                  <a:gd name="connsiteX36" fmla="*/ 411362 w 1199951"/>
                  <a:gd name="connsiteY36" fmla="*/ 2488781 h 2738075"/>
                  <a:gd name="connsiteX37" fmla="*/ 527963 w 1199951"/>
                  <a:gd name="connsiteY37" fmla="*/ 2519465 h 2738075"/>
                  <a:gd name="connsiteX38" fmla="*/ 570921 w 1199951"/>
                  <a:gd name="connsiteY38" fmla="*/ 2476507 h 2738075"/>
                  <a:gd name="connsiteX39" fmla="*/ 460457 w 1199951"/>
                  <a:gd name="connsiteY39" fmla="*/ 2390590 h 2738075"/>
                  <a:gd name="connsiteX40" fmla="*/ 405225 w 1199951"/>
                  <a:gd name="connsiteY40" fmla="*/ 2280126 h 2738075"/>
                  <a:gd name="connsiteX41" fmla="*/ 448183 w 1199951"/>
                  <a:gd name="connsiteY41" fmla="*/ 2102155 h 2738075"/>
                  <a:gd name="connsiteX42" fmla="*/ 577058 w 1199951"/>
                  <a:gd name="connsiteY42" fmla="*/ 2034649 h 2738075"/>
                  <a:gd name="connsiteX43" fmla="*/ 761166 w 1199951"/>
                  <a:gd name="connsiteY43" fmla="*/ 2034649 h 2738075"/>
                  <a:gd name="connsiteX44" fmla="*/ 877767 w 1199951"/>
                  <a:gd name="connsiteY44" fmla="*/ 2028512 h 2738075"/>
                  <a:gd name="connsiteX45" fmla="*/ 945273 w 1199951"/>
                  <a:gd name="connsiteY45" fmla="*/ 1967143 h 2738075"/>
                  <a:gd name="connsiteX46" fmla="*/ 926862 w 1199951"/>
                  <a:gd name="connsiteY46" fmla="*/ 1899637 h 2738075"/>
                  <a:gd name="connsiteX47" fmla="*/ 865493 w 1199951"/>
                  <a:gd name="connsiteY47" fmla="*/ 1911911 h 2738075"/>
                  <a:gd name="connsiteX48" fmla="*/ 767302 w 1199951"/>
                  <a:gd name="connsiteY48" fmla="*/ 1961006 h 2738075"/>
                  <a:gd name="connsiteX49" fmla="*/ 620995 w 1199951"/>
                  <a:gd name="connsiteY49" fmla="*/ 2006663 h 2738075"/>
                  <a:gd name="connsiteX50" fmla="*/ 466594 w 1199951"/>
                  <a:gd name="connsiteY50" fmla="*/ 1991691 h 2738075"/>
                  <a:gd name="connsiteX51" fmla="*/ 380677 w 1199951"/>
                  <a:gd name="connsiteY51" fmla="*/ 1930322 h 2738075"/>
                  <a:gd name="connsiteX52" fmla="*/ 337719 w 1199951"/>
                  <a:gd name="connsiteY52" fmla="*/ 1825994 h 2738075"/>
                  <a:gd name="connsiteX53" fmla="*/ 362266 w 1199951"/>
                  <a:gd name="connsiteY53" fmla="*/ 1727803 h 2738075"/>
                  <a:gd name="connsiteX54" fmla="*/ 423635 w 1199951"/>
                  <a:gd name="connsiteY54" fmla="*/ 1648024 h 2738075"/>
                  <a:gd name="connsiteX55" fmla="*/ 546374 w 1199951"/>
                  <a:gd name="connsiteY55" fmla="*/ 1574381 h 2738075"/>
                  <a:gd name="connsiteX56" fmla="*/ 699796 w 1199951"/>
                  <a:gd name="connsiteY56" fmla="*/ 1466948 h 2738075"/>
                  <a:gd name="connsiteX57" fmla="*/ 773439 w 1199951"/>
                  <a:gd name="connsiteY57" fmla="*/ 1347315 h 2738075"/>
                  <a:gd name="connsiteX58" fmla="*/ 779576 w 1199951"/>
                  <a:gd name="connsiteY58" fmla="*/ 1179631 h 2738075"/>
                  <a:gd name="connsiteX59" fmla="*/ 738901 w 1199951"/>
                  <a:gd name="connsiteY59" fmla="*/ 1001661 h 2738075"/>
                  <a:gd name="connsiteX60" fmla="*/ 693660 w 1199951"/>
                  <a:gd name="connsiteY60" fmla="*/ 844088 h 2738075"/>
                  <a:gd name="connsiteX61" fmla="*/ 656838 w 1199951"/>
                  <a:gd name="connsiteY61" fmla="*/ 580201 h 2738075"/>
                  <a:gd name="connsiteX62" fmla="*/ 693660 w 1199951"/>
                  <a:gd name="connsiteY62" fmla="*/ 359272 h 2738075"/>
                  <a:gd name="connsiteX63" fmla="*/ 817676 w 1199951"/>
                  <a:gd name="connsiteY63" fmla="*/ 197816 h 2738075"/>
                  <a:gd name="connsiteX64" fmla="*/ 913331 w 1199951"/>
                  <a:gd name="connsiteY64" fmla="*/ 111899 h 2738075"/>
                  <a:gd name="connsiteX65" fmla="*/ 1019768 w 1199951"/>
                  <a:gd name="connsiteY65" fmla="*/ 31267 h 2738075"/>
                  <a:gd name="connsiteX66" fmla="*/ 1188640 w 1199951"/>
                  <a:gd name="connsiteY66" fmla="*/ 1435 h 2738075"/>
                  <a:gd name="connsiteX0" fmla="*/ 1188640 w 1196123"/>
                  <a:gd name="connsiteY0" fmla="*/ 1435 h 2738075"/>
                  <a:gd name="connsiteX1" fmla="*/ 1167480 w 1196123"/>
                  <a:gd name="connsiteY1" fmla="*/ 71689 h 2738075"/>
                  <a:gd name="connsiteX2" fmla="*/ 1177005 w 1196123"/>
                  <a:gd name="connsiteY2" fmla="*/ 126282 h 2738075"/>
                  <a:gd name="connsiteX3" fmla="*/ 1192667 w 1196123"/>
                  <a:gd name="connsiteY3" fmla="*/ 174951 h 2738075"/>
                  <a:gd name="connsiteX4" fmla="*/ 1047065 w 1196123"/>
                  <a:gd name="connsiteY4" fmla="*/ 231462 h 2738075"/>
                  <a:gd name="connsiteX5" fmla="*/ 931103 w 1196123"/>
                  <a:gd name="connsiteY5" fmla="*/ 341714 h 2738075"/>
                  <a:gd name="connsiteX6" fmla="*/ 845362 w 1196123"/>
                  <a:gd name="connsiteY6" fmla="*/ 606438 h 2738075"/>
                  <a:gd name="connsiteX7" fmla="*/ 896178 w 1196123"/>
                  <a:gd name="connsiteY7" fmla="*/ 887046 h 2738075"/>
                  <a:gd name="connsiteX8" fmla="*/ 969821 w 1196123"/>
                  <a:gd name="connsiteY8" fmla="*/ 1181618 h 2738075"/>
                  <a:gd name="connsiteX9" fmla="*/ 973259 w 1196123"/>
                  <a:gd name="connsiteY9" fmla="*/ 1395432 h 2738075"/>
                  <a:gd name="connsiteX10" fmla="*/ 896178 w 1196123"/>
                  <a:gd name="connsiteY10" fmla="*/ 1555969 h 2738075"/>
                  <a:gd name="connsiteX11" fmla="*/ 773439 w 1196123"/>
                  <a:gd name="connsiteY11" fmla="*/ 1654161 h 2738075"/>
                  <a:gd name="connsiteX12" fmla="*/ 662975 w 1196123"/>
                  <a:gd name="connsiteY12" fmla="*/ 1697119 h 2738075"/>
                  <a:gd name="connsiteX13" fmla="*/ 583195 w 1196123"/>
                  <a:gd name="connsiteY13" fmla="*/ 1770762 h 2738075"/>
                  <a:gd name="connsiteX14" fmla="*/ 626153 w 1196123"/>
                  <a:gd name="connsiteY14" fmla="*/ 1819857 h 2738075"/>
                  <a:gd name="connsiteX15" fmla="*/ 779576 w 1196123"/>
                  <a:gd name="connsiteY15" fmla="*/ 1752351 h 2738075"/>
                  <a:gd name="connsiteX16" fmla="*/ 882387 w 1196123"/>
                  <a:gd name="connsiteY16" fmla="*/ 1697119 h 2738075"/>
                  <a:gd name="connsiteX17" fmla="*/ 982094 w 1196123"/>
                  <a:gd name="connsiteY17" fmla="*/ 1697119 h 2738075"/>
                  <a:gd name="connsiteX18" fmla="*/ 1080285 w 1196123"/>
                  <a:gd name="connsiteY18" fmla="*/ 1752351 h 2738075"/>
                  <a:gd name="connsiteX19" fmla="*/ 1147791 w 1196123"/>
                  <a:gd name="connsiteY19" fmla="*/ 1930322 h 2738075"/>
                  <a:gd name="connsiteX20" fmla="*/ 1124832 w 1196123"/>
                  <a:gd name="connsiteY20" fmla="*/ 2071471 h 2738075"/>
                  <a:gd name="connsiteX21" fmla="*/ 988231 w 1196123"/>
                  <a:gd name="connsiteY21" fmla="*/ 2175798 h 2738075"/>
                  <a:gd name="connsiteX22" fmla="*/ 785713 w 1196123"/>
                  <a:gd name="connsiteY22" fmla="*/ 2218757 h 2738075"/>
                  <a:gd name="connsiteX23" fmla="*/ 679797 w 1196123"/>
                  <a:gd name="connsiteY23" fmla="*/ 2215724 h 2738075"/>
                  <a:gd name="connsiteX24" fmla="*/ 613880 w 1196123"/>
                  <a:gd name="connsiteY24" fmla="*/ 2231030 h 2738075"/>
                  <a:gd name="connsiteX25" fmla="*/ 638427 w 1196123"/>
                  <a:gd name="connsiteY25" fmla="*/ 2310810 h 2738075"/>
                  <a:gd name="connsiteX26" fmla="*/ 742755 w 1196123"/>
                  <a:gd name="connsiteY26" fmla="*/ 2402864 h 2738075"/>
                  <a:gd name="connsiteX27" fmla="*/ 791850 w 1196123"/>
                  <a:gd name="connsiteY27" fmla="*/ 2537876 h 2738075"/>
                  <a:gd name="connsiteX28" fmla="*/ 699796 w 1196123"/>
                  <a:gd name="connsiteY28" fmla="*/ 2672888 h 2738075"/>
                  <a:gd name="connsiteX29" fmla="*/ 546374 w 1196123"/>
                  <a:gd name="connsiteY29" fmla="*/ 2728120 h 2738075"/>
                  <a:gd name="connsiteX30" fmla="*/ 399088 w 1196123"/>
                  <a:gd name="connsiteY30" fmla="*/ 2709710 h 2738075"/>
                  <a:gd name="connsiteX31" fmla="*/ 270213 w 1196123"/>
                  <a:gd name="connsiteY31" fmla="*/ 2672888 h 2738075"/>
                  <a:gd name="connsiteX32" fmla="*/ 104516 w 1196123"/>
                  <a:gd name="connsiteY32" fmla="*/ 2721983 h 2738075"/>
                  <a:gd name="connsiteX33" fmla="*/ 188 w 1196123"/>
                  <a:gd name="connsiteY33" fmla="*/ 2721983 h 2738075"/>
                  <a:gd name="connsiteX34" fmla="*/ 129064 w 1196123"/>
                  <a:gd name="connsiteY34" fmla="*/ 2531739 h 2738075"/>
                  <a:gd name="connsiteX35" fmla="*/ 257939 w 1196123"/>
                  <a:gd name="connsiteY35" fmla="*/ 2494918 h 2738075"/>
                  <a:gd name="connsiteX36" fmla="*/ 411362 w 1196123"/>
                  <a:gd name="connsiteY36" fmla="*/ 2488781 h 2738075"/>
                  <a:gd name="connsiteX37" fmla="*/ 527963 w 1196123"/>
                  <a:gd name="connsiteY37" fmla="*/ 2519465 h 2738075"/>
                  <a:gd name="connsiteX38" fmla="*/ 570921 w 1196123"/>
                  <a:gd name="connsiteY38" fmla="*/ 2476507 h 2738075"/>
                  <a:gd name="connsiteX39" fmla="*/ 460457 w 1196123"/>
                  <a:gd name="connsiteY39" fmla="*/ 2390590 h 2738075"/>
                  <a:gd name="connsiteX40" fmla="*/ 405225 w 1196123"/>
                  <a:gd name="connsiteY40" fmla="*/ 2280126 h 2738075"/>
                  <a:gd name="connsiteX41" fmla="*/ 448183 w 1196123"/>
                  <a:gd name="connsiteY41" fmla="*/ 2102155 h 2738075"/>
                  <a:gd name="connsiteX42" fmla="*/ 577058 w 1196123"/>
                  <a:gd name="connsiteY42" fmla="*/ 2034649 h 2738075"/>
                  <a:gd name="connsiteX43" fmla="*/ 761166 w 1196123"/>
                  <a:gd name="connsiteY43" fmla="*/ 2034649 h 2738075"/>
                  <a:gd name="connsiteX44" fmla="*/ 877767 w 1196123"/>
                  <a:gd name="connsiteY44" fmla="*/ 2028512 h 2738075"/>
                  <a:gd name="connsiteX45" fmla="*/ 945273 w 1196123"/>
                  <a:gd name="connsiteY45" fmla="*/ 1967143 h 2738075"/>
                  <a:gd name="connsiteX46" fmla="*/ 926862 w 1196123"/>
                  <a:gd name="connsiteY46" fmla="*/ 1899637 h 2738075"/>
                  <a:gd name="connsiteX47" fmla="*/ 865493 w 1196123"/>
                  <a:gd name="connsiteY47" fmla="*/ 1911911 h 2738075"/>
                  <a:gd name="connsiteX48" fmla="*/ 767302 w 1196123"/>
                  <a:gd name="connsiteY48" fmla="*/ 1961006 h 2738075"/>
                  <a:gd name="connsiteX49" fmla="*/ 620995 w 1196123"/>
                  <a:gd name="connsiteY49" fmla="*/ 2006663 h 2738075"/>
                  <a:gd name="connsiteX50" fmla="*/ 466594 w 1196123"/>
                  <a:gd name="connsiteY50" fmla="*/ 1991691 h 2738075"/>
                  <a:gd name="connsiteX51" fmla="*/ 380677 w 1196123"/>
                  <a:gd name="connsiteY51" fmla="*/ 1930322 h 2738075"/>
                  <a:gd name="connsiteX52" fmla="*/ 337719 w 1196123"/>
                  <a:gd name="connsiteY52" fmla="*/ 1825994 h 2738075"/>
                  <a:gd name="connsiteX53" fmla="*/ 362266 w 1196123"/>
                  <a:gd name="connsiteY53" fmla="*/ 1727803 h 2738075"/>
                  <a:gd name="connsiteX54" fmla="*/ 423635 w 1196123"/>
                  <a:gd name="connsiteY54" fmla="*/ 1648024 h 2738075"/>
                  <a:gd name="connsiteX55" fmla="*/ 546374 w 1196123"/>
                  <a:gd name="connsiteY55" fmla="*/ 1574381 h 2738075"/>
                  <a:gd name="connsiteX56" fmla="*/ 699796 w 1196123"/>
                  <a:gd name="connsiteY56" fmla="*/ 1466948 h 2738075"/>
                  <a:gd name="connsiteX57" fmla="*/ 773439 w 1196123"/>
                  <a:gd name="connsiteY57" fmla="*/ 1347315 h 2738075"/>
                  <a:gd name="connsiteX58" fmla="*/ 779576 w 1196123"/>
                  <a:gd name="connsiteY58" fmla="*/ 1179631 h 2738075"/>
                  <a:gd name="connsiteX59" fmla="*/ 738901 w 1196123"/>
                  <a:gd name="connsiteY59" fmla="*/ 1001661 h 2738075"/>
                  <a:gd name="connsiteX60" fmla="*/ 693660 w 1196123"/>
                  <a:gd name="connsiteY60" fmla="*/ 844088 h 2738075"/>
                  <a:gd name="connsiteX61" fmla="*/ 656838 w 1196123"/>
                  <a:gd name="connsiteY61" fmla="*/ 580201 h 2738075"/>
                  <a:gd name="connsiteX62" fmla="*/ 693660 w 1196123"/>
                  <a:gd name="connsiteY62" fmla="*/ 359272 h 2738075"/>
                  <a:gd name="connsiteX63" fmla="*/ 817676 w 1196123"/>
                  <a:gd name="connsiteY63" fmla="*/ 197816 h 2738075"/>
                  <a:gd name="connsiteX64" fmla="*/ 913331 w 1196123"/>
                  <a:gd name="connsiteY64" fmla="*/ 111899 h 2738075"/>
                  <a:gd name="connsiteX65" fmla="*/ 1019768 w 1196123"/>
                  <a:gd name="connsiteY65" fmla="*/ 31267 h 2738075"/>
                  <a:gd name="connsiteX66" fmla="*/ 1188640 w 1196123"/>
                  <a:gd name="connsiteY66" fmla="*/ 1435 h 273807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45362 w 1195491"/>
                  <a:gd name="connsiteY6" fmla="*/ 605118 h 2736755"/>
                  <a:gd name="connsiteX7" fmla="*/ 896178 w 1195491"/>
                  <a:gd name="connsiteY7" fmla="*/ 885726 h 2736755"/>
                  <a:gd name="connsiteX8" fmla="*/ 969821 w 1195491"/>
                  <a:gd name="connsiteY8" fmla="*/ 1180298 h 2736755"/>
                  <a:gd name="connsiteX9" fmla="*/ 973259 w 1195491"/>
                  <a:gd name="connsiteY9" fmla="*/ 1394112 h 2736755"/>
                  <a:gd name="connsiteX10" fmla="*/ 896178 w 1195491"/>
                  <a:gd name="connsiteY10" fmla="*/ 1554649 h 2736755"/>
                  <a:gd name="connsiteX11" fmla="*/ 773439 w 1195491"/>
                  <a:gd name="connsiteY11" fmla="*/ 1652841 h 2736755"/>
                  <a:gd name="connsiteX12" fmla="*/ 662975 w 1195491"/>
                  <a:gd name="connsiteY12" fmla="*/ 1695799 h 2736755"/>
                  <a:gd name="connsiteX13" fmla="*/ 583195 w 1195491"/>
                  <a:gd name="connsiteY13" fmla="*/ 1769442 h 2736755"/>
                  <a:gd name="connsiteX14" fmla="*/ 626153 w 1195491"/>
                  <a:gd name="connsiteY14" fmla="*/ 1818537 h 2736755"/>
                  <a:gd name="connsiteX15" fmla="*/ 779576 w 1195491"/>
                  <a:gd name="connsiteY15" fmla="*/ 1751031 h 2736755"/>
                  <a:gd name="connsiteX16" fmla="*/ 882387 w 1195491"/>
                  <a:gd name="connsiteY16" fmla="*/ 1695799 h 2736755"/>
                  <a:gd name="connsiteX17" fmla="*/ 982094 w 1195491"/>
                  <a:gd name="connsiteY17" fmla="*/ 1695799 h 2736755"/>
                  <a:gd name="connsiteX18" fmla="*/ 1080285 w 1195491"/>
                  <a:gd name="connsiteY18" fmla="*/ 1751031 h 2736755"/>
                  <a:gd name="connsiteX19" fmla="*/ 1147791 w 1195491"/>
                  <a:gd name="connsiteY19" fmla="*/ 1929002 h 2736755"/>
                  <a:gd name="connsiteX20" fmla="*/ 1124832 w 1195491"/>
                  <a:gd name="connsiteY20" fmla="*/ 2070151 h 2736755"/>
                  <a:gd name="connsiteX21" fmla="*/ 988231 w 1195491"/>
                  <a:gd name="connsiteY21" fmla="*/ 2174478 h 2736755"/>
                  <a:gd name="connsiteX22" fmla="*/ 785713 w 1195491"/>
                  <a:gd name="connsiteY22" fmla="*/ 2217437 h 2736755"/>
                  <a:gd name="connsiteX23" fmla="*/ 679797 w 1195491"/>
                  <a:gd name="connsiteY23" fmla="*/ 2214404 h 2736755"/>
                  <a:gd name="connsiteX24" fmla="*/ 613880 w 1195491"/>
                  <a:gd name="connsiteY24" fmla="*/ 2229710 h 2736755"/>
                  <a:gd name="connsiteX25" fmla="*/ 638427 w 1195491"/>
                  <a:gd name="connsiteY25" fmla="*/ 2309490 h 2736755"/>
                  <a:gd name="connsiteX26" fmla="*/ 742755 w 1195491"/>
                  <a:gd name="connsiteY26" fmla="*/ 2401544 h 2736755"/>
                  <a:gd name="connsiteX27" fmla="*/ 791850 w 1195491"/>
                  <a:gd name="connsiteY27" fmla="*/ 2536556 h 2736755"/>
                  <a:gd name="connsiteX28" fmla="*/ 699796 w 1195491"/>
                  <a:gd name="connsiteY28" fmla="*/ 2671568 h 2736755"/>
                  <a:gd name="connsiteX29" fmla="*/ 546374 w 1195491"/>
                  <a:gd name="connsiteY29" fmla="*/ 2726800 h 2736755"/>
                  <a:gd name="connsiteX30" fmla="*/ 399088 w 1195491"/>
                  <a:gd name="connsiteY30" fmla="*/ 2708390 h 2736755"/>
                  <a:gd name="connsiteX31" fmla="*/ 270213 w 1195491"/>
                  <a:gd name="connsiteY31" fmla="*/ 2671568 h 2736755"/>
                  <a:gd name="connsiteX32" fmla="*/ 104516 w 1195491"/>
                  <a:gd name="connsiteY32" fmla="*/ 2720663 h 2736755"/>
                  <a:gd name="connsiteX33" fmla="*/ 188 w 1195491"/>
                  <a:gd name="connsiteY33" fmla="*/ 2720663 h 2736755"/>
                  <a:gd name="connsiteX34" fmla="*/ 129064 w 1195491"/>
                  <a:gd name="connsiteY34" fmla="*/ 2530419 h 2736755"/>
                  <a:gd name="connsiteX35" fmla="*/ 257939 w 1195491"/>
                  <a:gd name="connsiteY35" fmla="*/ 2493598 h 2736755"/>
                  <a:gd name="connsiteX36" fmla="*/ 411362 w 1195491"/>
                  <a:gd name="connsiteY36" fmla="*/ 2487461 h 2736755"/>
                  <a:gd name="connsiteX37" fmla="*/ 527963 w 1195491"/>
                  <a:gd name="connsiteY37" fmla="*/ 2518145 h 2736755"/>
                  <a:gd name="connsiteX38" fmla="*/ 570921 w 1195491"/>
                  <a:gd name="connsiteY38" fmla="*/ 2475187 h 2736755"/>
                  <a:gd name="connsiteX39" fmla="*/ 460457 w 1195491"/>
                  <a:gd name="connsiteY39" fmla="*/ 2389270 h 2736755"/>
                  <a:gd name="connsiteX40" fmla="*/ 405225 w 1195491"/>
                  <a:gd name="connsiteY40" fmla="*/ 2278806 h 2736755"/>
                  <a:gd name="connsiteX41" fmla="*/ 448183 w 1195491"/>
                  <a:gd name="connsiteY41" fmla="*/ 2100835 h 2736755"/>
                  <a:gd name="connsiteX42" fmla="*/ 577058 w 1195491"/>
                  <a:gd name="connsiteY42" fmla="*/ 2033329 h 2736755"/>
                  <a:gd name="connsiteX43" fmla="*/ 761166 w 1195491"/>
                  <a:gd name="connsiteY43" fmla="*/ 2033329 h 2736755"/>
                  <a:gd name="connsiteX44" fmla="*/ 877767 w 1195491"/>
                  <a:gd name="connsiteY44" fmla="*/ 2027192 h 2736755"/>
                  <a:gd name="connsiteX45" fmla="*/ 945273 w 1195491"/>
                  <a:gd name="connsiteY45" fmla="*/ 1965823 h 2736755"/>
                  <a:gd name="connsiteX46" fmla="*/ 926862 w 1195491"/>
                  <a:gd name="connsiteY46" fmla="*/ 1898317 h 2736755"/>
                  <a:gd name="connsiteX47" fmla="*/ 865493 w 1195491"/>
                  <a:gd name="connsiteY47" fmla="*/ 1910591 h 2736755"/>
                  <a:gd name="connsiteX48" fmla="*/ 767302 w 1195491"/>
                  <a:gd name="connsiteY48" fmla="*/ 1959686 h 2736755"/>
                  <a:gd name="connsiteX49" fmla="*/ 620995 w 1195491"/>
                  <a:gd name="connsiteY49" fmla="*/ 2005343 h 2736755"/>
                  <a:gd name="connsiteX50" fmla="*/ 466594 w 1195491"/>
                  <a:gd name="connsiteY50" fmla="*/ 1990371 h 2736755"/>
                  <a:gd name="connsiteX51" fmla="*/ 380677 w 1195491"/>
                  <a:gd name="connsiteY51" fmla="*/ 1929002 h 2736755"/>
                  <a:gd name="connsiteX52" fmla="*/ 337719 w 1195491"/>
                  <a:gd name="connsiteY52" fmla="*/ 1824674 h 2736755"/>
                  <a:gd name="connsiteX53" fmla="*/ 362266 w 1195491"/>
                  <a:gd name="connsiteY53" fmla="*/ 1726483 h 2736755"/>
                  <a:gd name="connsiteX54" fmla="*/ 423635 w 1195491"/>
                  <a:gd name="connsiteY54" fmla="*/ 1646704 h 2736755"/>
                  <a:gd name="connsiteX55" fmla="*/ 546374 w 1195491"/>
                  <a:gd name="connsiteY55" fmla="*/ 1573061 h 2736755"/>
                  <a:gd name="connsiteX56" fmla="*/ 699796 w 1195491"/>
                  <a:gd name="connsiteY56" fmla="*/ 1465628 h 2736755"/>
                  <a:gd name="connsiteX57" fmla="*/ 773439 w 1195491"/>
                  <a:gd name="connsiteY57" fmla="*/ 1345995 h 2736755"/>
                  <a:gd name="connsiteX58" fmla="*/ 779576 w 1195491"/>
                  <a:gd name="connsiteY58" fmla="*/ 1178311 h 2736755"/>
                  <a:gd name="connsiteX59" fmla="*/ 738901 w 1195491"/>
                  <a:gd name="connsiteY59" fmla="*/ 1000341 h 2736755"/>
                  <a:gd name="connsiteX60" fmla="*/ 693660 w 1195491"/>
                  <a:gd name="connsiteY60" fmla="*/ 842768 h 2736755"/>
                  <a:gd name="connsiteX61" fmla="*/ 656838 w 1195491"/>
                  <a:gd name="connsiteY61" fmla="*/ 578881 h 2736755"/>
                  <a:gd name="connsiteX62" fmla="*/ 693660 w 1195491"/>
                  <a:gd name="connsiteY62" fmla="*/ 357952 h 2736755"/>
                  <a:gd name="connsiteX63" fmla="*/ 817676 w 1195491"/>
                  <a:gd name="connsiteY63" fmla="*/ 196496 h 2736755"/>
                  <a:gd name="connsiteX64" fmla="*/ 913331 w 1195491"/>
                  <a:gd name="connsiteY64" fmla="*/ 110579 h 2736755"/>
                  <a:gd name="connsiteX65" fmla="*/ 1029293 w 1195491"/>
                  <a:gd name="connsiteY65" fmla="*/ 55347 h 2736755"/>
                  <a:gd name="connsiteX66" fmla="*/ 1188640 w 1195491"/>
                  <a:gd name="connsiteY66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45362 w 1195491"/>
                  <a:gd name="connsiteY6" fmla="*/ 605118 h 2736755"/>
                  <a:gd name="connsiteX7" fmla="*/ 896178 w 1195491"/>
                  <a:gd name="connsiteY7" fmla="*/ 885726 h 2736755"/>
                  <a:gd name="connsiteX8" fmla="*/ 969821 w 1195491"/>
                  <a:gd name="connsiteY8" fmla="*/ 1180298 h 2736755"/>
                  <a:gd name="connsiteX9" fmla="*/ 973259 w 1195491"/>
                  <a:gd name="connsiteY9" fmla="*/ 1394112 h 2736755"/>
                  <a:gd name="connsiteX10" fmla="*/ 896178 w 1195491"/>
                  <a:gd name="connsiteY10" fmla="*/ 1554649 h 2736755"/>
                  <a:gd name="connsiteX11" fmla="*/ 773439 w 1195491"/>
                  <a:gd name="connsiteY11" fmla="*/ 1652841 h 2736755"/>
                  <a:gd name="connsiteX12" fmla="*/ 662975 w 1195491"/>
                  <a:gd name="connsiteY12" fmla="*/ 1695799 h 2736755"/>
                  <a:gd name="connsiteX13" fmla="*/ 583195 w 1195491"/>
                  <a:gd name="connsiteY13" fmla="*/ 1769442 h 2736755"/>
                  <a:gd name="connsiteX14" fmla="*/ 626153 w 1195491"/>
                  <a:gd name="connsiteY14" fmla="*/ 1818537 h 2736755"/>
                  <a:gd name="connsiteX15" fmla="*/ 779576 w 1195491"/>
                  <a:gd name="connsiteY15" fmla="*/ 1751031 h 2736755"/>
                  <a:gd name="connsiteX16" fmla="*/ 882387 w 1195491"/>
                  <a:gd name="connsiteY16" fmla="*/ 1695799 h 2736755"/>
                  <a:gd name="connsiteX17" fmla="*/ 982094 w 1195491"/>
                  <a:gd name="connsiteY17" fmla="*/ 1695799 h 2736755"/>
                  <a:gd name="connsiteX18" fmla="*/ 1080285 w 1195491"/>
                  <a:gd name="connsiteY18" fmla="*/ 1751031 h 2736755"/>
                  <a:gd name="connsiteX19" fmla="*/ 1147791 w 1195491"/>
                  <a:gd name="connsiteY19" fmla="*/ 1929002 h 2736755"/>
                  <a:gd name="connsiteX20" fmla="*/ 1124832 w 1195491"/>
                  <a:gd name="connsiteY20" fmla="*/ 2070151 h 2736755"/>
                  <a:gd name="connsiteX21" fmla="*/ 988231 w 1195491"/>
                  <a:gd name="connsiteY21" fmla="*/ 2174478 h 2736755"/>
                  <a:gd name="connsiteX22" fmla="*/ 785713 w 1195491"/>
                  <a:gd name="connsiteY22" fmla="*/ 2217437 h 2736755"/>
                  <a:gd name="connsiteX23" fmla="*/ 679797 w 1195491"/>
                  <a:gd name="connsiteY23" fmla="*/ 2214404 h 2736755"/>
                  <a:gd name="connsiteX24" fmla="*/ 613880 w 1195491"/>
                  <a:gd name="connsiteY24" fmla="*/ 2229710 h 2736755"/>
                  <a:gd name="connsiteX25" fmla="*/ 638427 w 1195491"/>
                  <a:gd name="connsiteY25" fmla="*/ 2309490 h 2736755"/>
                  <a:gd name="connsiteX26" fmla="*/ 742755 w 1195491"/>
                  <a:gd name="connsiteY26" fmla="*/ 2401544 h 2736755"/>
                  <a:gd name="connsiteX27" fmla="*/ 791850 w 1195491"/>
                  <a:gd name="connsiteY27" fmla="*/ 2536556 h 2736755"/>
                  <a:gd name="connsiteX28" fmla="*/ 699796 w 1195491"/>
                  <a:gd name="connsiteY28" fmla="*/ 2671568 h 2736755"/>
                  <a:gd name="connsiteX29" fmla="*/ 546374 w 1195491"/>
                  <a:gd name="connsiteY29" fmla="*/ 2726800 h 2736755"/>
                  <a:gd name="connsiteX30" fmla="*/ 399088 w 1195491"/>
                  <a:gd name="connsiteY30" fmla="*/ 2708390 h 2736755"/>
                  <a:gd name="connsiteX31" fmla="*/ 270213 w 1195491"/>
                  <a:gd name="connsiteY31" fmla="*/ 2671568 h 2736755"/>
                  <a:gd name="connsiteX32" fmla="*/ 104516 w 1195491"/>
                  <a:gd name="connsiteY32" fmla="*/ 2720663 h 2736755"/>
                  <a:gd name="connsiteX33" fmla="*/ 188 w 1195491"/>
                  <a:gd name="connsiteY33" fmla="*/ 2720663 h 2736755"/>
                  <a:gd name="connsiteX34" fmla="*/ 129064 w 1195491"/>
                  <a:gd name="connsiteY34" fmla="*/ 2530419 h 2736755"/>
                  <a:gd name="connsiteX35" fmla="*/ 257939 w 1195491"/>
                  <a:gd name="connsiteY35" fmla="*/ 2493598 h 2736755"/>
                  <a:gd name="connsiteX36" fmla="*/ 411362 w 1195491"/>
                  <a:gd name="connsiteY36" fmla="*/ 2487461 h 2736755"/>
                  <a:gd name="connsiteX37" fmla="*/ 527963 w 1195491"/>
                  <a:gd name="connsiteY37" fmla="*/ 2518145 h 2736755"/>
                  <a:gd name="connsiteX38" fmla="*/ 570921 w 1195491"/>
                  <a:gd name="connsiteY38" fmla="*/ 2475187 h 2736755"/>
                  <a:gd name="connsiteX39" fmla="*/ 460457 w 1195491"/>
                  <a:gd name="connsiteY39" fmla="*/ 2389270 h 2736755"/>
                  <a:gd name="connsiteX40" fmla="*/ 405225 w 1195491"/>
                  <a:gd name="connsiteY40" fmla="*/ 2278806 h 2736755"/>
                  <a:gd name="connsiteX41" fmla="*/ 448183 w 1195491"/>
                  <a:gd name="connsiteY41" fmla="*/ 2100835 h 2736755"/>
                  <a:gd name="connsiteX42" fmla="*/ 577058 w 1195491"/>
                  <a:gd name="connsiteY42" fmla="*/ 2033329 h 2736755"/>
                  <a:gd name="connsiteX43" fmla="*/ 761166 w 1195491"/>
                  <a:gd name="connsiteY43" fmla="*/ 2033329 h 2736755"/>
                  <a:gd name="connsiteX44" fmla="*/ 877767 w 1195491"/>
                  <a:gd name="connsiteY44" fmla="*/ 2027192 h 2736755"/>
                  <a:gd name="connsiteX45" fmla="*/ 945273 w 1195491"/>
                  <a:gd name="connsiteY45" fmla="*/ 1965823 h 2736755"/>
                  <a:gd name="connsiteX46" fmla="*/ 926862 w 1195491"/>
                  <a:gd name="connsiteY46" fmla="*/ 1898317 h 2736755"/>
                  <a:gd name="connsiteX47" fmla="*/ 865493 w 1195491"/>
                  <a:gd name="connsiteY47" fmla="*/ 1910591 h 2736755"/>
                  <a:gd name="connsiteX48" fmla="*/ 767302 w 1195491"/>
                  <a:gd name="connsiteY48" fmla="*/ 1959686 h 2736755"/>
                  <a:gd name="connsiteX49" fmla="*/ 620995 w 1195491"/>
                  <a:gd name="connsiteY49" fmla="*/ 2005343 h 2736755"/>
                  <a:gd name="connsiteX50" fmla="*/ 466594 w 1195491"/>
                  <a:gd name="connsiteY50" fmla="*/ 1990371 h 2736755"/>
                  <a:gd name="connsiteX51" fmla="*/ 380677 w 1195491"/>
                  <a:gd name="connsiteY51" fmla="*/ 1929002 h 2736755"/>
                  <a:gd name="connsiteX52" fmla="*/ 337719 w 1195491"/>
                  <a:gd name="connsiteY52" fmla="*/ 1824674 h 2736755"/>
                  <a:gd name="connsiteX53" fmla="*/ 362266 w 1195491"/>
                  <a:gd name="connsiteY53" fmla="*/ 1726483 h 2736755"/>
                  <a:gd name="connsiteX54" fmla="*/ 423635 w 1195491"/>
                  <a:gd name="connsiteY54" fmla="*/ 1646704 h 2736755"/>
                  <a:gd name="connsiteX55" fmla="*/ 546374 w 1195491"/>
                  <a:gd name="connsiteY55" fmla="*/ 1573061 h 2736755"/>
                  <a:gd name="connsiteX56" fmla="*/ 699796 w 1195491"/>
                  <a:gd name="connsiteY56" fmla="*/ 1465628 h 2736755"/>
                  <a:gd name="connsiteX57" fmla="*/ 773439 w 1195491"/>
                  <a:gd name="connsiteY57" fmla="*/ 1345995 h 2736755"/>
                  <a:gd name="connsiteX58" fmla="*/ 779576 w 1195491"/>
                  <a:gd name="connsiteY58" fmla="*/ 1178311 h 2736755"/>
                  <a:gd name="connsiteX59" fmla="*/ 738901 w 1195491"/>
                  <a:gd name="connsiteY59" fmla="*/ 1000341 h 2736755"/>
                  <a:gd name="connsiteX60" fmla="*/ 693660 w 1195491"/>
                  <a:gd name="connsiteY60" fmla="*/ 842768 h 2736755"/>
                  <a:gd name="connsiteX61" fmla="*/ 656838 w 1195491"/>
                  <a:gd name="connsiteY61" fmla="*/ 578881 h 2736755"/>
                  <a:gd name="connsiteX62" fmla="*/ 719060 w 1195491"/>
                  <a:gd name="connsiteY62" fmla="*/ 370652 h 2736755"/>
                  <a:gd name="connsiteX63" fmla="*/ 817676 w 1195491"/>
                  <a:gd name="connsiteY63" fmla="*/ 196496 h 2736755"/>
                  <a:gd name="connsiteX64" fmla="*/ 913331 w 1195491"/>
                  <a:gd name="connsiteY64" fmla="*/ 110579 h 2736755"/>
                  <a:gd name="connsiteX65" fmla="*/ 1029293 w 1195491"/>
                  <a:gd name="connsiteY65" fmla="*/ 55347 h 2736755"/>
                  <a:gd name="connsiteX66" fmla="*/ 1188640 w 1195491"/>
                  <a:gd name="connsiteY66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45362 w 1195491"/>
                  <a:gd name="connsiteY6" fmla="*/ 605118 h 2736755"/>
                  <a:gd name="connsiteX7" fmla="*/ 896178 w 1195491"/>
                  <a:gd name="connsiteY7" fmla="*/ 885726 h 2736755"/>
                  <a:gd name="connsiteX8" fmla="*/ 969821 w 1195491"/>
                  <a:gd name="connsiteY8" fmla="*/ 1180298 h 2736755"/>
                  <a:gd name="connsiteX9" fmla="*/ 973259 w 1195491"/>
                  <a:gd name="connsiteY9" fmla="*/ 1394112 h 2736755"/>
                  <a:gd name="connsiteX10" fmla="*/ 896178 w 1195491"/>
                  <a:gd name="connsiteY10" fmla="*/ 1554649 h 2736755"/>
                  <a:gd name="connsiteX11" fmla="*/ 773439 w 1195491"/>
                  <a:gd name="connsiteY11" fmla="*/ 1652841 h 2736755"/>
                  <a:gd name="connsiteX12" fmla="*/ 662975 w 1195491"/>
                  <a:gd name="connsiteY12" fmla="*/ 1695799 h 2736755"/>
                  <a:gd name="connsiteX13" fmla="*/ 583195 w 1195491"/>
                  <a:gd name="connsiteY13" fmla="*/ 1769442 h 2736755"/>
                  <a:gd name="connsiteX14" fmla="*/ 626153 w 1195491"/>
                  <a:gd name="connsiteY14" fmla="*/ 1818537 h 2736755"/>
                  <a:gd name="connsiteX15" fmla="*/ 779576 w 1195491"/>
                  <a:gd name="connsiteY15" fmla="*/ 1751031 h 2736755"/>
                  <a:gd name="connsiteX16" fmla="*/ 882387 w 1195491"/>
                  <a:gd name="connsiteY16" fmla="*/ 1695799 h 2736755"/>
                  <a:gd name="connsiteX17" fmla="*/ 982094 w 1195491"/>
                  <a:gd name="connsiteY17" fmla="*/ 1695799 h 2736755"/>
                  <a:gd name="connsiteX18" fmla="*/ 1080285 w 1195491"/>
                  <a:gd name="connsiteY18" fmla="*/ 1751031 h 2736755"/>
                  <a:gd name="connsiteX19" fmla="*/ 1147791 w 1195491"/>
                  <a:gd name="connsiteY19" fmla="*/ 1929002 h 2736755"/>
                  <a:gd name="connsiteX20" fmla="*/ 1124832 w 1195491"/>
                  <a:gd name="connsiteY20" fmla="*/ 2070151 h 2736755"/>
                  <a:gd name="connsiteX21" fmla="*/ 988231 w 1195491"/>
                  <a:gd name="connsiteY21" fmla="*/ 2174478 h 2736755"/>
                  <a:gd name="connsiteX22" fmla="*/ 785713 w 1195491"/>
                  <a:gd name="connsiteY22" fmla="*/ 2217437 h 2736755"/>
                  <a:gd name="connsiteX23" fmla="*/ 679797 w 1195491"/>
                  <a:gd name="connsiteY23" fmla="*/ 2214404 h 2736755"/>
                  <a:gd name="connsiteX24" fmla="*/ 613880 w 1195491"/>
                  <a:gd name="connsiteY24" fmla="*/ 2229710 h 2736755"/>
                  <a:gd name="connsiteX25" fmla="*/ 638427 w 1195491"/>
                  <a:gd name="connsiteY25" fmla="*/ 2309490 h 2736755"/>
                  <a:gd name="connsiteX26" fmla="*/ 742755 w 1195491"/>
                  <a:gd name="connsiteY26" fmla="*/ 2401544 h 2736755"/>
                  <a:gd name="connsiteX27" fmla="*/ 791850 w 1195491"/>
                  <a:gd name="connsiteY27" fmla="*/ 2536556 h 2736755"/>
                  <a:gd name="connsiteX28" fmla="*/ 699796 w 1195491"/>
                  <a:gd name="connsiteY28" fmla="*/ 2671568 h 2736755"/>
                  <a:gd name="connsiteX29" fmla="*/ 546374 w 1195491"/>
                  <a:gd name="connsiteY29" fmla="*/ 2726800 h 2736755"/>
                  <a:gd name="connsiteX30" fmla="*/ 399088 w 1195491"/>
                  <a:gd name="connsiteY30" fmla="*/ 2708390 h 2736755"/>
                  <a:gd name="connsiteX31" fmla="*/ 270213 w 1195491"/>
                  <a:gd name="connsiteY31" fmla="*/ 2671568 h 2736755"/>
                  <a:gd name="connsiteX32" fmla="*/ 104516 w 1195491"/>
                  <a:gd name="connsiteY32" fmla="*/ 2720663 h 2736755"/>
                  <a:gd name="connsiteX33" fmla="*/ 188 w 1195491"/>
                  <a:gd name="connsiteY33" fmla="*/ 2720663 h 2736755"/>
                  <a:gd name="connsiteX34" fmla="*/ 129064 w 1195491"/>
                  <a:gd name="connsiteY34" fmla="*/ 2530419 h 2736755"/>
                  <a:gd name="connsiteX35" fmla="*/ 257939 w 1195491"/>
                  <a:gd name="connsiteY35" fmla="*/ 2493598 h 2736755"/>
                  <a:gd name="connsiteX36" fmla="*/ 411362 w 1195491"/>
                  <a:gd name="connsiteY36" fmla="*/ 2487461 h 2736755"/>
                  <a:gd name="connsiteX37" fmla="*/ 527963 w 1195491"/>
                  <a:gd name="connsiteY37" fmla="*/ 2518145 h 2736755"/>
                  <a:gd name="connsiteX38" fmla="*/ 570921 w 1195491"/>
                  <a:gd name="connsiteY38" fmla="*/ 2475187 h 2736755"/>
                  <a:gd name="connsiteX39" fmla="*/ 460457 w 1195491"/>
                  <a:gd name="connsiteY39" fmla="*/ 2389270 h 2736755"/>
                  <a:gd name="connsiteX40" fmla="*/ 405225 w 1195491"/>
                  <a:gd name="connsiteY40" fmla="*/ 2278806 h 2736755"/>
                  <a:gd name="connsiteX41" fmla="*/ 448183 w 1195491"/>
                  <a:gd name="connsiteY41" fmla="*/ 2100835 h 2736755"/>
                  <a:gd name="connsiteX42" fmla="*/ 577058 w 1195491"/>
                  <a:gd name="connsiteY42" fmla="*/ 2033329 h 2736755"/>
                  <a:gd name="connsiteX43" fmla="*/ 761166 w 1195491"/>
                  <a:gd name="connsiteY43" fmla="*/ 2033329 h 2736755"/>
                  <a:gd name="connsiteX44" fmla="*/ 877767 w 1195491"/>
                  <a:gd name="connsiteY44" fmla="*/ 2027192 h 2736755"/>
                  <a:gd name="connsiteX45" fmla="*/ 945273 w 1195491"/>
                  <a:gd name="connsiteY45" fmla="*/ 1965823 h 2736755"/>
                  <a:gd name="connsiteX46" fmla="*/ 926862 w 1195491"/>
                  <a:gd name="connsiteY46" fmla="*/ 1898317 h 2736755"/>
                  <a:gd name="connsiteX47" fmla="*/ 865493 w 1195491"/>
                  <a:gd name="connsiteY47" fmla="*/ 1910591 h 2736755"/>
                  <a:gd name="connsiteX48" fmla="*/ 767302 w 1195491"/>
                  <a:gd name="connsiteY48" fmla="*/ 1959686 h 2736755"/>
                  <a:gd name="connsiteX49" fmla="*/ 620995 w 1195491"/>
                  <a:gd name="connsiteY49" fmla="*/ 2005343 h 2736755"/>
                  <a:gd name="connsiteX50" fmla="*/ 466594 w 1195491"/>
                  <a:gd name="connsiteY50" fmla="*/ 1990371 h 2736755"/>
                  <a:gd name="connsiteX51" fmla="*/ 380677 w 1195491"/>
                  <a:gd name="connsiteY51" fmla="*/ 1929002 h 2736755"/>
                  <a:gd name="connsiteX52" fmla="*/ 337719 w 1195491"/>
                  <a:gd name="connsiteY52" fmla="*/ 1824674 h 2736755"/>
                  <a:gd name="connsiteX53" fmla="*/ 362266 w 1195491"/>
                  <a:gd name="connsiteY53" fmla="*/ 1726483 h 2736755"/>
                  <a:gd name="connsiteX54" fmla="*/ 423635 w 1195491"/>
                  <a:gd name="connsiteY54" fmla="*/ 1646704 h 2736755"/>
                  <a:gd name="connsiteX55" fmla="*/ 546374 w 1195491"/>
                  <a:gd name="connsiteY55" fmla="*/ 1573061 h 2736755"/>
                  <a:gd name="connsiteX56" fmla="*/ 699796 w 1195491"/>
                  <a:gd name="connsiteY56" fmla="*/ 1465628 h 2736755"/>
                  <a:gd name="connsiteX57" fmla="*/ 773439 w 1195491"/>
                  <a:gd name="connsiteY57" fmla="*/ 1345995 h 2736755"/>
                  <a:gd name="connsiteX58" fmla="*/ 779576 w 1195491"/>
                  <a:gd name="connsiteY58" fmla="*/ 1178311 h 2736755"/>
                  <a:gd name="connsiteX59" fmla="*/ 738901 w 1195491"/>
                  <a:gd name="connsiteY59" fmla="*/ 1000341 h 2736755"/>
                  <a:gd name="connsiteX60" fmla="*/ 693660 w 1195491"/>
                  <a:gd name="connsiteY60" fmla="*/ 842768 h 2736755"/>
                  <a:gd name="connsiteX61" fmla="*/ 656838 w 1195491"/>
                  <a:gd name="connsiteY61" fmla="*/ 578881 h 2736755"/>
                  <a:gd name="connsiteX62" fmla="*/ 719060 w 1195491"/>
                  <a:gd name="connsiteY62" fmla="*/ 370652 h 2736755"/>
                  <a:gd name="connsiteX63" fmla="*/ 836726 w 1195491"/>
                  <a:gd name="connsiteY63" fmla="*/ 199671 h 2736755"/>
                  <a:gd name="connsiteX64" fmla="*/ 913331 w 1195491"/>
                  <a:gd name="connsiteY64" fmla="*/ 110579 h 2736755"/>
                  <a:gd name="connsiteX65" fmla="*/ 1029293 w 1195491"/>
                  <a:gd name="connsiteY65" fmla="*/ 55347 h 2736755"/>
                  <a:gd name="connsiteX66" fmla="*/ 1188640 w 1195491"/>
                  <a:gd name="connsiteY66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45362 w 1195491"/>
                  <a:gd name="connsiteY6" fmla="*/ 605118 h 2736755"/>
                  <a:gd name="connsiteX7" fmla="*/ 896178 w 1195491"/>
                  <a:gd name="connsiteY7" fmla="*/ 885726 h 2736755"/>
                  <a:gd name="connsiteX8" fmla="*/ 969821 w 1195491"/>
                  <a:gd name="connsiteY8" fmla="*/ 1180298 h 2736755"/>
                  <a:gd name="connsiteX9" fmla="*/ 973259 w 1195491"/>
                  <a:gd name="connsiteY9" fmla="*/ 1394112 h 2736755"/>
                  <a:gd name="connsiteX10" fmla="*/ 896178 w 1195491"/>
                  <a:gd name="connsiteY10" fmla="*/ 1554649 h 2736755"/>
                  <a:gd name="connsiteX11" fmla="*/ 773439 w 1195491"/>
                  <a:gd name="connsiteY11" fmla="*/ 1652841 h 2736755"/>
                  <a:gd name="connsiteX12" fmla="*/ 662975 w 1195491"/>
                  <a:gd name="connsiteY12" fmla="*/ 1695799 h 2736755"/>
                  <a:gd name="connsiteX13" fmla="*/ 583195 w 1195491"/>
                  <a:gd name="connsiteY13" fmla="*/ 1769442 h 2736755"/>
                  <a:gd name="connsiteX14" fmla="*/ 626153 w 1195491"/>
                  <a:gd name="connsiteY14" fmla="*/ 1818537 h 2736755"/>
                  <a:gd name="connsiteX15" fmla="*/ 779576 w 1195491"/>
                  <a:gd name="connsiteY15" fmla="*/ 1751031 h 2736755"/>
                  <a:gd name="connsiteX16" fmla="*/ 882387 w 1195491"/>
                  <a:gd name="connsiteY16" fmla="*/ 1695799 h 2736755"/>
                  <a:gd name="connsiteX17" fmla="*/ 982094 w 1195491"/>
                  <a:gd name="connsiteY17" fmla="*/ 1695799 h 2736755"/>
                  <a:gd name="connsiteX18" fmla="*/ 1080285 w 1195491"/>
                  <a:gd name="connsiteY18" fmla="*/ 1751031 h 2736755"/>
                  <a:gd name="connsiteX19" fmla="*/ 1147791 w 1195491"/>
                  <a:gd name="connsiteY19" fmla="*/ 1929002 h 2736755"/>
                  <a:gd name="connsiteX20" fmla="*/ 1124832 w 1195491"/>
                  <a:gd name="connsiteY20" fmla="*/ 2070151 h 2736755"/>
                  <a:gd name="connsiteX21" fmla="*/ 988231 w 1195491"/>
                  <a:gd name="connsiteY21" fmla="*/ 2174478 h 2736755"/>
                  <a:gd name="connsiteX22" fmla="*/ 785713 w 1195491"/>
                  <a:gd name="connsiteY22" fmla="*/ 2217437 h 2736755"/>
                  <a:gd name="connsiteX23" fmla="*/ 679797 w 1195491"/>
                  <a:gd name="connsiteY23" fmla="*/ 2214404 h 2736755"/>
                  <a:gd name="connsiteX24" fmla="*/ 613880 w 1195491"/>
                  <a:gd name="connsiteY24" fmla="*/ 2229710 h 2736755"/>
                  <a:gd name="connsiteX25" fmla="*/ 638427 w 1195491"/>
                  <a:gd name="connsiteY25" fmla="*/ 2309490 h 2736755"/>
                  <a:gd name="connsiteX26" fmla="*/ 742755 w 1195491"/>
                  <a:gd name="connsiteY26" fmla="*/ 2401544 h 2736755"/>
                  <a:gd name="connsiteX27" fmla="*/ 791850 w 1195491"/>
                  <a:gd name="connsiteY27" fmla="*/ 2536556 h 2736755"/>
                  <a:gd name="connsiteX28" fmla="*/ 699796 w 1195491"/>
                  <a:gd name="connsiteY28" fmla="*/ 2671568 h 2736755"/>
                  <a:gd name="connsiteX29" fmla="*/ 546374 w 1195491"/>
                  <a:gd name="connsiteY29" fmla="*/ 2726800 h 2736755"/>
                  <a:gd name="connsiteX30" fmla="*/ 399088 w 1195491"/>
                  <a:gd name="connsiteY30" fmla="*/ 2708390 h 2736755"/>
                  <a:gd name="connsiteX31" fmla="*/ 270213 w 1195491"/>
                  <a:gd name="connsiteY31" fmla="*/ 2671568 h 2736755"/>
                  <a:gd name="connsiteX32" fmla="*/ 104516 w 1195491"/>
                  <a:gd name="connsiteY32" fmla="*/ 2720663 h 2736755"/>
                  <a:gd name="connsiteX33" fmla="*/ 188 w 1195491"/>
                  <a:gd name="connsiteY33" fmla="*/ 2720663 h 2736755"/>
                  <a:gd name="connsiteX34" fmla="*/ 129064 w 1195491"/>
                  <a:gd name="connsiteY34" fmla="*/ 2530419 h 2736755"/>
                  <a:gd name="connsiteX35" fmla="*/ 257939 w 1195491"/>
                  <a:gd name="connsiteY35" fmla="*/ 2493598 h 2736755"/>
                  <a:gd name="connsiteX36" fmla="*/ 411362 w 1195491"/>
                  <a:gd name="connsiteY36" fmla="*/ 2487461 h 2736755"/>
                  <a:gd name="connsiteX37" fmla="*/ 527963 w 1195491"/>
                  <a:gd name="connsiteY37" fmla="*/ 2518145 h 2736755"/>
                  <a:gd name="connsiteX38" fmla="*/ 570921 w 1195491"/>
                  <a:gd name="connsiteY38" fmla="*/ 2475187 h 2736755"/>
                  <a:gd name="connsiteX39" fmla="*/ 460457 w 1195491"/>
                  <a:gd name="connsiteY39" fmla="*/ 2389270 h 2736755"/>
                  <a:gd name="connsiteX40" fmla="*/ 405225 w 1195491"/>
                  <a:gd name="connsiteY40" fmla="*/ 2278806 h 2736755"/>
                  <a:gd name="connsiteX41" fmla="*/ 448183 w 1195491"/>
                  <a:gd name="connsiteY41" fmla="*/ 2100835 h 2736755"/>
                  <a:gd name="connsiteX42" fmla="*/ 577058 w 1195491"/>
                  <a:gd name="connsiteY42" fmla="*/ 2033329 h 2736755"/>
                  <a:gd name="connsiteX43" fmla="*/ 761166 w 1195491"/>
                  <a:gd name="connsiteY43" fmla="*/ 2033329 h 2736755"/>
                  <a:gd name="connsiteX44" fmla="*/ 877767 w 1195491"/>
                  <a:gd name="connsiteY44" fmla="*/ 2027192 h 2736755"/>
                  <a:gd name="connsiteX45" fmla="*/ 945273 w 1195491"/>
                  <a:gd name="connsiteY45" fmla="*/ 1965823 h 2736755"/>
                  <a:gd name="connsiteX46" fmla="*/ 926862 w 1195491"/>
                  <a:gd name="connsiteY46" fmla="*/ 1898317 h 2736755"/>
                  <a:gd name="connsiteX47" fmla="*/ 865493 w 1195491"/>
                  <a:gd name="connsiteY47" fmla="*/ 1910591 h 2736755"/>
                  <a:gd name="connsiteX48" fmla="*/ 767302 w 1195491"/>
                  <a:gd name="connsiteY48" fmla="*/ 1959686 h 2736755"/>
                  <a:gd name="connsiteX49" fmla="*/ 620995 w 1195491"/>
                  <a:gd name="connsiteY49" fmla="*/ 2005343 h 2736755"/>
                  <a:gd name="connsiteX50" fmla="*/ 466594 w 1195491"/>
                  <a:gd name="connsiteY50" fmla="*/ 1990371 h 2736755"/>
                  <a:gd name="connsiteX51" fmla="*/ 380677 w 1195491"/>
                  <a:gd name="connsiteY51" fmla="*/ 1929002 h 2736755"/>
                  <a:gd name="connsiteX52" fmla="*/ 337719 w 1195491"/>
                  <a:gd name="connsiteY52" fmla="*/ 1824674 h 2736755"/>
                  <a:gd name="connsiteX53" fmla="*/ 362266 w 1195491"/>
                  <a:gd name="connsiteY53" fmla="*/ 1726483 h 2736755"/>
                  <a:gd name="connsiteX54" fmla="*/ 423635 w 1195491"/>
                  <a:gd name="connsiteY54" fmla="*/ 1646704 h 2736755"/>
                  <a:gd name="connsiteX55" fmla="*/ 546374 w 1195491"/>
                  <a:gd name="connsiteY55" fmla="*/ 1573061 h 2736755"/>
                  <a:gd name="connsiteX56" fmla="*/ 699796 w 1195491"/>
                  <a:gd name="connsiteY56" fmla="*/ 1465628 h 2736755"/>
                  <a:gd name="connsiteX57" fmla="*/ 773439 w 1195491"/>
                  <a:gd name="connsiteY57" fmla="*/ 1345995 h 2736755"/>
                  <a:gd name="connsiteX58" fmla="*/ 779576 w 1195491"/>
                  <a:gd name="connsiteY58" fmla="*/ 1178311 h 2736755"/>
                  <a:gd name="connsiteX59" fmla="*/ 738901 w 1195491"/>
                  <a:gd name="connsiteY59" fmla="*/ 1000341 h 2736755"/>
                  <a:gd name="connsiteX60" fmla="*/ 693660 w 1195491"/>
                  <a:gd name="connsiteY60" fmla="*/ 842768 h 2736755"/>
                  <a:gd name="connsiteX61" fmla="*/ 656838 w 1195491"/>
                  <a:gd name="connsiteY61" fmla="*/ 578881 h 2736755"/>
                  <a:gd name="connsiteX62" fmla="*/ 719060 w 1195491"/>
                  <a:gd name="connsiteY62" fmla="*/ 370652 h 2736755"/>
                  <a:gd name="connsiteX63" fmla="*/ 836726 w 1195491"/>
                  <a:gd name="connsiteY63" fmla="*/ 199671 h 2736755"/>
                  <a:gd name="connsiteX64" fmla="*/ 938731 w 1195491"/>
                  <a:gd name="connsiteY64" fmla="*/ 110579 h 2736755"/>
                  <a:gd name="connsiteX65" fmla="*/ 1029293 w 1195491"/>
                  <a:gd name="connsiteY65" fmla="*/ 55347 h 2736755"/>
                  <a:gd name="connsiteX66" fmla="*/ 1188640 w 1195491"/>
                  <a:gd name="connsiteY66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79544 w 1195491"/>
                  <a:gd name="connsiteY6" fmla="*/ 443314 h 2736755"/>
                  <a:gd name="connsiteX7" fmla="*/ 845362 w 1195491"/>
                  <a:gd name="connsiteY7" fmla="*/ 605118 h 2736755"/>
                  <a:gd name="connsiteX8" fmla="*/ 896178 w 1195491"/>
                  <a:gd name="connsiteY8" fmla="*/ 885726 h 2736755"/>
                  <a:gd name="connsiteX9" fmla="*/ 969821 w 1195491"/>
                  <a:gd name="connsiteY9" fmla="*/ 1180298 h 2736755"/>
                  <a:gd name="connsiteX10" fmla="*/ 973259 w 1195491"/>
                  <a:gd name="connsiteY10" fmla="*/ 1394112 h 2736755"/>
                  <a:gd name="connsiteX11" fmla="*/ 896178 w 1195491"/>
                  <a:gd name="connsiteY11" fmla="*/ 1554649 h 2736755"/>
                  <a:gd name="connsiteX12" fmla="*/ 773439 w 1195491"/>
                  <a:gd name="connsiteY12" fmla="*/ 1652841 h 2736755"/>
                  <a:gd name="connsiteX13" fmla="*/ 662975 w 1195491"/>
                  <a:gd name="connsiteY13" fmla="*/ 1695799 h 2736755"/>
                  <a:gd name="connsiteX14" fmla="*/ 583195 w 1195491"/>
                  <a:gd name="connsiteY14" fmla="*/ 1769442 h 2736755"/>
                  <a:gd name="connsiteX15" fmla="*/ 626153 w 1195491"/>
                  <a:gd name="connsiteY15" fmla="*/ 1818537 h 2736755"/>
                  <a:gd name="connsiteX16" fmla="*/ 779576 w 1195491"/>
                  <a:gd name="connsiteY16" fmla="*/ 1751031 h 2736755"/>
                  <a:gd name="connsiteX17" fmla="*/ 882387 w 1195491"/>
                  <a:gd name="connsiteY17" fmla="*/ 1695799 h 2736755"/>
                  <a:gd name="connsiteX18" fmla="*/ 982094 w 1195491"/>
                  <a:gd name="connsiteY18" fmla="*/ 1695799 h 2736755"/>
                  <a:gd name="connsiteX19" fmla="*/ 1080285 w 1195491"/>
                  <a:gd name="connsiteY19" fmla="*/ 1751031 h 2736755"/>
                  <a:gd name="connsiteX20" fmla="*/ 1147791 w 1195491"/>
                  <a:gd name="connsiteY20" fmla="*/ 1929002 h 2736755"/>
                  <a:gd name="connsiteX21" fmla="*/ 1124832 w 1195491"/>
                  <a:gd name="connsiteY21" fmla="*/ 2070151 h 2736755"/>
                  <a:gd name="connsiteX22" fmla="*/ 988231 w 1195491"/>
                  <a:gd name="connsiteY22" fmla="*/ 2174478 h 2736755"/>
                  <a:gd name="connsiteX23" fmla="*/ 785713 w 1195491"/>
                  <a:gd name="connsiteY23" fmla="*/ 2217437 h 2736755"/>
                  <a:gd name="connsiteX24" fmla="*/ 679797 w 1195491"/>
                  <a:gd name="connsiteY24" fmla="*/ 2214404 h 2736755"/>
                  <a:gd name="connsiteX25" fmla="*/ 613880 w 1195491"/>
                  <a:gd name="connsiteY25" fmla="*/ 2229710 h 2736755"/>
                  <a:gd name="connsiteX26" fmla="*/ 638427 w 1195491"/>
                  <a:gd name="connsiteY26" fmla="*/ 2309490 h 2736755"/>
                  <a:gd name="connsiteX27" fmla="*/ 742755 w 1195491"/>
                  <a:gd name="connsiteY27" fmla="*/ 2401544 h 2736755"/>
                  <a:gd name="connsiteX28" fmla="*/ 791850 w 1195491"/>
                  <a:gd name="connsiteY28" fmla="*/ 2536556 h 2736755"/>
                  <a:gd name="connsiteX29" fmla="*/ 699796 w 1195491"/>
                  <a:gd name="connsiteY29" fmla="*/ 2671568 h 2736755"/>
                  <a:gd name="connsiteX30" fmla="*/ 546374 w 1195491"/>
                  <a:gd name="connsiteY30" fmla="*/ 2726800 h 2736755"/>
                  <a:gd name="connsiteX31" fmla="*/ 399088 w 1195491"/>
                  <a:gd name="connsiteY31" fmla="*/ 2708390 h 2736755"/>
                  <a:gd name="connsiteX32" fmla="*/ 270213 w 1195491"/>
                  <a:gd name="connsiteY32" fmla="*/ 2671568 h 2736755"/>
                  <a:gd name="connsiteX33" fmla="*/ 104516 w 1195491"/>
                  <a:gd name="connsiteY33" fmla="*/ 2720663 h 2736755"/>
                  <a:gd name="connsiteX34" fmla="*/ 188 w 1195491"/>
                  <a:gd name="connsiteY34" fmla="*/ 2720663 h 2736755"/>
                  <a:gd name="connsiteX35" fmla="*/ 129064 w 1195491"/>
                  <a:gd name="connsiteY35" fmla="*/ 2530419 h 2736755"/>
                  <a:gd name="connsiteX36" fmla="*/ 257939 w 1195491"/>
                  <a:gd name="connsiteY36" fmla="*/ 2493598 h 2736755"/>
                  <a:gd name="connsiteX37" fmla="*/ 411362 w 1195491"/>
                  <a:gd name="connsiteY37" fmla="*/ 2487461 h 2736755"/>
                  <a:gd name="connsiteX38" fmla="*/ 527963 w 1195491"/>
                  <a:gd name="connsiteY38" fmla="*/ 2518145 h 2736755"/>
                  <a:gd name="connsiteX39" fmla="*/ 570921 w 1195491"/>
                  <a:gd name="connsiteY39" fmla="*/ 2475187 h 2736755"/>
                  <a:gd name="connsiteX40" fmla="*/ 460457 w 1195491"/>
                  <a:gd name="connsiteY40" fmla="*/ 2389270 h 2736755"/>
                  <a:gd name="connsiteX41" fmla="*/ 405225 w 1195491"/>
                  <a:gd name="connsiteY41" fmla="*/ 2278806 h 2736755"/>
                  <a:gd name="connsiteX42" fmla="*/ 448183 w 1195491"/>
                  <a:gd name="connsiteY42" fmla="*/ 2100835 h 2736755"/>
                  <a:gd name="connsiteX43" fmla="*/ 577058 w 1195491"/>
                  <a:gd name="connsiteY43" fmla="*/ 2033329 h 2736755"/>
                  <a:gd name="connsiteX44" fmla="*/ 761166 w 1195491"/>
                  <a:gd name="connsiteY44" fmla="*/ 2033329 h 2736755"/>
                  <a:gd name="connsiteX45" fmla="*/ 877767 w 1195491"/>
                  <a:gd name="connsiteY45" fmla="*/ 2027192 h 2736755"/>
                  <a:gd name="connsiteX46" fmla="*/ 945273 w 1195491"/>
                  <a:gd name="connsiteY46" fmla="*/ 1965823 h 2736755"/>
                  <a:gd name="connsiteX47" fmla="*/ 926862 w 1195491"/>
                  <a:gd name="connsiteY47" fmla="*/ 1898317 h 2736755"/>
                  <a:gd name="connsiteX48" fmla="*/ 865493 w 1195491"/>
                  <a:gd name="connsiteY48" fmla="*/ 1910591 h 2736755"/>
                  <a:gd name="connsiteX49" fmla="*/ 767302 w 1195491"/>
                  <a:gd name="connsiteY49" fmla="*/ 1959686 h 2736755"/>
                  <a:gd name="connsiteX50" fmla="*/ 620995 w 1195491"/>
                  <a:gd name="connsiteY50" fmla="*/ 2005343 h 2736755"/>
                  <a:gd name="connsiteX51" fmla="*/ 466594 w 1195491"/>
                  <a:gd name="connsiteY51" fmla="*/ 1990371 h 2736755"/>
                  <a:gd name="connsiteX52" fmla="*/ 380677 w 1195491"/>
                  <a:gd name="connsiteY52" fmla="*/ 1929002 h 2736755"/>
                  <a:gd name="connsiteX53" fmla="*/ 337719 w 1195491"/>
                  <a:gd name="connsiteY53" fmla="*/ 1824674 h 2736755"/>
                  <a:gd name="connsiteX54" fmla="*/ 362266 w 1195491"/>
                  <a:gd name="connsiteY54" fmla="*/ 1726483 h 2736755"/>
                  <a:gd name="connsiteX55" fmla="*/ 423635 w 1195491"/>
                  <a:gd name="connsiteY55" fmla="*/ 1646704 h 2736755"/>
                  <a:gd name="connsiteX56" fmla="*/ 546374 w 1195491"/>
                  <a:gd name="connsiteY56" fmla="*/ 1573061 h 2736755"/>
                  <a:gd name="connsiteX57" fmla="*/ 699796 w 1195491"/>
                  <a:gd name="connsiteY57" fmla="*/ 1465628 h 2736755"/>
                  <a:gd name="connsiteX58" fmla="*/ 773439 w 1195491"/>
                  <a:gd name="connsiteY58" fmla="*/ 1345995 h 2736755"/>
                  <a:gd name="connsiteX59" fmla="*/ 779576 w 1195491"/>
                  <a:gd name="connsiteY59" fmla="*/ 1178311 h 2736755"/>
                  <a:gd name="connsiteX60" fmla="*/ 738901 w 1195491"/>
                  <a:gd name="connsiteY60" fmla="*/ 1000341 h 2736755"/>
                  <a:gd name="connsiteX61" fmla="*/ 693660 w 1195491"/>
                  <a:gd name="connsiteY61" fmla="*/ 842768 h 2736755"/>
                  <a:gd name="connsiteX62" fmla="*/ 656838 w 1195491"/>
                  <a:gd name="connsiteY62" fmla="*/ 578881 h 2736755"/>
                  <a:gd name="connsiteX63" fmla="*/ 719060 w 1195491"/>
                  <a:gd name="connsiteY63" fmla="*/ 370652 h 2736755"/>
                  <a:gd name="connsiteX64" fmla="*/ 836726 w 1195491"/>
                  <a:gd name="connsiteY64" fmla="*/ 199671 h 2736755"/>
                  <a:gd name="connsiteX65" fmla="*/ 938731 w 1195491"/>
                  <a:gd name="connsiteY65" fmla="*/ 110579 h 2736755"/>
                  <a:gd name="connsiteX66" fmla="*/ 1029293 w 1195491"/>
                  <a:gd name="connsiteY66" fmla="*/ 55347 h 2736755"/>
                  <a:gd name="connsiteX67" fmla="*/ 1188640 w 1195491"/>
                  <a:gd name="connsiteY67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79544 w 1195491"/>
                  <a:gd name="connsiteY6" fmla="*/ 471889 h 2736755"/>
                  <a:gd name="connsiteX7" fmla="*/ 845362 w 1195491"/>
                  <a:gd name="connsiteY7" fmla="*/ 605118 h 2736755"/>
                  <a:gd name="connsiteX8" fmla="*/ 896178 w 1195491"/>
                  <a:gd name="connsiteY8" fmla="*/ 885726 h 2736755"/>
                  <a:gd name="connsiteX9" fmla="*/ 969821 w 1195491"/>
                  <a:gd name="connsiteY9" fmla="*/ 1180298 h 2736755"/>
                  <a:gd name="connsiteX10" fmla="*/ 973259 w 1195491"/>
                  <a:gd name="connsiteY10" fmla="*/ 1394112 h 2736755"/>
                  <a:gd name="connsiteX11" fmla="*/ 896178 w 1195491"/>
                  <a:gd name="connsiteY11" fmla="*/ 1554649 h 2736755"/>
                  <a:gd name="connsiteX12" fmla="*/ 773439 w 1195491"/>
                  <a:gd name="connsiteY12" fmla="*/ 1652841 h 2736755"/>
                  <a:gd name="connsiteX13" fmla="*/ 662975 w 1195491"/>
                  <a:gd name="connsiteY13" fmla="*/ 1695799 h 2736755"/>
                  <a:gd name="connsiteX14" fmla="*/ 583195 w 1195491"/>
                  <a:gd name="connsiteY14" fmla="*/ 1769442 h 2736755"/>
                  <a:gd name="connsiteX15" fmla="*/ 626153 w 1195491"/>
                  <a:gd name="connsiteY15" fmla="*/ 1818537 h 2736755"/>
                  <a:gd name="connsiteX16" fmla="*/ 779576 w 1195491"/>
                  <a:gd name="connsiteY16" fmla="*/ 1751031 h 2736755"/>
                  <a:gd name="connsiteX17" fmla="*/ 882387 w 1195491"/>
                  <a:gd name="connsiteY17" fmla="*/ 1695799 h 2736755"/>
                  <a:gd name="connsiteX18" fmla="*/ 982094 w 1195491"/>
                  <a:gd name="connsiteY18" fmla="*/ 1695799 h 2736755"/>
                  <a:gd name="connsiteX19" fmla="*/ 1080285 w 1195491"/>
                  <a:gd name="connsiteY19" fmla="*/ 1751031 h 2736755"/>
                  <a:gd name="connsiteX20" fmla="*/ 1147791 w 1195491"/>
                  <a:gd name="connsiteY20" fmla="*/ 1929002 h 2736755"/>
                  <a:gd name="connsiteX21" fmla="*/ 1124832 w 1195491"/>
                  <a:gd name="connsiteY21" fmla="*/ 2070151 h 2736755"/>
                  <a:gd name="connsiteX22" fmla="*/ 988231 w 1195491"/>
                  <a:gd name="connsiteY22" fmla="*/ 2174478 h 2736755"/>
                  <a:gd name="connsiteX23" fmla="*/ 785713 w 1195491"/>
                  <a:gd name="connsiteY23" fmla="*/ 2217437 h 2736755"/>
                  <a:gd name="connsiteX24" fmla="*/ 679797 w 1195491"/>
                  <a:gd name="connsiteY24" fmla="*/ 2214404 h 2736755"/>
                  <a:gd name="connsiteX25" fmla="*/ 613880 w 1195491"/>
                  <a:gd name="connsiteY25" fmla="*/ 2229710 h 2736755"/>
                  <a:gd name="connsiteX26" fmla="*/ 638427 w 1195491"/>
                  <a:gd name="connsiteY26" fmla="*/ 2309490 h 2736755"/>
                  <a:gd name="connsiteX27" fmla="*/ 742755 w 1195491"/>
                  <a:gd name="connsiteY27" fmla="*/ 2401544 h 2736755"/>
                  <a:gd name="connsiteX28" fmla="*/ 791850 w 1195491"/>
                  <a:gd name="connsiteY28" fmla="*/ 2536556 h 2736755"/>
                  <a:gd name="connsiteX29" fmla="*/ 699796 w 1195491"/>
                  <a:gd name="connsiteY29" fmla="*/ 2671568 h 2736755"/>
                  <a:gd name="connsiteX30" fmla="*/ 546374 w 1195491"/>
                  <a:gd name="connsiteY30" fmla="*/ 2726800 h 2736755"/>
                  <a:gd name="connsiteX31" fmla="*/ 399088 w 1195491"/>
                  <a:gd name="connsiteY31" fmla="*/ 2708390 h 2736755"/>
                  <a:gd name="connsiteX32" fmla="*/ 270213 w 1195491"/>
                  <a:gd name="connsiteY32" fmla="*/ 2671568 h 2736755"/>
                  <a:gd name="connsiteX33" fmla="*/ 104516 w 1195491"/>
                  <a:gd name="connsiteY33" fmla="*/ 2720663 h 2736755"/>
                  <a:gd name="connsiteX34" fmla="*/ 188 w 1195491"/>
                  <a:gd name="connsiteY34" fmla="*/ 2720663 h 2736755"/>
                  <a:gd name="connsiteX35" fmla="*/ 129064 w 1195491"/>
                  <a:gd name="connsiteY35" fmla="*/ 2530419 h 2736755"/>
                  <a:gd name="connsiteX36" fmla="*/ 257939 w 1195491"/>
                  <a:gd name="connsiteY36" fmla="*/ 2493598 h 2736755"/>
                  <a:gd name="connsiteX37" fmla="*/ 411362 w 1195491"/>
                  <a:gd name="connsiteY37" fmla="*/ 2487461 h 2736755"/>
                  <a:gd name="connsiteX38" fmla="*/ 527963 w 1195491"/>
                  <a:gd name="connsiteY38" fmla="*/ 2518145 h 2736755"/>
                  <a:gd name="connsiteX39" fmla="*/ 570921 w 1195491"/>
                  <a:gd name="connsiteY39" fmla="*/ 2475187 h 2736755"/>
                  <a:gd name="connsiteX40" fmla="*/ 460457 w 1195491"/>
                  <a:gd name="connsiteY40" fmla="*/ 2389270 h 2736755"/>
                  <a:gd name="connsiteX41" fmla="*/ 405225 w 1195491"/>
                  <a:gd name="connsiteY41" fmla="*/ 2278806 h 2736755"/>
                  <a:gd name="connsiteX42" fmla="*/ 448183 w 1195491"/>
                  <a:gd name="connsiteY42" fmla="*/ 2100835 h 2736755"/>
                  <a:gd name="connsiteX43" fmla="*/ 577058 w 1195491"/>
                  <a:gd name="connsiteY43" fmla="*/ 2033329 h 2736755"/>
                  <a:gd name="connsiteX44" fmla="*/ 761166 w 1195491"/>
                  <a:gd name="connsiteY44" fmla="*/ 2033329 h 2736755"/>
                  <a:gd name="connsiteX45" fmla="*/ 877767 w 1195491"/>
                  <a:gd name="connsiteY45" fmla="*/ 2027192 h 2736755"/>
                  <a:gd name="connsiteX46" fmla="*/ 945273 w 1195491"/>
                  <a:gd name="connsiteY46" fmla="*/ 1965823 h 2736755"/>
                  <a:gd name="connsiteX47" fmla="*/ 926862 w 1195491"/>
                  <a:gd name="connsiteY47" fmla="*/ 1898317 h 2736755"/>
                  <a:gd name="connsiteX48" fmla="*/ 865493 w 1195491"/>
                  <a:gd name="connsiteY48" fmla="*/ 1910591 h 2736755"/>
                  <a:gd name="connsiteX49" fmla="*/ 767302 w 1195491"/>
                  <a:gd name="connsiteY49" fmla="*/ 1959686 h 2736755"/>
                  <a:gd name="connsiteX50" fmla="*/ 620995 w 1195491"/>
                  <a:gd name="connsiteY50" fmla="*/ 2005343 h 2736755"/>
                  <a:gd name="connsiteX51" fmla="*/ 466594 w 1195491"/>
                  <a:gd name="connsiteY51" fmla="*/ 1990371 h 2736755"/>
                  <a:gd name="connsiteX52" fmla="*/ 380677 w 1195491"/>
                  <a:gd name="connsiteY52" fmla="*/ 1929002 h 2736755"/>
                  <a:gd name="connsiteX53" fmla="*/ 337719 w 1195491"/>
                  <a:gd name="connsiteY53" fmla="*/ 1824674 h 2736755"/>
                  <a:gd name="connsiteX54" fmla="*/ 362266 w 1195491"/>
                  <a:gd name="connsiteY54" fmla="*/ 1726483 h 2736755"/>
                  <a:gd name="connsiteX55" fmla="*/ 423635 w 1195491"/>
                  <a:gd name="connsiteY55" fmla="*/ 1646704 h 2736755"/>
                  <a:gd name="connsiteX56" fmla="*/ 546374 w 1195491"/>
                  <a:gd name="connsiteY56" fmla="*/ 1573061 h 2736755"/>
                  <a:gd name="connsiteX57" fmla="*/ 699796 w 1195491"/>
                  <a:gd name="connsiteY57" fmla="*/ 1465628 h 2736755"/>
                  <a:gd name="connsiteX58" fmla="*/ 773439 w 1195491"/>
                  <a:gd name="connsiteY58" fmla="*/ 1345995 h 2736755"/>
                  <a:gd name="connsiteX59" fmla="*/ 779576 w 1195491"/>
                  <a:gd name="connsiteY59" fmla="*/ 1178311 h 2736755"/>
                  <a:gd name="connsiteX60" fmla="*/ 738901 w 1195491"/>
                  <a:gd name="connsiteY60" fmla="*/ 1000341 h 2736755"/>
                  <a:gd name="connsiteX61" fmla="*/ 693660 w 1195491"/>
                  <a:gd name="connsiteY61" fmla="*/ 842768 h 2736755"/>
                  <a:gd name="connsiteX62" fmla="*/ 656838 w 1195491"/>
                  <a:gd name="connsiteY62" fmla="*/ 578881 h 2736755"/>
                  <a:gd name="connsiteX63" fmla="*/ 719060 w 1195491"/>
                  <a:gd name="connsiteY63" fmla="*/ 370652 h 2736755"/>
                  <a:gd name="connsiteX64" fmla="*/ 836726 w 1195491"/>
                  <a:gd name="connsiteY64" fmla="*/ 199671 h 2736755"/>
                  <a:gd name="connsiteX65" fmla="*/ 938731 w 1195491"/>
                  <a:gd name="connsiteY65" fmla="*/ 110579 h 2736755"/>
                  <a:gd name="connsiteX66" fmla="*/ 1029293 w 1195491"/>
                  <a:gd name="connsiteY66" fmla="*/ 55347 h 2736755"/>
                  <a:gd name="connsiteX67" fmla="*/ 1188640 w 1195491"/>
                  <a:gd name="connsiteY67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79544 w 1195491"/>
                  <a:gd name="connsiteY6" fmla="*/ 471889 h 2736755"/>
                  <a:gd name="connsiteX7" fmla="*/ 845362 w 1195491"/>
                  <a:gd name="connsiteY7" fmla="*/ 605118 h 2736755"/>
                  <a:gd name="connsiteX8" fmla="*/ 896178 w 1195491"/>
                  <a:gd name="connsiteY8" fmla="*/ 885726 h 2736755"/>
                  <a:gd name="connsiteX9" fmla="*/ 969821 w 1195491"/>
                  <a:gd name="connsiteY9" fmla="*/ 1180298 h 2736755"/>
                  <a:gd name="connsiteX10" fmla="*/ 973259 w 1195491"/>
                  <a:gd name="connsiteY10" fmla="*/ 1394112 h 2736755"/>
                  <a:gd name="connsiteX11" fmla="*/ 896178 w 1195491"/>
                  <a:gd name="connsiteY11" fmla="*/ 1554649 h 2736755"/>
                  <a:gd name="connsiteX12" fmla="*/ 773439 w 1195491"/>
                  <a:gd name="connsiteY12" fmla="*/ 1652841 h 2736755"/>
                  <a:gd name="connsiteX13" fmla="*/ 662975 w 1195491"/>
                  <a:gd name="connsiteY13" fmla="*/ 1695799 h 2736755"/>
                  <a:gd name="connsiteX14" fmla="*/ 583195 w 1195491"/>
                  <a:gd name="connsiteY14" fmla="*/ 1769442 h 2736755"/>
                  <a:gd name="connsiteX15" fmla="*/ 626153 w 1195491"/>
                  <a:gd name="connsiteY15" fmla="*/ 1818537 h 2736755"/>
                  <a:gd name="connsiteX16" fmla="*/ 779576 w 1195491"/>
                  <a:gd name="connsiteY16" fmla="*/ 1751031 h 2736755"/>
                  <a:gd name="connsiteX17" fmla="*/ 882387 w 1195491"/>
                  <a:gd name="connsiteY17" fmla="*/ 1695799 h 2736755"/>
                  <a:gd name="connsiteX18" fmla="*/ 982094 w 1195491"/>
                  <a:gd name="connsiteY18" fmla="*/ 1695799 h 2736755"/>
                  <a:gd name="connsiteX19" fmla="*/ 1080285 w 1195491"/>
                  <a:gd name="connsiteY19" fmla="*/ 1751031 h 2736755"/>
                  <a:gd name="connsiteX20" fmla="*/ 1147791 w 1195491"/>
                  <a:gd name="connsiteY20" fmla="*/ 1929002 h 2736755"/>
                  <a:gd name="connsiteX21" fmla="*/ 1124832 w 1195491"/>
                  <a:gd name="connsiteY21" fmla="*/ 2070151 h 2736755"/>
                  <a:gd name="connsiteX22" fmla="*/ 988231 w 1195491"/>
                  <a:gd name="connsiteY22" fmla="*/ 2174478 h 2736755"/>
                  <a:gd name="connsiteX23" fmla="*/ 785713 w 1195491"/>
                  <a:gd name="connsiteY23" fmla="*/ 2217437 h 2736755"/>
                  <a:gd name="connsiteX24" fmla="*/ 679797 w 1195491"/>
                  <a:gd name="connsiteY24" fmla="*/ 2214404 h 2736755"/>
                  <a:gd name="connsiteX25" fmla="*/ 613880 w 1195491"/>
                  <a:gd name="connsiteY25" fmla="*/ 2229710 h 2736755"/>
                  <a:gd name="connsiteX26" fmla="*/ 638427 w 1195491"/>
                  <a:gd name="connsiteY26" fmla="*/ 2309490 h 2736755"/>
                  <a:gd name="connsiteX27" fmla="*/ 742755 w 1195491"/>
                  <a:gd name="connsiteY27" fmla="*/ 2401544 h 2736755"/>
                  <a:gd name="connsiteX28" fmla="*/ 791850 w 1195491"/>
                  <a:gd name="connsiteY28" fmla="*/ 2536556 h 2736755"/>
                  <a:gd name="connsiteX29" fmla="*/ 699796 w 1195491"/>
                  <a:gd name="connsiteY29" fmla="*/ 2671568 h 2736755"/>
                  <a:gd name="connsiteX30" fmla="*/ 546374 w 1195491"/>
                  <a:gd name="connsiteY30" fmla="*/ 2726800 h 2736755"/>
                  <a:gd name="connsiteX31" fmla="*/ 399088 w 1195491"/>
                  <a:gd name="connsiteY31" fmla="*/ 2708390 h 2736755"/>
                  <a:gd name="connsiteX32" fmla="*/ 270213 w 1195491"/>
                  <a:gd name="connsiteY32" fmla="*/ 2671568 h 2736755"/>
                  <a:gd name="connsiteX33" fmla="*/ 104516 w 1195491"/>
                  <a:gd name="connsiteY33" fmla="*/ 2720663 h 2736755"/>
                  <a:gd name="connsiteX34" fmla="*/ 188 w 1195491"/>
                  <a:gd name="connsiteY34" fmla="*/ 2720663 h 2736755"/>
                  <a:gd name="connsiteX35" fmla="*/ 129064 w 1195491"/>
                  <a:gd name="connsiteY35" fmla="*/ 2530419 h 2736755"/>
                  <a:gd name="connsiteX36" fmla="*/ 257939 w 1195491"/>
                  <a:gd name="connsiteY36" fmla="*/ 2493598 h 2736755"/>
                  <a:gd name="connsiteX37" fmla="*/ 411362 w 1195491"/>
                  <a:gd name="connsiteY37" fmla="*/ 2487461 h 2736755"/>
                  <a:gd name="connsiteX38" fmla="*/ 527963 w 1195491"/>
                  <a:gd name="connsiteY38" fmla="*/ 2518145 h 2736755"/>
                  <a:gd name="connsiteX39" fmla="*/ 570921 w 1195491"/>
                  <a:gd name="connsiteY39" fmla="*/ 2475187 h 2736755"/>
                  <a:gd name="connsiteX40" fmla="*/ 460457 w 1195491"/>
                  <a:gd name="connsiteY40" fmla="*/ 2389270 h 2736755"/>
                  <a:gd name="connsiteX41" fmla="*/ 405225 w 1195491"/>
                  <a:gd name="connsiteY41" fmla="*/ 2278806 h 2736755"/>
                  <a:gd name="connsiteX42" fmla="*/ 448183 w 1195491"/>
                  <a:gd name="connsiteY42" fmla="*/ 2100835 h 2736755"/>
                  <a:gd name="connsiteX43" fmla="*/ 577058 w 1195491"/>
                  <a:gd name="connsiteY43" fmla="*/ 2033329 h 2736755"/>
                  <a:gd name="connsiteX44" fmla="*/ 761166 w 1195491"/>
                  <a:gd name="connsiteY44" fmla="*/ 2033329 h 2736755"/>
                  <a:gd name="connsiteX45" fmla="*/ 877767 w 1195491"/>
                  <a:gd name="connsiteY45" fmla="*/ 2027192 h 2736755"/>
                  <a:gd name="connsiteX46" fmla="*/ 945273 w 1195491"/>
                  <a:gd name="connsiteY46" fmla="*/ 1965823 h 2736755"/>
                  <a:gd name="connsiteX47" fmla="*/ 926862 w 1195491"/>
                  <a:gd name="connsiteY47" fmla="*/ 1898317 h 2736755"/>
                  <a:gd name="connsiteX48" fmla="*/ 865493 w 1195491"/>
                  <a:gd name="connsiteY48" fmla="*/ 1910591 h 2736755"/>
                  <a:gd name="connsiteX49" fmla="*/ 767302 w 1195491"/>
                  <a:gd name="connsiteY49" fmla="*/ 1959686 h 2736755"/>
                  <a:gd name="connsiteX50" fmla="*/ 620995 w 1195491"/>
                  <a:gd name="connsiteY50" fmla="*/ 2005343 h 2736755"/>
                  <a:gd name="connsiteX51" fmla="*/ 466594 w 1195491"/>
                  <a:gd name="connsiteY51" fmla="*/ 1990371 h 2736755"/>
                  <a:gd name="connsiteX52" fmla="*/ 380677 w 1195491"/>
                  <a:gd name="connsiteY52" fmla="*/ 1929002 h 2736755"/>
                  <a:gd name="connsiteX53" fmla="*/ 337719 w 1195491"/>
                  <a:gd name="connsiteY53" fmla="*/ 1824674 h 2736755"/>
                  <a:gd name="connsiteX54" fmla="*/ 362266 w 1195491"/>
                  <a:gd name="connsiteY54" fmla="*/ 1726483 h 2736755"/>
                  <a:gd name="connsiteX55" fmla="*/ 423635 w 1195491"/>
                  <a:gd name="connsiteY55" fmla="*/ 1646704 h 2736755"/>
                  <a:gd name="connsiteX56" fmla="*/ 546374 w 1195491"/>
                  <a:gd name="connsiteY56" fmla="*/ 1573061 h 2736755"/>
                  <a:gd name="connsiteX57" fmla="*/ 699796 w 1195491"/>
                  <a:gd name="connsiteY57" fmla="*/ 1465628 h 2736755"/>
                  <a:gd name="connsiteX58" fmla="*/ 773439 w 1195491"/>
                  <a:gd name="connsiteY58" fmla="*/ 1345995 h 2736755"/>
                  <a:gd name="connsiteX59" fmla="*/ 779576 w 1195491"/>
                  <a:gd name="connsiteY59" fmla="*/ 1178311 h 2736755"/>
                  <a:gd name="connsiteX60" fmla="*/ 738901 w 1195491"/>
                  <a:gd name="connsiteY60" fmla="*/ 1000341 h 2736755"/>
                  <a:gd name="connsiteX61" fmla="*/ 693660 w 1195491"/>
                  <a:gd name="connsiteY61" fmla="*/ 842768 h 2736755"/>
                  <a:gd name="connsiteX62" fmla="*/ 679063 w 1195491"/>
                  <a:gd name="connsiteY62" fmla="*/ 556656 h 2736755"/>
                  <a:gd name="connsiteX63" fmla="*/ 719060 w 1195491"/>
                  <a:gd name="connsiteY63" fmla="*/ 370652 h 2736755"/>
                  <a:gd name="connsiteX64" fmla="*/ 836726 w 1195491"/>
                  <a:gd name="connsiteY64" fmla="*/ 199671 h 2736755"/>
                  <a:gd name="connsiteX65" fmla="*/ 938731 w 1195491"/>
                  <a:gd name="connsiteY65" fmla="*/ 110579 h 2736755"/>
                  <a:gd name="connsiteX66" fmla="*/ 1029293 w 1195491"/>
                  <a:gd name="connsiteY66" fmla="*/ 55347 h 2736755"/>
                  <a:gd name="connsiteX67" fmla="*/ 1188640 w 1195491"/>
                  <a:gd name="connsiteY67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63669 w 1195491"/>
                  <a:gd name="connsiteY6" fmla="*/ 462364 h 2736755"/>
                  <a:gd name="connsiteX7" fmla="*/ 845362 w 1195491"/>
                  <a:gd name="connsiteY7" fmla="*/ 605118 h 2736755"/>
                  <a:gd name="connsiteX8" fmla="*/ 896178 w 1195491"/>
                  <a:gd name="connsiteY8" fmla="*/ 885726 h 2736755"/>
                  <a:gd name="connsiteX9" fmla="*/ 969821 w 1195491"/>
                  <a:gd name="connsiteY9" fmla="*/ 1180298 h 2736755"/>
                  <a:gd name="connsiteX10" fmla="*/ 973259 w 1195491"/>
                  <a:gd name="connsiteY10" fmla="*/ 1394112 h 2736755"/>
                  <a:gd name="connsiteX11" fmla="*/ 896178 w 1195491"/>
                  <a:gd name="connsiteY11" fmla="*/ 1554649 h 2736755"/>
                  <a:gd name="connsiteX12" fmla="*/ 773439 w 1195491"/>
                  <a:gd name="connsiteY12" fmla="*/ 1652841 h 2736755"/>
                  <a:gd name="connsiteX13" fmla="*/ 662975 w 1195491"/>
                  <a:gd name="connsiteY13" fmla="*/ 1695799 h 2736755"/>
                  <a:gd name="connsiteX14" fmla="*/ 583195 w 1195491"/>
                  <a:gd name="connsiteY14" fmla="*/ 1769442 h 2736755"/>
                  <a:gd name="connsiteX15" fmla="*/ 626153 w 1195491"/>
                  <a:gd name="connsiteY15" fmla="*/ 1818537 h 2736755"/>
                  <a:gd name="connsiteX16" fmla="*/ 779576 w 1195491"/>
                  <a:gd name="connsiteY16" fmla="*/ 1751031 h 2736755"/>
                  <a:gd name="connsiteX17" fmla="*/ 882387 w 1195491"/>
                  <a:gd name="connsiteY17" fmla="*/ 1695799 h 2736755"/>
                  <a:gd name="connsiteX18" fmla="*/ 982094 w 1195491"/>
                  <a:gd name="connsiteY18" fmla="*/ 1695799 h 2736755"/>
                  <a:gd name="connsiteX19" fmla="*/ 1080285 w 1195491"/>
                  <a:gd name="connsiteY19" fmla="*/ 1751031 h 2736755"/>
                  <a:gd name="connsiteX20" fmla="*/ 1147791 w 1195491"/>
                  <a:gd name="connsiteY20" fmla="*/ 1929002 h 2736755"/>
                  <a:gd name="connsiteX21" fmla="*/ 1124832 w 1195491"/>
                  <a:gd name="connsiteY21" fmla="*/ 2070151 h 2736755"/>
                  <a:gd name="connsiteX22" fmla="*/ 988231 w 1195491"/>
                  <a:gd name="connsiteY22" fmla="*/ 2174478 h 2736755"/>
                  <a:gd name="connsiteX23" fmla="*/ 785713 w 1195491"/>
                  <a:gd name="connsiteY23" fmla="*/ 2217437 h 2736755"/>
                  <a:gd name="connsiteX24" fmla="*/ 679797 w 1195491"/>
                  <a:gd name="connsiteY24" fmla="*/ 2214404 h 2736755"/>
                  <a:gd name="connsiteX25" fmla="*/ 613880 w 1195491"/>
                  <a:gd name="connsiteY25" fmla="*/ 2229710 h 2736755"/>
                  <a:gd name="connsiteX26" fmla="*/ 638427 w 1195491"/>
                  <a:gd name="connsiteY26" fmla="*/ 2309490 h 2736755"/>
                  <a:gd name="connsiteX27" fmla="*/ 742755 w 1195491"/>
                  <a:gd name="connsiteY27" fmla="*/ 2401544 h 2736755"/>
                  <a:gd name="connsiteX28" fmla="*/ 791850 w 1195491"/>
                  <a:gd name="connsiteY28" fmla="*/ 2536556 h 2736755"/>
                  <a:gd name="connsiteX29" fmla="*/ 699796 w 1195491"/>
                  <a:gd name="connsiteY29" fmla="*/ 2671568 h 2736755"/>
                  <a:gd name="connsiteX30" fmla="*/ 546374 w 1195491"/>
                  <a:gd name="connsiteY30" fmla="*/ 2726800 h 2736755"/>
                  <a:gd name="connsiteX31" fmla="*/ 399088 w 1195491"/>
                  <a:gd name="connsiteY31" fmla="*/ 2708390 h 2736755"/>
                  <a:gd name="connsiteX32" fmla="*/ 270213 w 1195491"/>
                  <a:gd name="connsiteY32" fmla="*/ 2671568 h 2736755"/>
                  <a:gd name="connsiteX33" fmla="*/ 104516 w 1195491"/>
                  <a:gd name="connsiteY33" fmla="*/ 2720663 h 2736755"/>
                  <a:gd name="connsiteX34" fmla="*/ 188 w 1195491"/>
                  <a:gd name="connsiteY34" fmla="*/ 2720663 h 2736755"/>
                  <a:gd name="connsiteX35" fmla="*/ 129064 w 1195491"/>
                  <a:gd name="connsiteY35" fmla="*/ 2530419 h 2736755"/>
                  <a:gd name="connsiteX36" fmla="*/ 257939 w 1195491"/>
                  <a:gd name="connsiteY36" fmla="*/ 2493598 h 2736755"/>
                  <a:gd name="connsiteX37" fmla="*/ 411362 w 1195491"/>
                  <a:gd name="connsiteY37" fmla="*/ 2487461 h 2736755"/>
                  <a:gd name="connsiteX38" fmla="*/ 527963 w 1195491"/>
                  <a:gd name="connsiteY38" fmla="*/ 2518145 h 2736755"/>
                  <a:gd name="connsiteX39" fmla="*/ 570921 w 1195491"/>
                  <a:gd name="connsiteY39" fmla="*/ 2475187 h 2736755"/>
                  <a:gd name="connsiteX40" fmla="*/ 460457 w 1195491"/>
                  <a:gd name="connsiteY40" fmla="*/ 2389270 h 2736755"/>
                  <a:gd name="connsiteX41" fmla="*/ 405225 w 1195491"/>
                  <a:gd name="connsiteY41" fmla="*/ 2278806 h 2736755"/>
                  <a:gd name="connsiteX42" fmla="*/ 448183 w 1195491"/>
                  <a:gd name="connsiteY42" fmla="*/ 2100835 h 2736755"/>
                  <a:gd name="connsiteX43" fmla="*/ 577058 w 1195491"/>
                  <a:gd name="connsiteY43" fmla="*/ 2033329 h 2736755"/>
                  <a:gd name="connsiteX44" fmla="*/ 761166 w 1195491"/>
                  <a:gd name="connsiteY44" fmla="*/ 2033329 h 2736755"/>
                  <a:gd name="connsiteX45" fmla="*/ 877767 w 1195491"/>
                  <a:gd name="connsiteY45" fmla="*/ 2027192 h 2736755"/>
                  <a:gd name="connsiteX46" fmla="*/ 945273 w 1195491"/>
                  <a:gd name="connsiteY46" fmla="*/ 1965823 h 2736755"/>
                  <a:gd name="connsiteX47" fmla="*/ 926862 w 1195491"/>
                  <a:gd name="connsiteY47" fmla="*/ 1898317 h 2736755"/>
                  <a:gd name="connsiteX48" fmla="*/ 865493 w 1195491"/>
                  <a:gd name="connsiteY48" fmla="*/ 1910591 h 2736755"/>
                  <a:gd name="connsiteX49" fmla="*/ 767302 w 1195491"/>
                  <a:gd name="connsiteY49" fmla="*/ 1959686 h 2736755"/>
                  <a:gd name="connsiteX50" fmla="*/ 620995 w 1195491"/>
                  <a:gd name="connsiteY50" fmla="*/ 2005343 h 2736755"/>
                  <a:gd name="connsiteX51" fmla="*/ 466594 w 1195491"/>
                  <a:gd name="connsiteY51" fmla="*/ 1990371 h 2736755"/>
                  <a:gd name="connsiteX52" fmla="*/ 380677 w 1195491"/>
                  <a:gd name="connsiteY52" fmla="*/ 1929002 h 2736755"/>
                  <a:gd name="connsiteX53" fmla="*/ 337719 w 1195491"/>
                  <a:gd name="connsiteY53" fmla="*/ 1824674 h 2736755"/>
                  <a:gd name="connsiteX54" fmla="*/ 362266 w 1195491"/>
                  <a:gd name="connsiteY54" fmla="*/ 1726483 h 2736755"/>
                  <a:gd name="connsiteX55" fmla="*/ 423635 w 1195491"/>
                  <a:gd name="connsiteY55" fmla="*/ 1646704 h 2736755"/>
                  <a:gd name="connsiteX56" fmla="*/ 546374 w 1195491"/>
                  <a:gd name="connsiteY56" fmla="*/ 1573061 h 2736755"/>
                  <a:gd name="connsiteX57" fmla="*/ 699796 w 1195491"/>
                  <a:gd name="connsiteY57" fmla="*/ 1465628 h 2736755"/>
                  <a:gd name="connsiteX58" fmla="*/ 773439 w 1195491"/>
                  <a:gd name="connsiteY58" fmla="*/ 1345995 h 2736755"/>
                  <a:gd name="connsiteX59" fmla="*/ 779576 w 1195491"/>
                  <a:gd name="connsiteY59" fmla="*/ 1178311 h 2736755"/>
                  <a:gd name="connsiteX60" fmla="*/ 738901 w 1195491"/>
                  <a:gd name="connsiteY60" fmla="*/ 1000341 h 2736755"/>
                  <a:gd name="connsiteX61" fmla="*/ 693660 w 1195491"/>
                  <a:gd name="connsiteY61" fmla="*/ 842768 h 2736755"/>
                  <a:gd name="connsiteX62" fmla="*/ 679063 w 1195491"/>
                  <a:gd name="connsiteY62" fmla="*/ 556656 h 2736755"/>
                  <a:gd name="connsiteX63" fmla="*/ 719060 w 1195491"/>
                  <a:gd name="connsiteY63" fmla="*/ 370652 h 2736755"/>
                  <a:gd name="connsiteX64" fmla="*/ 836726 w 1195491"/>
                  <a:gd name="connsiteY64" fmla="*/ 199671 h 2736755"/>
                  <a:gd name="connsiteX65" fmla="*/ 938731 w 1195491"/>
                  <a:gd name="connsiteY65" fmla="*/ 110579 h 2736755"/>
                  <a:gd name="connsiteX66" fmla="*/ 1029293 w 1195491"/>
                  <a:gd name="connsiteY66" fmla="*/ 55347 h 2736755"/>
                  <a:gd name="connsiteX67" fmla="*/ 1188640 w 1195491"/>
                  <a:gd name="connsiteY67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63669 w 1195491"/>
                  <a:gd name="connsiteY6" fmla="*/ 462364 h 2736755"/>
                  <a:gd name="connsiteX7" fmla="*/ 845362 w 1195491"/>
                  <a:gd name="connsiteY7" fmla="*/ 605118 h 2736755"/>
                  <a:gd name="connsiteX8" fmla="*/ 896178 w 1195491"/>
                  <a:gd name="connsiteY8" fmla="*/ 885726 h 2736755"/>
                  <a:gd name="connsiteX9" fmla="*/ 969821 w 1195491"/>
                  <a:gd name="connsiteY9" fmla="*/ 1180298 h 2736755"/>
                  <a:gd name="connsiteX10" fmla="*/ 973259 w 1195491"/>
                  <a:gd name="connsiteY10" fmla="*/ 1394112 h 2736755"/>
                  <a:gd name="connsiteX11" fmla="*/ 896178 w 1195491"/>
                  <a:gd name="connsiteY11" fmla="*/ 1554649 h 2736755"/>
                  <a:gd name="connsiteX12" fmla="*/ 773439 w 1195491"/>
                  <a:gd name="connsiteY12" fmla="*/ 1652841 h 2736755"/>
                  <a:gd name="connsiteX13" fmla="*/ 662975 w 1195491"/>
                  <a:gd name="connsiteY13" fmla="*/ 1695799 h 2736755"/>
                  <a:gd name="connsiteX14" fmla="*/ 583195 w 1195491"/>
                  <a:gd name="connsiteY14" fmla="*/ 1769442 h 2736755"/>
                  <a:gd name="connsiteX15" fmla="*/ 626153 w 1195491"/>
                  <a:gd name="connsiteY15" fmla="*/ 1818537 h 2736755"/>
                  <a:gd name="connsiteX16" fmla="*/ 779576 w 1195491"/>
                  <a:gd name="connsiteY16" fmla="*/ 1751031 h 2736755"/>
                  <a:gd name="connsiteX17" fmla="*/ 882387 w 1195491"/>
                  <a:gd name="connsiteY17" fmla="*/ 1695799 h 2736755"/>
                  <a:gd name="connsiteX18" fmla="*/ 982094 w 1195491"/>
                  <a:gd name="connsiteY18" fmla="*/ 1695799 h 2736755"/>
                  <a:gd name="connsiteX19" fmla="*/ 1080285 w 1195491"/>
                  <a:gd name="connsiteY19" fmla="*/ 1751031 h 2736755"/>
                  <a:gd name="connsiteX20" fmla="*/ 1147791 w 1195491"/>
                  <a:gd name="connsiteY20" fmla="*/ 1929002 h 2736755"/>
                  <a:gd name="connsiteX21" fmla="*/ 1124832 w 1195491"/>
                  <a:gd name="connsiteY21" fmla="*/ 2070151 h 2736755"/>
                  <a:gd name="connsiteX22" fmla="*/ 988231 w 1195491"/>
                  <a:gd name="connsiteY22" fmla="*/ 2174478 h 2736755"/>
                  <a:gd name="connsiteX23" fmla="*/ 785713 w 1195491"/>
                  <a:gd name="connsiteY23" fmla="*/ 2217437 h 2736755"/>
                  <a:gd name="connsiteX24" fmla="*/ 679797 w 1195491"/>
                  <a:gd name="connsiteY24" fmla="*/ 2214404 h 2736755"/>
                  <a:gd name="connsiteX25" fmla="*/ 613880 w 1195491"/>
                  <a:gd name="connsiteY25" fmla="*/ 2229710 h 2736755"/>
                  <a:gd name="connsiteX26" fmla="*/ 638427 w 1195491"/>
                  <a:gd name="connsiteY26" fmla="*/ 2309490 h 2736755"/>
                  <a:gd name="connsiteX27" fmla="*/ 742755 w 1195491"/>
                  <a:gd name="connsiteY27" fmla="*/ 2401544 h 2736755"/>
                  <a:gd name="connsiteX28" fmla="*/ 791850 w 1195491"/>
                  <a:gd name="connsiteY28" fmla="*/ 2536556 h 2736755"/>
                  <a:gd name="connsiteX29" fmla="*/ 699796 w 1195491"/>
                  <a:gd name="connsiteY29" fmla="*/ 2671568 h 2736755"/>
                  <a:gd name="connsiteX30" fmla="*/ 546374 w 1195491"/>
                  <a:gd name="connsiteY30" fmla="*/ 2726800 h 2736755"/>
                  <a:gd name="connsiteX31" fmla="*/ 399088 w 1195491"/>
                  <a:gd name="connsiteY31" fmla="*/ 2708390 h 2736755"/>
                  <a:gd name="connsiteX32" fmla="*/ 270213 w 1195491"/>
                  <a:gd name="connsiteY32" fmla="*/ 2671568 h 2736755"/>
                  <a:gd name="connsiteX33" fmla="*/ 104516 w 1195491"/>
                  <a:gd name="connsiteY33" fmla="*/ 2720663 h 2736755"/>
                  <a:gd name="connsiteX34" fmla="*/ 188 w 1195491"/>
                  <a:gd name="connsiteY34" fmla="*/ 2720663 h 2736755"/>
                  <a:gd name="connsiteX35" fmla="*/ 129064 w 1195491"/>
                  <a:gd name="connsiteY35" fmla="*/ 2530419 h 2736755"/>
                  <a:gd name="connsiteX36" fmla="*/ 257939 w 1195491"/>
                  <a:gd name="connsiteY36" fmla="*/ 2493598 h 2736755"/>
                  <a:gd name="connsiteX37" fmla="*/ 411362 w 1195491"/>
                  <a:gd name="connsiteY37" fmla="*/ 2487461 h 2736755"/>
                  <a:gd name="connsiteX38" fmla="*/ 527963 w 1195491"/>
                  <a:gd name="connsiteY38" fmla="*/ 2518145 h 2736755"/>
                  <a:gd name="connsiteX39" fmla="*/ 570921 w 1195491"/>
                  <a:gd name="connsiteY39" fmla="*/ 2475187 h 2736755"/>
                  <a:gd name="connsiteX40" fmla="*/ 460457 w 1195491"/>
                  <a:gd name="connsiteY40" fmla="*/ 2389270 h 2736755"/>
                  <a:gd name="connsiteX41" fmla="*/ 405225 w 1195491"/>
                  <a:gd name="connsiteY41" fmla="*/ 2278806 h 2736755"/>
                  <a:gd name="connsiteX42" fmla="*/ 448183 w 1195491"/>
                  <a:gd name="connsiteY42" fmla="*/ 2100835 h 2736755"/>
                  <a:gd name="connsiteX43" fmla="*/ 577058 w 1195491"/>
                  <a:gd name="connsiteY43" fmla="*/ 2033329 h 2736755"/>
                  <a:gd name="connsiteX44" fmla="*/ 761166 w 1195491"/>
                  <a:gd name="connsiteY44" fmla="*/ 2033329 h 2736755"/>
                  <a:gd name="connsiteX45" fmla="*/ 877767 w 1195491"/>
                  <a:gd name="connsiteY45" fmla="*/ 2027192 h 2736755"/>
                  <a:gd name="connsiteX46" fmla="*/ 945273 w 1195491"/>
                  <a:gd name="connsiteY46" fmla="*/ 1965823 h 2736755"/>
                  <a:gd name="connsiteX47" fmla="*/ 926862 w 1195491"/>
                  <a:gd name="connsiteY47" fmla="*/ 1898317 h 2736755"/>
                  <a:gd name="connsiteX48" fmla="*/ 865493 w 1195491"/>
                  <a:gd name="connsiteY48" fmla="*/ 1910591 h 2736755"/>
                  <a:gd name="connsiteX49" fmla="*/ 767302 w 1195491"/>
                  <a:gd name="connsiteY49" fmla="*/ 1959686 h 2736755"/>
                  <a:gd name="connsiteX50" fmla="*/ 620995 w 1195491"/>
                  <a:gd name="connsiteY50" fmla="*/ 2005343 h 2736755"/>
                  <a:gd name="connsiteX51" fmla="*/ 466594 w 1195491"/>
                  <a:gd name="connsiteY51" fmla="*/ 1990371 h 2736755"/>
                  <a:gd name="connsiteX52" fmla="*/ 380677 w 1195491"/>
                  <a:gd name="connsiteY52" fmla="*/ 1929002 h 2736755"/>
                  <a:gd name="connsiteX53" fmla="*/ 337719 w 1195491"/>
                  <a:gd name="connsiteY53" fmla="*/ 1824674 h 2736755"/>
                  <a:gd name="connsiteX54" fmla="*/ 362266 w 1195491"/>
                  <a:gd name="connsiteY54" fmla="*/ 1726483 h 2736755"/>
                  <a:gd name="connsiteX55" fmla="*/ 423635 w 1195491"/>
                  <a:gd name="connsiteY55" fmla="*/ 1646704 h 2736755"/>
                  <a:gd name="connsiteX56" fmla="*/ 546374 w 1195491"/>
                  <a:gd name="connsiteY56" fmla="*/ 1573061 h 2736755"/>
                  <a:gd name="connsiteX57" fmla="*/ 699796 w 1195491"/>
                  <a:gd name="connsiteY57" fmla="*/ 1465628 h 2736755"/>
                  <a:gd name="connsiteX58" fmla="*/ 773439 w 1195491"/>
                  <a:gd name="connsiteY58" fmla="*/ 1345995 h 2736755"/>
                  <a:gd name="connsiteX59" fmla="*/ 779576 w 1195491"/>
                  <a:gd name="connsiteY59" fmla="*/ 1178311 h 2736755"/>
                  <a:gd name="connsiteX60" fmla="*/ 738901 w 1195491"/>
                  <a:gd name="connsiteY60" fmla="*/ 1000341 h 2736755"/>
                  <a:gd name="connsiteX61" fmla="*/ 709535 w 1195491"/>
                  <a:gd name="connsiteY61" fmla="*/ 849118 h 2736755"/>
                  <a:gd name="connsiteX62" fmla="*/ 679063 w 1195491"/>
                  <a:gd name="connsiteY62" fmla="*/ 556656 h 2736755"/>
                  <a:gd name="connsiteX63" fmla="*/ 719060 w 1195491"/>
                  <a:gd name="connsiteY63" fmla="*/ 370652 h 2736755"/>
                  <a:gd name="connsiteX64" fmla="*/ 836726 w 1195491"/>
                  <a:gd name="connsiteY64" fmla="*/ 199671 h 2736755"/>
                  <a:gd name="connsiteX65" fmla="*/ 938731 w 1195491"/>
                  <a:gd name="connsiteY65" fmla="*/ 110579 h 2736755"/>
                  <a:gd name="connsiteX66" fmla="*/ 1029293 w 1195491"/>
                  <a:gd name="connsiteY66" fmla="*/ 55347 h 2736755"/>
                  <a:gd name="connsiteX67" fmla="*/ 1188640 w 1195491"/>
                  <a:gd name="connsiteY67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63669 w 1195491"/>
                  <a:gd name="connsiteY6" fmla="*/ 462364 h 2736755"/>
                  <a:gd name="connsiteX7" fmla="*/ 845362 w 1195491"/>
                  <a:gd name="connsiteY7" fmla="*/ 605118 h 2736755"/>
                  <a:gd name="connsiteX8" fmla="*/ 896178 w 1195491"/>
                  <a:gd name="connsiteY8" fmla="*/ 885726 h 2736755"/>
                  <a:gd name="connsiteX9" fmla="*/ 969821 w 1195491"/>
                  <a:gd name="connsiteY9" fmla="*/ 1180298 h 2736755"/>
                  <a:gd name="connsiteX10" fmla="*/ 973259 w 1195491"/>
                  <a:gd name="connsiteY10" fmla="*/ 1394112 h 2736755"/>
                  <a:gd name="connsiteX11" fmla="*/ 896178 w 1195491"/>
                  <a:gd name="connsiteY11" fmla="*/ 1554649 h 2736755"/>
                  <a:gd name="connsiteX12" fmla="*/ 773439 w 1195491"/>
                  <a:gd name="connsiteY12" fmla="*/ 1652841 h 2736755"/>
                  <a:gd name="connsiteX13" fmla="*/ 662975 w 1195491"/>
                  <a:gd name="connsiteY13" fmla="*/ 1695799 h 2736755"/>
                  <a:gd name="connsiteX14" fmla="*/ 583195 w 1195491"/>
                  <a:gd name="connsiteY14" fmla="*/ 1769442 h 2736755"/>
                  <a:gd name="connsiteX15" fmla="*/ 626153 w 1195491"/>
                  <a:gd name="connsiteY15" fmla="*/ 1818537 h 2736755"/>
                  <a:gd name="connsiteX16" fmla="*/ 779576 w 1195491"/>
                  <a:gd name="connsiteY16" fmla="*/ 1751031 h 2736755"/>
                  <a:gd name="connsiteX17" fmla="*/ 882387 w 1195491"/>
                  <a:gd name="connsiteY17" fmla="*/ 1695799 h 2736755"/>
                  <a:gd name="connsiteX18" fmla="*/ 982094 w 1195491"/>
                  <a:gd name="connsiteY18" fmla="*/ 1695799 h 2736755"/>
                  <a:gd name="connsiteX19" fmla="*/ 1080285 w 1195491"/>
                  <a:gd name="connsiteY19" fmla="*/ 1751031 h 2736755"/>
                  <a:gd name="connsiteX20" fmla="*/ 1147791 w 1195491"/>
                  <a:gd name="connsiteY20" fmla="*/ 1929002 h 2736755"/>
                  <a:gd name="connsiteX21" fmla="*/ 1124832 w 1195491"/>
                  <a:gd name="connsiteY21" fmla="*/ 2070151 h 2736755"/>
                  <a:gd name="connsiteX22" fmla="*/ 988231 w 1195491"/>
                  <a:gd name="connsiteY22" fmla="*/ 2174478 h 2736755"/>
                  <a:gd name="connsiteX23" fmla="*/ 785713 w 1195491"/>
                  <a:gd name="connsiteY23" fmla="*/ 2217437 h 2736755"/>
                  <a:gd name="connsiteX24" fmla="*/ 679797 w 1195491"/>
                  <a:gd name="connsiteY24" fmla="*/ 2214404 h 2736755"/>
                  <a:gd name="connsiteX25" fmla="*/ 613880 w 1195491"/>
                  <a:gd name="connsiteY25" fmla="*/ 2229710 h 2736755"/>
                  <a:gd name="connsiteX26" fmla="*/ 638427 w 1195491"/>
                  <a:gd name="connsiteY26" fmla="*/ 2309490 h 2736755"/>
                  <a:gd name="connsiteX27" fmla="*/ 742755 w 1195491"/>
                  <a:gd name="connsiteY27" fmla="*/ 2401544 h 2736755"/>
                  <a:gd name="connsiteX28" fmla="*/ 791850 w 1195491"/>
                  <a:gd name="connsiteY28" fmla="*/ 2536556 h 2736755"/>
                  <a:gd name="connsiteX29" fmla="*/ 699796 w 1195491"/>
                  <a:gd name="connsiteY29" fmla="*/ 2671568 h 2736755"/>
                  <a:gd name="connsiteX30" fmla="*/ 546374 w 1195491"/>
                  <a:gd name="connsiteY30" fmla="*/ 2726800 h 2736755"/>
                  <a:gd name="connsiteX31" fmla="*/ 399088 w 1195491"/>
                  <a:gd name="connsiteY31" fmla="*/ 2708390 h 2736755"/>
                  <a:gd name="connsiteX32" fmla="*/ 270213 w 1195491"/>
                  <a:gd name="connsiteY32" fmla="*/ 2671568 h 2736755"/>
                  <a:gd name="connsiteX33" fmla="*/ 104516 w 1195491"/>
                  <a:gd name="connsiteY33" fmla="*/ 2720663 h 2736755"/>
                  <a:gd name="connsiteX34" fmla="*/ 188 w 1195491"/>
                  <a:gd name="connsiteY34" fmla="*/ 2720663 h 2736755"/>
                  <a:gd name="connsiteX35" fmla="*/ 129064 w 1195491"/>
                  <a:gd name="connsiteY35" fmla="*/ 2530419 h 2736755"/>
                  <a:gd name="connsiteX36" fmla="*/ 257939 w 1195491"/>
                  <a:gd name="connsiteY36" fmla="*/ 2493598 h 2736755"/>
                  <a:gd name="connsiteX37" fmla="*/ 411362 w 1195491"/>
                  <a:gd name="connsiteY37" fmla="*/ 2487461 h 2736755"/>
                  <a:gd name="connsiteX38" fmla="*/ 527963 w 1195491"/>
                  <a:gd name="connsiteY38" fmla="*/ 2518145 h 2736755"/>
                  <a:gd name="connsiteX39" fmla="*/ 570921 w 1195491"/>
                  <a:gd name="connsiteY39" fmla="*/ 2475187 h 2736755"/>
                  <a:gd name="connsiteX40" fmla="*/ 460457 w 1195491"/>
                  <a:gd name="connsiteY40" fmla="*/ 2389270 h 2736755"/>
                  <a:gd name="connsiteX41" fmla="*/ 405225 w 1195491"/>
                  <a:gd name="connsiteY41" fmla="*/ 2278806 h 2736755"/>
                  <a:gd name="connsiteX42" fmla="*/ 448183 w 1195491"/>
                  <a:gd name="connsiteY42" fmla="*/ 2100835 h 2736755"/>
                  <a:gd name="connsiteX43" fmla="*/ 577058 w 1195491"/>
                  <a:gd name="connsiteY43" fmla="*/ 2033329 h 2736755"/>
                  <a:gd name="connsiteX44" fmla="*/ 761166 w 1195491"/>
                  <a:gd name="connsiteY44" fmla="*/ 2033329 h 2736755"/>
                  <a:gd name="connsiteX45" fmla="*/ 877767 w 1195491"/>
                  <a:gd name="connsiteY45" fmla="*/ 2027192 h 2736755"/>
                  <a:gd name="connsiteX46" fmla="*/ 945273 w 1195491"/>
                  <a:gd name="connsiteY46" fmla="*/ 1965823 h 2736755"/>
                  <a:gd name="connsiteX47" fmla="*/ 926862 w 1195491"/>
                  <a:gd name="connsiteY47" fmla="*/ 1898317 h 2736755"/>
                  <a:gd name="connsiteX48" fmla="*/ 865493 w 1195491"/>
                  <a:gd name="connsiteY48" fmla="*/ 1910591 h 2736755"/>
                  <a:gd name="connsiteX49" fmla="*/ 767302 w 1195491"/>
                  <a:gd name="connsiteY49" fmla="*/ 1959686 h 2736755"/>
                  <a:gd name="connsiteX50" fmla="*/ 620995 w 1195491"/>
                  <a:gd name="connsiteY50" fmla="*/ 2005343 h 2736755"/>
                  <a:gd name="connsiteX51" fmla="*/ 466594 w 1195491"/>
                  <a:gd name="connsiteY51" fmla="*/ 1990371 h 2736755"/>
                  <a:gd name="connsiteX52" fmla="*/ 380677 w 1195491"/>
                  <a:gd name="connsiteY52" fmla="*/ 1929002 h 2736755"/>
                  <a:gd name="connsiteX53" fmla="*/ 337719 w 1195491"/>
                  <a:gd name="connsiteY53" fmla="*/ 1824674 h 2736755"/>
                  <a:gd name="connsiteX54" fmla="*/ 362266 w 1195491"/>
                  <a:gd name="connsiteY54" fmla="*/ 1726483 h 2736755"/>
                  <a:gd name="connsiteX55" fmla="*/ 423635 w 1195491"/>
                  <a:gd name="connsiteY55" fmla="*/ 1646704 h 2736755"/>
                  <a:gd name="connsiteX56" fmla="*/ 546374 w 1195491"/>
                  <a:gd name="connsiteY56" fmla="*/ 1573061 h 2736755"/>
                  <a:gd name="connsiteX57" fmla="*/ 699796 w 1195491"/>
                  <a:gd name="connsiteY57" fmla="*/ 1465628 h 2736755"/>
                  <a:gd name="connsiteX58" fmla="*/ 773439 w 1195491"/>
                  <a:gd name="connsiteY58" fmla="*/ 1345995 h 2736755"/>
                  <a:gd name="connsiteX59" fmla="*/ 779576 w 1195491"/>
                  <a:gd name="connsiteY59" fmla="*/ 1178311 h 2736755"/>
                  <a:gd name="connsiteX60" fmla="*/ 754776 w 1195491"/>
                  <a:gd name="connsiteY60" fmla="*/ 1009866 h 2736755"/>
                  <a:gd name="connsiteX61" fmla="*/ 709535 w 1195491"/>
                  <a:gd name="connsiteY61" fmla="*/ 849118 h 2736755"/>
                  <a:gd name="connsiteX62" fmla="*/ 679063 w 1195491"/>
                  <a:gd name="connsiteY62" fmla="*/ 556656 h 2736755"/>
                  <a:gd name="connsiteX63" fmla="*/ 719060 w 1195491"/>
                  <a:gd name="connsiteY63" fmla="*/ 370652 h 2736755"/>
                  <a:gd name="connsiteX64" fmla="*/ 836726 w 1195491"/>
                  <a:gd name="connsiteY64" fmla="*/ 199671 h 2736755"/>
                  <a:gd name="connsiteX65" fmla="*/ 938731 w 1195491"/>
                  <a:gd name="connsiteY65" fmla="*/ 110579 h 2736755"/>
                  <a:gd name="connsiteX66" fmla="*/ 1029293 w 1195491"/>
                  <a:gd name="connsiteY66" fmla="*/ 55347 h 2736755"/>
                  <a:gd name="connsiteX67" fmla="*/ 1188640 w 1195491"/>
                  <a:gd name="connsiteY67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63669 w 1195491"/>
                  <a:gd name="connsiteY6" fmla="*/ 462364 h 2736755"/>
                  <a:gd name="connsiteX7" fmla="*/ 845362 w 1195491"/>
                  <a:gd name="connsiteY7" fmla="*/ 605118 h 2736755"/>
                  <a:gd name="connsiteX8" fmla="*/ 896178 w 1195491"/>
                  <a:gd name="connsiteY8" fmla="*/ 885726 h 2736755"/>
                  <a:gd name="connsiteX9" fmla="*/ 920819 w 1195491"/>
                  <a:gd name="connsiteY9" fmla="*/ 1002114 h 2736755"/>
                  <a:gd name="connsiteX10" fmla="*/ 969821 w 1195491"/>
                  <a:gd name="connsiteY10" fmla="*/ 1180298 h 2736755"/>
                  <a:gd name="connsiteX11" fmla="*/ 973259 w 1195491"/>
                  <a:gd name="connsiteY11" fmla="*/ 1394112 h 2736755"/>
                  <a:gd name="connsiteX12" fmla="*/ 896178 w 1195491"/>
                  <a:gd name="connsiteY12" fmla="*/ 1554649 h 2736755"/>
                  <a:gd name="connsiteX13" fmla="*/ 773439 w 1195491"/>
                  <a:gd name="connsiteY13" fmla="*/ 1652841 h 2736755"/>
                  <a:gd name="connsiteX14" fmla="*/ 662975 w 1195491"/>
                  <a:gd name="connsiteY14" fmla="*/ 1695799 h 2736755"/>
                  <a:gd name="connsiteX15" fmla="*/ 583195 w 1195491"/>
                  <a:gd name="connsiteY15" fmla="*/ 1769442 h 2736755"/>
                  <a:gd name="connsiteX16" fmla="*/ 626153 w 1195491"/>
                  <a:gd name="connsiteY16" fmla="*/ 1818537 h 2736755"/>
                  <a:gd name="connsiteX17" fmla="*/ 779576 w 1195491"/>
                  <a:gd name="connsiteY17" fmla="*/ 1751031 h 2736755"/>
                  <a:gd name="connsiteX18" fmla="*/ 882387 w 1195491"/>
                  <a:gd name="connsiteY18" fmla="*/ 1695799 h 2736755"/>
                  <a:gd name="connsiteX19" fmla="*/ 982094 w 1195491"/>
                  <a:gd name="connsiteY19" fmla="*/ 1695799 h 2736755"/>
                  <a:gd name="connsiteX20" fmla="*/ 1080285 w 1195491"/>
                  <a:gd name="connsiteY20" fmla="*/ 1751031 h 2736755"/>
                  <a:gd name="connsiteX21" fmla="*/ 1147791 w 1195491"/>
                  <a:gd name="connsiteY21" fmla="*/ 1929002 h 2736755"/>
                  <a:gd name="connsiteX22" fmla="*/ 1124832 w 1195491"/>
                  <a:gd name="connsiteY22" fmla="*/ 2070151 h 2736755"/>
                  <a:gd name="connsiteX23" fmla="*/ 988231 w 1195491"/>
                  <a:gd name="connsiteY23" fmla="*/ 2174478 h 2736755"/>
                  <a:gd name="connsiteX24" fmla="*/ 785713 w 1195491"/>
                  <a:gd name="connsiteY24" fmla="*/ 2217437 h 2736755"/>
                  <a:gd name="connsiteX25" fmla="*/ 679797 w 1195491"/>
                  <a:gd name="connsiteY25" fmla="*/ 2214404 h 2736755"/>
                  <a:gd name="connsiteX26" fmla="*/ 613880 w 1195491"/>
                  <a:gd name="connsiteY26" fmla="*/ 2229710 h 2736755"/>
                  <a:gd name="connsiteX27" fmla="*/ 638427 w 1195491"/>
                  <a:gd name="connsiteY27" fmla="*/ 2309490 h 2736755"/>
                  <a:gd name="connsiteX28" fmla="*/ 742755 w 1195491"/>
                  <a:gd name="connsiteY28" fmla="*/ 2401544 h 2736755"/>
                  <a:gd name="connsiteX29" fmla="*/ 791850 w 1195491"/>
                  <a:gd name="connsiteY29" fmla="*/ 2536556 h 2736755"/>
                  <a:gd name="connsiteX30" fmla="*/ 699796 w 1195491"/>
                  <a:gd name="connsiteY30" fmla="*/ 2671568 h 2736755"/>
                  <a:gd name="connsiteX31" fmla="*/ 546374 w 1195491"/>
                  <a:gd name="connsiteY31" fmla="*/ 2726800 h 2736755"/>
                  <a:gd name="connsiteX32" fmla="*/ 399088 w 1195491"/>
                  <a:gd name="connsiteY32" fmla="*/ 2708390 h 2736755"/>
                  <a:gd name="connsiteX33" fmla="*/ 270213 w 1195491"/>
                  <a:gd name="connsiteY33" fmla="*/ 2671568 h 2736755"/>
                  <a:gd name="connsiteX34" fmla="*/ 104516 w 1195491"/>
                  <a:gd name="connsiteY34" fmla="*/ 2720663 h 2736755"/>
                  <a:gd name="connsiteX35" fmla="*/ 188 w 1195491"/>
                  <a:gd name="connsiteY35" fmla="*/ 2720663 h 2736755"/>
                  <a:gd name="connsiteX36" fmla="*/ 129064 w 1195491"/>
                  <a:gd name="connsiteY36" fmla="*/ 2530419 h 2736755"/>
                  <a:gd name="connsiteX37" fmla="*/ 257939 w 1195491"/>
                  <a:gd name="connsiteY37" fmla="*/ 2493598 h 2736755"/>
                  <a:gd name="connsiteX38" fmla="*/ 411362 w 1195491"/>
                  <a:gd name="connsiteY38" fmla="*/ 2487461 h 2736755"/>
                  <a:gd name="connsiteX39" fmla="*/ 527963 w 1195491"/>
                  <a:gd name="connsiteY39" fmla="*/ 2518145 h 2736755"/>
                  <a:gd name="connsiteX40" fmla="*/ 570921 w 1195491"/>
                  <a:gd name="connsiteY40" fmla="*/ 2475187 h 2736755"/>
                  <a:gd name="connsiteX41" fmla="*/ 460457 w 1195491"/>
                  <a:gd name="connsiteY41" fmla="*/ 2389270 h 2736755"/>
                  <a:gd name="connsiteX42" fmla="*/ 405225 w 1195491"/>
                  <a:gd name="connsiteY42" fmla="*/ 2278806 h 2736755"/>
                  <a:gd name="connsiteX43" fmla="*/ 448183 w 1195491"/>
                  <a:gd name="connsiteY43" fmla="*/ 2100835 h 2736755"/>
                  <a:gd name="connsiteX44" fmla="*/ 577058 w 1195491"/>
                  <a:gd name="connsiteY44" fmla="*/ 2033329 h 2736755"/>
                  <a:gd name="connsiteX45" fmla="*/ 761166 w 1195491"/>
                  <a:gd name="connsiteY45" fmla="*/ 2033329 h 2736755"/>
                  <a:gd name="connsiteX46" fmla="*/ 877767 w 1195491"/>
                  <a:gd name="connsiteY46" fmla="*/ 2027192 h 2736755"/>
                  <a:gd name="connsiteX47" fmla="*/ 945273 w 1195491"/>
                  <a:gd name="connsiteY47" fmla="*/ 1965823 h 2736755"/>
                  <a:gd name="connsiteX48" fmla="*/ 926862 w 1195491"/>
                  <a:gd name="connsiteY48" fmla="*/ 1898317 h 2736755"/>
                  <a:gd name="connsiteX49" fmla="*/ 865493 w 1195491"/>
                  <a:gd name="connsiteY49" fmla="*/ 1910591 h 2736755"/>
                  <a:gd name="connsiteX50" fmla="*/ 767302 w 1195491"/>
                  <a:gd name="connsiteY50" fmla="*/ 1959686 h 2736755"/>
                  <a:gd name="connsiteX51" fmla="*/ 620995 w 1195491"/>
                  <a:gd name="connsiteY51" fmla="*/ 2005343 h 2736755"/>
                  <a:gd name="connsiteX52" fmla="*/ 466594 w 1195491"/>
                  <a:gd name="connsiteY52" fmla="*/ 1990371 h 2736755"/>
                  <a:gd name="connsiteX53" fmla="*/ 380677 w 1195491"/>
                  <a:gd name="connsiteY53" fmla="*/ 1929002 h 2736755"/>
                  <a:gd name="connsiteX54" fmla="*/ 337719 w 1195491"/>
                  <a:gd name="connsiteY54" fmla="*/ 1824674 h 2736755"/>
                  <a:gd name="connsiteX55" fmla="*/ 362266 w 1195491"/>
                  <a:gd name="connsiteY55" fmla="*/ 1726483 h 2736755"/>
                  <a:gd name="connsiteX56" fmla="*/ 423635 w 1195491"/>
                  <a:gd name="connsiteY56" fmla="*/ 1646704 h 2736755"/>
                  <a:gd name="connsiteX57" fmla="*/ 546374 w 1195491"/>
                  <a:gd name="connsiteY57" fmla="*/ 1573061 h 2736755"/>
                  <a:gd name="connsiteX58" fmla="*/ 699796 w 1195491"/>
                  <a:gd name="connsiteY58" fmla="*/ 1465628 h 2736755"/>
                  <a:gd name="connsiteX59" fmla="*/ 773439 w 1195491"/>
                  <a:gd name="connsiteY59" fmla="*/ 1345995 h 2736755"/>
                  <a:gd name="connsiteX60" fmla="*/ 779576 w 1195491"/>
                  <a:gd name="connsiteY60" fmla="*/ 1178311 h 2736755"/>
                  <a:gd name="connsiteX61" fmla="*/ 754776 w 1195491"/>
                  <a:gd name="connsiteY61" fmla="*/ 1009866 h 2736755"/>
                  <a:gd name="connsiteX62" fmla="*/ 709535 w 1195491"/>
                  <a:gd name="connsiteY62" fmla="*/ 849118 h 2736755"/>
                  <a:gd name="connsiteX63" fmla="*/ 679063 w 1195491"/>
                  <a:gd name="connsiteY63" fmla="*/ 556656 h 2736755"/>
                  <a:gd name="connsiteX64" fmla="*/ 719060 w 1195491"/>
                  <a:gd name="connsiteY64" fmla="*/ 370652 h 2736755"/>
                  <a:gd name="connsiteX65" fmla="*/ 836726 w 1195491"/>
                  <a:gd name="connsiteY65" fmla="*/ 199671 h 2736755"/>
                  <a:gd name="connsiteX66" fmla="*/ 938731 w 1195491"/>
                  <a:gd name="connsiteY66" fmla="*/ 110579 h 2736755"/>
                  <a:gd name="connsiteX67" fmla="*/ 1029293 w 1195491"/>
                  <a:gd name="connsiteY67" fmla="*/ 55347 h 2736755"/>
                  <a:gd name="connsiteX68" fmla="*/ 1188640 w 1195491"/>
                  <a:gd name="connsiteY68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63669 w 1195491"/>
                  <a:gd name="connsiteY6" fmla="*/ 462364 h 2736755"/>
                  <a:gd name="connsiteX7" fmla="*/ 845362 w 1195491"/>
                  <a:gd name="connsiteY7" fmla="*/ 605118 h 2736755"/>
                  <a:gd name="connsiteX8" fmla="*/ 896178 w 1195491"/>
                  <a:gd name="connsiteY8" fmla="*/ 885726 h 2736755"/>
                  <a:gd name="connsiteX9" fmla="*/ 939869 w 1195491"/>
                  <a:gd name="connsiteY9" fmla="*/ 1059264 h 2736755"/>
                  <a:gd name="connsiteX10" fmla="*/ 969821 w 1195491"/>
                  <a:gd name="connsiteY10" fmla="*/ 1180298 h 2736755"/>
                  <a:gd name="connsiteX11" fmla="*/ 973259 w 1195491"/>
                  <a:gd name="connsiteY11" fmla="*/ 1394112 h 2736755"/>
                  <a:gd name="connsiteX12" fmla="*/ 896178 w 1195491"/>
                  <a:gd name="connsiteY12" fmla="*/ 1554649 h 2736755"/>
                  <a:gd name="connsiteX13" fmla="*/ 773439 w 1195491"/>
                  <a:gd name="connsiteY13" fmla="*/ 1652841 h 2736755"/>
                  <a:gd name="connsiteX14" fmla="*/ 662975 w 1195491"/>
                  <a:gd name="connsiteY14" fmla="*/ 1695799 h 2736755"/>
                  <a:gd name="connsiteX15" fmla="*/ 583195 w 1195491"/>
                  <a:gd name="connsiteY15" fmla="*/ 1769442 h 2736755"/>
                  <a:gd name="connsiteX16" fmla="*/ 626153 w 1195491"/>
                  <a:gd name="connsiteY16" fmla="*/ 1818537 h 2736755"/>
                  <a:gd name="connsiteX17" fmla="*/ 779576 w 1195491"/>
                  <a:gd name="connsiteY17" fmla="*/ 1751031 h 2736755"/>
                  <a:gd name="connsiteX18" fmla="*/ 882387 w 1195491"/>
                  <a:gd name="connsiteY18" fmla="*/ 1695799 h 2736755"/>
                  <a:gd name="connsiteX19" fmla="*/ 982094 w 1195491"/>
                  <a:gd name="connsiteY19" fmla="*/ 1695799 h 2736755"/>
                  <a:gd name="connsiteX20" fmla="*/ 1080285 w 1195491"/>
                  <a:gd name="connsiteY20" fmla="*/ 1751031 h 2736755"/>
                  <a:gd name="connsiteX21" fmla="*/ 1147791 w 1195491"/>
                  <a:gd name="connsiteY21" fmla="*/ 1929002 h 2736755"/>
                  <a:gd name="connsiteX22" fmla="*/ 1124832 w 1195491"/>
                  <a:gd name="connsiteY22" fmla="*/ 2070151 h 2736755"/>
                  <a:gd name="connsiteX23" fmla="*/ 988231 w 1195491"/>
                  <a:gd name="connsiteY23" fmla="*/ 2174478 h 2736755"/>
                  <a:gd name="connsiteX24" fmla="*/ 785713 w 1195491"/>
                  <a:gd name="connsiteY24" fmla="*/ 2217437 h 2736755"/>
                  <a:gd name="connsiteX25" fmla="*/ 679797 w 1195491"/>
                  <a:gd name="connsiteY25" fmla="*/ 2214404 h 2736755"/>
                  <a:gd name="connsiteX26" fmla="*/ 613880 w 1195491"/>
                  <a:gd name="connsiteY26" fmla="*/ 2229710 h 2736755"/>
                  <a:gd name="connsiteX27" fmla="*/ 638427 w 1195491"/>
                  <a:gd name="connsiteY27" fmla="*/ 2309490 h 2736755"/>
                  <a:gd name="connsiteX28" fmla="*/ 742755 w 1195491"/>
                  <a:gd name="connsiteY28" fmla="*/ 2401544 h 2736755"/>
                  <a:gd name="connsiteX29" fmla="*/ 791850 w 1195491"/>
                  <a:gd name="connsiteY29" fmla="*/ 2536556 h 2736755"/>
                  <a:gd name="connsiteX30" fmla="*/ 699796 w 1195491"/>
                  <a:gd name="connsiteY30" fmla="*/ 2671568 h 2736755"/>
                  <a:gd name="connsiteX31" fmla="*/ 546374 w 1195491"/>
                  <a:gd name="connsiteY31" fmla="*/ 2726800 h 2736755"/>
                  <a:gd name="connsiteX32" fmla="*/ 399088 w 1195491"/>
                  <a:gd name="connsiteY32" fmla="*/ 2708390 h 2736755"/>
                  <a:gd name="connsiteX33" fmla="*/ 270213 w 1195491"/>
                  <a:gd name="connsiteY33" fmla="*/ 2671568 h 2736755"/>
                  <a:gd name="connsiteX34" fmla="*/ 104516 w 1195491"/>
                  <a:gd name="connsiteY34" fmla="*/ 2720663 h 2736755"/>
                  <a:gd name="connsiteX35" fmla="*/ 188 w 1195491"/>
                  <a:gd name="connsiteY35" fmla="*/ 2720663 h 2736755"/>
                  <a:gd name="connsiteX36" fmla="*/ 129064 w 1195491"/>
                  <a:gd name="connsiteY36" fmla="*/ 2530419 h 2736755"/>
                  <a:gd name="connsiteX37" fmla="*/ 257939 w 1195491"/>
                  <a:gd name="connsiteY37" fmla="*/ 2493598 h 2736755"/>
                  <a:gd name="connsiteX38" fmla="*/ 411362 w 1195491"/>
                  <a:gd name="connsiteY38" fmla="*/ 2487461 h 2736755"/>
                  <a:gd name="connsiteX39" fmla="*/ 527963 w 1195491"/>
                  <a:gd name="connsiteY39" fmla="*/ 2518145 h 2736755"/>
                  <a:gd name="connsiteX40" fmla="*/ 570921 w 1195491"/>
                  <a:gd name="connsiteY40" fmla="*/ 2475187 h 2736755"/>
                  <a:gd name="connsiteX41" fmla="*/ 460457 w 1195491"/>
                  <a:gd name="connsiteY41" fmla="*/ 2389270 h 2736755"/>
                  <a:gd name="connsiteX42" fmla="*/ 405225 w 1195491"/>
                  <a:gd name="connsiteY42" fmla="*/ 2278806 h 2736755"/>
                  <a:gd name="connsiteX43" fmla="*/ 448183 w 1195491"/>
                  <a:gd name="connsiteY43" fmla="*/ 2100835 h 2736755"/>
                  <a:gd name="connsiteX44" fmla="*/ 577058 w 1195491"/>
                  <a:gd name="connsiteY44" fmla="*/ 2033329 h 2736755"/>
                  <a:gd name="connsiteX45" fmla="*/ 761166 w 1195491"/>
                  <a:gd name="connsiteY45" fmla="*/ 2033329 h 2736755"/>
                  <a:gd name="connsiteX46" fmla="*/ 877767 w 1195491"/>
                  <a:gd name="connsiteY46" fmla="*/ 2027192 h 2736755"/>
                  <a:gd name="connsiteX47" fmla="*/ 945273 w 1195491"/>
                  <a:gd name="connsiteY47" fmla="*/ 1965823 h 2736755"/>
                  <a:gd name="connsiteX48" fmla="*/ 926862 w 1195491"/>
                  <a:gd name="connsiteY48" fmla="*/ 1898317 h 2736755"/>
                  <a:gd name="connsiteX49" fmla="*/ 865493 w 1195491"/>
                  <a:gd name="connsiteY49" fmla="*/ 1910591 h 2736755"/>
                  <a:gd name="connsiteX50" fmla="*/ 767302 w 1195491"/>
                  <a:gd name="connsiteY50" fmla="*/ 1959686 h 2736755"/>
                  <a:gd name="connsiteX51" fmla="*/ 620995 w 1195491"/>
                  <a:gd name="connsiteY51" fmla="*/ 2005343 h 2736755"/>
                  <a:gd name="connsiteX52" fmla="*/ 466594 w 1195491"/>
                  <a:gd name="connsiteY52" fmla="*/ 1990371 h 2736755"/>
                  <a:gd name="connsiteX53" fmla="*/ 380677 w 1195491"/>
                  <a:gd name="connsiteY53" fmla="*/ 1929002 h 2736755"/>
                  <a:gd name="connsiteX54" fmla="*/ 337719 w 1195491"/>
                  <a:gd name="connsiteY54" fmla="*/ 1824674 h 2736755"/>
                  <a:gd name="connsiteX55" fmla="*/ 362266 w 1195491"/>
                  <a:gd name="connsiteY55" fmla="*/ 1726483 h 2736755"/>
                  <a:gd name="connsiteX56" fmla="*/ 423635 w 1195491"/>
                  <a:gd name="connsiteY56" fmla="*/ 1646704 h 2736755"/>
                  <a:gd name="connsiteX57" fmla="*/ 546374 w 1195491"/>
                  <a:gd name="connsiteY57" fmla="*/ 1573061 h 2736755"/>
                  <a:gd name="connsiteX58" fmla="*/ 699796 w 1195491"/>
                  <a:gd name="connsiteY58" fmla="*/ 1465628 h 2736755"/>
                  <a:gd name="connsiteX59" fmla="*/ 773439 w 1195491"/>
                  <a:gd name="connsiteY59" fmla="*/ 1345995 h 2736755"/>
                  <a:gd name="connsiteX60" fmla="*/ 779576 w 1195491"/>
                  <a:gd name="connsiteY60" fmla="*/ 1178311 h 2736755"/>
                  <a:gd name="connsiteX61" fmla="*/ 754776 w 1195491"/>
                  <a:gd name="connsiteY61" fmla="*/ 1009866 h 2736755"/>
                  <a:gd name="connsiteX62" fmla="*/ 709535 w 1195491"/>
                  <a:gd name="connsiteY62" fmla="*/ 849118 h 2736755"/>
                  <a:gd name="connsiteX63" fmla="*/ 679063 w 1195491"/>
                  <a:gd name="connsiteY63" fmla="*/ 556656 h 2736755"/>
                  <a:gd name="connsiteX64" fmla="*/ 719060 w 1195491"/>
                  <a:gd name="connsiteY64" fmla="*/ 370652 h 2736755"/>
                  <a:gd name="connsiteX65" fmla="*/ 836726 w 1195491"/>
                  <a:gd name="connsiteY65" fmla="*/ 199671 h 2736755"/>
                  <a:gd name="connsiteX66" fmla="*/ 938731 w 1195491"/>
                  <a:gd name="connsiteY66" fmla="*/ 110579 h 2736755"/>
                  <a:gd name="connsiteX67" fmla="*/ 1029293 w 1195491"/>
                  <a:gd name="connsiteY67" fmla="*/ 55347 h 2736755"/>
                  <a:gd name="connsiteX68" fmla="*/ 1188640 w 1195491"/>
                  <a:gd name="connsiteY68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63669 w 1195491"/>
                  <a:gd name="connsiteY6" fmla="*/ 462364 h 2736755"/>
                  <a:gd name="connsiteX7" fmla="*/ 845362 w 1195491"/>
                  <a:gd name="connsiteY7" fmla="*/ 605118 h 2736755"/>
                  <a:gd name="connsiteX8" fmla="*/ 860494 w 1195491"/>
                  <a:gd name="connsiteY8" fmla="*/ 735414 h 2736755"/>
                  <a:gd name="connsiteX9" fmla="*/ 896178 w 1195491"/>
                  <a:gd name="connsiteY9" fmla="*/ 885726 h 2736755"/>
                  <a:gd name="connsiteX10" fmla="*/ 939869 w 1195491"/>
                  <a:gd name="connsiteY10" fmla="*/ 1059264 h 2736755"/>
                  <a:gd name="connsiteX11" fmla="*/ 969821 w 1195491"/>
                  <a:gd name="connsiteY11" fmla="*/ 1180298 h 2736755"/>
                  <a:gd name="connsiteX12" fmla="*/ 973259 w 1195491"/>
                  <a:gd name="connsiteY12" fmla="*/ 1394112 h 2736755"/>
                  <a:gd name="connsiteX13" fmla="*/ 896178 w 1195491"/>
                  <a:gd name="connsiteY13" fmla="*/ 1554649 h 2736755"/>
                  <a:gd name="connsiteX14" fmla="*/ 773439 w 1195491"/>
                  <a:gd name="connsiteY14" fmla="*/ 1652841 h 2736755"/>
                  <a:gd name="connsiteX15" fmla="*/ 662975 w 1195491"/>
                  <a:gd name="connsiteY15" fmla="*/ 1695799 h 2736755"/>
                  <a:gd name="connsiteX16" fmla="*/ 583195 w 1195491"/>
                  <a:gd name="connsiteY16" fmla="*/ 1769442 h 2736755"/>
                  <a:gd name="connsiteX17" fmla="*/ 626153 w 1195491"/>
                  <a:gd name="connsiteY17" fmla="*/ 1818537 h 2736755"/>
                  <a:gd name="connsiteX18" fmla="*/ 779576 w 1195491"/>
                  <a:gd name="connsiteY18" fmla="*/ 1751031 h 2736755"/>
                  <a:gd name="connsiteX19" fmla="*/ 882387 w 1195491"/>
                  <a:gd name="connsiteY19" fmla="*/ 1695799 h 2736755"/>
                  <a:gd name="connsiteX20" fmla="*/ 982094 w 1195491"/>
                  <a:gd name="connsiteY20" fmla="*/ 1695799 h 2736755"/>
                  <a:gd name="connsiteX21" fmla="*/ 1080285 w 1195491"/>
                  <a:gd name="connsiteY21" fmla="*/ 1751031 h 2736755"/>
                  <a:gd name="connsiteX22" fmla="*/ 1147791 w 1195491"/>
                  <a:gd name="connsiteY22" fmla="*/ 1929002 h 2736755"/>
                  <a:gd name="connsiteX23" fmla="*/ 1124832 w 1195491"/>
                  <a:gd name="connsiteY23" fmla="*/ 2070151 h 2736755"/>
                  <a:gd name="connsiteX24" fmla="*/ 988231 w 1195491"/>
                  <a:gd name="connsiteY24" fmla="*/ 2174478 h 2736755"/>
                  <a:gd name="connsiteX25" fmla="*/ 785713 w 1195491"/>
                  <a:gd name="connsiteY25" fmla="*/ 2217437 h 2736755"/>
                  <a:gd name="connsiteX26" fmla="*/ 679797 w 1195491"/>
                  <a:gd name="connsiteY26" fmla="*/ 2214404 h 2736755"/>
                  <a:gd name="connsiteX27" fmla="*/ 613880 w 1195491"/>
                  <a:gd name="connsiteY27" fmla="*/ 2229710 h 2736755"/>
                  <a:gd name="connsiteX28" fmla="*/ 638427 w 1195491"/>
                  <a:gd name="connsiteY28" fmla="*/ 2309490 h 2736755"/>
                  <a:gd name="connsiteX29" fmla="*/ 742755 w 1195491"/>
                  <a:gd name="connsiteY29" fmla="*/ 2401544 h 2736755"/>
                  <a:gd name="connsiteX30" fmla="*/ 791850 w 1195491"/>
                  <a:gd name="connsiteY30" fmla="*/ 2536556 h 2736755"/>
                  <a:gd name="connsiteX31" fmla="*/ 699796 w 1195491"/>
                  <a:gd name="connsiteY31" fmla="*/ 2671568 h 2736755"/>
                  <a:gd name="connsiteX32" fmla="*/ 546374 w 1195491"/>
                  <a:gd name="connsiteY32" fmla="*/ 2726800 h 2736755"/>
                  <a:gd name="connsiteX33" fmla="*/ 399088 w 1195491"/>
                  <a:gd name="connsiteY33" fmla="*/ 2708390 h 2736755"/>
                  <a:gd name="connsiteX34" fmla="*/ 270213 w 1195491"/>
                  <a:gd name="connsiteY34" fmla="*/ 2671568 h 2736755"/>
                  <a:gd name="connsiteX35" fmla="*/ 104516 w 1195491"/>
                  <a:gd name="connsiteY35" fmla="*/ 2720663 h 2736755"/>
                  <a:gd name="connsiteX36" fmla="*/ 188 w 1195491"/>
                  <a:gd name="connsiteY36" fmla="*/ 2720663 h 2736755"/>
                  <a:gd name="connsiteX37" fmla="*/ 129064 w 1195491"/>
                  <a:gd name="connsiteY37" fmla="*/ 2530419 h 2736755"/>
                  <a:gd name="connsiteX38" fmla="*/ 257939 w 1195491"/>
                  <a:gd name="connsiteY38" fmla="*/ 2493598 h 2736755"/>
                  <a:gd name="connsiteX39" fmla="*/ 411362 w 1195491"/>
                  <a:gd name="connsiteY39" fmla="*/ 2487461 h 2736755"/>
                  <a:gd name="connsiteX40" fmla="*/ 527963 w 1195491"/>
                  <a:gd name="connsiteY40" fmla="*/ 2518145 h 2736755"/>
                  <a:gd name="connsiteX41" fmla="*/ 570921 w 1195491"/>
                  <a:gd name="connsiteY41" fmla="*/ 2475187 h 2736755"/>
                  <a:gd name="connsiteX42" fmla="*/ 460457 w 1195491"/>
                  <a:gd name="connsiteY42" fmla="*/ 2389270 h 2736755"/>
                  <a:gd name="connsiteX43" fmla="*/ 405225 w 1195491"/>
                  <a:gd name="connsiteY43" fmla="*/ 2278806 h 2736755"/>
                  <a:gd name="connsiteX44" fmla="*/ 448183 w 1195491"/>
                  <a:gd name="connsiteY44" fmla="*/ 2100835 h 2736755"/>
                  <a:gd name="connsiteX45" fmla="*/ 577058 w 1195491"/>
                  <a:gd name="connsiteY45" fmla="*/ 2033329 h 2736755"/>
                  <a:gd name="connsiteX46" fmla="*/ 761166 w 1195491"/>
                  <a:gd name="connsiteY46" fmla="*/ 2033329 h 2736755"/>
                  <a:gd name="connsiteX47" fmla="*/ 877767 w 1195491"/>
                  <a:gd name="connsiteY47" fmla="*/ 2027192 h 2736755"/>
                  <a:gd name="connsiteX48" fmla="*/ 945273 w 1195491"/>
                  <a:gd name="connsiteY48" fmla="*/ 1965823 h 2736755"/>
                  <a:gd name="connsiteX49" fmla="*/ 926862 w 1195491"/>
                  <a:gd name="connsiteY49" fmla="*/ 1898317 h 2736755"/>
                  <a:gd name="connsiteX50" fmla="*/ 865493 w 1195491"/>
                  <a:gd name="connsiteY50" fmla="*/ 1910591 h 2736755"/>
                  <a:gd name="connsiteX51" fmla="*/ 767302 w 1195491"/>
                  <a:gd name="connsiteY51" fmla="*/ 1959686 h 2736755"/>
                  <a:gd name="connsiteX52" fmla="*/ 620995 w 1195491"/>
                  <a:gd name="connsiteY52" fmla="*/ 2005343 h 2736755"/>
                  <a:gd name="connsiteX53" fmla="*/ 466594 w 1195491"/>
                  <a:gd name="connsiteY53" fmla="*/ 1990371 h 2736755"/>
                  <a:gd name="connsiteX54" fmla="*/ 380677 w 1195491"/>
                  <a:gd name="connsiteY54" fmla="*/ 1929002 h 2736755"/>
                  <a:gd name="connsiteX55" fmla="*/ 337719 w 1195491"/>
                  <a:gd name="connsiteY55" fmla="*/ 1824674 h 2736755"/>
                  <a:gd name="connsiteX56" fmla="*/ 362266 w 1195491"/>
                  <a:gd name="connsiteY56" fmla="*/ 1726483 h 2736755"/>
                  <a:gd name="connsiteX57" fmla="*/ 423635 w 1195491"/>
                  <a:gd name="connsiteY57" fmla="*/ 1646704 h 2736755"/>
                  <a:gd name="connsiteX58" fmla="*/ 546374 w 1195491"/>
                  <a:gd name="connsiteY58" fmla="*/ 1573061 h 2736755"/>
                  <a:gd name="connsiteX59" fmla="*/ 699796 w 1195491"/>
                  <a:gd name="connsiteY59" fmla="*/ 1465628 h 2736755"/>
                  <a:gd name="connsiteX60" fmla="*/ 773439 w 1195491"/>
                  <a:gd name="connsiteY60" fmla="*/ 1345995 h 2736755"/>
                  <a:gd name="connsiteX61" fmla="*/ 779576 w 1195491"/>
                  <a:gd name="connsiteY61" fmla="*/ 1178311 h 2736755"/>
                  <a:gd name="connsiteX62" fmla="*/ 754776 w 1195491"/>
                  <a:gd name="connsiteY62" fmla="*/ 1009866 h 2736755"/>
                  <a:gd name="connsiteX63" fmla="*/ 709535 w 1195491"/>
                  <a:gd name="connsiteY63" fmla="*/ 849118 h 2736755"/>
                  <a:gd name="connsiteX64" fmla="*/ 679063 w 1195491"/>
                  <a:gd name="connsiteY64" fmla="*/ 556656 h 2736755"/>
                  <a:gd name="connsiteX65" fmla="*/ 719060 w 1195491"/>
                  <a:gd name="connsiteY65" fmla="*/ 370652 h 2736755"/>
                  <a:gd name="connsiteX66" fmla="*/ 836726 w 1195491"/>
                  <a:gd name="connsiteY66" fmla="*/ 199671 h 2736755"/>
                  <a:gd name="connsiteX67" fmla="*/ 938731 w 1195491"/>
                  <a:gd name="connsiteY67" fmla="*/ 110579 h 2736755"/>
                  <a:gd name="connsiteX68" fmla="*/ 1029293 w 1195491"/>
                  <a:gd name="connsiteY68" fmla="*/ 55347 h 2736755"/>
                  <a:gd name="connsiteX69" fmla="*/ 1188640 w 1195491"/>
                  <a:gd name="connsiteY69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63669 w 1195491"/>
                  <a:gd name="connsiteY6" fmla="*/ 462364 h 2736755"/>
                  <a:gd name="connsiteX7" fmla="*/ 845362 w 1195491"/>
                  <a:gd name="connsiteY7" fmla="*/ 605118 h 2736755"/>
                  <a:gd name="connsiteX8" fmla="*/ 860494 w 1195491"/>
                  <a:gd name="connsiteY8" fmla="*/ 735414 h 2736755"/>
                  <a:gd name="connsiteX9" fmla="*/ 896178 w 1195491"/>
                  <a:gd name="connsiteY9" fmla="*/ 885726 h 2736755"/>
                  <a:gd name="connsiteX10" fmla="*/ 939869 w 1195491"/>
                  <a:gd name="connsiteY10" fmla="*/ 1059264 h 2736755"/>
                  <a:gd name="connsiteX11" fmla="*/ 969821 w 1195491"/>
                  <a:gd name="connsiteY11" fmla="*/ 1180298 h 2736755"/>
                  <a:gd name="connsiteX12" fmla="*/ 973259 w 1195491"/>
                  <a:gd name="connsiteY12" fmla="*/ 1394112 h 2736755"/>
                  <a:gd name="connsiteX13" fmla="*/ 896178 w 1195491"/>
                  <a:gd name="connsiteY13" fmla="*/ 1554649 h 2736755"/>
                  <a:gd name="connsiteX14" fmla="*/ 773439 w 1195491"/>
                  <a:gd name="connsiteY14" fmla="*/ 1652841 h 2736755"/>
                  <a:gd name="connsiteX15" fmla="*/ 662975 w 1195491"/>
                  <a:gd name="connsiteY15" fmla="*/ 1695799 h 2736755"/>
                  <a:gd name="connsiteX16" fmla="*/ 583195 w 1195491"/>
                  <a:gd name="connsiteY16" fmla="*/ 1769442 h 2736755"/>
                  <a:gd name="connsiteX17" fmla="*/ 626153 w 1195491"/>
                  <a:gd name="connsiteY17" fmla="*/ 1818537 h 2736755"/>
                  <a:gd name="connsiteX18" fmla="*/ 779576 w 1195491"/>
                  <a:gd name="connsiteY18" fmla="*/ 1751031 h 2736755"/>
                  <a:gd name="connsiteX19" fmla="*/ 882387 w 1195491"/>
                  <a:gd name="connsiteY19" fmla="*/ 1695799 h 2736755"/>
                  <a:gd name="connsiteX20" fmla="*/ 982094 w 1195491"/>
                  <a:gd name="connsiteY20" fmla="*/ 1695799 h 2736755"/>
                  <a:gd name="connsiteX21" fmla="*/ 1080285 w 1195491"/>
                  <a:gd name="connsiteY21" fmla="*/ 1751031 h 2736755"/>
                  <a:gd name="connsiteX22" fmla="*/ 1147791 w 1195491"/>
                  <a:gd name="connsiteY22" fmla="*/ 1929002 h 2736755"/>
                  <a:gd name="connsiteX23" fmla="*/ 1124832 w 1195491"/>
                  <a:gd name="connsiteY23" fmla="*/ 2070151 h 2736755"/>
                  <a:gd name="connsiteX24" fmla="*/ 988231 w 1195491"/>
                  <a:gd name="connsiteY24" fmla="*/ 2174478 h 2736755"/>
                  <a:gd name="connsiteX25" fmla="*/ 785713 w 1195491"/>
                  <a:gd name="connsiteY25" fmla="*/ 2217437 h 2736755"/>
                  <a:gd name="connsiteX26" fmla="*/ 679797 w 1195491"/>
                  <a:gd name="connsiteY26" fmla="*/ 2214404 h 2736755"/>
                  <a:gd name="connsiteX27" fmla="*/ 613880 w 1195491"/>
                  <a:gd name="connsiteY27" fmla="*/ 2229710 h 2736755"/>
                  <a:gd name="connsiteX28" fmla="*/ 638427 w 1195491"/>
                  <a:gd name="connsiteY28" fmla="*/ 2309490 h 2736755"/>
                  <a:gd name="connsiteX29" fmla="*/ 742755 w 1195491"/>
                  <a:gd name="connsiteY29" fmla="*/ 2401544 h 2736755"/>
                  <a:gd name="connsiteX30" fmla="*/ 791850 w 1195491"/>
                  <a:gd name="connsiteY30" fmla="*/ 2536556 h 2736755"/>
                  <a:gd name="connsiteX31" fmla="*/ 699796 w 1195491"/>
                  <a:gd name="connsiteY31" fmla="*/ 2671568 h 2736755"/>
                  <a:gd name="connsiteX32" fmla="*/ 546374 w 1195491"/>
                  <a:gd name="connsiteY32" fmla="*/ 2726800 h 2736755"/>
                  <a:gd name="connsiteX33" fmla="*/ 399088 w 1195491"/>
                  <a:gd name="connsiteY33" fmla="*/ 2708390 h 2736755"/>
                  <a:gd name="connsiteX34" fmla="*/ 270213 w 1195491"/>
                  <a:gd name="connsiteY34" fmla="*/ 2671568 h 2736755"/>
                  <a:gd name="connsiteX35" fmla="*/ 104516 w 1195491"/>
                  <a:gd name="connsiteY35" fmla="*/ 2720663 h 2736755"/>
                  <a:gd name="connsiteX36" fmla="*/ 188 w 1195491"/>
                  <a:gd name="connsiteY36" fmla="*/ 2720663 h 2736755"/>
                  <a:gd name="connsiteX37" fmla="*/ 129064 w 1195491"/>
                  <a:gd name="connsiteY37" fmla="*/ 2530419 h 2736755"/>
                  <a:gd name="connsiteX38" fmla="*/ 257939 w 1195491"/>
                  <a:gd name="connsiteY38" fmla="*/ 2493598 h 2736755"/>
                  <a:gd name="connsiteX39" fmla="*/ 411362 w 1195491"/>
                  <a:gd name="connsiteY39" fmla="*/ 2487461 h 2736755"/>
                  <a:gd name="connsiteX40" fmla="*/ 527963 w 1195491"/>
                  <a:gd name="connsiteY40" fmla="*/ 2518145 h 2736755"/>
                  <a:gd name="connsiteX41" fmla="*/ 570921 w 1195491"/>
                  <a:gd name="connsiteY41" fmla="*/ 2475187 h 2736755"/>
                  <a:gd name="connsiteX42" fmla="*/ 460457 w 1195491"/>
                  <a:gd name="connsiteY42" fmla="*/ 2389270 h 2736755"/>
                  <a:gd name="connsiteX43" fmla="*/ 405225 w 1195491"/>
                  <a:gd name="connsiteY43" fmla="*/ 2278806 h 2736755"/>
                  <a:gd name="connsiteX44" fmla="*/ 448183 w 1195491"/>
                  <a:gd name="connsiteY44" fmla="*/ 2100835 h 2736755"/>
                  <a:gd name="connsiteX45" fmla="*/ 577058 w 1195491"/>
                  <a:gd name="connsiteY45" fmla="*/ 2033329 h 2736755"/>
                  <a:gd name="connsiteX46" fmla="*/ 761166 w 1195491"/>
                  <a:gd name="connsiteY46" fmla="*/ 2033329 h 2736755"/>
                  <a:gd name="connsiteX47" fmla="*/ 877767 w 1195491"/>
                  <a:gd name="connsiteY47" fmla="*/ 2027192 h 2736755"/>
                  <a:gd name="connsiteX48" fmla="*/ 945273 w 1195491"/>
                  <a:gd name="connsiteY48" fmla="*/ 1965823 h 2736755"/>
                  <a:gd name="connsiteX49" fmla="*/ 926862 w 1195491"/>
                  <a:gd name="connsiteY49" fmla="*/ 1898317 h 2736755"/>
                  <a:gd name="connsiteX50" fmla="*/ 865493 w 1195491"/>
                  <a:gd name="connsiteY50" fmla="*/ 1910591 h 2736755"/>
                  <a:gd name="connsiteX51" fmla="*/ 767302 w 1195491"/>
                  <a:gd name="connsiteY51" fmla="*/ 1959686 h 2736755"/>
                  <a:gd name="connsiteX52" fmla="*/ 620995 w 1195491"/>
                  <a:gd name="connsiteY52" fmla="*/ 2005343 h 2736755"/>
                  <a:gd name="connsiteX53" fmla="*/ 466594 w 1195491"/>
                  <a:gd name="connsiteY53" fmla="*/ 1990371 h 2736755"/>
                  <a:gd name="connsiteX54" fmla="*/ 380677 w 1195491"/>
                  <a:gd name="connsiteY54" fmla="*/ 1929002 h 2736755"/>
                  <a:gd name="connsiteX55" fmla="*/ 337719 w 1195491"/>
                  <a:gd name="connsiteY55" fmla="*/ 1824674 h 2736755"/>
                  <a:gd name="connsiteX56" fmla="*/ 362266 w 1195491"/>
                  <a:gd name="connsiteY56" fmla="*/ 1726483 h 2736755"/>
                  <a:gd name="connsiteX57" fmla="*/ 423635 w 1195491"/>
                  <a:gd name="connsiteY57" fmla="*/ 1646704 h 2736755"/>
                  <a:gd name="connsiteX58" fmla="*/ 546374 w 1195491"/>
                  <a:gd name="connsiteY58" fmla="*/ 1573061 h 2736755"/>
                  <a:gd name="connsiteX59" fmla="*/ 699796 w 1195491"/>
                  <a:gd name="connsiteY59" fmla="*/ 1465628 h 2736755"/>
                  <a:gd name="connsiteX60" fmla="*/ 773439 w 1195491"/>
                  <a:gd name="connsiteY60" fmla="*/ 1345995 h 2736755"/>
                  <a:gd name="connsiteX61" fmla="*/ 779576 w 1195491"/>
                  <a:gd name="connsiteY61" fmla="*/ 1178311 h 2736755"/>
                  <a:gd name="connsiteX62" fmla="*/ 754776 w 1195491"/>
                  <a:gd name="connsiteY62" fmla="*/ 1009866 h 2736755"/>
                  <a:gd name="connsiteX63" fmla="*/ 709535 w 1195491"/>
                  <a:gd name="connsiteY63" fmla="*/ 849118 h 2736755"/>
                  <a:gd name="connsiteX64" fmla="*/ 689044 w 1195491"/>
                  <a:gd name="connsiteY64" fmla="*/ 700489 h 2736755"/>
                  <a:gd name="connsiteX65" fmla="*/ 679063 w 1195491"/>
                  <a:gd name="connsiteY65" fmla="*/ 556656 h 2736755"/>
                  <a:gd name="connsiteX66" fmla="*/ 719060 w 1195491"/>
                  <a:gd name="connsiteY66" fmla="*/ 370652 h 2736755"/>
                  <a:gd name="connsiteX67" fmla="*/ 836726 w 1195491"/>
                  <a:gd name="connsiteY67" fmla="*/ 199671 h 2736755"/>
                  <a:gd name="connsiteX68" fmla="*/ 938731 w 1195491"/>
                  <a:gd name="connsiteY68" fmla="*/ 110579 h 2736755"/>
                  <a:gd name="connsiteX69" fmla="*/ 1029293 w 1195491"/>
                  <a:gd name="connsiteY69" fmla="*/ 55347 h 2736755"/>
                  <a:gd name="connsiteX70" fmla="*/ 1188640 w 1195491"/>
                  <a:gd name="connsiteY70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63669 w 1195491"/>
                  <a:gd name="connsiteY6" fmla="*/ 462364 h 2736755"/>
                  <a:gd name="connsiteX7" fmla="*/ 845362 w 1195491"/>
                  <a:gd name="connsiteY7" fmla="*/ 605118 h 2736755"/>
                  <a:gd name="connsiteX8" fmla="*/ 860494 w 1195491"/>
                  <a:gd name="connsiteY8" fmla="*/ 735414 h 2736755"/>
                  <a:gd name="connsiteX9" fmla="*/ 896178 w 1195491"/>
                  <a:gd name="connsiteY9" fmla="*/ 885726 h 2736755"/>
                  <a:gd name="connsiteX10" fmla="*/ 939869 w 1195491"/>
                  <a:gd name="connsiteY10" fmla="*/ 1059264 h 2736755"/>
                  <a:gd name="connsiteX11" fmla="*/ 969821 w 1195491"/>
                  <a:gd name="connsiteY11" fmla="*/ 1180298 h 2736755"/>
                  <a:gd name="connsiteX12" fmla="*/ 973259 w 1195491"/>
                  <a:gd name="connsiteY12" fmla="*/ 1394112 h 2736755"/>
                  <a:gd name="connsiteX13" fmla="*/ 896178 w 1195491"/>
                  <a:gd name="connsiteY13" fmla="*/ 1554649 h 2736755"/>
                  <a:gd name="connsiteX14" fmla="*/ 773439 w 1195491"/>
                  <a:gd name="connsiteY14" fmla="*/ 1652841 h 2736755"/>
                  <a:gd name="connsiteX15" fmla="*/ 662975 w 1195491"/>
                  <a:gd name="connsiteY15" fmla="*/ 1695799 h 2736755"/>
                  <a:gd name="connsiteX16" fmla="*/ 583195 w 1195491"/>
                  <a:gd name="connsiteY16" fmla="*/ 1769442 h 2736755"/>
                  <a:gd name="connsiteX17" fmla="*/ 626153 w 1195491"/>
                  <a:gd name="connsiteY17" fmla="*/ 1818537 h 2736755"/>
                  <a:gd name="connsiteX18" fmla="*/ 779576 w 1195491"/>
                  <a:gd name="connsiteY18" fmla="*/ 1751031 h 2736755"/>
                  <a:gd name="connsiteX19" fmla="*/ 882387 w 1195491"/>
                  <a:gd name="connsiteY19" fmla="*/ 1695799 h 2736755"/>
                  <a:gd name="connsiteX20" fmla="*/ 982094 w 1195491"/>
                  <a:gd name="connsiteY20" fmla="*/ 1695799 h 2736755"/>
                  <a:gd name="connsiteX21" fmla="*/ 1080285 w 1195491"/>
                  <a:gd name="connsiteY21" fmla="*/ 1751031 h 2736755"/>
                  <a:gd name="connsiteX22" fmla="*/ 1147791 w 1195491"/>
                  <a:gd name="connsiteY22" fmla="*/ 1929002 h 2736755"/>
                  <a:gd name="connsiteX23" fmla="*/ 1124832 w 1195491"/>
                  <a:gd name="connsiteY23" fmla="*/ 2070151 h 2736755"/>
                  <a:gd name="connsiteX24" fmla="*/ 988231 w 1195491"/>
                  <a:gd name="connsiteY24" fmla="*/ 2174478 h 2736755"/>
                  <a:gd name="connsiteX25" fmla="*/ 785713 w 1195491"/>
                  <a:gd name="connsiteY25" fmla="*/ 2217437 h 2736755"/>
                  <a:gd name="connsiteX26" fmla="*/ 679797 w 1195491"/>
                  <a:gd name="connsiteY26" fmla="*/ 2214404 h 2736755"/>
                  <a:gd name="connsiteX27" fmla="*/ 613880 w 1195491"/>
                  <a:gd name="connsiteY27" fmla="*/ 2229710 h 2736755"/>
                  <a:gd name="connsiteX28" fmla="*/ 638427 w 1195491"/>
                  <a:gd name="connsiteY28" fmla="*/ 2309490 h 2736755"/>
                  <a:gd name="connsiteX29" fmla="*/ 742755 w 1195491"/>
                  <a:gd name="connsiteY29" fmla="*/ 2401544 h 2736755"/>
                  <a:gd name="connsiteX30" fmla="*/ 791850 w 1195491"/>
                  <a:gd name="connsiteY30" fmla="*/ 2536556 h 2736755"/>
                  <a:gd name="connsiteX31" fmla="*/ 699796 w 1195491"/>
                  <a:gd name="connsiteY31" fmla="*/ 2671568 h 2736755"/>
                  <a:gd name="connsiteX32" fmla="*/ 546374 w 1195491"/>
                  <a:gd name="connsiteY32" fmla="*/ 2726800 h 2736755"/>
                  <a:gd name="connsiteX33" fmla="*/ 399088 w 1195491"/>
                  <a:gd name="connsiteY33" fmla="*/ 2708390 h 2736755"/>
                  <a:gd name="connsiteX34" fmla="*/ 270213 w 1195491"/>
                  <a:gd name="connsiteY34" fmla="*/ 2671568 h 2736755"/>
                  <a:gd name="connsiteX35" fmla="*/ 104516 w 1195491"/>
                  <a:gd name="connsiteY35" fmla="*/ 2720663 h 2736755"/>
                  <a:gd name="connsiteX36" fmla="*/ 188 w 1195491"/>
                  <a:gd name="connsiteY36" fmla="*/ 2720663 h 2736755"/>
                  <a:gd name="connsiteX37" fmla="*/ 129064 w 1195491"/>
                  <a:gd name="connsiteY37" fmla="*/ 2530419 h 2736755"/>
                  <a:gd name="connsiteX38" fmla="*/ 257939 w 1195491"/>
                  <a:gd name="connsiteY38" fmla="*/ 2493598 h 2736755"/>
                  <a:gd name="connsiteX39" fmla="*/ 411362 w 1195491"/>
                  <a:gd name="connsiteY39" fmla="*/ 2487461 h 2736755"/>
                  <a:gd name="connsiteX40" fmla="*/ 527963 w 1195491"/>
                  <a:gd name="connsiteY40" fmla="*/ 2518145 h 2736755"/>
                  <a:gd name="connsiteX41" fmla="*/ 570921 w 1195491"/>
                  <a:gd name="connsiteY41" fmla="*/ 2475187 h 2736755"/>
                  <a:gd name="connsiteX42" fmla="*/ 460457 w 1195491"/>
                  <a:gd name="connsiteY42" fmla="*/ 2389270 h 2736755"/>
                  <a:gd name="connsiteX43" fmla="*/ 405225 w 1195491"/>
                  <a:gd name="connsiteY43" fmla="*/ 2278806 h 2736755"/>
                  <a:gd name="connsiteX44" fmla="*/ 448183 w 1195491"/>
                  <a:gd name="connsiteY44" fmla="*/ 2100835 h 2736755"/>
                  <a:gd name="connsiteX45" fmla="*/ 577058 w 1195491"/>
                  <a:gd name="connsiteY45" fmla="*/ 2033329 h 2736755"/>
                  <a:gd name="connsiteX46" fmla="*/ 761166 w 1195491"/>
                  <a:gd name="connsiteY46" fmla="*/ 2033329 h 2736755"/>
                  <a:gd name="connsiteX47" fmla="*/ 877767 w 1195491"/>
                  <a:gd name="connsiteY47" fmla="*/ 2027192 h 2736755"/>
                  <a:gd name="connsiteX48" fmla="*/ 945273 w 1195491"/>
                  <a:gd name="connsiteY48" fmla="*/ 1965823 h 2736755"/>
                  <a:gd name="connsiteX49" fmla="*/ 926862 w 1195491"/>
                  <a:gd name="connsiteY49" fmla="*/ 1898317 h 2736755"/>
                  <a:gd name="connsiteX50" fmla="*/ 865493 w 1195491"/>
                  <a:gd name="connsiteY50" fmla="*/ 1910591 h 2736755"/>
                  <a:gd name="connsiteX51" fmla="*/ 767302 w 1195491"/>
                  <a:gd name="connsiteY51" fmla="*/ 1959686 h 2736755"/>
                  <a:gd name="connsiteX52" fmla="*/ 620995 w 1195491"/>
                  <a:gd name="connsiteY52" fmla="*/ 2005343 h 2736755"/>
                  <a:gd name="connsiteX53" fmla="*/ 466594 w 1195491"/>
                  <a:gd name="connsiteY53" fmla="*/ 1990371 h 2736755"/>
                  <a:gd name="connsiteX54" fmla="*/ 380677 w 1195491"/>
                  <a:gd name="connsiteY54" fmla="*/ 1929002 h 2736755"/>
                  <a:gd name="connsiteX55" fmla="*/ 337719 w 1195491"/>
                  <a:gd name="connsiteY55" fmla="*/ 1824674 h 2736755"/>
                  <a:gd name="connsiteX56" fmla="*/ 362266 w 1195491"/>
                  <a:gd name="connsiteY56" fmla="*/ 1726483 h 2736755"/>
                  <a:gd name="connsiteX57" fmla="*/ 423635 w 1195491"/>
                  <a:gd name="connsiteY57" fmla="*/ 1646704 h 2736755"/>
                  <a:gd name="connsiteX58" fmla="*/ 546374 w 1195491"/>
                  <a:gd name="connsiteY58" fmla="*/ 1573061 h 2736755"/>
                  <a:gd name="connsiteX59" fmla="*/ 699796 w 1195491"/>
                  <a:gd name="connsiteY59" fmla="*/ 1465628 h 2736755"/>
                  <a:gd name="connsiteX60" fmla="*/ 773439 w 1195491"/>
                  <a:gd name="connsiteY60" fmla="*/ 1345995 h 2736755"/>
                  <a:gd name="connsiteX61" fmla="*/ 779576 w 1195491"/>
                  <a:gd name="connsiteY61" fmla="*/ 1178311 h 2736755"/>
                  <a:gd name="connsiteX62" fmla="*/ 754776 w 1195491"/>
                  <a:gd name="connsiteY62" fmla="*/ 1009866 h 2736755"/>
                  <a:gd name="connsiteX63" fmla="*/ 725410 w 1195491"/>
                  <a:gd name="connsiteY63" fmla="*/ 877693 h 2736755"/>
                  <a:gd name="connsiteX64" fmla="*/ 689044 w 1195491"/>
                  <a:gd name="connsiteY64" fmla="*/ 700489 h 2736755"/>
                  <a:gd name="connsiteX65" fmla="*/ 679063 w 1195491"/>
                  <a:gd name="connsiteY65" fmla="*/ 556656 h 2736755"/>
                  <a:gd name="connsiteX66" fmla="*/ 719060 w 1195491"/>
                  <a:gd name="connsiteY66" fmla="*/ 370652 h 2736755"/>
                  <a:gd name="connsiteX67" fmla="*/ 836726 w 1195491"/>
                  <a:gd name="connsiteY67" fmla="*/ 199671 h 2736755"/>
                  <a:gd name="connsiteX68" fmla="*/ 938731 w 1195491"/>
                  <a:gd name="connsiteY68" fmla="*/ 110579 h 2736755"/>
                  <a:gd name="connsiteX69" fmla="*/ 1029293 w 1195491"/>
                  <a:gd name="connsiteY69" fmla="*/ 55347 h 2736755"/>
                  <a:gd name="connsiteX70" fmla="*/ 1188640 w 1195491"/>
                  <a:gd name="connsiteY70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63669 w 1195491"/>
                  <a:gd name="connsiteY6" fmla="*/ 462364 h 2736755"/>
                  <a:gd name="connsiteX7" fmla="*/ 845362 w 1195491"/>
                  <a:gd name="connsiteY7" fmla="*/ 605118 h 2736755"/>
                  <a:gd name="connsiteX8" fmla="*/ 860494 w 1195491"/>
                  <a:gd name="connsiteY8" fmla="*/ 735414 h 2736755"/>
                  <a:gd name="connsiteX9" fmla="*/ 896178 w 1195491"/>
                  <a:gd name="connsiteY9" fmla="*/ 885726 h 2736755"/>
                  <a:gd name="connsiteX10" fmla="*/ 939869 w 1195491"/>
                  <a:gd name="connsiteY10" fmla="*/ 1059264 h 2736755"/>
                  <a:gd name="connsiteX11" fmla="*/ 960296 w 1195491"/>
                  <a:gd name="connsiteY11" fmla="*/ 1215223 h 2736755"/>
                  <a:gd name="connsiteX12" fmla="*/ 973259 w 1195491"/>
                  <a:gd name="connsiteY12" fmla="*/ 1394112 h 2736755"/>
                  <a:gd name="connsiteX13" fmla="*/ 896178 w 1195491"/>
                  <a:gd name="connsiteY13" fmla="*/ 1554649 h 2736755"/>
                  <a:gd name="connsiteX14" fmla="*/ 773439 w 1195491"/>
                  <a:gd name="connsiteY14" fmla="*/ 1652841 h 2736755"/>
                  <a:gd name="connsiteX15" fmla="*/ 662975 w 1195491"/>
                  <a:gd name="connsiteY15" fmla="*/ 1695799 h 2736755"/>
                  <a:gd name="connsiteX16" fmla="*/ 583195 w 1195491"/>
                  <a:gd name="connsiteY16" fmla="*/ 1769442 h 2736755"/>
                  <a:gd name="connsiteX17" fmla="*/ 626153 w 1195491"/>
                  <a:gd name="connsiteY17" fmla="*/ 1818537 h 2736755"/>
                  <a:gd name="connsiteX18" fmla="*/ 779576 w 1195491"/>
                  <a:gd name="connsiteY18" fmla="*/ 1751031 h 2736755"/>
                  <a:gd name="connsiteX19" fmla="*/ 882387 w 1195491"/>
                  <a:gd name="connsiteY19" fmla="*/ 1695799 h 2736755"/>
                  <a:gd name="connsiteX20" fmla="*/ 982094 w 1195491"/>
                  <a:gd name="connsiteY20" fmla="*/ 1695799 h 2736755"/>
                  <a:gd name="connsiteX21" fmla="*/ 1080285 w 1195491"/>
                  <a:gd name="connsiteY21" fmla="*/ 1751031 h 2736755"/>
                  <a:gd name="connsiteX22" fmla="*/ 1147791 w 1195491"/>
                  <a:gd name="connsiteY22" fmla="*/ 1929002 h 2736755"/>
                  <a:gd name="connsiteX23" fmla="*/ 1124832 w 1195491"/>
                  <a:gd name="connsiteY23" fmla="*/ 2070151 h 2736755"/>
                  <a:gd name="connsiteX24" fmla="*/ 988231 w 1195491"/>
                  <a:gd name="connsiteY24" fmla="*/ 2174478 h 2736755"/>
                  <a:gd name="connsiteX25" fmla="*/ 785713 w 1195491"/>
                  <a:gd name="connsiteY25" fmla="*/ 2217437 h 2736755"/>
                  <a:gd name="connsiteX26" fmla="*/ 679797 w 1195491"/>
                  <a:gd name="connsiteY26" fmla="*/ 2214404 h 2736755"/>
                  <a:gd name="connsiteX27" fmla="*/ 613880 w 1195491"/>
                  <a:gd name="connsiteY27" fmla="*/ 2229710 h 2736755"/>
                  <a:gd name="connsiteX28" fmla="*/ 638427 w 1195491"/>
                  <a:gd name="connsiteY28" fmla="*/ 2309490 h 2736755"/>
                  <a:gd name="connsiteX29" fmla="*/ 742755 w 1195491"/>
                  <a:gd name="connsiteY29" fmla="*/ 2401544 h 2736755"/>
                  <a:gd name="connsiteX30" fmla="*/ 791850 w 1195491"/>
                  <a:gd name="connsiteY30" fmla="*/ 2536556 h 2736755"/>
                  <a:gd name="connsiteX31" fmla="*/ 699796 w 1195491"/>
                  <a:gd name="connsiteY31" fmla="*/ 2671568 h 2736755"/>
                  <a:gd name="connsiteX32" fmla="*/ 546374 w 1195491"/>
                  <a:gd name="connsiteY32" fmla="*/ 2726800 h 2736755"/>
                  <a:gd name="connsiteX33" fmla="*/ 399088 w 1195491"/>
                  <a:gd name="connsiteY33" fmla="*/ 2708390 h 2736755"/>
                  <a:gd name="connsiteX34" fmla="*/ 270213 w 1195491"/>
                  <a:gd name="connsiteY34" fmla="*/ 2671568 h 2736755"/>
                  <a:gd name="connsiteX35" fmla="*/ 104516 w 1195491"/>
                  <a:gd name="connsiteY35" fmla="*/ 2720663 h 2736755"/>
                  <a:gd name="connsiteX36" fmla="*/ 188 w 1195491"/>
                  <a:gd name="connsiteY36" fmla="*/ 2720663 h 2736755"/>
                  <a:gd name="connsiteX37" fmla="*/ 129064 w 1195491"/>
                  <a:gd name="connsiteY37" fmla="*/ 2530419 h 2736755"/>
                  <a:gd name="connsiteX38" fmla="*/ 257939 w 1195491"/>
                  <a:gd name="connsiteY38" fmla="*/ 2493598 h 2736755"/>
                  <a:gd name="connsiteX39" fmla="*/ 411362 w 1195491"/>
                  <a:gd name="connsiteY39" fmla="*/ 2487461 h 2736755"/>
                  <a:gd name="connsiteX40" fmla="*/ 527963 w 1195491"/>
                  <a:gd name="connsiteY40" fmla="*/ 2518145 h 2736755"/>
                  <a:gd name="connsiteX41" fmla="*/ 570921 w 1195491"/>
                  <a:gd name="connsiteY41" fmla="*/ 2475187 h 2736755"/>
                  <a:gd name="connsiteX42" fmla="*/ 460457 w 1195491"/>
                  <a:gd name="connsiteY42" fmla="*/ 2389270 h 2736755"/>
                  <a:gd name="connsiteX43" fmla="*/ 405225 w 1195491"/>
                  <a:gd name="connsiteY43" fmla="*/ 2278806 h 2736755"/>
                  <a:gd name="connsiteX44" fmla="*/ 448183 w 1195491"/>
                  <a:gd name="connsiteY44" fmla="*/ 2100835 h 2736755"/>
                  <a:gd name="connsiteX45" fmla="*/ 577058 w 1195491"/>
                  <a:gd name="connsiteY45" fmla="*/ 2033329 h 2736755"/>
                  <a:gd name="connsiteX46" fmla="*/ 761166 w 1195491"/>
                  <a:gd name="connsiteY46" fmla="*/ 2033329 h 2736755"/>
                  <a:gd name="connsiteX47" fmla="*/ 877767 w 1195491"/>
                  <a:gd name="connsiteY47" fmla="*/ 2027192 h 2736755"/>
                  <a:gd name="connsiteX48" fmla="*/ 945273 w 1195491"/>
                  <a:gd name="connsiteY48" fmla="*/ 1965823 h 2736755"/>
                  <a:gd name="connsiteX49" fmla="*/ 926862 w 1195491"/>
                  <a:gd name="connsiteY49" fmla="*/ 1898317 h 2736755"/>
                  <a:gd name="connsiteX50" fmla="*/ 865493 w 1195491"/>
                  <a:gd name="connsiteY50" fmla="*/ 1910591 h 2736755"/>
                  <a:gd name="connsiteX51" fmla="*/ 767302 w 1195491"/>
                  <a:gd name="connsiteY51" fmla="*/ 1959686 h 2736755"/>
                  <a:gd name="connsiteX52" fmla="*/ 620995 w 1195491"/>
                  <a:gd name="connsiteY52" fmla="*/ 2005343 h 2736755"/>
                  <a:gd name="connsiteX53" fmla="*/ 466594 w 1195491"/>
                  <a:gd name="connsiteY53" fmla="*/ 1990371 h 2736755"/>
                  <a:gd name="connsiteX54" fmla="*/ 380677 w 1195491"/>
                  <a:gd name="connsiteY54" fmla="*/ 1929002 h 2736755"/>
                  <a:gd name="connsiteX55" fmla="*/ 337719 w 1195491"/>
                  <a:gd name="connsiteY55" fmla="*/ 1824674 h 2736755"/>
                  <a:gd name="connsiteX56" fmla="*/ 362266 w 1195491"/>
                  <a:gd name="connsiteY56" fmla="*/ 1726483 h 2736755"/>
                  <a:gd name="connsiteX57" fmla="*/ 423635 w 1195491"/>
                  <a:gd name="connsiteY57" fmla="*/ 1646704 h 2736755"/>
                  <a:gd name="connsiteX58" fmla="*/ 546374 w 1195491"/>
                  <a:gd name="connsiteY58" fmla="*/ 1573061 h 2736755"/>
                  <a:gd name="connsiteX59" fmla="*/ 699796 w 1195491"/>
                  <a:gd name="connsiteY59" fmla="*/ 1465628 h 2736755"/>
                  <a:gd name="connsiteX60" fmla="*/ 773439 w 1195491"/>
                  <a:gd name="connsiteY60" fmla="*/ 1345995 h 2736755"/>
                  <a:gd name="connsiteX61" fmla="*/ 779576 w 1195491"/>
                  <a:gd name="connsiteY61" fmla="*/ 1178311 h 2736755"/>
                  <a:gd name="connsiteX62" fmla="*/ 754776 w 1195491"/>
                  <a:gd name="connsiteY62" fmla="*/ 1009866 h 2736755"/>
                  <a:gd name="connsiteX63" fmla="*/ 725410 w 1195491"/>
                  <a:gd name="connsiteY63" fmla="*/ 877693 h 2736755"/>
                  <a:gd name="connsiteX64" fmla="*/ 689044 w 1195491"/>
                  <a:gd name="connsiteY64" fmla="*/ 700489 h 2736755"/>
                  <a:gd name="connsiteX65" fmla="*/ 679063 w 1195491"/>
                  <a:gd name="connsiteY65" fmla="*/ 556656 h 2736755"/>
                  <a:gd name="connsiteX66" fmla="*/ 719060 w 1195491"/>
                  <a:gd name="connsiteY66" fmla="*/ 370652 h 2736755"/>
                  <a:gd name="connsiteX67" fmla="*/ 836726 w 1195491"/>
                  <a:gd name="connsiteY67" fmla="*/ 199671 h 2736755"/>
                  <a:gd name="connsiteX68" fmla="*/ 938731 w 1195491"/>
                  <a:gd name="connsiteY68" fmla="*/ 110579 h 2736755"/>
                  <a:gd name="connsiteX69" fmla="*/ 1029293 w 1195491"/>
                  <a:gd name="connsiteY69" fmla="*/ 55347 h 2736755"/>
                  <a:gd name="connsiteX70" fmla="*/ 1188640 w 1195491"/>
                  <a:gd name="connsiteY70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63669 w 1195491"/>
                  <a:gd name="connsiteY6" fmla="*/ 462364 h 2736755"/>
                  <a:gd name="connsiteX7" fmla="*/ 845362 w 1195491"/>
                  <a:gd name="connsiteY7" fmla="*/ 605118 h 2736755"/>
                  <a:gd name="connsiteX8" fmla="*/ 860494 w 1195491"/>
                  <a:gd name="connsiteY8" fmla="*/ 735414 h 2736755"/>
                  <a:gd name="connsiteX9" fmla="*/ 896178 w 1195491"/>
                  <a:gd name="connsiteY9" fmla="*/ 885726 h 2736755"/>
                  <a:gd name="connsiteX10" fmla="*/ 939869 w 1195491"/>
                  <a:gd name="connsiteY10" fmla="*/ 1059264 h 2736755"/>
                  <a:gd name="connsiteX11" fmla="*/ 960296 w 1195491"/>
                  <a:gd name="connsiteY11" fmla="*/ 1215223 h 2736755"/>
                  <a:gd name="connsiteX12" fmla="*/ 954209 w 1195491"/>
                  <a:gd name="connsiteY12" fmla="*/ 1409987 h 2736755"/>
                  <a:gd name="connsiteX13" fmla="*/ 896178 w 1195491"/>
                  <a:gd name="connsiteY13" fmla="*/ 1554649 h 2736755"/>
                  <a:gd name="connsiteX14" fmla="*/ 773439 w 1195491"/>
                  <a:gd name="connsiteY14" fmla="*/ 1652841 h 2736755"/>
                  <a:gd name="connsiteX15" fmla="*/ 662975 w 1195491"/>
                  <a:gd name="connsiteY15" fmla="*/ 1695799 h 2736755"/>
                  <a:gd name="connsiteX16" fmla="*/ 583195 w 1195491"/>
                  <a:gd name="connsiteY16" fmla="*/ 1769442 h 2736755"/>
                  <a:gd name="connsiteX17" fmla="*/ 626153 w 1195491"/>
                  <a:gd name="connsiteY17" fmla="*/ 1818537 h 2736755"/>
                  <a:gd name="connsiteX18" fmla="*/ 779576 w 1195491"/>
                  <a:gd name="connsiteY18" fmla="*/ 1751031 h 2736755"/>
                  <a:gd name="connsiteX19" fmla="*/ 882387 w 1195491"/>
                  <a:gd name="connsiteY19" fmla="*/ 1695799 h 2736755"/>
                  <a:gd name="connsiteX20" fmla="*/ 982094 w 1195491"/>
                  <a:gd name="connsiteY20" fmla="*/ 1695799 h 2736755"/>
                  <a:gd name="connsiteX21" fmla="*/ 1080285 w 1195491"/>
                  <a:gd name="connsiteY21" fmla="*/ 1751031 h 2736755"/>
                  <a:gd name="connsiteX22" fmla="*/ 1147791 w 1195491"/>
                  <a:gd name="connsiteY22" fmla="*/ 1929002 h 2736755"/>
                  <a:gd name="connsiteX23" fmla="*/ 1124832 w 1195491"/>
                  <a:gd name="connsiteY23" fmla="*/ 2070151 h 2736755"/>
                  <a:gd name="connsiteX24" fmla="*/ 988231 w 1195491"/>
                  <a:gd name="connsiteY24" fmla="*/ 2174478 h 2736755"/>
                  <a:gd name="connsiteX25" fmla="*/ 785713 w 1195491"/>
                  <a:gd name="connsiteY25" fmla="*/ 2217437 h 2736755"/>
                  <a:gd name="connsiteX26" fmla="*/ 679797 w 1195491"/>
                  <a:gd name="connsiteY26" fmla="*/ 2214404 h 2736755"/>
                  <a:gd name="connsiteX27" fmla="*/ 613880 w 1195491"/>
                  <a:gd name="connsiteY27" fmla="*/ 2229710 h 2736755"/>
                  <a:gd name="connsiteX28" fmla="*/ 638427 w 1195491"/>
                  <a:gd name="connsiteY28" fmla="*/ 2309490 h 2736755"/>
                  <a:gd name="connsiteX29" fmla="*/ 742755 w 1195491"/>
                  <a:gd name="connsiteY29" fmla="*/ 2401544 h 2736755"/>
                  <a:gd name="connsiteX30" fmla="*/ 791850 w 1195491"/>
                  <a:gd name="connsiteY30" fmla="*/ 2536556 h 2736755"/>
                  <a:gd name="connsiteX31" fmla="*/ 699796 w 1195491"/>
                  <a:gd name="connsiteY31" fmla="*/ 2671568 h 2736755"/>
                  <a:gd name="connsiteX32" fmla="*/ 546374 w 1195491"/>
                  <a:gd name="connsiteY32" fmla="*/ 2726800 h 2736755"/>
                  <a:gd name="connsiteX33" fmla="*/ 399088 w 1195491"/>
                  <a:gd name="connsiteY33" fmla="*/ 2708390 h 2736755"/>
                  <a:gd name="connsiteX34" fmla="*/ 270213 w 1195491"/>
                  <a:gd name="connsiteY34" fmla="*/ 2671568 h 2736755"/>
                  <a:gd name="connsiteX35" fmla="*/ 104516 w 1195491"/>
                  <a:gd name="connsiteY35" fmla="*/ 2720663 h 2736755"/>
                  <a:gd name="connsiteX36" fmla="*/ 188 w 1195491"/>
                  <a:gd name="connsiteY36" fmla="*/ 2720663 h 2736755"/>
                  <a:gd name="connsiteX37" fmla="*/ 129064 w 1195491"/>
                  <a:gd name="connsiteY37" fmla="*/ 2530419 h 2736755"/>
                  <a:gd name="connsiteX38" fmla="*/ 257939 w 1195491"/>
                  <a:gd name="connsiteY38" fmla="*/ 2493598 h 2736755"/>
                  <a:gd name="connsiteX39" fmla="*/ 411362 w 1195491"/>
                  <a:gd name="connsiteY39" fmla="*/ 2487461 h 2736755"/>
                  <a:gd name="connsiteX40" fmla="*/ 527963 w 1195491"/>
                  <a:gd name="connsiteY40" fmla="*/ 2518145 h 2736755"/>
                  <a:gd name="connsiteX41" fmla="*/ 570921 w 1195491"/>
                  <a:gd name="connsiteY41" fmla="*/ 2475187 h 2736755"/>
                  <a:gd name="connsiteX42" fmla="*/ 460457 w 1195491"/>
                  <a:gd name="connsiteY42" fmla="*/ 2389270 h 2736755"/>
                  <a:gd name="connsiteX43" fmla="*/ 405225 w 1195491"/>
                  <a:gd name="connsiteY43" fmla="*/ 2278806 h 2736755"/>
                  <a:gd name="connsiteX44" fmla="*/ 448183 w 1195491"/>
                  <a:gd name="connsiteY44" fmla="*/ 2100835 h 2736755"/>
                  <a:gd name="connsiteX45" fmla="*/ 577058 w 1195491"/>
                  <a:gd name="connsiteY45" fmla="*/ 2033329 h 2736755"/>
                  <a:gd name="connsiteX46" fmla="*/ 761166 w 1195491"/>
                  <a:gd name="connsiteY46" fmla="*/ 2033329 h 2736755"/>
                  <a:gd name="connsiteX47" fmla="*/ 877767 w 1195491"/>
                  <a:gd name="connsiteY47" fmla="*/ 2027192 h 2736755"/>
                  <a:gd name="connsiteX48" fmla="*/ 945273 w 1195491"/>
                  <a:gd name="connsiteY48" fmla="*/ 1965823 h 2736755"/>
                  <a:gd name="connsiteX49" fmla="*/ 926862 w 1195491"/>
                  <a:gd name="connsiteY49" fmla="*/ 1898317 h 2736755"/>
                  <a:gd name="connsiteX50" fmla="*/ 865493 w 1195491"/>
                  <a:gd name="connsiteY50" fmla="*/ 1910591 h 2736755"/>
                  <a:gd name="connsiteX51" fmla="*/ 767302 w 1195491"/>
                  <a:gd name="connsiteY51" fmla="*/ 1959686 h 2736755"/>
                  <a:gd name="connsiteX52" fmla="*/ 620995 w 1195491"/>
                  <a:gd name="connsiteY52" fmla="*/ 2005343 h 2736755"/>
                  <a:gd name="connsiteX53" fmla="*/ 466594 w 1195491"/>
                  <a:gd name="connsiteY53" fmla="*/ 1990371 h 2736755"/>
                  <a:gd name="connsiteX54" fmla="*/ 380677 w 1195491"/>
                  <a:gd name="connsiteY54" fmla="*/ 1929002 h 2736755"/>
                  <a:gd name="connsiteX55" fmla="*/ 337719 w 1195491"/>
                  <a:gd name="connsiteY55" fmla="*/ 1824674 h 2736755"/>
                  <a:gd name="connsiteX56" fmla="*/ 362266 w 1195491"/>
                  <a:gd name="connsiteY56" fmla="*/ 1726483 h 2736755"/>
                  <a:gd name="connsiteX57" fmla="*/ 423635 w 1195491"/>
                  <a:gd name="connsiteY57" fmla="*/ 1646704 h 2736755"/>
                  <a:gd name="connsiteX58" fmla="*/ 546374 w 1195491"/>
                  <a:gd name="connsiteY58" fmla="*/ 1573061 h 2736755"/>
                  <a:gd name="connsiteX59" fmla="*/ 699796 w 1195491"/>
                  <a:gd name="connsiteY59" fmla="*/ 1465628 h 2736755"/>
                  <a:gd name="connsiteX60" fmla="*/ 773439 w 1195491"/>
                  <a:gd name="connsiteY60" fmla="*/ 1345995 h 2736755"/>
                  <a:gd name="connsiteX61" fmla="*/ 779576 w 1195491"/>
                  <a:gd name="connsiteY61" fmla="*/ 1178311 h 2736755"/>
                  <a:gd name="connsiteX62" fmla="*/ 754776 w 1195491"/>
                  <a:gd name="connsiteY62" fmla="*/ 1009866 h 2736755"/>
                  <a:gd name="connsiteX63" fmla="*/ 725410 w 1195491"/>
                  <a:gd name="connsiteY63" fmla="*/ 877693 h 2736755"/>
                  <a:gd name="connsiteX64" fmla="*/ 689044 w 1195491"/>
                  <a:gd name="connsiteY64" fmla="*/ 700489 h 2736755"/>
                  <a:gd name="connsiteX65" fmla="*/ 679063 w 1195491"/>
                  <a:gd name="connsiteY65" fmla="*/ 556656 h 2736755"/>
                  <a:gd name="connsiteX66" fmla="*/ 719060 w 1195491"/>
                  <a:gd name="connsiteY66" fmla="*/ 370652 h 2736755"/>
                  <a:gd name="connsiteX67" fmla="*/ 836726 w 1195491"/>
                  <a:gd name="connsiteY67" fmla="*/ 199671 h 2736755"/>
                  <a:gd name="connsiteX68" fmla="*/ 938731 w 1195491"/>
                  <a:gd name="connsiteY68" fmla="*/ 110579 h 2736755"/>
                  <a:gd name="connsiteX69" fmla="*/ 1029293 w 1195491"/>
                  <a:gd name="connsiteY69" fmla="*/ 55347 h 2736755"/>
                  <a:gd name="connsiteX70" fmla="*/ 1188640 w 1195491"/>
                  <a:gd name="connsiteY70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63669 w 1195491"/>
                  <a:gd name="connsiteY6" fmla="*/ 462364 h 2736755"/>
                  <a:gd name="connsiteX7" fmla="*/ 845362 w 1195491"/>
                  <a:gd name="connsiteY7" fmla="*/ 605118 h 2736755"/>
                  <a:gd name="connsiteX8" fmla="*/ 860494 w 1195491"/>
                  <a:gd name="connsiteY8" fmla="*/ 735414 h 2736755"/>
                  <a:gd name="connsiteX9" fmla="*/ 896178 w 1195491"/>
                  <a:gd name="connsiteY9" fmla="*/ 885726 h 2736755"/>
                  <a:gd name="connsiteX10" fmla="*/ 939869 w 1195491"/>
                  <a:gd name="connsiteY10" fmla="*/ 1059264 h 2736755"/>
                  <a:gd name="connsiteX11" fmla="*/ 960296 w 1195491"/>
                  <a:gd name="connsiteY11" fmla="*/ 1215223 h 2736755"/>
                  <a:gd name="connsiteX12" fmla="*/ 954209 w 1195491"/>
                  <a:gd name="connsiteY12" fmla="*/ 1409987 h 2736755"/>
                  <a:gd name="connsiteX13" fmla="*/ 896178 w 1195491"/>
                  <a:gd name="connsiteY13" fmla="*/ 1554649 h 2736755"/>
                  <a:gd name="connsiteX14" fmla="*/ 782964 w 1195491"/>
                  <a:gd name="connsiteY14" fmla="*/ 1630616 h 2736755"/>
                  <a:gd name="connsiteX15" fmla="*/ 662975 w 1195491"/>
                  <a:gd name="connsiteY15" fmla="*/ 1695799 h 2736755"/>
                  <a:gd name="connsiteX16" fmla="*/ 583195 w 1195491"/>
                  <a:gd name="connsiteY16" fmla="*/ 1769442 h 2736755"/>
                  <a:gd name="connsiteX17" fmla="*/ 626153 w 1195491"/>
                  <a:gd name="connsiteY17" fmla="*/ 1818537 h 2736755"/>
                  <a:gd name="connsiteX18" fmla="*/ 779576 w 1195491"/>
                  <a:gd name="connsiteY18" fmla="*/ 1751031 h 2736755"/>
                  <a:gd name="connsiteX19" fmla="*/ 882387 w 1195491"/>
                  <a:gd name="connsiteY19" fmla="*/ 1695799 h 2736755"/>
                  <a:gd name="connsiteX20" fmla="*/ 982094 w 1195491"/>
                  <a:gd name="connsiteY20" fmla="*/ 1695799 h 2736755"/>
                  <a:gd name="connsiteX21" fmla="*/ 1080285 w 1195491"/>
                  <a:gd name="connsiteY21" fmla="*/ 1751031 h 2736755"/>
                  <a:gd name="connsiteX22" fmla="*/ 1147791 w 1195491"/>
                  <a:gd name="connsiteY22" fmla="*/ 1929002 h 2736755"/>
                  <a:gd name="connsiteX23" fmla="*/ 1124832 w 1195491"/>
                  <a:gd name="connsiteY23" fmla="*/ 2070151 h 2736755"/>
                  <a:gd name="connsiteX24" fmla="*/ 988231 w 1195491"/>
                  <a:gd name="connsiteY24" fmla="*/ 2174478 h 2736755"/>
                  <a:gd name="connsiteX25" fmla="*/ 785713 w 1195491"/>
                  <a:gd name="connsiteY25" fmla="*/ 2217437 h 2736755"/>
                  <a:gd name="connsiteX26" fmla="*/ 679797 w 1195491"/>
                  <a:gd name="connsiteY26" fmla="*/ 2214404 h 2736755"/>
                  <a:gd name="connsiteX27" fmla="*/ 613880 w 1195491"/>
                  <a:gd name="connsiteY27" fmla="*/ 2229710 h 2736755"/>
                  <a:gd name="connsiteX28" fmla="*/ 638427 w 1195491"/>
                  <a:gd name="connsiteY28" fmla="*/ 2309490 h 2736755"/>
                  <a:gd name="connsiteX29" fmla="*/ 742755 w 1195491"/>
                  <a:gd name="connsiteY29" fmla="*/ 2401544 h 2736755"/>
                  <a:gd name="connsiteX30" fmla="*/ 791850 w 1195491"/>
                  <a:gd name="connsiteY30" fmla="*/ 2536556 h 2736755"/>
                  <a:gd name="connsiteX31" fmla="*/ 699796 w 1195491"/>
                  <a:gd name="connsiteY31" fmla="*/ 2671568 h 2736755"/>
                  <a:gd name="connsiteX32" fmla="*/ 546374 w 1195491"/>
                  <a:gd name="connsiteY32" fmla="*/ 2726800 h 2736755"/>
                  <a:gd name="connsiteX33" fmla="*/ 399088 w 1195491"/>
                  <a:gd name="connsiteY33" fmla="*/ 2708390 h 2736755"/>
                  <a:gd name="connsiteX34" fmla="*/ 270213 w 1195491"/>
                  <a:gd name="connsiteY34" fmla="*/ 2671568 h 2736755"/>
                  <a:gd name="connsiteX35" fmla="*/ 104516 w 1195491"/>
                  <a:gd name="connsiteY35" fmla="*/ 2720663 h 2736755"/>
                  <a:gd name="connsiteX36" fmla="*/ 188 w 1195491"/>
                  <a:gd name="connsiteY36" fmla="*/ 2720663 h 2736755"/>
                  <a:gd name="connsiteX37" fmla="*/ 129064 w 1195491"/>
                  <a:gd name="connsiteY37" fmla="*/ 2530419 h 2736755"/>
                  <a:gd name="connsiteX38" fmla="*/ 257939 w 1195491"/>
                  <a:gd name="connsiteY38" fmla="*/ 2493598 h 2736755"/>
                  <a:gd name="connsiteX39" fmla="*/ 411362 w 1195491"/>
                  <a:gd name="connsiteY39" fmla="*/ 2487461 h 2736755"/>
                  <a:gd name="connsiteX40" fmla="*/ 527963 w 1195491"/>
                  <a:gd name="connsiteY40" fmla="*/ 2518145 h 2736755"/>
                  <a:gd name="connsiteX41" fmla="*/ 570921 w 1195491"/>
                  <a:gd name="connsiteY41" fmla="*/ 2475187 h 2736755"/>
                  <a:gd name="connsiteX42" fmla="*/ 460457 w 1195491"/>
                  <a:gd name="connsiteY42" fmla="*/ 2389270 h 2736755"/>
                  <a:gd name="connsiteX43" fmla="*/ 405225 w 1195491"/>
                  <a:gd name="connsiteY43" fmla="*/ 2278806 h 2736755"/>
                  <a:gd name="connsiteX44" fmla="*/ 448183 w 1195491"/>
                  <a:gd name="connsiteY44" fmla="*/ 2100835 h 2736755"/>
                  <a:gd name="connsiteX45" fmla="*/ 577058 w 1195491"/>
                  <a:gd name="connsiteY45" fmla="*/ 2033329 h 2736755"/>
                  <a:gd name="connsiteX46" fmla="*/ 761166 w 1195491"/>
                  <a:gd name="connsiteY46" fmla="*/ 2033329 h 2736755"/>
                  <a:gd name="connsiteX47" fmla="*/ 877767 w 1195491"/>
                  <a:gd name="connsiteY47" fmla="*/ 2027192 h 2736755"/>
                  <a:gd name="connsiteX48" fmla="*/ 945273 w 1195491"/>
                  <a:gd name="connsiteY48" fmla="*/ 1965823 h 2736755"/>
                  <a:gd name="connsiteX49" fmla="*/ 926862 w 1195491"/>
                  <a:gd name="connsiteY49" fmla="*/ 1898317 h 2736755"/>
                  <a:gd name="connsiteX50" fmla="*/ 865493 w 1195491"/>
                  <a:gd name="connsiteY50" fmla="*/ 1910591 h 2736755"/>
                  <a:gd name="connsiteX51" fmla="*/ 767302 w 1195491"/>
                  <a:gd name="connsiteY51" fmla="*/ 1959686 h 2736755"/>
                  <a:gd name="connsiteX52" fmla="*/ 620995 w 1195491"/>
                  <a:gd name="connsiteY52" fmla="*/ 2005343 h 2736755"/>
                  <a:gd name="connsiteX53" fmla="*/ 466594 w 1195491"/>
                  <a:gd name="connsiteY53" fmla="*/ 1990371 h 2736755"/>
                  <a:gd name="connsiteX54" fmla="*/ 380677 w 1195491"/>
                  <a:gd name="connsiteY54" fmla="*/ 1929002 h 2736755"/>
                  <a:gd name="connsiteX55" fmla="*/ 337719 w 1195491"/>
                  <a:gd name="connsiteY55" fmla="*/ 1824674 h 2736755"/>
                  <a:gd name="connsiteX56" fmla="*/ 362266 w 1195491"/>
                  <a:gd name="connsiteY56" fmla="*/ 1726483 h 2736755"/>
                  <a:gd name="connsiteX57" fmla="*/ 423635 w 1195491"/>
                  <a:gd name="connsiteY57" fmla="*/ 1646704 h 2736755"/>
                  <a:gd name="connsiteX58" fmla="*/ 546374 w 1195491"/>
                  <a:gd name="connsiteY58" fmla="*/ 1573061 h 2736755"/>
                  <a:gd name="connsiteX59" fmla="*/ 699796 w 1195491"/>
                  <a:gd name="connsiteY59" fmla="*/ 1465628 h 2736755"/>
                  <a:gd name="connsiteX60" fmla="*/ 773439 w 1195491"/>
                  <a:gd name="connsiteY60" fmla="*/ 1345995 h 2736755"/>
                  <a:gd name="connsiteX61" fmla="*/ 779576 w 1195491"/>
                  <a:gd name="connsiteY61" fmla="*/ 1178311 h 2736755"/>
                  <a:gd name="connsiteX62" fmla="*/ 754776 w 1195491"/>
                  <a:gd name="connsiteY62" fmla="*/ 1009866 h 2736755"/>
                  <a:gd name="connsiteX63" fmla="*/ 725410 w 1195491"/>
                  <a:gd name="connsiteY63" fmla="*/ 877693 h 2736755"/>
                  <a:gd name="connsiteX64" fmla="*/ 689044 w 1195491"/>
                  <a:gd name="connsiteY64" fmla="*/ 700489 h 2736755"/>
                  <a:gd name="connsiteX65" fmla="*/ 679063 w 1195491"/>
                  <a:gd name="connsiteY65" fmla="*/ 556656 h 2736755"/>
                  <a:gd name="connsiteX66" fmla="*/ 719060 w 1195491"/>
                  <a:gd name="connsiteY66" fmla="*/ 370652 h 2736755"/>
                  <a:gd name="connsiteX67" fmla="*/ 836726 w 1195491"/>
                  <a:gd name="connsiteY67" fmla="*/ 199671 h 2736755"/>
                  <a:gd name="connsiteX68" fmla="*/ 938731 w 1195491"/>
                  <a:gd name="connsiteY68" fmla="*/ 110579 h 2736755"/>
                  <a:gd name="connsiteX69" fmla="*/ 1029293 w 1195491"/>
                  <a:gd name="connsiteY69" fmla="*/ 55347 h 2736755"/>
                  <a:gd name="connsiteX70" fmla="*/ 1188640 w 1195491"/>
                  <a:gd name="connsiteY70" fmla="*/ 115 h 2736755"/>
                  <a:gd name="connsiteX0" fmla="*/ 1188640 w 1281348"/>
                  <a:gd name="connsiteY0" fmla="*/ 115 h 2736755"/>
                  <a:gd name="connsiteX1" fmla="*/ 1167480 w 1281348"/>
                  <a:gd name="connsiteY1" fmla="*/ 70369 h 2736755"/>
                  <a:gd name="connsiteX2" fmla="*/ 1177005 w 1281348"/>
                  <a:gd name="connsiteY2" fmla="*/ 124962 h 2736755"/>
                  <a:gd name="connsiteX3" fmla="*/ 1281157 w 1281348"/>
                  <a:gd name="connsiteY3" fmla="*/ 192066 h 2736755"/>
                  <a:gd name="connsiteX4" fmla="*/ 1047065 w 1281348"/>
                  <a:gd name="connsiteY4" fmla="*/ 230142 h 2736755"/>
                  <a:gd name="connsiteX5" fmla="*/ 931103 w 1281348"/>
                  <a:gd name="connsiteY5" fmla="*/ 340394 h 2736755"/>
                  <a:gd name="connsiteX6" fmla="*/ 863669 w 1281348"/>
                  <a:gd name="connsiteY6" fmla="*/ 462364 h 2736755"/>
                  <a:gd name="connsiteX7" fmla="*/ 845362 w 1281348"/>
                  <a:gd name="connsiteY7" fmla="*/ 605118 h 2736755"/>
                  <a:gd name="connsiteX8" fmla="*/ 860494 w 1281348"/>
                  <a:gd name="connsiteY8" fmla="*/ 735414 h 2736755"/>
                  <a:gd name="connsiteX9" fmla="*/ 896178 w 1281348"/>
                  <a:gd name="connsiteY9" fmla="*/ 885726 h 2736755"/>
                  <a:gd name="connsiteX10" fmla="*/ 939869 w 1281348"/>
                  <a:gd name="connsiteY10" fmla="*/ 1059264 h 2736755"/>
                  <a:gd name="connsiteX11" fmla="*/ 960296 w 1281348"/>
                  <a:gd name="connsiteY11" fmla="*/ 1215223 h 2736755"/>
                  <a:gd name="connsiteX12" fmla="*/ 954209 w 1281348"/>
                  <a:gd name="connsiteY12" fmla="*/ 1409987 h 2736755"/>
                  <a:gd name="connsiteX13" fmla="*/ 896178 w 1281348"/>
                  <a:gd name="connsiteY13" fmla="*/ 1554649 h 2736755"/>
                  <a:gd name="connsiteX14" fmla="*/ 782964 w 1281348"/>
                  <a:gd name="connsiteY14" fmla="*/ 1630616 h 2736755"/>
                  <a:gd name="connsiteX15" fmla="*/ 662975 w 1281348"/>
                  <a:gd name="connsiteY15" fmla="*/ 1695799 h 2736755"/>
                  <a:gd name="connsiteX16" fmla="*/ 583195 w 1281348"/>
                  <a:gd name="connsiteY16" fmla="*/ 1769442 h 2736755"/>
                  <a:gd name="connsiteX17" fmla="*/ 626153 w 1281348"/>
                  <a:gd name="connsiteY17" fmla="*/ 1818537 h 2736755"/>
                  <a:gd name="connsiteX18" fmla="*/ 779576 w 1281348"/>
                  <a:gd name="connsiteY18" fmla="*/ 1751031 h 2736755"/>
                  <a:gd name="connsiteX19" fmla="*/ 882387 w 1281348"/>
                  <a:gd name="connsiteY19" fmla="*/ 1695799 h 2736755"/>
                  <a:gd name="connsiteX20" fmla="*/ 982094 w 1281348"/>
                  <a:gd name="connsiteY20" fmla="*/ 1695799 h 2736755"/>
                  <a:gd name="connsiteX21" fmla="*/ 1080285 w 1281348"/>
                  <a:gd name="connsiteY21" fmla="*/ 1751031 h 2736755"/>
                  <a:gd name="connsiteX22" fmla="*/ 1147791 w 1281348"/>
                  <a:gd name="connsiteY22" fmla="*/ 1929002 h 2736755"/>
                  <a:gd name="connsiteX23" fmla="*/ 1124832 w 1281348"/>
                  <a:gd name="connsiteY23" fmla="*/ 2070151 h 2736755"/>
                  <a:gd name="connsiteX24" fmla="*/ 988231 w 1281348"/>
                  <a:gd name="connsiteY24" fmla="*/ 2174478 h 2736755"/>
                  <a:gd name="connsiteX25" fmla="*/ 785713 w 1281348"/>
                  <a:gd name="connsiteY25" fmla="*/ 2217437 h 2736755"/>
                  <a:gd name="connsiteX26" fmla="*/ 679797 w 1281348"/>
                  <a:gd name="connsiteY26" fmla="*/ 2214404 h 2736755"/>
                  <a:gd name="connsiteX27" fmla="*/ 613880 w 1281348"/>
                  <a:gd name="connsiteY27" fmla="*/ 2229710 h 2736755"/>
                  <a:gd name="connsiteX28" fmla="*/ 638427 w 1281348"/>
                  <a:gd name="connsiteY28" fmla="*/ 2309490 h 2736755"/>
                  <a:gd name="connsiteX29" fmla="*/ 742755 w 1281348"/>
                  <a:gd name="connsiteY29" fmla="*/ 2401544 h 2736755"/>
                  <a:gd name="connsiteX30" fmla="*/ 791850 w 1281348"/>
                  <a:gd name="connsiteY30" fmla="*/ 2536556 h 2736755"/>
                  <a:gd name="connsiteX31" fmla="*/ 699796 w 1281348"/>
                  <a:gd name="connsiteY31" fmla="*/ 2671568 h 2736755"/>
                  <a:gd name="connsiteX32" fmla="*/ 546374 w 1281348"/>
                  <a:gd name="connsiteY32" fmla="*/ 2726800 h 2736755"/>
                  <a:gd name="connsiteX33" fmla="*/ 399088 w 1281348"/>
                  <a:gd name="connsiteY33" fmla="*/ 2708390 h 2736755"/>
                  <a:gd name="connsiteX34" fmla="*/ 270213 w 1281348"/>
                  <a:gd name="connsiteY34" fmla="*/ 2671568 h 2736755"/>
                  <a:gd name="connsiteX35" fmla="*/ 104516 w 1281348"/>
                  <a:gd name="connsiteY35" fmla="*/ 2720663 h 2736755"/>
                  <a:gd name="connsiteX36" fmla="*/ 188 w 1281348"/>
                  <a:gd name="connsiteY36" fmla="*/ 2720663 h 2736755"/>
                  <a:gd name="connsiteX37" fmla="*/ 129064 w 1281348"/>
                  <a:gd name="connsiteY37" fmla="*/ 2530419 h 2736755"/>
                  <a:gd name="connsiteX38" fmla="*/ 257939 w 1281348"/>
                  <a:gd name="connsiteY38" fmla="*/ 2493598 h 2736755"/>
                  <a:gd name="connsiteX39" fmla="*/ 411362 w 1281348"/>
                  <a:gd name="connsiteY39" fmla="*/ 2487461 h 2736755"/>
                  <a:gd name="connsiteX40" fmla="*/ 527963 w 1281348"/>
                  <a:gd name="connsiteY40" fmla="*/ 2518145 h 2736755"/>
                  <a:gd name="connsiteX41" fmla="*/ 570921 w 1281348"/>
                  <a:gd name="connsiteY41" fmla="*/ 2475187 h 2736755"/>
                  <a:gd name="connsiteX42" fmla="*/ 460457 w 1281348"/>
                  <a:gd name="connsiteY42" fmla="*/ 2389270 h 2736755"/>
                  <a:gd name="connsiteX43" fmla="*/ 405225 w 1281348"/>
                  <a:gd name="connsiteY43" fmla="*/ 2278806 h 2736755"/>
                  <a:gd name="connsiteX44" fmla="*/ 448183 w 1281348"/>
                  <a:gd name="connsiteY44" fmla="*/ 2100835 h 2736755"/>
                  <a:gd name="connsiteX45" fmla="*/ 577058 w 1281348"/>
                  <a:gd name="connsiteY45" fmla="*/ 2033329 h 2736755"/>
                  <a:gd name="connsiteX46" fmla="*/ 761166 w 1281348"/>
                  <a:gd name="connsiteY46" fmla="*/ 2033329 h 2736755"/>
                  <a:gd name="connsiteX47" fmla="*/ 877767 w 1281348"/>
                  <a:gd name="connsiteY47" fmla="*/ 2027192 h 2736755"/>
                  <a:gd name="connsiteX48" fmla="*/ 945273 w 1281348"/>
                  <a:gd name="connsiteY48" fmla="*/ 1965823 h 2736755"/>
                  <a:gd name="connsiteX49" fmla="*/ 926862 w 1281348"/>
                  <a:gd name="connsiteY49" fmla="*/ 1898317 h 2736755"/>
                  <a:gd name="connsiteX50" fmla="*/ 865493 w 1281348"/>
                  <a:gd name="connsiteY50" fmla="*/ 1910591 h 2736755"/>
                  <a:gd name="connsiteX51" fmla="*/ 767302 w 1281348"/>
                  <a:gd name="connsiteY51" fmla="*/ 1959686 h 2736755"/>
                  <a:gd name="connsiteX52" fmla="*/ 620995 w 1281348"/>
                  <a:gd name="connsiteY52" fmla="*/ 2005343 h 2736755"/>
                  <a:gd name="connsiteX53" fmla="*/ 466594 w 1281348"/>
                  <a:gd name="connsiteY53" fmla="*/ 1990371 h 2736755"/>
                  <a:gd name="connsiteX54" fmla="*/ 380677 w 1281348"/>
                  <a:gd name="connsiteY54" fmla="*/ 1929002 h 2736755"/>
                  <a:gd name="connsiteX55" fmla="*/ 337719 w 1281348"/>
                  <a:gd name="connsiteY55" fmla="*/ 1824674 h 2736755"/>
                  <a:gd name="connsiteX56" fmla="*/ 362266 w 1281348"/>
                  <a:gd name="connsiteY56" fmla="*/ 1726483 h 2736755"/>
                  <a:gd name="connsiteX57" fmla="*/ 423635 w 1281348"/>
                  <a:gd name="connsiteY57" fmla="*/ 1646704 h 2736755"/>
                  <a:gd name="connsiteX58" fmla="*/ 546374 w 1281348"/>
                  <a:gd name="connsiteY58" fmla="*/ 1573061 h 2736755"/>
                  <a:gd name="connsiteX59" fmla="*/ 699796 w 1281348"/>
                  <a:gd name="connsiteY59" fmla="*/ 1465628 h 2736755"/>
                  <a:gd name="connsiteX60" fmla="*/ 773439 w 1281348"/>
                  <a:gd name="connsiteY60" fmla="*/ 1345995 h 2736755"/>
                  <a:gd name="connsiteX61" fmla="*/ 779576 w 1281348"/>
                  <a:gd name="connsiteY61" fmla="*/ 1178311 h 2736755"/>
                  <a:gd name="connsiteX62" fmla="*/ 754776 w 1281348"/>
                  <a:gd name="connsiteY62" fmla="*/ 1009866 h 2736755"/>
                  <a:gd name="connsiteX63" fmla="*/ 725410 w 1281348"/>
                  <a:gd name="connsiteY63" fmla="*/ 877693 h 2736755"/>
                  <a:gd name="connsiteX64" fmla="*/ 689044 w 1281348"/>
                  <a:gd name="connsiteY64" fmla="*/ 700489 h 2736755"/>
                  <a:gd name="connsiteX65" fmla="*/ 679063 w 1281348"/>
                  <a:gd name="connsiteY65" fmla="*/ 556656 h 2736755"/>
                  <a:gd name="connsiteX66" fmla="*/ 719060 w 1281348"/>
                  <a:gd name="connsiteY66" fmla="*/ 370652 h 2736755"/>
                  <a:gd name="connsiteX67" fmla="*/ 836726 w 1281348"/>
                  <a:gd name="connsiteY67" fmla="*/ 199671 h 2736755"/>
                  <a:gd name="connsiteX68" fmla="*/ 938731 w 1281348"/>
                  <a:gd name="connsiteY68" fmla="*/ 110579 h 2736755"/>
                  <a:gd name="connsiteX69" fmla="*/ 1029293 w 1281348"/>
                  <a:gd name="connsiteY69" fmla="*/ 55347 h 2736755"/>
                  <a:gd name="connsiteX70" fmla="*/ 1188640 w 1281348"/>
                  <a:gd name="connsiteY70" fmla="*/ 115 h 2736755"/>
                  <a:gd name="connsiteX0" fmla="*/ 1188640 w 1293402"/>
                  <a:gd name="connsiteY0" fmla="*/ 115 h 2736755"/>
                  <a:gd name="connsiteX1" fmla="*/ 1167480 w 1293402"/>
                  <a:gd name="connsiteY1" fmla="*/ 70369 h 2736755"/>
                  <a:gd name="connsiteX2" fmla="*/ 1250747 w 1293402"/>
                  <a:gd name="connsiteY2" fmla="*/ 95465 h 2736755"/>
                  <a:gd name="connsiteX3" fmla="*/ 1281157 w 1293402"/>
                  <a:gd name="connsiteY3" fmla="*/ 192066 h 2736755"/>
                  <a:gd name="connsiteX4" fmla="*/ 1047065 w 1293402"/>
                  <a:gd name="connsiteY4" fmla="*/ 230142 h 2736755"/>
                  <a:gd name="connsiteX5" fmla="*/ 931103 w 1293402"/>
                  <a:gd name="connsiteY5" fmla="*/ 340394 h 2736755"/>
                  <a:gd name="connsiteX6" fmla="*/ 863669 w 1293402"/>
                  <a:gd name="connsiteY6" fmla="*/ 462364 h 2736755"/>
                  <a:gd name="connsiteX7" fmla="*/ 845362 w 1293402"/>
                  <a:gd name="connsiteY7" fmla="*/ 605118 h 2736755"/>
                  <a:gd name="connsiteX8" fmla="*/ 860494 w 1293402"/>
                  <a:gd name="connsiteY8" fmla="*/ 735414 h 2736755"/>
                  <a:gd name="connsiteX9" fmla="*/ 896178 w 1293402"/>
                  <a:gd name="connsiteY9" fmla="*/ 885726 h 2736755"/>
                  <a:gd name="connsiteX10" fmla="*/ 939869 w 1293402"/>
                  <a:gd name="connsiteY10" fmla="*/ 1059264 h 2736755"/>
                  <a:gd name="connsiteX11" fmla="*/ 960296 w 1293402"/>
                  <a:gd name="connsiteY11" fmla="*/ 1215223 h 2736755"/>
                  <a:gd name="connsiteX12" fmla="*/ 954209 w 1293402"/>
                  <a:gd name="connsiteY12" fmla="*/ 1409987 h 2736755"/>
                  <a:gd name="connsiteX13" fmla="*/ 896178 w 1293402"/>
                  <a:gd name="connsiteY13" fmla="*/ 1554649 h 2736755"/>
                  <a:gd name="connsiteX14" fmla="*/ 782964 w 1293402"/>
                  <a:gd name="connsiteY14" fmla="*/ 1630616 h 2736755"/>
                  <a:gd name="connsiteX15" fmla="*/ 662975 w 1293402"/>
                  <a:gd name="connsiteY15" fmla="*/ 1695799 h 2736755"/>
                  <a:gd name="connsiteX16" fmla="*/ 583195 w 1293402"/>
                  <a:gd name="connsiteY16" fmla="*/ 1769442 h 2736755"/>
                  <a:gd name="connsiteX17" fmla="*/ 626153 w 1293402"/>
                  <a:gd name="connsiteY17" fmla="*/ 1818537 h 2736755"/>
                  <a:gd name="connsiteX18" fmla="*/ 779576 w 1293402"/>
                  <a:gd name="connsiteY18" fmla="*/ 1751031 h 2736755"/>
                  <a:gd name="connsiteX19" fmla="*/ 882387 w 1293402"/>
                  <a:gd name="connsiteY19" fmla="*/ 1695799 h 2736755"/>
                  <a:gd name="connsiteX20" fmla="*/ 982094 w 1293402"/>
                  <a:gd name="connsiteY20" fmla="*/ 1695799 h 2736755"/>
                  <a:gd name="connsiteX21" fmla="*/ 1080285 w 1293402"/>
                  <a:gd name="connsiteY21" fmla="*/ 1751031 h 2736755"/>
                  <a:gd name="connsiteX22" fmla="*/ 1147791 w 1293402"/>
                  <a:gd name="connsiteY22" fmla="*/ 1929002 h 2736755"/>
                  <a:gd name="connsiteX23" fmla="*/ 1124832 w 1293402"/>
                  <a:gd name="connsiteY23" fmla="*/ 2070151 h 2736755"/>
                  <a:gd name="connsiteX24" fmla="*/ 988231 w 1293402"/>
                  <a:gd name="connsiteY24" fmla="*/ 2174478 h 2736755"/>
                  <a:gd name="connsiteX25" fmla="*/ 785713 w 1293402"/>
                  <a:gd name="connsiteY25" fmla="*/ 2217437 h 2736755"/>
                  <a:gd name="connsiteX26" fmla="*/ 679797 w 1293402"/>
                  <a:gd name="connsiteY26" fmla="*/ 2214404 h 2736755"/>
                  <a:gd name="connsiteX27" fmla="*/ 613880 w 1293402"/>
                  <a:gd name="connsiteY27" fmla="*/ 2229710 h 2736755"/>
                  <a:gd name="connsiteX28" fmla="*/ 638427 w 1293402"/>
                  <a:gd name="connsiteY28" fmla="*/ 2309490 h 2736755"/>
                  <a:gd name="connsiteX29" fmla="*/ 742755 w 1293402"/>
                  <a:gd name="connsiteY29" fmla="*/ 2401544 h 2736755"/>
                  <a:gd name="connsiteX30" fmla="*/ 791850 w 1293402"/>
                  <a:gd name="connsiteY30" fmla="*/ 2536556 h 2736755"/>
                  <a:gd name="connsiteX31" fmla="*/ 699796 w 1293402"/>
                  <a:gd name="connsiteY31" fmla="*/ 2671568 h 2736755"/>
                  <a:gd name="connsiteX32" fmla="*/ 546374 w 1293402"/>
                  <a:gd name="connsiteY32" fmla="*/ 2726800 h 2736755"/>
                  <a:gd name="connsiteX33" fmla="*/ 399088 w 1293402"/>
                  <a:gd name="connsiteY33" fmla="*/ 2708390 h 2736755"/>
                  <a:gd name="connsiteX34" fmla="*/ 270213 w 1293402"/>
                  <a:gd name="connsiteY34" fmla="*/ 2671568 h 2736755"/>
                  <a:gd name="connsiteX35" fmla="*/ 104516 w 1293402"/>
                  <a:gd name="connsiteY35" fmla="*/ 2720663 h 2736755"/>
                  <a:gd name="connsiteX36" fmla="*/ 188 w 1293402"/>
                  <a:gd name="connsiteY36" fmla="*/ 2720663 h 2736755"/>
                  <a:gd name="connsiteX37" fmla="*/ 129064 w 1293402"/>
                  <a:gd name="connsiteY37" fmla="*/ 2530419 h 2736755"/>
                  <a:gd name="connsiteX38" fmla="*/ 257939 w 1293402"/>
                  <a:gd name="connsiteY38" fmla="*/ 2493598 h 2736755"/>
                  <a:gd name="connsiteX39" fmla="*/ 411362 w 1293402"/>
                  <a:gd name="connsiteY39" fmla="*/ 2487461 h 2736755"/>
                  <a:gd name="connsiteX40" fmla="*/ 527963 w 1293402"/>
                  <a:gd name="connsiteY40" fmla="*/ 2518145 h 2736755"/>
                  <a:gd name="connsiteX41" fmla="*/ 570921 w 1293402"/>
                  <a:gd name="connsiteY41" fmla="*/ 2475187 h 2736755"/>
                  <a:gd name="connsiteX42" fmla="*/ 460457 w 1293402"/>
                  <a:gd name="connsiteY42" fmla="*/ 2389270 h 2736755"/>
                  <a:gd name="connsiteX43" fmla="*/ 405225 w 1293402"/>
                  <a:gd name="connsiteY43" fmla="*/ 2278806 h 2736755"/>
                  <a:gd name="connsiteX44" fmla="*/ 448183 w 1293402"/>
                  <a:gd name="connsiteY44" fmla="*/ 2100835 h 2736755"/>
                  <a:gd name="connsiteX45" fmla="*/ 577058 w 1293402"/>
                  <a:gd name="connsiteY45" fmla="*/ 2033329 h 2736755"/>
                  <a:gd name="connsiteX46" fmla="*/ 761166 w 1293402"/>
                  <a:gd name="connsiteY46" fmla="*/ 2033329 h 2736755"/>
                  <a:gd name="connsiteX47" fmla="*/ 877767 w 1293402"/>
                  <a:gd name="connsiteY47" fmla="*/ 2027192 h 2736755"/>
                  <a:gd name="connsiteX48" fmla="*/ 945273 w 1293402"/>
                  <a:gd name="connsiteY48" fmla="*/ 1965823 h 2736755"/>
                  <a:gd name="connsiteX49" fmla="*/ 926862 w 1293402"/>
                  <a:gd name="connsiteY49" fmla="*/ 1898317 h 2736755"/>
                  <a:gd name="connsiteX50" fmla="*/ 865493 w 1293402"/>
                  <a:gd name="connsiteY50" fmla="*/ 1910591 h 2736755"/>
                  <a:gd name="connsiteX51" fmla="*/ 767302 w 1293402"/>
                  <a:gd name="connsiteY51" fmla="*/ 1959686 h 2736755"/>
                  <a:gd name="connsiteX52" fmla="*/ 620995 w 1293402"/>
                  <a:gd name="connsiteY52" fmla="*/ 2005343 h 2736755"/>
                  <a:gd name="connsiteX53" fmla="*/ 466594 w 1293402"/>
                  <a:gd name="connsiteY53" fmla="*/ 1990371 h 2736755"/>
                  <a:gd name="connsiteX54" fmla="*/ 380677 w 1293402"/>
                  <a:gd name="connsiteY54" fmla="*/ 1929002 h 2736755"/>
                  <a:gd name="connsiteX55" fmla="*/ 337719 w 1293402"/>
                  <a:gd name="connsiteY55" fmla="*/ 1824674 h 2736755"/>
                  <a:gd name="connsiteX56" fmla="*/ 362266 w 1293402"/>
                  <a:gd name="connsiteY56" fmla="*/ 1726483 h 2736755"/>
                  <a:gd name="connsiteX57" fmla="*/ 423635 w 1293402"/>
                  <a:gd name="connsiteY57" fmla="*/ 1646704 h 2736755"/>
                  <a:gd name="connsiteX58" fmla="*/ 546374 w 1293402"/>
                  <a:gd name="connsiteY58" fmla="*/ 1573061 h 2736755"/>
                  <a:gd name="connsiteX59" fmla="*/ 699796 w 1293402"/>
                  <a:gd name="connsiteY59" fmla="*/ 1465628 h 2736755"/>
                  <a:gd name="connsiteX60" fmla="*/ 773439 w 1293402"/>
                  <a:gd name="connsiteY60" fmla="*/ 1345995 h 2736755"/>
                  <a:gd name="connsiteX61" fmla="*/ 779576 w 1293402"/>
                  <a:gd name="connsiteY61" fmla="*/ 1178311 h 2736755"/>
                  <a:gd name="connsiteX62" fmla="*/ 754776 w 1293402"/>
                  <a:gd name="connsiteY62" fmla="*/ 1009866 h 2736755"/>
                  <a:gd name="connsiteX63" fmla="*/ 725410 w 1293402"/>
                  <a:gd name="connsiteY63" fmla="*/ 877693 h 2736755"/>
                  <a:gd name="connsiteX64" fmla="*/ 689044 w 1293402"/>
                  <a:gd name="connsiteY64" fmla="*/ 700489 h 2736755"/>
                  <a:gd name="connsiteX65" fmla="*/ 679063 w 1293402"/>
                  <a:gd name="connsiteY65" fmla="*/ 556656 h 2736755"/>
                  <a:gd name="connsiteX66" fmla="*/ 719060 w 1293402"/>
                  <a:gd name="connsiteY66" fmla="*/ 370652 h 2736755"/>
                  <a:gd name="connsiteX67" fmla="*/ 836726 w 1293402"/>
                  <a:gd name="connsiteY67" fmla="*/ 199671 h 2736755"/>
                  <a:gd name="connsiteX68" fmla="*/ 938731 w 1293402"/>
                  <a:gd name="connsiteY68" fmla="*/ 110579 h 2736755"/>
                  <a:gd name="connsiteX69" fmla="*/ 1029293 w 1293402"/>
                  <a:gd name="connsiteY69" fmla="*/ 55347 h 2736755"/>
                  <a:gd name="connsiteX70" fmla="*/ 1188640 w 1293402"/>
                  <a:gd name="connsiteY70" fmla="*/ 115 h 2736755"/>
                  <a:gd name="connsiteX0" fmla="*/ 1188640 w 1291427"/>
                  <a:gd name="connsiteY0" fmla="*/ 1 h 2736641"/>
                  <a:gd name="connsiteX1" fmla="*/ 1259657 w 1291427"/>
                  <a:gd name="connsiteY1" fmla="*/ 55507 h 2736641"/>
                  <a:gd name="connsiteX2" fmla="*/ 1250747 w 1291427"/>
                  <a:gd name="connsiteY2" fmla="*/ 95351 h 2736641"/>
                  <a:gd name="connsiteX3" fmla="*/ 1281157 w 1291427"/>
                  <a:gd name="connsiteY3" fmla="*/ 191952 h 2736641"/>
                  <a:gd name="connsiteX4" fmla="*/ 1047065 w 1291427"/>
                  <a:gd name="connsiteY4" fmla="*/ 230028 h 2736641"/>
                  <a:gd name="connsiteX5" fmla="*/ 931103 w 1291427"/>
                  <a:gd name="connsiteY5" fmla="*/ 340280 h 2736641"/>
                  <a:gd name="connsiteX6" fmla="*/ 863669 w 1291427"/>
                  <a:gd name="connsiteY6" fmla="*/ 462250 h 2736641"/>
                  <a:gd name="connsiteX7" fmla="*/ 845362 w 1291427"/>
                  <a:gd name="connsiteY7" fmla="*/ 605004 h 2736641"/>
                  <a:gd name="connsiteX8" fmla="*/ 860494 w 1291427"/>
                  <a:gd name="connsiteY8" fmla="*/ 735300 h 2736641"/>
                  <a:gd name="connsiteX9" fmla="*/ 896178 w 1291427"/>
                  <a:gd name="connsiteY9" fmla="*/ 885612 h 2736641"/>
                  <a:gd name="connsiteX10" fmla="*/ 939869 w 1291427"/>
                  <a:gd name="connsiteY10" fmla="*/ 1059150 h 2736641"/>
                  <a:gd name="connsiteX11" fmla="*/ 960296 w 1291427"/>
                  <a:gd name="connsiteY11" fmla="*/ 1215109 h 2736641"/>
                  <a:gd name="connsiteX12" fmla="*/ 954209 w 1291427"/>
                  <a:gd name="connsiteY12" fmla="*/ 1409873 h 2736641"/>
                  <a:gd name="connsiteX13" fmla="*/ 896178 w 1291427"/>
                  <a:gd name="connsiteY13" fmla="*/ 1554535 h 2736641"/>
                  <a:gd name="connsiteX14" fmla="*/ 782964 w 1291427"/>
                  <a:gd name="connsiteY14" fmla="*/ 1630502 h 2736641"/>
                  <a:gd name="connsiteX15" fmla="*/ 662975 w 1291427"/>
                  <a:gd name="connsiteY15" fmla="*/ 1695685 h 2736641"/>
                  <a:gd name="connsiteX16" fmla="*/ 583195 w 1291427"/>
                  <a:gd name="connsiteY16" fmla="*/ 1769328 h 2736641"/>
                  <a:gd name="connsiteX17" fmla="*/ 626153 w 1291427"/>
                  <a:gd name="connsiteY17" fmla="*/ 1818423 h 2736641"/>
                  <a:gd name="connsiteX18" fmla="*/ 779576 w 1291427"/>
                  <a:gd name="connsiteY18" fmla="*/ 1750917 h 2736641"/>
                  <a:gd name="connsiteX19" fmla="*/ 882387 w 1291427"/>
                  <a:gd name="connsiteY19" fmla="*/ 1695685 h 2736641"/>
                  <a:gd name="connsiteX20" fmla="*/ 982094 w 1291427"/>
                  <a:gd name="connsiteY20" fmla="*/ 1695685 h 2736641"/>
                  <a:gd name="connsiteX21" fmla="*/ 1080285 w 1291427"/>
                  <a:gd name="connsiteY21" fmla="*/ 1750917 h 2736641"/>
                  <a:gd name="connsiteX22" fmla="*/ 1147791 w 1291427"/>
                  <a:gd name="connsiteY22" fmla="*/ 1928888 h 2736641"/>
                  <a:gd name="connsiteX23" fmla="*/ 1124832 w 1291427"/>
                  <a:gd name="connsiteY23" fmla="*/ 2070037 h 2736641"/>
                  <a:gd name="connsiteX24" fmla="*/ 988231 w 1291427"/>
                  <a:gd name="connsiteY24" fmla="*/ 2174364 h 2736641"/>
                  <a:gd name="connsiteX25" fmla="*/ 785713 w 1291427"/>
                  <a:gd name="connsiteY25" fmla="*/ 2217323 h 2736641"/>
                  <a:gd name="connsiteX26" fmla="*/ 679797 w 1291427"/>
                  <a:gd name="connsiteY26" fmla="*/ 2214290 h 2736641"/>
                  <a:gd name="connsiteX27" fmla="*/ 613880 w 1291427"/>
                  <a:gd name="connsiteY27" fmla="*/ 2229596 h 2736641"/>
                  <a:gd name="connsiteX28" fmla="*/ 638427 w 1291427"/>
                  <a:gd name="connsiteY28" fmla="*/ 2309376 h 2736641"/>
                  <a:gd name="connsiteX29" fmla="*/ 742755 w 1291427"/>
                  <a:gd name="connsiteY29" fmla="*/ 2401430 h 2736641"/>
                  <a:gd name="connsiteX30" fmla="*/ 791850 w 1291427"/>
                  <a:gd name="connsiteY30" fmla="*/ 2536442 h 2736641"/>
                  <a:gd name="connsiteX31" fmla="*/ 699796 w 1291427"/>
                  <a:gd name="connsiteY31" fmla="*/ 2671454 h 2736641"/>
                  <a:gd name="connsiteX32" fmla="*/ 546374 w 1291427"/>
                  <a:gd name="connsiteY32" fmla="*/ 2726686 h 2736641"/>
                  <a:gd name="connsiteX33" fmla="*/ 399088 w 1291427"/>
                  <a:gd name="connsiteY33" fmla="*/ 2708276 h 2736641"/>
                  <a:gd name="connsiteX34" fmla="*/ 270213 w 1291427"/>
                  <a:gd name="connsiteY34" fmla="*/ 2671454 h 2736641"/>
                  <a:gd name="connsiteX35" fmla="*/ 104516 w 1291427"/>
                  <a:gd name="connsiteY35" fmla="*/ 2720549 h 2736641"/>
                  <a:gd name="connsiteX36" fmla="*/ 188 w 1291427"/>
                  <a:gd name="connsiteY36" fmla="*/ 2720549 h 2736641"/>
                  <a:gd name="connsiteX37" fmla="*/ 129064 w 1291427"/>
                  <a:gd name="connsiteY37" fmla="*/ 2530305 h 2736641"/>
                  <a:gd name="connsiteX38" fmla="*/ 257939 w 1291427"/>
                  <a:gd name="connsiteY38" fmla="*/ 2493484 h 2736641"/>
                  <a:gd name="connsiteX39" fmla="*/ 411362 w 1291427"/>
                  <a:gd name="connsiteY39" fmla="*/ 2487347 h 2736641"/>
                  <a:gd name="connsiteX40" fmla="*/ 527963 w 1291427"/>
                  <a:gd name="connsiteY40" fmla="*/ 2518031 h 2736641"/>
                  <a:gd name="connsiteX41" fmla="*/ 570921 w 1291427"/>
                  <a:gd name="connsiteY41" fmla="*/ 2475073 h 2736641"/>
                  <a:gd name="connsiteX42" fmla="*/ 460457 w 1291427"/>
                  <a:gd name="connsiteY42" fmla="*/ 2389156 h 2736641"/>
                  <a:gd name="connsiteX43" fmla="*/ 405225 w 1291427"/>
                  <a:gd name="connsiteY43" fmla="*/ 2278692 h 2736641"/>
                  <a:gd name="connsiteX44" fmla="*/ 448183 w 1291427"/>
                  <a:gd name="connsiteY44" fmla="*/ 2100721 h 2736641"/>
                  <a:gd name="connsiteX45" fmla="*/ 577058 w 1291427"/>
                  <a:gd name="connsiteY45" fmla="*/ 2033215 h 2736641"/>
                  <a:gd name="connsiteX46" fmla="*/ 761166 w 1291427"/>
                  <a:gd name="connsiteY46" fmla="*/ 2033215 h 2736641"/>
                  <a:gd name="connsiteX47" fmla="*/ 877767 w 1291427"/>
                  <a:gd name="connsiteY47" fmla="*/ 2027078 h 2736641"/>
                  <a:gd name="connsiteX48" fmla="*/ 945273 w 1291427"/>
                  <a:gd name="connsiteY48" fmla="*/ 1965709 h 2736641"/>
                  <a:gd name="connsiteX49" fmla="*/ 926862 w 1291427"/>
                  <a:gd name="connsiteY49" fmla="*/ 1898203 h 2736641"/>
                  <a:gd name="connsiteX50" fmla="*/ 865493 w 1291427"/>
                  <a:gd name="connsiteY50" fmla="*/ 1910477 h 2736641"/>
                  <a:gd name="connsiteX51" fmla="*/ 767302 w 1291427"/>
                  <a:gd name="connsiteY51" fmla="*/ 1959572 h 2736641"/>
                  <a:gd name="connsiteX52" fmla="*/ 620995 w 1291427"/>
                  <a:gd name="connsiteY52" fmla="*/ 2005229 h 2736641"/>
                  <a:gd name="connsiteX53" fmla="*/ 466594 w 1291427"/>
                  <a:gd name="connsiteY53" fmla="*/ 1990257 h 2736641"/>
                  <a:gd name="connsiteX54" fmla="*/ 380677 w 1291427"/>
                  <a:gd name="connsiteY54" fmla="*/ 1928888 h 2736641"/>
                  <a:gd name="connsiteX55" fmla="*/ 337719 w 1291427"/>
                  <a:gd name="connsiteY55" fmla="*/ 1824560 h 2736641"/>
                  <a:gd name="connsiteX56" fmla="*/ 362266 w 1291427"/>
                  <a:gd name="connsiteY56" fmla="*/ 1726369 h 2736641"/>
                  <a:gd name="connsiteX57" fmla="*/ 423635 w 1291427"/>
                  <a:gd name="connsiteY57" fmla="*/ 1646590 h 2736641"/>
                  <a:gd name="connsiteX58" fmla="*/ 546374 w 1291427"/>
                  <a:gd name="connsiteY58" fmla="*/ 1572947 h 2736641"/>
                  <a:gd name="connsiteX59" fmla="*/ 699796 w 1291427"/>
                  <a:gd name="connsiteY59" fmla="*/ 1465514 h 2736641"/>
                  <a:gd name="connsiteX60" fmla="*/ 773439 w 1291427"/>
                  <a:gd name="connsiteY60" fmla="*/ 1345881 h 2736641"/>
                  <a:gd name="connsiteX61" fmla="*/ 779576 w 1291427"/>
                  <a:gd name="connsiteY61" fmla="*/ 1178197 h 2736641"/>
                  <a:gd name="connsiteX62" fmla="*/ 754776 w 1291427"/>
                  <a:gd name="connsiteY62" fmla="*/ 1009752 h 2736641"/>
                  <a:gd name="connsiteX63" fmla="*/ 725410 w 1291427"/>
                  <a:gd name="connsiteY63" fmla="*/ 877579 h 2736641"/>
                  <a:gd name="connsiteX64" fmla="*/ 689044 w 1291427"/>
                  <a:gd name="connsiteY64" fmla="*/ 700375 h 2736641"/>
                  <a:gd name="connsiteX65" fmla="*/ 679063 w 1291427"/>
                  <a:gd name="connsiteY65" fmla="*/ 556542 h 2736641"/>
                  <a:gd name="connsiteX66" fmla="*/ 719060 w 1291427"/>
                  <a:gd name="connsiteY66" fmla="*/ 370538 h 2736641"/>
                  <a:gd name="connsiteX67" fmla="*/ 836726 w 1291427"/>
                  <a:gd name="connsiteY67" fmla="*/ 199557 h 2736641"/>
                  <a:gd name="connsiteX68" fmla="*/ 938731 w 1291427"/>
                  <a:gd name="connsiteY68" fmla="*/ 110465 h 2736641"/>
                  <a:gd name="connsiteX69" fmla="*/ 1029293 w 1291427"/>
                  <a:gd name="connsiteY69" fmla="*/ 55233 h 2736641"/>
                  <a:gd name="connsiteX70" fmla="*/ 1188640 w 1291427"/>
                  <a:gd name="connsiteY70" fmla="*/ 1 h 2736641"/>
                  <a:gd name="connsiteX0" fmla="*/ 1269756 w 1291427"/>
                  <a:gd name="connsiteY0" fmla="*/ 1 h 2732954"/>
                  <a:gd name="connsiteX1" fmla="*/ 1259657 w 1291427"/>
                  <a:gd name="connsiteY1" fmla="*/ 51820 h 2732954"/>
                  <a:gd name="connsiteX2" fmla="*/ 1250747 w 1291427"/>
                  <a:gd name="connsiteY2" fmla="*/ 91664 h 2732954"/>
                  <a:gd name="connsiteX3" fmla="*/ 1281157 w 1291427"/>
                  <a:gd name="connsiteY3" fmla="*/ 188265 h 2732954"/>
                  <a:gd name="connsiteX4" fmla="*/ 1047065 w 1291427"/>
                  <a:gd name="connsiteY4" fmla="*/ 226341 h 2732954"/>
                  <a:gd name="connsiteX5" fmla="*/ 931103 w 1291427"/>
                  <a:gd name="connsiteY5" fmla="*/ 336593 h 2732954"/>
                  <a:gd name="connsiteX6" fmla="*/ 863669 w 1291427"/>
                  <a:gd name="connsiteY6" fmla="*/ 458563 h 2732954"/>
                  <a:gd name="connsiteX7" fmla="*/ 845362 w 1291427"/>
                  <a:gd name="connsiteY7" fmla="*/ 601317 h 2732954"/>
                  <a:gd name="connsiteX8" fmla="*/ 860494 w 1291427"/>
                  <a:gd name="connsiteY8" fmla="*/ 731613 h 2732954"/>
                  <a:gd name="connsiteX9" fmla="*/ 896178 w 1291427"/>
                  <a:gd name="connsiteY9" fmla="*/ 881925 h 2732954"/>
                  <a:gd name="connsiteX10" fmla="*/ 939869 w 1291427"/>
                  <a:gd name="connsiteY10" fmla="*/ 1055463 h 2732954"/>
                  <a:gd name="connsiteX11" fmla="*/ 960296 w 1291427"/>
                  <a:gd name="connsiteY11" fmla="*/ 1211422 h 2732954"/>
                  <a:gd name="connsiteX12" fmla="*/ 954209 w 1291427"/>
                  <a:gd name="connsiteY12" fmla="*/ 1406186 h 2732954"/>
                  <a:gd name="connsiteX13" fmla="*/ 896178 w 1291427"/>
                  <a:gd name="connsiteY13" fmla="*/ 1550848 h 2732954"/>
                  <a:gd name="connsiteX14" fmla="*/ 782964 w 1291427"/>
                  <a:gd name="connsiteY14" fmla="*/ 1626815 h 2732954"/>
                  <a:gd name="connsiteX15" fmla="*/ 662975 w 1291427"/>
                  <a:gd name="connsiteY15" fmla="*/ 1691998 h 2732954"/>
                  <a:gd name="connsiteX16" fmla="*/ 583195 w 1291427"/>
                  <a:gd name="connsiteY16" fmla="*/ 1765641 h 2732954"/>
                  <a:gd name="connsiteX17" fmla="*/ 626153 w 1291427"/>
                  <a:gd name="connsiteY17" fmla="*/ 1814736 h 2732954"/>
                  <a:gd name="connsiteX18" fmla="*/ 779576 w 1291427"/>
                  <a:gd name="connsiteY18" fmla="*/ 1747230 h 2732954"/>
                  <a:gd name="connsiteX19" fmla="*/ 882387 w 1291427"/>
                  <a:gd name="connsiteY19" fmla="*/ 1691998 h 2732954"/>
                  <a:gd name="connsiteX20" fmla="*/ 982094 w 1291427"/>
                  <a:gd name="connsiteY20" fmla="*/ 1691998 h 2732954"/>
                  <a:gd name="connsiteX21" fmla="*/ 1080285 w 1291427"/>
                  <a:gd name="connsiteY21" fmla="*/ 1747230 h 2732954"/>
                  <a:gd name="connsiteX22" fmla="*/ 1147791 w 1291427"/>
                  <a:gd name="connsiteY22" fmla="*/ 1925201 h 2732954"/>
                  <a:gd name="connsiteX23" fmla="*/ 1124832 w 1291427"/>
                  <a:gd name="connsiteY23" fmla="*/ 2066350 h 2732954"/>
                  <a:gd name="connsiteX24" fmla="*/ 988231 w 1291427"/>
                  <a:gd name="connsiteY24" fmla="*/ 2170677 h 2732954"/>
                  <a:gd name="connsiteX25" fmla="*/ 785713 w 1291427"/>
                  <a:gd name="connsiteY25" fmla="*/ 2213636 h 2732954"/>
                  <a:gd name="connsiteX26" fmla="*/ 679797 w 1291427"/>
                  <a:gd name="connsiteY26" fmla="*/ 2210603 h 2732954"/>
                  <a:gd name="connsiteX27" fmla="*/ 613880 w 1291427"/>
                  <a:gd name="connsiteY27" fmla="*/ 2225909 h 2732954"/>
                  <a:gd name="connsiteX28" fmla="*/ 638427 w 1291427"/>
                  <a:gd name="connsiteY28" fmla="*/ 2305689 h 2732954"/>
                  <a:gd name="connsiteX29" fmla="*/ 742755 w 1291427"/>
                  <a:gd name="connsiteY29" fmla="*/ 2397743 h 2732954"/>
                  <a:gd name="connsiteX30" fmla="*/ 791850 w 1291427"/>
                  <a:gd name="connsiteY30" fmla="*/ 2532755 h 2732954"/>
                  <a:gd name="connsiteX31" fmla="*/ 699796 w 1291427"/>
                  <a:gd name="connsiteY31" fmla="*/ 2667767 h 2732954"/>
                  <a:gd name="connsiteX32" fmla="*/ 546374 w 1291427"/>
                  <a:gd name="connsiteY32" fmla="*/ 2722999 h 2732954"/>
                  <a:gd name="connsiteX33" fmla="*/ 399088 w 1291427"/>
                  <a:gd name="connsiteY33" fmla="*/ 2704589 h 2732954"/>
                  <a:gd name="connsiteX34" fmla="*/ 270213 w 1291427"/>
                  <a:gd name="connsiteY34" fmla="*/ 2667767 h 2732954"/>
                  <a:gd name="connsiteX35" fmla="*/ 104516 w 1291427"/>
                  <a:gd name="connsiteY35" fmla="*/ 2716862 h 2732954"/>
                  <a:gd name="connsiteX36" fmla="*/ 188 w 1291427"/>
                  <a:gd name="connsiteY36" fmla="*/ 2716862 h 2732954"/>
                  <a:gd name="connsiteX37" fmla="*/ 129064 w 1291427"/>
                  <a:gd name="connsiteY37" fmla="*/ 2526618 h 2732954"/>
                  <a:gd name="connsiteX38" fmla="*/ 257939 w 1291427"/>
                  <a:gd name="connsiteY38" fmla="*/ 2489797 h 2732954"/>
                  <a:gd name="connsiteX39" fmla="*/ 411362 w 1291427"/>
                  <a:gd name="connsiteY39" fmla="*/ 2483660 h 2732954"/>
                  <a:gd name="connsiteX40" fmla="*/ 527963 w 1291427"/>
                  <a:gd name="connsiteY40" fmla="*/ 2514344 h 2732954"/>
                  <a:gd name="connsiteX41" fmla="*/ 570921 w 1291427"/>
                  <a:gd name="connsiteY41" fmla="*/ 2471386 h 2732954"/>
                  <a:gd name="connsiteX42" fmla="*/ 460457 w 1291427"/>
                  <a:gd name="connsiteY42" fmla="*/ 2385469 h 2732954"/>
                  <a:gd name="connsiteX43" fmla="*/ 405225 w 1291427"/>
                  <a:gd name="connsiteY43" fmla="*/ 2275005 h 2732954"/>
                  <a:gd name="connsiteX44" fmla="*/ 448183 w 1291427"/>
                  <a:gd name="connsiteY44" fmla="*/ 2097034 h 2732954"/>
                  <a:gd name="connsiteX45" fmla="*/ 577058 w 1291427"/>
                  <a:gd name="connsiteY45" fmla="*/ 2029528 h 2732954"/>
                  <a:gd name="connsiteX46" fmla="*/ 761166 w 1291427"/>
                  <a:gd name="connsiteY46" fmla="*/ 2029528 h 2732954"/>
                  <a:gd name="connsiteX47" fmla="*/ 877767 w 1291427"/>
                  <a:gd name="connsiteY47" fmla="*/ 2023391 h 2732954"/>
                  <a:gd name="connsiteX48" fmla="*/ 945273 w 1291427"/>
                  <a:gd name="connsiteY48" fmla="*/ 1962022 h 2732954"/>
                  <a:gd name="connsiteX49" fmla="*/ 926862 w 1291427"/>
                  <a:gd name="connsiteY49" fmla="*/ 1894516 h 2732954"/>
                  <a:gd name="connsiteX50" fmla="*/ 865493 w 1291427"/>
                  <a:gd name="connsiteY50" fmla="*/ 1906790 h 2732954"/>
                  <a:gd name="connsiteX51" fmla="*/ 767302 w 1291427"/>
                  <a:gd name="connsiteY51" fmla="*/ 1955885 h 2732954"/>
                  <a:gd name="connsiteX52" fmla="*/ 620995 w 1291427"/>
                  <a:gd name="connsiteY52" fmla="*/ 2001542 h 2732954"/>
                  <a:gd name="connsiteX53" fmla="*/ 466594 w 1291427"/>
                  <a:gd name="connsiteY53" fmla="*/ 1986570 h 2732954"/>
                  <a:gd name="connsiteX54" fmla="*/ 380677 w 1291427"/>
                  <a:gd name="connsiteY54" fmla="*/ 1925201 h 2732954"/>
                  <a:gd name="connsiteX55" fmla="*/ 337719 w 1291427"/>
                  <a:gd name="connsiteY55" fmla="*/ 1820873 h 2732954"/>
                  <a:gd name="connsiteX56" fmla="*/ 362266 w 1291427"/>
                  <a:gd name="connsiteY56" fmla="*/ 1722682 h 2732954"/>
                  <a:gd name="connsiteX57" fmla="*/ 423635 w 1291427"/>
                  <a:gd name="connsiteY57" fmla="*/ 1642903 h 2732954"/>
                  <a:gd name="connsiteX58" fmla="*/ 546374 w 1291427"/>
                  <a:gd name="connsiteY58" fmla="*/ 1569260 h 2732954"/>
                  <a:gd name="connsiteX59" fmla="*/ 699796 w 1291427"/>
                  <a:gd name="connsiteY59" fmla="*/ 1461827 h 2732954"/>
                  <a:gd name="connsiteX60" fmla="*/ 773439 w 1291427"/>
                  <a:gd name="connsiteY60" fmla="*/ 1342194 h 2732954"/>
                  <a:gd name="connsiteX61" fmla="*/ 779576 w 1291427"/>
                  <a:gd name="connsiteY61" fmla="*/ 1174510 h 2732954"/>
                  <a:gd name="connsiteX62" fmla="*/ 754776 w 1291427"/>
                  <a:gd name="connsiteY62" fmla="*/ 1006065 h 2732954"/>
                  <a:gd name="connsiteX63" fmla="*/ 725410 w 1291427"/>
                  <a:gd name="connsiteY63" fmla="*/ 873892 h 2732954"/>
                  <a:gd name="connsiteX64" fmla="*/ 689044 w 1291427"/>
                  <a:gd name="connsiteY64" fmla="*/ 696688 h 2732954"/>
                  <a:gd name="connsiteX65" fmla="*/ 679063 w 1291427"/>
                  <a:gd name="connsiteY65" fmla="*/ 552855 h 2732954"/>
                  <a:gd name="connsiteX66" fmla="*/ 719060 w 1291427"/>
                  <a:gd name="connsiteY66" fmla="*/ 366851 h 2732954"/>
                  <a:gd name="connsiteX67" fmla="*/ 836726 w 1291427"/>
                  <a:gd name="connsiteY67" fmla="*/ 195870 h 2732954"/>
                  <a:gd name="connsiteX68" fmla="*/ 938731 w 1291427"/>
                  <a:gd name="connsiteY68" fmla="*/ 106778 h 2732954"/>
                  <a:gd name="connsiteX69" fmla="*/ 1029293 w 1291427"/>
                  <a:gd name="connsiteY69" fmla="*/ 51546 h 2732954"/>
                  <a:gd name="connsiteX70" fmla="*/ 1269756 w 1291427"/>
                  <a:gd name="connsiteY70" fmla="*/ 1 h 2732954"/>
                  <a:gd name="connsiteX0" fmla="*/ 1269756 w 1294634"/>
                  <a:gd name="connsiteY0" fmla="*/ 1 h 2732954"/>
                  <a:gd name="connsiteX1" fmla="*/ 1259657 w 1294634"/>
                  <a:gd name="connsiteY1" fmla="*/ 51820 h 2732954"/>
                  <a:gd name="connsiteX2" fmla="*/ 1265496 w 1294634"/>
                  <a:gd name="connsiteY2" fmla="*/ 95351 h 2732954"/>
                  <a:gd name="connsiteX3" fmla="*/ 1281157 w 1294634"/>
                  <a:gd name="connsiteY3" fmla="*/ 188265 h 2732954"/>
                  <a:gd name="connsiteX4" fmla="*/ 1047065 w 1294634"/>
                  <a:gd name="connsiteY4" fmla="*/ 226341 h 2732954"/>
                  <a:gd name="connsiteX5" fmla="*/ 931103 w 1294634"/>
                  <a:gd name="connsiteY5" fmla="*/ 336593 h 2732954"/>
                  <a:gd name="connsiteX6" fmla="*/ 863669 w 1294634"/>
                  <a:gd name="connsiteY6" fmla="*/ 458563 h 2732954"/>
                  <a:gd name="connsiteX7" fmla="*/ 845362 w 1294634"/>
                  <a:gd name="connsiteY7" fmla="*/ 601317 h 2732954"/>
                  <a:gd name="connsiteX8" fmla="*/ 860494 w 1294634"/>
                  <a:gd name="connsiteY8" fmla="*/ 731613 h 2732954"/>
                  <a:gd name="connsiteX9" fmla="*/ 896178 w 1294634"/>
                  <a:gd name="connsiteY9" fmla="*/ 881925 h 2732954"/>
                  <a:gd name="connsiteX10" fmla="*/ 939869 w 1294634"/>
                  <a:gd name="connsiteY10" fmla="*/ 1055463 h 2732954"/>
                  <a:gd name="connsiteX11" fmla="*/ 960296 w 1294634"/>
                  <a:gd name="connsiteY11" fmla="*/ 1211422 h 2732954"/>
                  <a:gd name="connsiteX12" fmla="*/ 954209 w 1294634"/>
                  <a:gd name="connsiteY12" fmla="*/ 1406186 h 2732954"/>
                  <a:gd name="connsiteX13" fmla="*/ 896178 w 1294634"/>
                  <a:gd name="connsiteY13" fmla="*/ 1550848 h 2732954"/>
                  <a:gd name="connsiteX14" fmla="*/ 782964 w 1294634"/>
                  <a:gd name="connsiteY14" fmla="*/ 1626815 h 2732954"/>
                  <a:gd name="connsiteX15" fmla="*/ 662975 w 1294634"/>
                  <a:gd name="connsiteY15" fmla="*/ 1691998 h 2732954"/>
                  <a:gd name="connsiteX16" fmla="*/ 583195 w 1294634"/>
                  <a:gd name="connsiteY16" fmla="*/ 1765641 h 2732954"/>
                  <a:gd name="connsiteX17" fmla="*/ 626153 w 1294634"/>
                  <a:gd name="connsiteY17" fmla="*/ 1814736 h 2732954"/>
                  <a:gd name="connsiteX18" fmla="*/ 779576 w 1294634"/>
                  <a:gd name="connsiteY18" fmla="*/ 1747230 h 2732954"/>
                  <a:gd name="connsiteX19" fmla="*/ 882387 w 1294634"/>
                  <a:gd name="connsiteY19" fmla="*/ 1691998 h 2732954"/>
                  <a:gd name="connsiteX20" fmla="*/ 982094 w 1294634"/>
                  <a:gd name="connsiteY20" fmla="*/ 1691998 h 2732954"/>
                  <a:gd name="connsiteX21" fmla="*/ 1080285 w 1294634"/>
                  <a:gd name="connsiteY21" fmla="*/ 1747230 h 2732954"/>
                  <a:gd name="connsiteX22" fmla="*/ 1147791 w 1294634"/>
                  <a:gd name="connsiteY22" fmla="*/ 1925201 h 2732954"/>
                  <a:gd name="connsiteX23" fmla="*/ 1124832 w 1294634"/>
                  <a:gd name="connsiteY23" fmla="*/ 2066350 h 2732954"/>
                  <a:gd name="connsiteX24" fmla="*/ 988231 w 1294634"/>
                  <a:gd name="connsiteY24" fmla="*/ 2170677 h 2732954"/>
                  <a:gd name="connsiteX25" fmla="*/ 785713 w 1294634"/>
                  <a:gd name="connsiteY25" fmla="*/ 2213636 h 2732954"/>
                  <a:gd name="connsiteX26" fmla="*/ 679797 w 1294634"/>
                  <a:gd name="connsiteY26" fmla="*/ 2210603 h 2732954"/>
                  <a:gd name="connsiteX27" fmla="*/ 613880 w 1294634"/>
                  <a:gd name="connsiteY27" fmla="*/ 2225909 h 2732954"/>
                  <a:gd name="connsiteX28" fmla="*/ 638427 w 1294634"/>
                  <a:gd name="connsiteY28" fmla="*/ 2305689 h 2732954"/>
                  <a:gd name="connsiteX29" fmla="*/ 742755 w 1294634"/>
                  <a:gd name="connsiteY29" fmla="*/ 2397743 h 2732954"/>
                  <a:gd name="connsiteX30" fmla="*/ 791850 w 1294634"/>
                  <a:gd name="connsiteY30" fmla="*/ 2532755 h 2732954"/>
                  <a:gd name="connsiteX31" fmla="*/ 699796 w 1294634"/>
                  <a:gd name="connsiteY31" fmla="*/ 2667767 h 2732954"/>
                  <a:gd name="connsiteX32" fmla="*/ 546374 w 1294634"/>
                  <a:gd name="connsiteY32" fmla="*/ 2722999 h 2732954"/>
                  <a:gd name="connsiteX33" fmla="*/ 399088 w 1294634"/>
                  <a:gd name="connsiteY33" fmla="*/ 2704589 h 2732954"/>
                  <a:gd name="connsiteX34" fmla="*/ 270213 w 1294634"/>
                  <a:gd name="connsiteY34" fmla="*/ 2667767 h 2732954"/>
                  <a:gd name="connsiteX35" fmla="*/ 104516 w 1294634"/>
                  <a:gd name="connsiteY35" fmla="*/ 2716862 h 2732954"/>
                  <a:gd name="connsiteX36" fmla="*/ 188 w 1294634"/>
                  <a:gd name="connsiteY36" fmla="*/ 2716862 h 2732954"/>
                  <a:gd name="connsiteX37" fmla="*/ 129064 w 1294634"/>
                  <a:gd name="connsiteY37" fmla="*/ 2526618 h 2732954"/>
                  <a:gd name="connsiteX38" fmla="*/ 257939 w 1294634"/>
                  <a:gd name="connsiteY38" fmla="*/ 2489797 h 2732954"/>
                  <a:gd name="connsiteX39" fmla="*/ 411362 w 1294634"/>
                  <a:gd name="connsiteY39" fmla="*/ 2483660 h 2732954"/>
                  <a:gd name="connsiteX40" fmla="*/ 527963 w 1294634"/>
                  <a:gd name="connsiteY40" fmla="*/ 2514344 h 2732954"/>
                  <a:gd name="connsiteX41" fmla="*/ 570921 w 1294634"/>
                  <a:gd name="connsiteY41" fmla="*/ 2471386 h 2732954"/>
                  <a:gd name="connsiteX42" fmla="*/ 460457 w 1294634"/>
                  <a:gd name="connsiteY42" fmla="*/ 2385469 h 2732954"/>
                  <a:gd name="connsiteX43" fmla="*/ 405225 w 1294634"/>
                  <a:gd name="connsiteY43" fmla="*/ 2275005 h 2732954"/>
                  <a:gd name="connsiteX44" fmla="*/ 448183 w 1294634"/>
                  <a:gd name="connsiteY44" fmla="*/ 2097034 h 2732954"/>
                  <a:gd name="connsiteX45" fmla="*/ 577058 w 1294634"/>
                  <a:gd name="connsiteY45" fmla="*/ 2029528 h 2732954"/>
                  <a:gd name="connsiteX46" fmla="*/ 761166 w 1294634"/>
                  <a:gd name="connsiteY46" fmla="*/ 2029528 h 2732954"/>
                  <a:gd name="connsiteX47" fmla="*/ 877767 w 1294634"/>
                  <a:gd name="connsiteY47" fmla="*/ 2023391 h 2732954"/>
                  <a:gd name="connsiteX48" fmla="*/ 945273 w 1294634"/>
                  <a:gd name="connsiteY48" fmla="*/ 1962022 h 2732954"/>
                  <a:gd name="connsiteX49" fmla="*/ 926862 w 1294634"/>
                  <a:gd name="connsiteY49" fmla="*/ 1894516 h 2732954"/>
                  <a:gd name="connsiteX50" fmla="*/ 865493 w 1294634"/>
                  <a:gd name="connsiteY50" fmla="*/ 1906790 h 2732954"/>
                  <a:gd name="connsiteX51" fmla="*/ 767302 w 1294634"/>
                  <a:gd name="connsiteY51" fmla="*/ 1955885 h 2732954"/>
                  <a:gd name="connsiteX52" fmla="*/ 620995 w 1294634"/>
                  <a:gd name="connsiteY52" fmla="*/ 2001542 h 2732954"/>
                  <a:gd name="connsiteX53" fmla="*/ 466594 w 1294634"/>
                  <a:gd name="connsiteY53" fmla="*/ 1986570 h 2732954"/>
                  <a:gd name="connsiteX54" fmla="*/ 380677 w 1294634"/>
                  <a:gd name="connsiteY54" fmla="*/ 1925201 h 2732954"/>
                  <a:gd name="connsiteX55" fmla="*/ 337719 w 1294634"/>
                  <a:gd name="connsiteY55" fmla="*/ 1820873 h 2732954"/>
                  <a:gd name="connsiteX56" fmla="*/ 362266 w 1294634"/>
                  <a:gd name="connsiteY56" fmla="*/ 1722682 h 2732954"/>
                  <a:gd name="connsiteX57" fmla="*/ 423635 w 1294634"/>
                  <a:gd name="connsiteY57" fmla="*/ 1642903 h 2732954"/>
                  <a:gd name="connsiteX58" fmla="*/ 546374 w 1294634"/>
                  <a:gd name="connsiteY58" fmla="*/ 1569260 h 2732954"/>
                  <a:gd name="connsiteX59" fmla="*/ 699796 w 1294634"/>
                  <a:gd name="connsiteY59" fmla="*/ 1461827 h 2732954"/>
                  <a:gd name="connsiteX60" fmla="*/ 773439 w 1294634"/>
                  <a:gd name="connsiteY60" fmla="*/ 1342194 h 2732954"/>
                  <a:gd name="connsiteX61" fmla="*/ 779576 w 1294634"/>
                  <a:gd name="connsiteY61" fmla="*/ 1174510 h 2732954"/>
                  <a:gd name="connsiteX62" fmla="*/ 754776 w 1294634"/>
                  <a:gd name="connsiteY62" fmla="*/ 1006065 h 2732954"/>
                  <a:gd name="connsiteX63" fmla="*/ 725410 w 1294634"/>
                  <a:gd name="connsiteY63" fmla="*/ 873892 h 2732954"/>
                  <a:gd name="connsiteX64" fmla="*/ 689044 w 1294634"/>
                  <a:gd name="connsiteY64" fmla="*/ 696688 h 2732954"/>
                  <a:gd name="connsiteX65" fmla="*/ 679063 w 1294634"/>
                  <a:gd name="connsiteY65" fmla="*/ 552855 h 2732954"/>
                  <a:gd name="connsiteX66" fmla="*/ 719060 w 1294634"/>
                  <a:gd name="connsiteY66" fmla="*/ 366851 h 2732954"/>
                  <a:gd name="connsiteX67" fmla="*/ 836726 w 1294634"/>
                  <a:gd name="connsiteY67" fmla="*/ 195870 h 2732954"/>
                  <a:gd name="connsiteX68" fmla="*/ 938731 w 1294634"/>
                  <a:gd name="connsiteY68" fmla="*/ 106778 h 2732954"/>
                  <a:gd name="connsiteX69" fmla="*/ 1029293 w 1294634"/>
                  <a:gd name="connsiteY69" fmla="*/ 51546 h 2732954"/>
                  <a:gd name="connsiteX70" fmla="*/ 1269756 w 1294634"/>
                  <a:gd name="connsiteY70" fmla="*/ 1 h 2732954"/>
                  <a:gd name="connsiteX0" fmla="*/ 1269756 w 1284668"/>
                  <a:gd name="connsiteY0" fmla="*/ 1 h 2732954"/>
                  <a:gd name="connsiteX1" fmla="*/ 1259657 w 1284668"/>
                  <a:gd name="connsiteY1" fmla="*/ 51820 h 2732954"/>
                  <a:gd name="connsiteX2" fmla="*/ 1265496 w 1284668"/>
                  <a:gd name="connsiteY2" fmla="*/ 95351 h 2732954"/>
                  <a:gd name="connsiteX3" fmla="*/ 1281157 w 1284668"/>
                  <a:gd name="connsiteY3" fmla="*/ 188265 h 2732954"/>
                  <a:gd name="connsiteX4" fmla="*/ 1047065 w 1284668"/>
                  <a:gd name="connsiteY4" fmla="*/ 226341 h 2732954"/>
                  <a:gd name="connsiteX5" fmla="*/ 931103 w 1284668"/>
                  <a:gd name="connsiteY5" fmla="*/ 336593 h 2732954"/>
                  <a:gd name="connsiteX6" fmla="*/ 863669 w 1284668"/>
                  <a:gd name="connsiteY6" fmla="*/ 458563 h 2732954"/>
                  <a:gd name="connsiteX7" fmla="*/ 845362 w 1284668"/>
                  <a:gd name="connsiteY7" fmla="*/ 601317 h 2732954"/>
                  <a:gd name="connsiteX8" fmla="*/ 860494 w 1284668"/>
                  <a:gd name="connsiteY8" fmla="*/ 731613 h 2732954"/>
                  <a:gd name="connsiteX9" fmla="*/ 896178 w 1284668"/>
                  <a:gd name="connsiteY9" fmla="*/ 881925 h 2732954"/>
                  <a:gd name="connsiteX10" fmla="*/ 939869 w 1284668"/>
                  <a:gd name="connsiteY10" fmla="*/ 1055463 h 2732954"/>
                  <a:gd name="connsiteX11" fmla="*/ 960296 w 1284668"/>
                  <a:gd name="connsiteY11" fmla="*/ 1211422 h 2732954"/>
                  <a:gd name="connsiteX12" fmla="*/ 954209 w 1284668"/>
                  <a:gd name="connsiteY12" fmla="*/ 1406186 h 2732954"/>
                  <a:gd name="connsiteX13" fmla="*/ 896178 w 1284668"/>
                  <a:gd name="connsiteY13" fmla="*/ 1550848 h 2732954"/>
                  <a:gd name="connsiteX14" fmla="*/ 782964 w 1284668"/>
                  <a:gd name="connsiteY14" fmla="*/ 1626815 h 2732954"/>
                  <a:gd name="connsiteX15" fmla="*/ 662975 w 1284668"/>
                  <a:gd name="connsiteY15" fmla="*/ 1691998 h 2732954"/>
                  <a:gd name="connsiteX16" fmla="*/ 583195 w 1284668"/>
                  <a:gd name="connsiteY16" fmla="*/ 1765641 h 2732954"/>
                  <a:gd name="connsiteX17" fmla="*/ 626153 w 1284668"/>
                  <a:gd name="connsiteY17" fmla="*/ 1814736 h 2732954"/>
                  <a:gd name="connsiteX18" fmla="*/ 779576 w 1284668"/>
                  <a:gd name="connsiteY18" fmla="*/ 1747230 h 2732954"/>
                  <a:gd name="connsiteX19" fmla="*/ 882387 w 1284668"/>
                  <a:gd name="connsiteY19" fmla="*/ 1691998 h 2732954"/>
                  <a:gd name="connsiteX20" fmla="*/ 982094 w 1284668"/>
                  <a:gd name="connsiteY20" fmla="*/ 1691998 h 2732954"/>
                  <a:gd name="connsiteX21" fmla="*/ 1080285 w 1284668"/>
                  <a:gd name="connsiteY21" fmla="*/ 1747230 h 2732954"/>
                  <a:gd name="connsiteX22" fmla="*/ 1147791 w 1284668"/>
                  <a:gd name="connsiteY22" fmla="*/ 1925201 h 2732954"/>
                  <a:gd name="connsiteX23" fmla="*/ 1124832 w 1284668"/>
                  <a:gd name="connsiteY23" fmla="*/ 2066350 h 2732954"/>
                  <a:gd name="connsiteX24" fmla="*/ 988231 w 1284668"/>
                  <a:gd name="connsiteY24" fmla="*/ 2170677 h 2732954"/>
                  <a:gd name="connsiteX25" fmla="*/ 785713 w 1284668"/>
                  <a:gd name="connsiteY25" fmla="*/ 2213636 h 2732954"/>
                  <a:gd name="connsiteX26" fmla="*/ 679797 w 1284668"/>
                  <a:gd name="connsiteY26" fmla="*/ 2210603 h 2732954"/>
                  <a:gd name="connsiteX27" fmla="*/ 613880 w 1284668"/>
                  <a:gd name="connsiteY27" fmla="*/ 2225909 h 2732954"/>
                  <a:gd name="connsiteX28" fmla="*/ 638427 w 1284668"/>
                  <a:gd name="connsiteY28" fmla="*/ 2305689 h 2732954"/>
                  <a:gd name="connsiteX29" fmla="*/ 742755 w 1284668"/>
                  <a:gd name="connsiteY29" fmla="*/ 2397743 h 2732954"/>
                  <a:gd name="connsiteX30" fmla="*/ 791850 w 1284668"/>
                  <a:gd name="connsiteY30" fmla="*/ 2532755 h 2732954"/>
                  <a:gd name="connsiteX31" fmla="*/ 699796 w 1284668"/>
                  <a:gd name="connsiteY31" fmla="*/ 2667767 h 2732954"/>
                  <a:gd name="connsiteX32" fmla="*/ 546374 w 1284668"/>
                  <a:gd name="connsiteY32" fmla="*/ 2722999 h 2732954"/>
                  <a:gd name="connsiteX33" fmla="*/ 399088 w 1284668"/>
                  <a:gd name="connsiteY33" fmla="*/ 2704589 h 2732954"/>
                  <a:gd name="connsiteX34" fmla="*/ 270213 w 1284668"/>
                  <a:gd name="connsiteY34" fmla="*/ 2667767 h 2732954"/>
                  <a:gd name="connsiteX35" fmla="*/ 104516 w 1284668"/>
                  <a:gd name="connsiteY35" fmla="*/ 2716862 h 2732954"/>
                  <a:gd name="connsiteX36" fmla="*/ 188 w 1284668"/>
                  <a:gd name="connsiteY36" fmla="*/ 2716862 h 2732954"/>
                  <a:gd name="connsiteX37" fmla="*/ 129064 w 1284668"/>
                  <a:gd name="connsiteY37" fmla="*/ 2526618 h 2732954"/>
                  <a:gd name="connsiteX38" fmla="*/ 257939 w 1284668"/>
                  <a:gd name="connsiteY38" fmla="*/ 2489797 h 2732954"/>
                  <a:gd name="connsiteX39" fmla="*/ 411362 w 1284668"/>
                  <a:gd name="connsiteY39" fmla="*/ 2483660 h 2732954"/>
                  <a:gd name="connsiteX40" fmla="*/ 527963 w 1284668"/>
                  <a:gd name="connsiteY40" fmla="*/ 2514344 h 2732954"/>
                  <a:gd name="connsiteX41" fmla="*/ 570921 w 1284668"/>
                  <a:gd name="connsiteY41" fmla="*/ 2471386 h 2732954"/>
                  <a:gd name="connsiteX42" fmla="*/ 460457 w 1284668"/>
                  <a:gd name="connsiteY42" fmla="*/ 2385469 h 2732954"/>
                  <a:gd name="connsiteX43" fmla="*/ 405225 w 1284668"/>
                  <a:gd name="connsiteY43" fmla="*/ 2275005 h 2732954"/>
                  <a:gd name="connsiteX44" fmla="*/ 448183 w 1284668"/>
                  <a:gd name="connsiteY44" fmla="*/ 2097034 h 2732954"/>
                  <a:gd name="connsiteX45" fmla="*/ 577058 w 1284668"/>
                  <a:gd name="connsiteY45" fmla="*/ 2029528 h 2732954"/>
                  <a:gd name="connsiteX46" fmla="*/ 761166 w 1284668"/>
                  <a:gd name="connsiteY46" fmla="*/ 2029528 h 2732954"/>
                  <a:gd name="connsiteX47" fmla="*/ 877767 w 1284668"/>
                  <a:gd name="connsiteY47" fmla="*/ 2023391 h 2732954"/>
                  <a:gd name="connsiteX48" fmla="*/ 945273 w 1284668"/>
                  <a:gd name="connsiteY48" fmla="*/ 1962022 h 2732954"/>
                  <a:gd name="connsiteX49" fmla="*/ 926862 w 1284668"/>
                  <a:gd name="connsiteY49" fmla="*/ 1894516 h 2732954"/>
                  <a:gd name="connsiteX50" fmla="*/ 865493 w 1284668"/>
                  <a:gd name="connsiteY50" fmla="*/ 1906790 h 2732954"/>
                  <a:gd name="connsiteX51" fmla="*/ 767302 w 1284668"/>
                  <a:gd name="connsiteY51" fmla="*/ 1955885 h 2732954"/>
                  <a:gd name="connsiteX52" fmla="*/ 620995 w 1284668"/>
                  <a:gd name="connsiteY52" fmla="*/ 2001542 h 2732954"/>
                  <a:gd name="connsiteX53" fmla="*/ 466594 w 1284668"/>
                  <a:gd name="connsiteY53" fmla="*/ 1986570 h 2732954"/>
                  <a:gd name="connsiteX54" fmla="*/ 380677 w 1284668"/>
                  <a:gd name="connsiteY54" fmla="*/ 1925201 h 2732954"/>
                  <a:gd name="connsiteX55" fmla="*/ 337719 w 1284668"/>
                  <a:gd name="connsiteY55" fmla="*/ 1820873 h 2732954"/>
                  <a:gd name="connsiteX56" fmla="*/ 362266 w 1284668"/>
                  <a:gd name="connsiteY56" fmla="*/ 1722682 h 2732954"/>
                  <a:gd name="connsiteX57" fmla="*/ 423635 w 1284668"/>
                  <a:gd name="connsiteY57" fmla="*/ 1642903 h 2732954"/>
                  <a:gd name="connsiteX58" fmla="*/ 546374 w 1284668"/>
                  <a:gd name="connsiteY58" fmla="*/ 1569260 h 2732954"/>
                  <a:gd name="connsiteX59" fmla="*/ 699796 w 1284668"/>
                  <a:gd name="connsiteY59" fmla="*/ 1461827 h 2732954"/>
                  <a:gd name="connsiteX60" fmla="*/ 773439 w 1284668"/>
                  <a:gd name="connsiteY60" fmla="*/ 1342194 h 2732954"/>
                  <a:gd name="connsiteX61" fmla="*/ 779576 w 1284668"/>
                  <a:gd name="connsiteY61" fmla="*/ 1174510 h 2732954"/>
                  <a:gd name="connsiteX62" fmla="*/ 754776 w 1284668"/>
                  <a:gd name="connsiteY62" fmla="*/ 1006065 h 2732954"/>
                  <a:gd name="connsiteX63" fmla="*/ 725410 w 1284668"/>
                  <a:gd name="connsiteY63" fmla="*/ 873892 h 2732954"/>
                  <a:gd name="connsiteX64" fmla="*/ 689044 w 1284668"/>
                  <a:gd name="connsiteY64" fmla="*/ 696688 h 2732954"/>
                  <a:gd name="connsiteX65" fmla="*/ 679063 w 1284668"/>
                  <a:gd name="connsiteY65" fmla="*/ 552855 h 2732954"/>
                  <a:gd name="connsiteX66" fmla="*/ 719060 w 1284668"/>
                  <a:gd name="connsiteY66" fmla="*/ 366851 h 2732954"/>
                  <a:gd name="connsiteX67" fmla="*/ 836726 w 1284668"/>
                  <a:gd name="connsiteY67" fmla="*/ 195870 h 2732954"/>
                  <a:gd name="connsiteX68" fmla="*/ 938731 w 1284668"/>
                  <a:gd name="connsiteY68" fmla="*/ 106778 h 2732954"/>
                  <a:gd name="connsiteX69" fmla="*/ 1029293 w 1284668"/>
                  <a:gd name="connsiteY69" fmla="*/ 51546 h 2732954"/>
                  <a:gd name="connsiteX70" fmla="*/ 1269756 w 1284668"/>
                  <a:gd name="connsiteY70" fmla="*/ 1 h 2732954"/>
                  <a:gd name="connsiteX0" fmla="*/ 1269756 w 1286834"/>
                  <a:gd name="connsiteY0" fmla="*/ 299 h 2733252"/>
                  <a:gd name="connsiteX1" fmla="*/ 1267031 w 1286834"/>
                  <a:gd name="connsiteY1" fmla="*/ 33682 h 2733252"/>
                  <a:gd name="connsiteX2" fmla="*/ 1265496 w 1286834"/>
                  <a:gd name="connsiteY2" fmla="*/ 95649 h 2733252"/>
                  <a:gd name="connsiteX3" fmla="*/ 1281157 w 1286834"/>
                  <a:gd name="connsiteY3" fmla="*/ 188563 h 2733252"/>
                  <a:gd name="connsiteX4" fmla="*/ 1047065 w 1286834"/>
                  <a:gd name="connsiteY4" fmla="*/ 226639 h 2733252"/>
                  <a:gd name="connsiteX5" fmla="*/ 931103 w 1286834"/>
                  <a:gd name="connsiteY5" fmla="*/ 336891 h 2733252"/>
                  <a:gd name="connsiteX6" fmla="*/ 863669 w 1286834"/>
                  <a:gd name="connsiteY6" fmla="*/ 458861 h 2733252"/>
                  <a:gd name="connsiteX7" fmla="*/ 845362 w 1286834"/>
                  <a:gd name="connsiteY7" fmla="*/ 601615 h 2733252"/>
                  <a:gd name="connsiteX8" fmla="*/ 860494 w 1286834"/>
                  <a:gd name="connsiteY8" fmla="*/ 731911 h 2733252"/>
                  <a:gd name="connsiteX9" fmla="*/ 896178 w 1286834"/>
                  <a:gd name="connsiteY9" fmla="*/ 882223 h 2733252"/>
                  <a:gd name="connsiteX10" fmla="*/ 939869 w 1286834"/>
                  <a:gd name="connsiteY10" fmla="*/ 1055761 h 2733252"/>
                  <a:gd name="connsiteX11" fmla="*/ 960296 w 1286834"/>
                  <a:gd name="connsiteY11" fmla="*/ 1211720 h 2733252"/>
                  <a:gd name="connsiteX12" fmla="*/ 954209 w 1286834"/>
                  <a:gd name="connsiteY12" fmla="*/ 1406484 h 2733252"/>
                  <a:gd name="connsiteX13" fmla="*/ 896178 w 1286834"/>
                  <a:gd name="connsiteY13" fmla="*/ 1551146 h 2733252"/>
                  <a:gd name="connsiteX14" fmla="*/ 782964 w 1286834"/>
                  <a:gd name="connsiteY14" fmla="*/ 1627113 h 2733252"/>
                  <a:gd name="connsiteX15" fmla="*/ 662975 w 1286834"/>
                  <a:gd name="connsiteY15" fmla="*/ 1692296 h 2733252"/>
                  <a:gd name="connsiteX16" fmla="*/ 583195 w 1286834"/>
                  <a:gd name="connsiteY16" fmla="*/ 1765939 h 2733252"/>
                  <a:gd name="connsiteX17" fmla="*/ 626153 w 1286834"/>
                  <a:gd name="connsiteY17" fmla="*/ 1815034 h 2733252"/>
                  <a:gd name="connsiteX18" fmla="*/ 779576 w 1286834"/>
                  <a:gd name="connsiteY18" fmla="*/ 1747528 h 2733252"/>
                  <a:gd name="connsiteX19" fmla="*/ 882387 w 1286834"/>
                  <a:gd name="connsiteY19" fmla="*/ 1692296 h 2733252"/>
                  <a:gd name="connsiteX20" fmla="*/ 982094 w 1286834"/>
                  <a:gd name="connsiteY20" fmla="*/ 1692296 h 2733252"/>
                  <a:gd name="connsiteX21" fmla="*/ 1080285 w 1286834"/>
                  <a:gd name="connsiteY21" fmla="*/ 1747528 h 2733252"/>
                  <a:gd name="connsiteX22" fmla="*/ 1147791 w 1286834"/>
                  <a:gd name="connsiteY22" fmla="*/ 1925499 h 2733252"/>
                  <a:gd name="connsiteX23" fmla="*/ 1124832 w 1286834"/>
                  <a:gd name="connsiteY23" fmla="*/ 2066648 h 2733252"/>
                  <a:gd name="connsiteX24" fmla="*/ 988231 w 1286834"/>
                  <a:gd name="connsiteY24" fmla="*/ 2170975 h 2733252"/>
                  <a:gd name="connsiteX25" fmla="*/ 785713 w 1286834"/>
                  <a:gd name="connsiteY25" fmla="*/ 2213934 h 2733252"/>
                  <a:gd name="connsiteX26" fmla="*/ 679797 w 1286834"/>
                  <a:gd name="connsiteY26" fmla="*/ 2210901 h 2733252"/>
                  <a:gd name="connsiteX27" fmla="*/ 613880 w 1286834"/>
                  <a:gd name="connsiteY27" fmla="*/ 2226207 h 2733252"/>
                  <a:gd name="connsiteX28" fmla="*/ 638427 w 1286834"/>
                  <a:gd name="connsiteY28" fmla="*/ 2305987 h 2733252"/>
                  <a:gd name="connsiteX29" fmla="*/ 742755 w 1286834"/>
                  <a:gd name="connsiteY29" fmla="*/ 2398041 h 2733252"/>
                  <a:gd name="connsiteX30" fmla="*/ 791850 w 1286834"/>
                  <a:gd name="connsiteY30" fmla="*/ 2533053 h 2733252"/>
                  <a:gd name="connsiteX31" fmla="*/ 699796 w 1286834"/>
                  <a:gd name="connsiteY31" fmla="*/ 2668065 h 2733252"/>
                  <a:gd name="connsiteX32" fmla="*/ 546374 w 1286834"/>
                  <a:gd name="connsiteY32" fmla="*/ 2723297 h 2733252"/>
                  <a:gd name="connsiteX33" fmla="*/ 399088 w 1286834"/>
                  <a:gd name="connsiteY33" fmla="*/ 2704887 h 2733252"/>
                  <a:gd name="connsiteX34" fmla="*/ 270213 w 1286834"/>
                  <a:gd name="connsiteY34" fmla="*/ 2668065 h 2733252"/>
                  <a:gd name="connsiteX35" fmla="*/ 104516 w 1286834"/>
                  <a:gd name="connsiteY35" fmla="*/ 2717160 h 2733252"/>
                  <a:gd name="connsiteX36" fmla="*/ 188 w 1286834"/>
                  <a:gd name="connsiteY36" fmla="*/ 2717160 h 2733252"/>
                  <a:gd name="connsiteX37" fmla="*/ 129064 w 1286834"/>
                  <a:gd name="connsiteY37" fmla="*/ 2526916 h 2733252"/>
                  <a:gd name="connsiteX38" fmla="*/ 257939 w 1286834"/>
                  <a:gd name="connsiteY38" fmla="*/ 2490095 h 2733252"/>
                  <a:gd name="connsiteX39" fmla="*/ 411362 w 1286834"/>
                  <a:gd name="connsiteY39" fmla="*/ 2483958 h 2733252"/>
                  <a:gd name="connsiteX40" fmla="*/ 527963 w 1286834"/>
                  <a:gd name="connsiteY40" fmla="*/ 2514642 h 2733252"/>
                  <a:gd name="connsiteX41" fmla="*/ 570921 w 1286834"/>
                  <a:gd name="connsiteY41" fmla="*/ 2471684 h 2733252"/>
                  <a:gd name="connsiteX42" fmla="*/ 460457 w 1286834"/>
                  <a:gd name="connsiteY42" fmla="*/ 2385767 h 2733252"/>
                  <a:gd name="connsiteX43" fmla="*/ 405225 w 1286834"/>
                  <a:gd name="connsiteY43" fmla="*/ 2275303 h 2733252"/>
                  <a:gd name="connsiteX44" fmla="*/ 448183 w 1286834"/>
                  <a:gd name="connsiteY44" fmla="*/ 2097332 h 2733252"/>
                  <a:gd name="connsiteX45" fmla="*/ 577058 w 1286834"/>
                  <a:gd name="connsiteY45" fmla="*/ 2029826 h 2733252"/>
                  <a:gd name="connsiteX46" fmla="*/ 761166 w 1286834"/>
                  <a:gd name="connsiteY46" fmla="*/ 2029826 h 2733252"/>
                  <a:gd name="connsiteX47" fmla="*/ 877767 w 1286834"/>
                  <a:gd name="connsiteY47" fmla="*/ 2023689 h 2733252"/>
                  <a:gd name="connsiteX48" fmla="*/ 945273 w 1286834"/>
                  <a:gd name="connsiteY48" fmla="*/ 1962320 h 2733252"/>
                  <a:gd name="connsiteX49" fmla="*/ 926862 w 1286834"/>
                  <a:gd name="connsiteY49" fmla="*/ 1894814 h 2733252"/>
                  <a:gd name="connsiteX50" fmla="*/ 865493 w 1286834"/>
                  <a:gd name="connsiteY50" fmla="*/ 1907088 h 2733252"/>
                  <a:gd name="connsiteX51" fmla="*/ 767302 w 1286834"/>
                  <a:gd name="connsiteY51" fmla="*/ 1956183 h 2733252"/>
                  <a:gd name="connsiteX52" fmla="*/ 620995 w 1286834"/>
                  <a:gd name="connsiteY52" fmla="*/ 2001840 h 2733252"/>
                  <a:gd name="connsiteX53" fmla="*/ 466594 w 1286834"/>
                  <a:gd name="connsiteY53" fmla="*/ 1986868 h 2733252"/>
                  <a:gd name="connsiteX54" fmla="*/ 380677 w 1286834"/>
                  <a:gd name="connsiteY54" fmla="*/ 1925499 h 2733252"/>
                  <a:gd name="connsiteX55" fmla="*/ 337719 w 1286834"/>
                  <a:gd name="connsiteY55" fmla="*/ 1821171 h 2733252"/>
                  <a:gd name="connsiteX56" fmla="*/ 362266 w 1286834"/>
                  <a:gd name="connsiteY56" fmla="*/ 1722980 h 2733252"/>
                  <a:gd name="connsiteX57" fmla="*/ 423635 w 1286834"/>
                  <a:gd name="connsiteY57" fmla="*/ 1643201 h 2733252"/>
                  <a:gd name="connsiteX58" fmla="*/ 546374 w 1286834"/>
                  <a:gd name="connsiteY58" fmla="*/ 1569558 h 2733252"/>
                  <a:gd name="connsiteX59" fmla="*/ 699796 w 1286834"/>
                  <a:gd name="connsiteY59" fmla="*/ 1462125 h 2733252"/>
                  <a:gd name="connsiteX60" fmla="*/ 773439 w 1286834"/>
                  <a:gd name="connsiteY60" fmla="*/ 1342492 h 2733252"/>
                  <a:gd name="connsiteX61" fmla="*/ 779576 w 1286834"/>
                  <a:gd name="connsiteY61" fmla="*/ 1174808 h 2733252"/>
                  <a:gd name="connsiteX62" fmla="*/ 754776 w 1286834"/>
                  <a:gd name="connsiteY62" fmla="*/ 1006363 h 2733252"/>
                  <a:gd name="connsiteX63" fmla="*/ 725410 w 1286834"/>
                  <a:gd name="connsiteY63" fmla="*/ 874190 h 2733252"/>
                  <a:gd name="connsiteX64" fmla="*/ 689044 w 1286834"/>
                  <a:gd name="connsiteY64" fmla="*/ 696986 h 2733252"/>
                  <a:gd name="connsiteX65" fmla="*/ 679063 w 1286834"/>
                  <a:gd name="connsiteY65" fmla="*/ 553153 h 2733252"/>
                  <a:gd name="connsiteX66" fmla="*/ 719060 w 1286834"/>
                  <a:gd name="connsiteY66" fmla="*/ 367149 h 2733252"/>
                  <a:gd name="connsiteX67" fmla="*/ 836726 w 1286834"/>
                  <a:gd name="connsiteY67" fmla="*/ 196168 h 2733252"/>
                  <a:gd name="connsiteX68" fmla="*/ 938731 w 1286834"/>
                  <a:gd name="connsiteY68" fmla="*/ 107076 h 2733252"/>
                  <a:gd name="connsiteX69" fmla="*/ 1029293 w 1286834"/>
                  <a:gd name="connsiteY69" fmla="*/ 51844 h 2733252"/>
                  <a:gd name="connsiteX70" fmla="*/ 1269756 w 1286834"/>
                  <a:gd name="connsiteY70" fmla="*/ 299 h 2733252"/>
                  <a:gd name="connsiteX0" fmla="*/ 1269756 w 1293385"/>
                  <a:gd name="connsiteY0" fmla="*/ 299 h 2733252"/>
                  <a:gd name="connsiteX1" fmla="*/ 1267031 w 1293385"/>
                  <a:gd name="connsiteY1" fmla="*/ 33682 h 2733252"/>
                  <a:gd name="connsiteX2" fmla="*/ 1265496 w 1293385"/>
                  <a:gd name="connsiteY2" fmla="*/ 95649 h 2733252"/>
                  <a:gd name="connsiteX3" fmla="*/ 1281157 w 1293385"/>
                  <a:gd name="connsiteY3" fmla="*/ 188563 h 2733252"/>
                  <a:gd name="connsiteX4" fmla="*/ 1061814 w 1293385"/>
                  <a:gd name="connsiteY4" fmla="*/ 248761 h 2733252"/>
                  <a:gd name="connsiteX5" fmla="*/ 931103 w 1293385"/>
                  <a:gd name="connsiteY5" fmla="*/ 336891 h 2733252"/>
                  <a:gd name="connsiteX6" fmla="*/ 863669 w 1293385"/>
                  <a:gd name="connsiteY6" fmla="*/ 458861 h 2733252"/>
                  <a:gd name="connsiteX7" fmla="*/ 845362 w 1293385"/>
                  <a:gd name="connsiteY7" fmla="*/ 601615 h 2733252"/>
                  <a:gd name="connsiteX8" fmla="*/ 860494 w 1293385"/>
                  <a:gd name="connsiteY8" fmla="*/ 731911 h 2733252"/>
                  <a:gd name="connsiteX9" fmla="*/ 896178 w 1293385"/>
                  <a:gd name="connsiteY9" fmla="*/ 882223 h 2733252"/>
                  <a:gd name="connsiteX10" fmla="*/ 939869 w 1293385"/>
                  <a:gd name="connsiteY10" fmla="*/ 1055761 h 2733252"/>
                  <a:gd name="connsiteX11" fmla="*/ 960296 w 1293385"/>
                  <a:gd name="connsiteY11" fmla="*/ 1211720 h 2733252"/>
                  <a:gd name="connsiteX12" fmla="*/ 954209 w 1293385"/>
                  <a:gd name="connsiteY12" fmla="*/ 1406484 h 2733252"/>
                  <a:gd name="connsiteX13" fmla="*/ 896178 w 1293385"/>
                  <a:gd name="connsiteY13" fmla="*/ 1551146 h 2733252"/>
                  <a:gd name="connsiteX14" fmla="*/ 782964 w 1293385"/>
                  <a:gd name="connsiteY14" fmla="*/ 1627113 h 2733252"/>
                  <a:gd name="connsiteX15" fmla="*/ 662975 w 1293385"/>
                  <a:gd name="connsiteY15" fmla="*/ 1692296 h 2733252"/>
                  <a:gd name="connsiteX16" fmla="*/ 583195 w 1293385"/>
                  <a:gd name="connsiteY16" fmla="*/ 1765939 h 2733252"/>
                  <a:gd name="connsiteX17" fmla="*/ 626153 w 1293385"/>
                  <a:gd name="connsiteY17" fmla="*/ 1815034 h 2733252"/>
                  <a:gd name="connsiteX18" fmla="*/ 779576 w 1293385"/>
                  <a:gd name="connsiteY18" fmla="*/ 1747528 h 2733252"/>
                  <a:gd name="connsiteX19" fmla="*/ 882387 w 1293385"/>
                  <a:gd name="connsiteY19" fmla="*/ 1692296 h 2733252"/>
                  <a:gd name="connsiteX20" fmla="*/ 982094 w 1293385"/>
                  <a:gd name="connsiteY20" fmla="*/ 1692296 h 2733252"/>
                  <a:gd name="connsiteX21" fmla="*/ 1080285 w 1293385"/>
                  <a:gd name="connsiteY21" fmla="*/ 1747528 h 2733252"/>
                  <a:gd name="connsiteX22" fmla="*/ 1147791 w 1293385"/>
                  <a:gd name="connsiteY22" fmla="*/ 1925499 h 2733252"/>
                  <a:gd name="connsiteX23" fmla="*/ 1124832 w 1293385"/>
                  <a:gd name="connsiteY23" fmla="*/ 2066648 h 2733252"/>
                  <a:gd name="connsiteX24" fmla="*/ 988231 w 1293385"/>
                  <a:gd name="connsiteY24" fmla="*/ 2170975 h 2733252"/>
                  <a:gd name="connsiteX25" fmla="*/ 785713 w 1293385"/>
                  <a:gd name="connsiteY25" fmla="*/ 2213934 h 2733252"/>
                  <a:gd name="connsiteX26" fmla="*/ 679797 w 1293385"/>
                  <a:gd name="connsiteY26" fmla="*/ 2210901 h 2733252"/>
                  <a:gd name="connsiteX27" fmla="*/ 613880 w 1293385"/>
                  <a:gd name="connsiteY27" fmla="*/ 2226207 h 2733252"/>
                  <a:gd name="connsiteX28" fmla="*/ 638427 w 1293385"/>
                  <a:gd name="connsiteY28" fmla="*/ 2305987 h 2733252"/>
                  <a:gd name="connsiteX29" fmla="*/ 742755 w 1293385"/>
                  <a:gd name="connsiteY29" fmla="*/ 2398041 h 2733252"/>
                  <a:gd name="connsiteX30" fmla="*/ 791850 w 1293385"/>
                  <a:gd name="connsiteY30" fmla="*/ 2533053 h 2733252"/>
                  <a:gd name="connsiteX31" fmla="*/ 699796 w 1293385"/>
                  <a:gd name="connsiteY31" fmla="*/ 2668065 h 2733252"/>
                  <a:gd name="connsiteX32" fmla="*/ 546374 w 1293385"/>
                  <a:gd name="connsiteY32" fmla="*/ 2723297 h 2733252"/>
                  <a:gd name="connsiteX33" fmla="*/ 399088 w 1293385"/>
                  <a:gd name="connsiteY33" fmla="*/ 2704887 h 2733252"/>
                  <a:gd name="connsiteX34" fmla="*/ 270213 w 1293385"/>
                  <a:gd name="connsiteY34" fmla="*/ 2668065 h 2733252"/>
                  <a:gd name="connsiteX35" fmla="*/ 104516 w 1293385"/>
                  <a:gd name="connsiteY35" fmla="*/ 2717160 h 2733252"/>
                  <a:gd name="connsiteX36" fmla="*/ 188 w 1293385"/>
                  <a:gd name="connsiteY36" fmla="*/ 2717160 h 2733252"/>
                  <a:gd name="connsiteX37" fmla="*/ 129064 w 1293385"/>
                  <a:gd name="connsiteY37" fmla="*/ 2526916 h 2733252"/>
                  <a:gd name="connsiteX38" fmla="*/ 257939 w 1293385"/>
                  <a:gd name="connsiteY38" fmla="*/ 2490095 h 2733252"/>
                  <a:gd name="connsiteX39" fmla="*/ 411362 w 1293385"/>
                  <a:gd name="connsiteY39" fmla="*/ 2483958 h 2733252"/>
                  <a:gd name="connsiteX40" fmla="*/ 527963 w 1293385"/>
                  <a:gd name="connsiteY40" fmla="*/ 2514642 h 2733252"/>
                  <a:gd name="connsiteX41" fmla="*/ 570921 w 1293385"/>
                  <a:gd name="connsiteY41" fmla="*/ 2471684 h 2733252"/>
                  <a:gd name="connsiteX42" fmla="*/ 460457 w 1293385"/>
                  <a:gd name="connsiteY42" fmla="*/ 2385767 h 2733252"/>
                  <a:gd name="connsiteX43" fmla="*/ 405225 w 1293385"/>
                  <a:gd name="connsiteY43" fmla="*/ 2275303 h 2733252"/>
                  <a:gd name="connsiteX44" fmla="*/ 448183 w 1293385"/>
                  <a:gd name="connsiteY44" fmla="*/ 2097332 h 2733252"/>
                  <a:gd name="connsiteX45" fmla="*/ 577058 w 1293385"/>
                  <a:gd name="connsiteY45" fmla="*/ 2029826 h 2733252"/>
                  <a:gd name="connsiteX46" fmla="*/ 761166 w 1293385"/>
                  <a:gd name="connsiteY46" fmla="*/ 2029826 h 2733252"/>
                  <a:gd name="connsiteX47" fmla="*/ 877767 w 1293385"/>
                  <a:gd name="connsiteY47" fmla="*/ 2023689 h 2733252"/>
                  <a:gd name="connsiteX48" fmla="*/ 945273 w 1293385"/>
                  <a:gd name="connsiteY48" fmla="*/ 1962320 h 2733252"/>
                  <a:gd name="connsiteX49" fmla="*/ 926862 w 1293385"/>
                  <a:gd name="connsiteY49" fmla="*/ 1894814 h 2733252"/>
                  <a:gd name="connsiteX50" fmla="*/ 865493 w 1293385"/>
                  <a:gd name="connsiteY50" fmla="*/ 1907088 h 2733252"/>
                  <a:gd name="connsiteX51" fmla="*/ 767302 w 1293385"/>
                  <a:gd name="connsiteY51" fmla="*/ 1956183 h 2733252"/>
                  <a:gd name="connsiteX52" fmla="*/ 620995 w 1293385"/>
                  <a:gd name="connsiteY52" fmla="*/ 2001840 h 2733252"/>
                  <a:gd name="connsiteX53" fmla="*/ 466594 w 1293385"/>
                  <a:gd name="connsiteY53" fmla="*/ 1986868 h 2733252"/>
                  <a:gd name="connsiteX54" fmla="*/ 380677 w 1293385"/>
                  <a:gd name="connsiteY54" fmla="*/ 1925499 h 2733252"/>
                  <a:gd name="connsiteX55" fmla="*/ 337719 w 1293385"/>
                  <a:gd name="connsiteY55" fmla="*/ 1821171 h 2733252"/>
                  <a:gd name="connsiteX56" fmla="*/ 362266 w 1293385"/>
                  <a:gd name="connsiteY56" fmla="*/ 1722980 h 2733252"/>
                  <a:gd name="connsiteX57" fmla="*/ 423635 w 1293385"/>
                  <a:gd name="connsiteY57" fmla="*/ 1643201 h 2733252"/>
                  <a:gd name="connsiteX58" fmla="*/ 546374 w 1293385"/>
                  <a:gd name="connsiteY58" fmla="*/ 1569558 h 2733252"/>
                  <a:gd name="connsiteX59" fmla="*/ 699796 w 1293385"/>
                  <a:gd name="connsiteY59" fmla="*/ 1462125 h 2733252"/>
                  <a:gd name="connsiteX60" fmla="*/ 773439 w 1293385"/>
                  <a:gd name="connsiteY60" fmla="*/ 1342492 h 2733252"/>
                  <a:gd name="connsiteX61" fmla="*/ 779576 w 1293385"/>
                  <a:gd name="connsiteY61" fmla="*/ 1174808 h 2733252"/>
                  <a:gd name="connsiteX62" fmla="*/ 754776 w 1293385"/>
                  <a:gd name="connsiteY62" fmla="*/ 1006363 h 2733252"/>
                  <a:gd name="connsiteX63" fmla="*/ 725410 w 1293385"/>
                  <a:gd name="connsiteY63" fmla="*/ 874190 h 2733252"/>
                  <a:gd name="connsiteX64" fmla="*/ 689044 w 1293385"/>
                  <a:gd name="connsiteY64" fmla="*/ 696986 h 2733252"/>
                  <a:gd name="connsiteX65" fmla="*/ 679063 w 1293385"/>
                  <a:gd name="connsiteY65" fmla="*/ 553153 h 2733252"/>
                  <a:gd name="connsiteX66" fmla="*/ 719060 w 1293385"/>
                  <a:gd name="connsiteY66" fmla="*/ 367149 h 2733252"/>
                  <a:gd name="connsiteX67" fmla="*/ 836726 w 1293385"/>
                  <a:gd name="connsiteY67" fmla="*/ 196168 h 2733252"/>
                  <a:gd name="connsiteX68" fmla="*/ 938731 w 1293385"/>
                  <a:gd name="connsiteY68" fmla="*/ 107076 h 2733252"/>
                  <a:gd name="connsiteX69" fmla="*/ 1029293 w 1293385"/>
                  <a:gd name="connsiteY69" fmla="*/ 51844 h 2733252"/>
                  <a:gd name="connsiteX70" fmla="*/ 1269756 w 1293385"/>
                  <a:gd name="connsiteY70" fmla="*/ 299 h 2733252"/>
                  <a:gd name="connsiteX0" fmla="*/ 1269756 w 1293385"/>
                  <a:gd name="connsiteY0" fmla="*/ 984 h 2733937"/>
                  <a:gd name="connsiteX1" fmla="*/ 1267031 w 1293385"/>
                  <a:gd name="connsiteY1" fmla="*/ 34367 h 2733937"/>
                  <a:gd name="connsiteX2" fmla="*/ 1265496 w 1293385"/>
                  <a:gd name="connsiteY2" fmla="*/ 96334 h 2733937"/>
                  <a:gd name="connsiteX3" fmla="*/ 1281157 w 1293385"/>
                  <a:gd name="connsiteY3" fmla="*/ 189248 h 2733937"/>
                  <a:gd name="connsiteX4" fmla="*/ 1061814 w 1293385"/>
                  <a:gd name="connsiteY4" fmla="*/ 249446 h 2733937"/>
                  <a:gd name="connsiteX5" fmla="*/ 931103 w 1293385"/>
                  <a:gd name="connsiteY5" fmla="*/ 337576 h 2733937"/>
                  <a:gd name="connsiteX6" fmla="*/ 863669 w 1293385"/>
                  <a:gd name="connsiteY6" fmla="*/ 459546 h 2733937"/>
                  <a:gd name="connsiteX7" fmla="*/ 845362 w 1293385"/>
                  <a:gd name="connsiteY7" fmla="*/ 602300 h 2733937"/>
                  <a:gd name="connsiteX8" fmla="*/ 860494 w 1293385"/>
                  <a:gd name="connsiteY8" fmla="*/ 732596 h 2733937"/>
                  <a:gd name="connsiteX9" fmla="*/ 896178 w 1293385"/>
                  <a:gd name="connsiteY9" fmla="*/ 882908 h 2733937"/>
                  <a:gd name="connsiteX10" fmla="*/ 939869 w 1293385"/>
                  <a:gd name="connsiteY10" fmla="*/ 1056446 h 2733937"/>
                  <a:gd name="connsiteX11" fmla="*/ 960296 w 1293385"/>
                  <a:gd name="connsiteY11" fmla="*/ 1212405 h 2733937"/>
                  <a:gd name="connsiteX12" fmla="*/ 954209 w 1293385"/>
                  <a:gd name="connsiteY12" fmla="*/ 1407169 h 2733937"/>
                  <a:gd name="connsiteX13" fmla="*/ 896178 w 1293385"/>
                  <a:gd name="connsiteY13" fmla="*/ 1551831 h 2733937"/>
                  <a:gd name="connsiteX14" fmla="*/ 782964 w 1293385"/>
                  <a:gd name="connsiteY14" fmla="*/ 1627798 h 2733937"/>
                  <a:gd name="connsiteX15" fmla="*/ 662975 w 1293385"/>
                  <a:gd name="connsiteY15" fmla="*/ 1692981 h 2733937"/>
                  <a:gd name="connsiteX16" fmla="*/ 583195 w 1293385"/>
                  <a:gd name="connsiteY16" fmla="*/ 1766624 h 2733937"/>
                  <a:gd name="connsiteX17" fmla="*/ 626153 w 1293385"/>
                  <a:gd name="connsiteY17" fmla="*/ 1815719 h 2733937"/>
                  <a:gd name="connsiteX18" fmla="*/ 779576 w 1293385"/>
                  <a:gd name="connsiteY18" fmla="*/ 1748213 h 2733937"/>
                  <a:gd name="connsiteX19" fmla="*/ 882387 w 1293385"/>
                  <a:gd name="connsiteY19" fmla="*/ 1692981 h 2733937"/>
                  <a:gd name="connsiteX20" fmla="*/ 982094 w 1293385"/>
                  <a:gd name="connsiteY20" fmla="*/ 1692981 h 2733937"/>
                  <a:gd name="connsiteX21" fmla="*/ 1080285 w 1293385"/>
                  <a:gd name="connsiteY21" fmla="*/ 1748213 h 2733937"/>
                  <a:gd name="connsiteX22" fmla="*/ 1147791 w 1293385"/>
                  <a:gd name="connsiteY22" fmla="*/ 1926184 h 2733937"/>
                  <a:gd name="connsiteX23" fmla="*/ 1124832 w 1293385"/>
                  <a:gd name="connsiteY23" fmla="*/ 2067333 h 2733937"/>
                  <a:gd name="connsiteX24" fmla="*/ 988231 w 1293385"/>
                  <a:gd name="connsiteY24" fmla="*/ 2171660 h 2733937"/>
                  <a:gd name="connsiteX25" fmla="*/ 785713 w 1293385"/>
                  <a:gd name="connsiteY25" fmla="*/ 2214619 h 2733937"/>
                  <a:gd name="connsiteX26" fmla="*/ 679797 w 1293385"/>
                  <a:gd name="connsiteY26" fmla="*/ 2211586 h 2733937"/>
                  <a:gd name="connsiteX27" fmla="*/ 613880 w 1293385"/>
                  <a:gd name="connsiteY27" fmla="*/ 2226892 h 2733937"/>
                  <a:gd name="connsiteX28" fmla="*/ 638427 w 1293385"/>
                  <a:gd name="connsiteY28" fmla="*/ 2306672 h 2733937"/>
                  <a:gd name="connsiteX29" fmla="*/ 742755 w 1293385"/>
                  <a:gd name="connsiteY29" fmla="*/ 2398726 h 2733937"/>
                  <a:gd name="connsiteX30" fmla="*/ 791850 w 1293385"/>
                  <a:gd name="connsiteY30" fmla="*/ 2533738 h 2733937"/>
                  <a:gd name="connsiteX31" fmla="*/ 699796 w 1293385"/>
                  <a:gd name="connsiteY31" fmla="*/ 2668750 h 2733937"/>
                  <a:gd name="connsiteX32" fmla="*/ 546374 w 1293385"/>
                  <a:gd name="connsiteY32" fmla="*/ 2723982 h 2733937"/>
                  <a:gd name="connsiteX33" fmla="*/ 399088 w 1293385"/>
                  <a:gd name="connsiteY33" fmla="*/ 2705572 h 2733937"/>
                  <a:gd name="connsiteX34" fmla="*/ 270213 w 1293385"/>
                  <a:gd name="connsiteY34" fmla="*/ 2668750 h 2733937"/>
                  <a:gd name="connsiteX35" fmla="*/ 104516 w 1293385"/>
                  <a:gd name="connsiteY35" fmla="*/ 2717845 h 2733937"/>
                  <a:gd name="connsiteX36" fmla="*/ 188 w 1293385"/>
                  <a:gd name="connsiteY36" fmla="*/ 2717845 h 2733937"/>
                  <a:gd name="connsiteX37" fmla="*/ 129064 w 1293385"/>
                  <a:gd name="connsiteY37" fmla="*/ 2527601 h 2733937"/>
                  <a:gd name="connsiteX38" fmla="*/ 257939 w 1293385"/>
                  <a:gd name="connsiteY38" fmla="*/ 2490780 h 2733937"/>
                  <a:gd name="connsiteX39" fmla="*/ 411362 w 1293385"/>
                  <a:gd name="connsiteY39" fmla="*/ 2484643 h 2733937"/>
                  <a:gd name="connsiteX40" fmla="*/ 527963 w 1293385"/>
                  <a:gd name="connsiteY40" fmla="*/ 2515327 h 2733937"/>
                  <a:gd name="connsiteX41" fmla="*/ 570921 w 1293385"/>
                  <a:gd name="connsiteY41" fmla="*/ 2472369 h 2733937"/>
                  <a:gd name="connsiteX42" fmla="*/ 460457 w 1293385"/>
                  <a:gd name="connsiteY42" fmla="*/ 2386452 h 2733937"/>
                  <a:gd name="connsiteX43" fmla="*/ 405225 w 1293385"/>
                  <a:gd name="connsiteY43" fmla="*/ 2275988 h 2733937"/>
                  <a:gd name="connsiteX44" fmla="*/ 448183 w 1293385"/>
                  <a:gd name="connsiteY44" fmla="*/ 2098017 h 2733937"/>
                  <a:gd name="connsiteX45" fmla="*/ 577058 w 1293385"/>
                  <a:gd name="connsiteY45" fmla="*/ 2030511 h 2733937"/>
                  <a:gd name="connsiteX46" fmla="*/ 761166 w 1293385"/>
                  <a:gd name="connsiteY46" fmla="*/ 2030511 h 2733937"/>
                  <a:gd name="connsiteX47" fmla="*/ 877767 w 1293385"/>
                  <a:gd name="connsiteY47" fmla="*/ 2024374 h 2733937"/>
                  <a:gd name="connsiteX48" fmla="*/ 945273 w 1293385"/>
                  <a:gd name="connsiteY48" fmla="*/ 1963005 h 2733937"/>
                  <a:gd name="connsiteX49" fmla="*/ 926862 w 1293385"/>
                  <a:gd name="connsiteY49" fmla="*/ 1895499 h 2733937"/>
                  <a:gd name="connsiteX50" fmla="*/ 865493 w 1293385"/>
                  <a:gd name="connsiteY50" fmla="*/ 1907773 h 2733937"/>
                  <a:gd name="connsiteX51" fmla="*/ 767302 w 1293385"/>
                  <a:gd name="connsiteY51" fmla="*/ 1956868 h 2733937"/>
                  <a:gd name="connsiteX52" fmla="*/ 620995 w 1293385"/>
                  <a:gd name="connsiteY52" fmla="*/ 2002525 h 2733937"/>
                  <a:gd name="connsiteX53" fmla="*/ 466594 w 1293385"/>
                  <a:gd name="connsiteY53" fmla="*/ 1987553 h 2733937"/>
                  <a:gd name="connsiteX54" fmla="*/ 380677 w 1293385"/>
                  <a:gd name="connsiteY54" fmla="*/ 1926184 h 2733937"/>
                  <a:gd name="connsiteX55" fmla="*/ 337719 w 1293385"/>
                  <a:gd name="connsiteY55" fmla="*/ 1821856 h 2733937"/>
                  <a:gd name="connsiteX56" fmla="*/ 362266 w 1293385"/>
                  <a:gd name="connsiteY56" fmla="*/ 1723665 h 2733937"/>
                  <a:gd name="connsiteX57" fmla="*/ 423635 w 1293385"/>
                  <a:gd name="connsiteY57" fmla="*/ 1643886 h 2733937"/>
                  <a:gd name="connsiteX58" fmla="*/ 546374 w 1293385"/>
                  <a:gd name="connsiteY58" fmla="*/ 1570243 h 2733937"/>
                  <a:gd name="connsiteX59" fmla="*/ 699796 w 1293385"/>
                  <a:gd name="connsiteY59" fmla="*/ 1462810 h 2733937"/>
                  <a:gd name="connsiteX60" fmla="*/ 773439 w 1293385"/>
                  <a:gd name="connsiteY60" fmla="*/ 1343177 h 2733937"/>
                  <a:gd name="connsiteX61" fmla="*/ 779576 w 1293385"/>
                  <a:gd name="connsiteY61" fmla="*/ 1175493 h 2733937"/>
                  <a:gd name="connsiteX62" fmla="*/ 754776 w 1293385"/>
                  <a:gd name="connsiteY62" fmla="*/ 1007048 h 2733937"/>
                  <a:gd name="connsiteX63" fmla="*/ 725410 w 1293385"/>
                  <a:gd name="connsiteY63" fmla="*/ 874875 h 2733937"/>
                  <a:gd name="connsiteX64" fmla="*/ 689044 w 1293385"/>
                  <a:gd name="connsiteY64" fmla="*/ 697671 h 2733937"/>
                  <a:gd name="connsiteX65" fmla="*/ 679063 w 1293385"/>
                  <a:gd name="connsiteY65" fmla="*/ 553838 h 2733937"/>
                  <a:gd name="connsiteX66" fmla="*/ 719060 w 1293385"/>
                  <a:gd name="connsiteY66" fmla="*/ 367834 h 2733937"/>
                  <a:gd name="connsiteX67" fmla="*/ 836726 w 1293385"/>
                  <a:gd name="connsiteY67" fmla="*/ 196853 h 2733937"/>
                  <a:gd name="connsiteX68" fmla="*/ 938731 w 1293385"/>
                  <a:gd name="connsiteY68" fmla="*/ 107761 h 2733937"/>
                  <a:gd name="connsiteX69" fmla="*/ 1055103 w 1293385"/>
                  <a:gd name="connsiteY69" fmla="*/ 70965 h 2733937"/>
                  <a:gd name="connsiteX70" fmla="*/ 1269756 w 1293385"/>
                  <a:gd name="connsiteY70" fmla="*/ 984 h 2733937"/>
                  <a:gd name="connsiteX0" fmla="*/ 1269756 w 1293385"/>
                  <a:gd name="connsiteY0" fmla="*/ 984 h 2733937"/>
                  <a:gd name="connsiteX1" fmla="*/ 1267031 w 1293385"/>
                  <a:gd name="connsiteY1" fmla="*/ 34367 h 2733937"/>
                  <a:gd name="connsiteX2" fmla="*/ 1265496 w 1293385"/>
                  <a:gd name="connsiteY2" fmla="*/ 96334 h 2733937"/>
                  <a:gd name="connsiteX3" fmla="*/ 1281157 w 1293385"/>
                  <a:gd name="connsiteY3" fmla="*/ 189248 h 2733937"/>
                  <a:gd name="connsiteX4" fmla="*/ 1061814 w 1293385"/>
                  <a:gd name="connsiteY4" fmla="*/ 249446 h 2733937"/>
                  <a:gd name="connsiteX5" fmla="*/ 931103 w 1293385"/>
                  <a:gd name="connsiteY5" fmla="*/ 337576 h 2733937"/>
                  <a:gd name="connsiteX6" fmla="*/ 863669 w 1293385"/>
                  <a:gd name="connsiteY6" fmla="*/ 459546 h 2733937"/>
                  <a:gd name="connsiteX7" fmla="*/ 845362 w 1293385"/>
                  <a:gd name="connsiteY7" fmla="*/ 602300 h 2733937"/>
                  <a:gd name="connsiteX8" fmla="*/ 860494 w 1293385"/>
                  <a:gd name="connsiteY8" fmla="*/ 732596 h 2733937"/>
                  <a:gd name="connsiteX9" fmla="*/ 896178 w 1293385"/>
                  <a:gd name="connsiteY9" fmla="*/ 882908 h 2733937"/>
                  <a:gd name="connsiteX10" fmla="*/ 939869 w 1293385"/>
                  <a:gd name="connsiteY10" fmla="*/ 1056446 h 2733937"/>
                  <a:gd name="connsiteX11" fmla="*/ 960296 w 1293385"/>
                  <a:gd name="connsiteY11" fmla="*/ 1212405 h 2733937"/>
                  <a:gd name="connsiteX12" fmla="*/ 954209 w 1293385"/>
                  <a:gd name="connsiteY12" fmla="*/ 1407169 h 2733937"/>
                  <a:gd name="connsiteX13" fmla="*/ 896178 w 1293385"/>
                  <a:gd name="connsiteY13" fmla="*/ 1551831 h 2733937"/>
                  <a:gd name="connsiteX14" fmla="*/ 782964 w 1293385"/>
                  <a:gd name="connsiteY14" fmla="*/ 1627798 h 2733937"/>
                  <a:gd name="connsiteX15" fmla="*/ 662975 w 1293385"/>
                  <a:gd name="connsiteY15" fmla="*/ 1692981 h 2733937"/>
                  <a:gd name="connsiteX16" fmla="*/ 583195 w 1293385"/>
                  <a:gd name="connsiteY16" fmla="*/ 1766624 h 2733937"/>
                  <a:gd name="connsiteX17" fmla="*/ 626153 w 1293385"/>
                  <a:gd name="connsiteY17" fmla="*/ 1815719 h 2733937"/>
                  <a:gd name="connsiteX18" fmla="*/ 779576 w 1293385"/>
                  <a:gd name="connsiteY18" fmla="*/ 1748213 h 2733937"/>
                  <a:gd name="connsiteX19" fmla="*/ 882387 w 1293385"/>
                  <a:gd name="connsiteY19" fmla="*/ 1692981 h 2733937"/>
                  <a:gd name="connsiteX20" fmla="*/ 982094 w 1293385"/>
                  <a:gd name="connsiteY20" fmla="*/ 1692981 h 2733937"/>
                  <a:gd name="connsiteX21" fmla="*/ 1080285 w 1293385"/>
                  <a:gd name="connsiteY21" fmla="*/ 1748213 h 2733937"/>
                  <a:gd name="connsiteX22" fmla="*/ 1147791 w 1293385"/>
                  <a:gd name="connsiteY22" fmla="*/ 1926184 h 2733937"/>
                  <a:gd name="connsiteX23" fmla="*/ 1124832 w 1293385"/>
                  <a:gd name="connsiteY23" fmla="*/ 2067333 h 2733937"/>
                  <a:gd name="connsiteX24" fmla="*/ 988231 w 1293385"/>
                  <a:gd name="connsiteY24" fmla="*/ 2171660 h 2733937"/>
                  <a:gd name="connsiteX25" fmla="*/ 785713 w 1293385"/>
                  <a:gd name="connsiteY25" fmla="*/ 2214619 h 2733937"/>
                  <a:gd name="connsiteX26" fmla="*/ 679797 w 1293385"/>
                  <a:gd name="connsiteY26" fmla="*/ 2211586 h 2733937"/>
                  <a:gd name="connsiteX27" fmla="*/ 613880 w 1293385"/>
                  <a:gd name="connsiteY27" fmla="*/ 2226892 h 2733937"/>
                  <a:gd name="connsiteX28" fmla="*/ 638427 w 1293385"/>
                  <a:gd name="connsiteY28" fmla="*/ 2306672 h 2733937"/>
                  <a:gd name="connsiteX29" fmla="*/ 742755 w 1293385"/>
                  <a:gd name="connsiteY29" fmla="*/ 2398726 h 2733937"/>
                  <a:gd name="connsiteX30" fmla="*/ 791850 w 1293385"/>
                  <a:gd name="connsiteY30" fmla="*/ 2533738 h 2733937"/>
                  <a:gd name="connsiteX31" fmla="*/ 699796 w 1293385"/>
                  <a:gd name="connsiteY31" fmla="*/ 2668750 h 2733937"/>
                  <a:gd name="connsiteX32" fmla="*/ 546374 w 1293385"/>
                  <a:gd name="connsiteY32" fmla="*/ 2723982 h 2733937"/>
                  <a:gd name="connsiteX33" fmla="*/ 399088 w 1293385"/>
                  <a:gd name="connsiteY33" fmla="*/ 2705572 h 2733937"/>
                  <a:gd name="connsiteX34" fmla="*/ 270213 w 1293385"/>
                  <a:gd name="connsiteY34" fmla="*/ 2668750 h 2733937"/>
                  <a:gd name="connsiteX35" fmla="*/ 104516 w 1293385"/>
                  <a:gd name="connsiteY35" fmla="*/ 2717845 h 2733937"/>
                  <a:gd name="connsiteX36" fmla="*/ 188 w 1293385"/>
                  <a:gd name="connsiteY36" fmla="*/ 2717845 h 2733937"/>
                  <a:gd name="connsiteX37" fmla="*/ 129064 w 1293385"/>
                  <a:gd name="connsiteY37" fmla="*/ 2527601 h 2733937"/>
                  <a:gd name="connsiteX38" fmla="*/ 257939 w 1293385"/>
                  <a:gd name="connsiteY38" fmla="*/ 2490780 h 2733937"/>
                  <a:gd name="connsiteX39" fmla="*/ 411362 w 1293385"/>
                  <a:gd name="connsiteY39" fmla="*/ 2484643 h 2733937"/>
                  <a:gd name="connsiteX40" fmla="*/ 527963 w 1293385"/>
                  <a:gd name="connsiteY40" fmla="*/ 2515327 h 2733937"/>
                  <a:gd name="connsiteX41" fmla="*/ 570921 w 1293385"/>
                  <a:gd name="connsiteY41" fmla="*/ 2472369 h 2733937"/>
                  <a:gd name="connsiteX42" fmla="*/ 460457 w 1293385"/>
                  <a:gd name="connsiteY42" fmla="*/ 2386452 h 2733937"/>
                  <a:gd name="connsiteX43" fmla="*/ 405225 w 1293385"/>
                  <a:gd name="connsiteY43" fmla="*/ 2275988 h 2733937"/>
                  <a:gd name="connsiteX44" fmla="*/ 448183 w 1293385"/>
                  <a:gd name="connsiteY44" fmla="*/ 2098017 h 2733937"/>
                  <a:gd name="connsiteX45" fmla="*/ 577058 w 1293385"/>
                  <a:gd name="connsiteY45" fmla="*/ 2030511 h 2733937"/>
                  <a:gd name="connsiteX46" fmla="*/ 761166 w 1293385"/>
                  <a:gd name="connsiteY46" fmla="*/ 2030511 h 2733937"/>
                  <a:gd name="connsiteX47" fmla="*/ 877767 w 1293385"/>
                  <a:gd name="connsiteY47" fmla="*/ 2024374 h 2733937"/>
                  <a:gd name="connsiteX48" fmla="*/ 945273 w 1293385"/>
                  <a:gd name="connsiteY48" fmla="*/ 1963005 h 2733937"/>
                  <a:gd name="connsiteX49" fmla="*/ 926862 w 1293385"/>
                  <a:gd name="connsiteY49" fmla="*/ 1895499 h 2733937"/>
                  <a:gd name="connsiteX50" fmla="*/ 865493 w 1293385"/>
                  <a:gd name="connsiteY50" fmla="*/ 1907773 h 2733937"/>
                  <a:gd name="connsiteX51" fmla="*/ 767302 w 1293385"/>
                  <a:gd name="connsiteY51" fmla="*/ 1956868 h 2733937"/>
                  <a:gd name="connsiteX52" fmla="*/ 620995 w 1293385"/>
                  <a:gd name="connsiteY52" fmla="*/ 2002525 h 2733937"/>
                  <a:gd name="connsiteX53" fmla="*/ 466594 w 1293385"/>
                  <a:gd name="connsiteY53" fmla="*/ 1987553 h 2733937"/>
                  <a:gd name="connsiteX54" fmla="*/ 380677 w 1293385"/>
                  <a:gd name="connsiteY54" fmla="*/ 1926184 h 2733937"/>
                  <a:gd name="connsiteX55" fmla="*/ 337719 w 1293385"/>
                  <a:gd name="connsiteY55" fmla="*/ 1821856 h 2733937"/>
                  <a:gd name="connsiteX56" fmla="*/ 362266 w 1293385"/>
                  <a:gd name="connsiteY56" fmla="*/ 1723665 h 2733937"/>
                  <a:gd name="connsiteX57" fmla="*/ 423635 w 1293385"/>
                  <a:gd name="connsiteY57" fmla="*/ 1643886 h 2733937"/>
                  <a:gd name="connsiteX58" fmla="*/ 546374 w 1293385"/>
                  <a:gd name="connsiteY58" fmla="*/ 1570243 h 2733937"/>
                  <a:gd name="connsiteX59" fmla="*/ 699796 w 1293385"/>
                  <a:gd name="connsiteY59" fmla="*/ 1462810 h 2733937"/>
                  <a:gd name="connsiteX60" fmla="*/ 773439 w 1293385"/>
                  <a:gd name="connsiteY60" fmla="*/ 1343177 h 2733937"/>
                  <a:gd name="connsiteX61" fmla="*/ 779576 w 1293385"/>
                  <a:gd name="connsiteY61" fmla="*/ 1175493 h 2733937"/>
                  <a:gd name="connsiteX62" fmla="*/ 754776 w 1293385"/>
                  <a:gd name="connsiteY62" fmla="*/ 1007048 h 2733937"/>
                  <a:gd name="connsiteX63" fmla="*/ 725410 w 1293385"/>
                  <a:gd name="connsiteY63" fmla="*/ 874875 h 2733937"/>
                  <a:gd name="connsiteX64" fmla="*/ 689044 w 1293385"/>
                  <a:gd name="connsiteY64" fmla="*/ 697671 h 2733937"/>
                  <a:gd name="connsiteX65" fmla="*/ 679063 w 1293385"/>
                  <a:gd name="connsiteY65" fmla="*/ 553838 h 2733937"/>
                  <a:gd name="connsiteX66" fmla="*/ 719060 w 1293385"/>
                  <a:gd name="connsiteY66" fmla="*/ 367834 h 2733937"/>
                  <a:gd name="connsiteX67" fmla="*/ 836726 w 1293385"/>
                  <a:gd name="connsiteY67" fmla="*/ 196853 h 2733937"/>
                  <a:gd name="connsiteX68" fmla="*/ 942418 w 1293385"/>
                  <a:gd name="connsiteY68" fmla="*/ 137258 h 2733937"/>
                  <a:gd name="connsiteX69" fmla="*/ 1055103 w 1293385"/>
                  <a:gd name="connsiteY69" fmla="*/ 70965 h 2733937"/>
                  <a:gd name="connsiteX70" fmla="*/ 1269756 w 1293385"/>
                  <a:gd name="connsiteY70" fmla="*/ 984 h 2733937"/>
                  <a:gd name="connsiteX0" fmla="*/ 1269756 w 1293385"/>
                  <a:gd name="connsiteY0" fmla="*/ 984 h 2733937"/>
                  <a:gd name="connsiteX1" fmla="*/ 1267031 w 1293385"/>
                  <a:gd name="connsiteY1" fmla="*/ 34367 h 2733937"/>
                  <a:gd name="connsiteX2" fmla="*/ 1265496 w 1293385"/>
                  <a:gd name="connsiteY2" fmla="*/ 96334 h 2733937"/>
                  <a:gd name="connsiteX3" fmla="*/ 1281157 w 1293385"/>
                  <a:gd name="connsiteY3" fmla="*/ 189248 h 2733937"/>
                  <a:gd name="connsiteX4" fmla="*/ 1061814 w 1293385"/>
                  <a:gd name="connsiteY4" fmla="*/ 249446 h 2733937"/>
                  <a:gd name="connsiteX5" fmla="*/ 931103 w 1293385"/>
                  <a:gd name="connsiteY5" fmla="*/ 337576 h 2733937"/>
                  <a:gd name="connsiteX6" fmla="*/ 863669 w 1293385"/>
                  <a:gd name="connsiteY6" fmla="*/ 459546 h 2733937"/>
                  <a:gd name="connsiteX7" fmla="*/ 845362 w 1293385"/>
                  <a:gd name="connsiteY7" fmla="*/ 602300 h 2733937"/>
                  <a:gd name="connsiteX8" fmla="*/ 860494 w 1293385"/>
                  <a:gd name="connsiteY8" fmla="*/ 732596 h 2733937"/>
                  <a:gd name="connsiteX9" fmla="*/ 896178 w 1293385"/>
                  <a:gd name="connsiteY9" fmla="*/ 882908 h 2733937"/>
                  <a:gd name="connsiteX10" fmla="*/ 939869 w 1293385"/>
                  <a:gd name="connsiteY10" fmla="*/ 1056446 h 2733937"/>
                  <a:gd name="connsiteX11" fmla="*/ 960296 w 1293385"/>
                  <a:gd name="connsiteY11" fmla="*/ 1212405 h 2733937"/>
                  <a:gd name="connsiteX12" fmla="*/ 954209 w 1293385"/>
                  <a:gd name="connsiteY12" fmla="*/ 1407169 h 2733937"/>
                  <a:gd name="connsiteX13" fmla="*/ 896178 w 1293385"/>
                  <a:gd name="connsiteY13" fmla="*/ 1551831 h 2733937"/>
                  <a:gd name="connsiteX14" fmla="*/ 782964 w 1293385"/>
                  <a:gd name="connsiteY14" fmla="*/ 1627798 h 2733937"/>
                  <a:gd name="connsiteX15" fmla="*/ 662975 w 1293385"/>
                  <a:gd name="connsiteY15" fmla="*/ 1692981 h 2733937"/>
                  <a:gd name="connsiteX16" fmla="*/ 583195 w 1293385"/>
                  <a:gd name="connsiteY16" fmla="*/ 1766624 h 2733937"/>
                  <a:gd name="connsiteX17" fmla="*/ 626153 w 1293385"/>
                  <a:gd name="connsiteY17" fmla="*/ 1815719 h 2733937"/>
                  <a:gd name="connsiteX18" fmla="*/ 779576 w 1293385"/>
                  <a:gd name="connsiteY18" fmla="*/ 1748213 h 2733937"/>
                  <a:gd name="connsiteX19" fmla="*/ 882387 w 1293385"/>
                  <a:gd name="connsiteY19" fmla="*/ 1692981 h 2733937"/>
                  <a:gd name="connsiteX20" fmla="*/ 982094 w 1293385"/>
                  <a:gd name="connsiteY20" fmla="*/ 1692981 h 2733937"/>
                  <a:gd name="connsiteX21" fmla="*/ 1080285 w 1293385"/>
                  <a:gd name="connsiteY21" fmla="*/ 1748213 h 2733937"/>
                  <a:gd name="connsiteX22" fmla="*/ 1147791 w 1293385"/>
                  <a:gd name="connsiteY22" fmla="*/ 1926184 h 2733937"/>
                  <a:gd name="connsiteX23" fmla="*/ 1124832 w 1293385"/>
                  <a:gd name="connsiteY23" fmla="*/ 2067333 h 2733937"/>
                  <a:gd name="connsiteX24" fmla="*/ 988231 w 1293385"/>
                  <a:gd name="connsiteY24" fmla="*/ 2171660 h 2733937"/>
                  <a:gd name="connsiteX25" fmla="*/ 785713 w 1293385"/>
                  <a:gd name="connsiteY25" fmla="*/ 2214619 h 2733937"/>
                  <a:gd name="connsiteX26" fmla="*/ 679797 w 1293385"/>
                  <a:gd name="connsiteY26" fmla="*/ 2211586 h 2733937"/>
                  <a:gd name="connsiteX27" fmla="*/ 613880 w 1293385"/>
                  <a:gd name="connsiteY27" fmla="*/ 2226892 h 2733937"/>
                  <a:gd name="connsiteX28" fmla="*/ 638427 w 1293385"/>
                  <a:gd name="connsiteY28" fmla="*/ 2306672 h 2733937"/>
                  <a:gd name="connsiteX29" fmla="*/ 742755 w 1293385"/>
                  <a:gd name="connsiteY29" fmla="*/ 2398726 h 2733937"/>
                  <a:gd name="connsiteX30" fmla="*/ 791850 w 1293385"/>
                  <a:gd name="connsiteY30" fmla="*/ 2533738 h 2733937"/>
                  <a:gd name="connsiteX31" fmla="*/ 699796 w 1293385"/>
                  <a:gd name="connsiteY31" fmla="*/ 2668750 h 2733937"/>
                  <a:gd name="connsiteX32" fmla="*/ 546374 w 1293385"/>
                  <a:gd name="connsiteY32" fmla="*/ 2723982 h 2733937"/>
                  <a:gd name="connsiteX33" fmla="*/ 399088 w 1293385"/>
                  <a:gd name="connsiteY33" fmla="*/ 2705572 h 2733937"/>
                  <a:gd name="connsiteX34" fmla="*/ 270213 w 1293385"/>
                  <a:gd name="connsiteY34" fmla="*/ 2668750 h 2733937"/>
                  <a:gd name="connsiteX35" fmla="*/ 104516 w 1293385"/>
                  <a:gd name="connsiteY35" fmla="*/ 2717845 h 2733937"/>
                  <a:gd name="connsiteX36" fmla="*/ 188 w 1293385"/>
                  <a:gd name="connsiteY36" fmla="*/ 2717845 h 2733937"/>
                  <a:gd name="connsiteX37" fmla="*/ 129064 w 1293385"/>
                  <a:gd name="connsiteY37" fmla="*/ 2527601 h 2733937"/>
                  <a:gd name="connsiteX38" fmla="*/ 257939 w 1293385"/>
                  <a:gd name="connsiteY38" fmla="*/ 2490780 h 2733937"/>
                  <a:gd name="connsiteX39" fmla="*/ 411362 w 1293385"/>
                  <a:gd name="connsiteY39" fmla="*/ 2484643 h 2733937"/>
                  <a:gd name="connsiteX40" fmla="*/ 527963 w 1293385"/>
                  <a:gd name="connsiteY40" fmla="*/ 2515327 h 2733937"/>
                  <a:gd name="connsiteX41" fmla="*/ 570921 w 1293385"/>
                  <a:gd name="connsiteY41" fmla="*/ 2472369 h 2733937"/>
                  <a:gd name="connsiteX42" fmla="*/ 460457 w 1293385"/>
                  <a:gd name="connsiteY42" fmla="*/ 2386452 h 2733937"/>
                  <a:gd name="connsiteX43" fmla="*/ 405225 w 1293385"/>
                  <a:gd name="connsiteY43" fmla="*/ 2275988 h 2733937"/>
                  <a:gd name="connsiteX44" fmla="*/ 448183 w 1293385"/>
                  <a:gd name="connsiteY44" fmla="*/ 2098017 h 2733937"/>
                  <a:gd name="connsiteX45" fmla="*/ 577058 w 1293385"/>
                  <a:gd name="connsiteY45" fmla="*/ 2030511 h 2733937"/>
                  <a:gd name="connsiteX46" fmla="*/ 761166 w 1293385"/>
                  <a:gd name="connsiteY46" fmla="*/ 2030511 h 2733937"/>
                  <a:gd name="connsiteX47" fmla="*/ 877767 w 1293385"/>
                  <a:gd name="connsiteY47" fmla="*/ 2024374 h 2733937"/>
                  <a:gd name="connsiteX48" fmla="*/ 945273 w 1293385"/>
                  <a:gd name="connsiteY48" fmla="*/ 1963005 h 2733937"/>
                  <a:gd name="connsiteX49" fmla="*/ 926862 w 1293385"/>
                  <a:gd name="connsiteY49" fmla="*/ 1895499 h 2733937"/>
                  <a:gd name="connsiteX50" fmla="*/ 865493 w 1293385"/>
                  <a:gd name="connsiteY50" fmla="*/ 1907773 h 2733937"/>
                  <a:gd name="connsiteX51" fmla="*/ 767302 w 1293385"/>
                  <a:gd name="connsiteY51" fmla="*/ 1956868 h 2733937"/>
                  <a:gd name="connsiteX52" fmla="*/ 620995 w 1293385"/>
                  <a:gd name="connsiteY52" fmla="*/ 2002525 h 2733937"/>
                  <a:gd name="connsiteX53" fmla="*/ 466594 w 1293385"/>
                  <a:gd name="connsiteY53" fmla="*/ 1987553 h 2733937"/>
                  <a:gd name="connsiteX54" fmla="*/ 380677 w 1293385"/>
                  <a:gd name="connsiteY54" fmla="*/ 1926184 h 2733937"/>
                  <a:gd name="connsiteX55" fmla="*/ 337719 w 1293385"/>
                  <a:gd name="connsiteY55" fmla="*/ 1821856 h 2733937"/>
                  <a:gd name="connsiteX56" fmla="*/ 362266 w 1293385"/>
                  <a:gd name="connsiteY56" fmla="*/ 1723665 h 2733937"/>
                  <a:gd name="connsiteX57" fmla="*/ 423635 w 1293385"/>
                  <a:gd name="connsiteY57" fmla="*/ 1643886 h 2733937"/>
                  <a:gd name="connsiteX58" fmla="*/ 546374 w 1293385"/>
                  <a:gd name="connsiteY58" fmla="*/ 1570243 h 2733937"/>
                  <a:gd name="connsiteX59" fmla="*/ 699796 w 1293385"/>
                  <a:gd name="connsiteY59" fmla="*/ 1462810 h 2733937"/>
                  <a:gd name="connsiteX60" fmla="*/ 773439 w 1293385"/>
                  <a:gd name="connsiteY60" fmla="*/ 1343177 h 2733937"/>
                  <a:gd name="connsiteX61" fmla="*/ 779576 w 1293385"/>
                  <a:gd name="connsiteY61" fmla="*/ 1175493 h 2733937"/>
                  <a:gd name="connsiteX62" fmla="*/ 754776 w 1293385"/>
                  <a:gd name="connsiteY62" fmla="*/ 1007048 h 2733937"/>
                  <a:gd name="connsiteX63" fmla="*/ 725410 w 1293385"/>
                  <a:gd name="connsiteY63" fmla="*/ 874875 h 2733937"/>
                  <a:gd name="connsiteX64" fmla="*/ 689044 w 1293385"/>
                  <a:gd name="connsiteY64" fmla="*/ 697671 h 2733937"/>
                  <a:gd name="connsiteX65" fmla="*/ 679063 w 1293385"/>
                  <a:gd name="connsiteY65" fmla="*/ 553838 h 2733937"/>
                  <a:gd name="connsiteX66" fmla="*/ 719060 w 1293385"/>
                  <a:gd name="connsiteY66" fmla="*/ 367834 h 2733937"/>
                  <a:gd name="connsiteX67" fmla="*/ 833039 w 1293385"/>
                  <a:gd name="connsiteY67" fmla="*/ 230037 h 2733937"/>
                  <a:gd name="connsiteX68" fmla="*/ 942418 w 1293385"/>
                  <a:gd name="connsiteY68" fmla="*/ 137258 h 2733937"/>
                  <a:gd name="connsiteX69" fmla="*/ 1055103 w 1293385"/>
                  <a:gd name="connsiteY69" fmla="*/ 70965 h 2733937"/>
                  <a:gd name="connsiteX70" fmla="*/ 1269756 w 1293385"/>
                  <a:gd name="connsiteY70" fmla="*/ 984 h 2733937"/>
                  <a:gd name="connsiteX0" fmla="*/ 1269756 w 1293385"/>
                  <a:gd name="connsiteY0" fmla="*/ 984 h 2733937"/>
                  <a:gd name="connsiteX1" fmla="*/ 1267031 w 1293385"/>
                  <a:gd name="connsiteY1" fmla="*/ 34367 h 2733937"/>
                  <a:gd name="connsiteX2" fmla="*/ 1265496 w 1293385"/>
                  <a:gd name="connsiteY2" fmla="*/ 96334 h 2733937"/>
                  <a:gd name="connsiteX3" fmla="*/ 1281157 w 1293385"/>
                  <a:gd name="connsiteY3" fmla="*/ 189248 h 2733937"/>
                  <a:gd name="connsiteX4" fmla="*/ 1061814 w 1293385"/>
                  <a:gd name="connsiteY4" fmla="*/ 249446 h 2733937"/>
                  <a:gd name="connsiteX5" fmla="*/ 942164 w 1293385"/>
                  <a:gd name="connsiteY5" fmla="*/ 359698 h 2733937"/>
                  <a:gd name="connsiteX6" fmla="*/ 863669 w 1293385"/>
                  <a:gd name="connsiteY6" fmla="*/ 459546 h 2733937"/>
                  <a:gd name="connsiteX7" fmla="*/ 845362 w 1293385"/>
                  <a:gd name="connsiteY7" fmla="*/ 602300 h 2733937"/>
                  <a:gd name="connsiteX8" fmla="*/ 860494 w 1293385"/>
                  <a:gd name="connsiteY8" fmla="*/ 732596 h 2733937"/>
                  <a:gd name="connsiteX9" fmla="*/ 896178 w 1293385"/>
                  <a:gd name="connsiteY9" fmla="*/ 882908 h 2733937"/>
                  <a:gd name="connsiteX10" fmla="*/ 939869 w 1293385"/>
                  <a:gd name="connsiteY10" fmla="*/ 1056446 h 2733937"/>
                  <a:gd name="connsiteX11" fmla="*/ 960296 w 1293385"/>
                  <a:gd name="connsiteY11" fmla="*/ 1212405 h 2733937"/>
                  <a:gd name="connsiteX12" fmla="*/ 954209 w 1293385"/>
                  <a:gd name="connsiteY12" fmla="*/ 1407169 h 2733937"/>
                  <a:gd name="connsiteX13" fmla="*/ 896178 w 1293385"/>
                  <a:gd name="connsiteY13" fmla="*/ 1551831 h 2733937"/>
                  <a:gd name="connsiteX14" fmla="*/ 782964 w 1293385"/>
                  <a:gd name="connsiteY14" fmla="*/ 1627798 h 2733937"/>
                  <a:gd name="connsiteX15" fmla="*/ 662975 w 1293385"/>
                  <a:gd name="connsiteY15" fmla="*/ 1692981 h 2733937"/>
                  <a:gd name="connsiteX16" fmla="*/ 583195 w 1293385"/>
                  <a:gd name="connsiteY16" fmla="*/ 1766624 h 2733937"/>
                  <a:gd name="connsiteX17" fmla="*/ 626153 w 1293385"/>
                  <a:gd name="connsiteY17" fmla="*/ 1815719 h 2733937"/>
                  <a:gd name="connsiteX18" fmla="*/ 779576 w 1293385"/>
                  <a:gd name="connsiteY18" fmla="*/ 1748213 h 2733937"/>
                  <a:gd name="connsiteX19" fmla="*/ 882387 w 1293385"/>
                  <a:gd name="connsiteY19" fmla="*/ 1692981 h 2733937"/>
                  <a:gd name="connsiteX20" fmla="*/ 982094 w 1293385"/>
                  <a:gd name="connsiteY20" fmla="*/ 1692981 h 2733937"/>
                  <a:gd name="connsiteX21" fmla="*/ 1080285 w 1293385"/>
                  <a:gd name="connsiteY21" fmla="*/ 1748213 h 2733937"/>
                  <a:gd name="connsiteX22" fmla="*/ 1147791 w 1293385"/>
                  <a:gd name="connsiteY22" fmla="*/ 1926184 h 2733937"/>
                  <a:gd name="connsiteX23" fmla="*/ 1124832 w 1293385"/>
                  <a:gd name="connsiteY23" fmla="*/ 2067333 h 2733937"/>
                  <a:gd name="connsiteX24" fmla="*/ 988231 w 1293385"/>
                  <a:gd name="connsiteY24" fmla="*/ 2171660 h 2733937"/>
                  <a:gd name="connsiteX25" fmla="*/ 785713 w 1293385"/>
                  <a:gd name="connsiteY25" fmla="*/ 2214619 h 2733937"/>
                  <a:gd name="connsiteX26" fmla="*/ 679797 w 1293385"/>
                  <a:gd name="connsiteY26" fmla="*/ 2211586 h 2733937"/>
                  <a:gd name="connsiteX27" fmla="*/ 613880 w 1293385"/>
                  <a:gd name="connsiteY27" fmla="*/ 2226892 h 2733937"/>
                  <a:gd name="connsiteX28" fmla="*/ 638427 w 1293385"/>
                  <a:gd name="connsiteY28" fmla="*/ 2306672 h 2733937"/>
                  <a:gd name="connsiteX29" fmla="*/ 742755 w 1293385"/>
                  <a:gd name="connsiteY29" fmla="*/ 2398726 h 2733937"/>
                  <a:gd name="connsiteX30" fmla="*/ 791850 w 1293385"/>
                  <a:gd name="connsiteY30" fmla="*/ 2533738 h 2733937"/>
                  <a:gd name="connsiteX31" fmla="*/ 699796 w 1293385"/>
                  <a:gd name="connsiteY31" fmla="*/ 2668750 h 2733937"/>
                  <a:gd name="connsiteX32" fmla="*/ 546374 w 1293385"/>
                  <a:gd name="connsiteY32" fmla="*/ 2723982 h 2733937"/>
                  <a:gd name="connsiteX33" fmla="*/ 399088 w 1293385"/>
                  <a:gd name="connsiteY33" fmla="*/ 2705572 h 2733937"/>
                  <a:gd name="connsiteX34" fmla="*/ 270213 w 1293385"/>
                  <a:gd name="connsiteY34" fmla="*/ 2668750 h 2733937"/>
                  <a:gd name="connsiteX35" fmla="*/ 104516 w 1293385"/>
                  <a:gd name="connsiteY35" fmla="*/ 2717845 h 2733937"/>
                  <a:gd name="connsiteX36" fmla="*/ 188 w 1293385"/>
                  <a:gd name="connsiteY36" fmla="*/ 2717845 h 2733937"/>
                  <a:gd name="connsiteX37" fmla="*/ 129064 w 1293385"/>
                  <a:gd name="connsiteY37" fmla="*/ 2527601 h 2733937"/>
                  <a:gd name="connsiteX38" fmla="*/ 257939 w 1293385"/>
                  <a:gd name="connsiteY38" fmla="*/ 2490780 h 2733937"/>
                  <a:gd name="connsiteX39" fmla="*/ 411362 w 1293385"/>
                  <a:gd name="connsiteY39" fmla="*/ 2484643 h 2733937"/>
                  <a:gd name="connsiteX40" fmla="*/ 527963 w 1293385"/>
                  <a:gd name="connsiteY40" fmla="*/ 2515327 h 2733937"/>
                  <a:gd name="connsiteX41" fmla="*/ 570921 w 1293385"/>
                  <a:gd name="connsiteY41" fmla="*/ 2472369 h 2733937"/>
                  <a:gd name="connsiteX42" fmla="*/ 460457 w 1293385"/>
                  <a:gd name="connsiteY42" fmla="*/ 2386452 h 2733937"/>
                  <a:gd name="connsiteX43" fmla="*/ 405225 w 1293385"/>
                  <a:gd name="connsiteY43" fmla="*/ 2275988 h 2733937"/>
                  <a:gd name="connsiteX44" fmla="*/ 448183 w 1293385"/>
                  <a:gd name="connsiteY44" fmla="*/ 2098017 h 2733937"/>
                  <a:gd name="connsiteX45" fmla="*/ 577058 w 1293385"/>
                  <a:gd name="connsiteY45" fmla="*/ 2030511 h 2733937"/>
                  <a:gd name="connsiteX46" fmla="*/ 761166 w 1293385"/>
                  <a:gd name="connsiteY46" fmla="*/ 2030511 h 2733937"/>
                  <a:gd name="connsiteX47" fmla="*/ 877767 w 1293385"/>
                  <a:gd name="connsiteY47" fmla="*/ 2024374 h 2733937"/>
                  <a:gd name="connsiteX48" fmla="*/ 945273 w 1293385"/>
                  <a:gd name="connsiteY48" fmla="*/ 1963005 h 2733937"/>
                  <a:gd name="connsiteX49" fmla="*/ 926862 w 1293385"/>
                  <a:gd name="connsiteY49" fmla="*/ 1895499 h 2733937"/>
                  <a:gd name="connsiteX50" fmla="*/ 865493 w 1293385"/>
                  <a:gd name="connsiteY50" fmla="*/ 1907773 h 2733937"/>
                  <a:gd name="connsiteX51" fmla="*/ 767302 w 1293385"/>
                  <a:gd name="connsiteY51" fmla="*/ 1956868 h 2733937"/>
                  <a:gd name="connsiteX52" fmla="*/ 620995 w 1293385"/>
                  <a:gd name="connsiteY52" fmla="*/ 2002525 h 2733937"/>
                  <a:gd name="connsiteX53" fmla="*/ 466594 w 1293385"/>
                  <a:gd name="connsiteY53" fmla="*/ 1987553 h 2733937"/>
                  <a:gd name="connsiteX54" fmla="*/ 380677 w 1293385"/>
                  <a:gd name="connsiteY54" fmla="*/ 1926184 h 2733937"/>
                  <a:gd name="connsiteX55" fmla="*/ 337719 w 1293385"/>
                  <a:gd name="connsiteY55" fmla="*/ 1821856 h 2733937"/>
                  <a:gd name="connsiteX56" fmla="*/ 362266 w 1293385"/>
                  <a:gd name="connsiteY56" fmla="*/ 1723665 h 2733937"/>
                  <a:gd name="connsiteX57" fmla="*/ 423635 w 1293385"/>
                  <a:gd name="connsiteY57" fmla="*/ 1643886 h 2733937"/>
                  <a:gd name="connsiteX58" fmla="*/ 546374 w 1293385"/>
                  <a:gd name="connsiteY58" fmla="*/ 1570243 h 2733937"/>
                  <a:gd name="connsiteX59" fmla="*/ 699796 w 1293385"/>
                  <a:gd name="connsiteY59" fmla="*/ 1462810 h 2733937"/>
                  <a:gd name="connsiteX60" fmla="*/ 773439 w 1293385"/>
                  <a:gd name="connsiteY60" fmla="*/ 1343177 h 2733937"/>
                  <a:gd name="connsiteX61" fmla="*/ 779576 w 1293385"/>
                  <a:gd name="connsiteY61" fmla="*/ 1175493 h 2733937"/>
                  <a:gd name="connsiteX62" fmla="*/ 754776 w 1293385"/>
                  <a:gd name="connsiteY62" fmla="*/ 1007048 h 2733937"/>
                  <a:gd name="connsiteX63" fmla="*/ 725410 w 1293385"/>
                  <a:gd name="connsiteY63" fmla="*/ 874875 h 2733937"/>
                  <a:gd name="connsiteX64" fmla="*/ 689044 w 1293385"/>
                  <a:gd name="connsiteY64" fmla="*/ 697671 h 2733937"/>
                  <a:gd name="connsiteX65" fmla="*/ 679063 w 1293385"/>
                  <a:gd name="connsiteY65" fmla="*/ 553838 h 2733937"/>
                  <a:gd name="connsiteX66" fmla="*/ 719060 w 1293385"/>
                  <a:gd name="connsiteY66" fmla="*/ 367834 h 2733937"/>
                  <a:gd name="connsiteX67" fmla="*/ 833039 w 1293385"/>
                  <a:gd name="connsiteY67" fmla="*/ 230037 h 2733937"/>
                  <a:gd name="connsiteX68" fmla="*/ 942418 w 1293385"/>
                  <a:gd name="connsiteY68" fmla="*/ 137258 h 2733937"/>
                  <a:gd name="connsiteX69" fmla="*/ 1055103 w 1293385"/>
                  <a:gd name="connsiteY69" fmla="*/ 70965 h 2733937"/>
                  <a:gd name="connsiteX70" fmla="*/ 1269756 w 1293385"/>
                  <a:gd name="connsiteY70" fmla="*/ 984 h 2733937"/>
                  <a:gd name="connsiteX0" fmla="*/ 1269756 w 1293385"/>
                  <a:gd name="connsiteY0" fmla="*/ 984 h 2733937"/>
                  <a:gd name="connsiteX1" fmla="*/ 1267031 w 1293385"/>
                  <a:gd name="connsiteY1" fmla="*/ 34367 h 2733937"/>
                  <a:gd name="connsiteX2" fmla="*/ 1265496 w 1293385"/>
                  <a:gd name="connsiteY2" fmla="*/ 96334 h 2733937"/>
                  <a:gd name="connsiteX3" fmla="*/ 1281157 w 1293385"/>
                  <a:gd name="connsiteY3" fmla="*/ 189248 h 2733937"/>
                  <a:gd name="connsiteX4" fmla="*/ 1061814 w 1293385"/>
                  <a:gd name="connsiteY4" fmla="*/ 249446 h 2733937"/>
                  <a:gd name="connsiteX5" fmla="*/ 942164 w 1293385"/>
                  <a:gd name="connsiteY5" fmla="*/ 359698 h 2733937"/>
                  <a:gd name="connsiteX6" fmla="*/ 859982 w 1293385"/>
                  <a:gd name="connsiteY6" fmla="*/ 503791 h 2733937"/>
                  <a:gd name="connsiteX7" fmla="*/ 845362 w 1293385"/>
                  <a:gd name="connsiteY7" fmla="*/ 602300 h 2733937"/>
                  <a:gd name="connsiteX8" fmla="*/ 860494 w 1293385"/>
                  <a:gd name="connsiteY8" fmla="*/ 732596 h 2733937"/>
                  <a:gd name="connsiteX9" fmla="*/ 896178 w 1293385"/>
                  <a:gd name="connsiteY9" fmla="*/ 882908 h 2733937"/>
                  <a:gd name="connsiteX10" fmla="*/ 939869 w 1293385"/>
                  <a:gd name="connsiteY10" fmla="*/ 1056446 h 2733937"/>
                  <a:gd name="connsiteX11" fmla="*/ 960296 w 1293385"/>
                  <a:gd name="connsiteY11" fmla="*/ 1212405 h 2733937"/>
                  <a:gd name="connsiteX12" fmla="*/ 954209 w 1293385"/>
                  <a:gd name="connsiteY12" fmla="*/ 1407169 h 2733937"/>
                  <a:gd name="connsiteX13" fmla="*/ 896178 w 1293385"/>
                  <a:gd name="connsiteY13" fmla="*/ 1551831 h 2733937"/>
                  <a:gd name="connsiteX14" fmla="*/ 782964 w 1293385"/>
                  <a:gd name="connsiteY14" fmla="*/ 1627798 h 2733937"/>
                  <a:gd name="connsiteX15" fmla="*/ 662975 w 1293385"/>
                  <a:gd name="connsiteY15" fmla="*/ 1692981 h 2733937"/>
                  <a:gd name="connsiteX16" fmla="*/ 583195 w 1293385"/>
                  <a:gd name="connsiteY16" fmla="*/ 1766624 h 2733937"/>
                  <a:gd name="connsiteX17" fmla="*/ 626153 w 1293385"/>
                  <a:gd name="connsiteY17" fmla="*/ 1815719 h 2733937"/>
                  <a:gd name="connsiteX18" fmla="*/ 779576 w 1293385"/>
                  <a:gd name="connsiteY18" fmla="*/ 1748213 h 2733937"/>
                  <a:gd name="connsiteX19" fmla="*/ 882387 w 1293385"/>
                  <a:gd name="connsiteY19" fmla="*/ 1692981 h 2733937"/>
                  <a:gd name="connsiteX20" fmla="*/ 982094 w 1293385"/>
                  <a:gd name="connsiteY20" fmla="*/ 1692981 h 2733937"/>
                  <a:gd name="connsiteX21" fmla="*/ 1080285 w 1293385"/>
                  <a:gd name="connsiteY21" fmla="*/ 1748213 h 2733937"/>
                  <a:gd name="connsiteX22" fmla="*/ 1147791 w 1293385"/>
                  <a:gd name="connsiteY22" fmla="*/ 1926184 h 2733937"/>
                  <a:gd name="connsiteX23" fmla="*/ 1124832 w 1293385"/>
                  <a:gd name="connsiteY23" fmla="*/ 2067333 h 2733937"/>
                  <a:gd name="connsiteX24" fmla="*/ 988231 w 1293385"/>
                  <a:gd name="connsiteY24" fmla="*/ 2171660 h 2733937"/>
                  <a:gd name="connsiteX25" fmla="*/ 785713 w 1293385"/>
                  <a:gd name="connsiteY25" fmla="*/ 2214619 h 2733937"/>
                  <a:gd name="connsiteX26" fmla="*/ 679797 w 1293385"/>
                  <a:gd name="connsiteY26" fmla="*/ 2211586 h 2733937"/>
                  <a:gd name="connsiteX27" fmla="*/ 613880 w 1293385"/>
                  <a:gd name="connsiteY27" fmla="*/ 2226892 h 2733937"/>
                  <a:gd name="connsiteX28" fmla="*/ 638427 w 1293385"/>
                  <a:gd name="connsiteY28" fmla="*/ 2306672 h 2733937"/>
                  <a:gd name="connsiteX29" fmla="*/ 742755 w 1293385"/>
                  <a:gd name="connsiteY29" fmla="*/ 2398726 h 2733937"/>
                  <a:gd name="connsiteX30" fmla="*/ 791850 w 1293385"/>
                  <a:gd name="connsiteY30" fmla="*/ 2533738 h 2733937"/>
                  <a:gd name="connsiteX31" fmla="*/ 699796 w 1293385"/>
                  <a:gd name="connsiteY31" fmla="*/ 2668750 h 2733937"/>
                  <a:gd name="connsiteX32" fmla="*/ 546374 w 1293385"/>
                  <a:gd name="connsiteY32" fmla="*/ 2723982 h 2733937"/>
                  <a:gd name="connsiteX33" fmla="*/ 399088 w 1293385"/>
                  <a:gd name="connsiteY33" fmla="*/ 2705572 h 2733937"/>
                  <a:gd name="connsiteX34" fmla="*/ 270213 w 1293385"/>
                  <a:gd name="connsiteY34" fmla="*/ 2668750 h 2733937"/>
                  <a:gd name="connsiteX35" fmla="*/ 104516 w 1293385"/>
                  <a:gd name="connsiteY35" fmla="*/ 2717845 h 2733937"/>
                  <a:gd name="connsiteX36" fmla="*/ 188 w 1293385"/>
                  <a:gd name="connsiteY36" fmla="*/ 2717845 h 2733937"/>
                  <a:gd name="connsiteX37" fmla="*/ 129064 w 1293385"/>
                  <a:gd name="connsiteY37" fmla="*/ 2527601 h 2733937"/>
                  <a:gd name="connsiteX38" fmla="*/ 257939 w 1293385"/>
                  <a:gd name="connsiteY38" fmla="*/ 2490780 h 2733937"/>
                  <a:gd name="connsiteX39" fmla="*/ 411362 w 1293385"/>
                  <a:gd name="connsiteY39" fmla="*/ 2484643 h 2733937"/>
                  <a:gd name="connsiteX40" fmla="*/ 527963 w 1293385"/>
                  <a:gd name="connsiteY40" fmla="*/ 2515327 h 2733937"/>
                  <a:gd name="connsiteX41" fmla="*/ 570921 w 1293385"/>
                  <a:gd name="connsiteY41" fmla="*/ 2472369 h 2733937"/>
                  <a:gd name="connsiteX42" fmla="*/ 460457 w 1293385"/>
                  <a:gd name="connsiteY42" fmla="*/ 2386452 h 2733937"/>
                  <a:gd name="connsiteX43" fmla="*/ 405225 w 1293385"/>
                  <a:gd name="connsiteY43" fmla="*/ 2275988 h 2733937"/>
                  <a:gd name="connsiteX44" fmla="*/ 448183 w 1293385"/>
                  <a:gd name="connsiteY44" fmla="*/ 2098017 h 2733937"/>
                  <a:gd name="connsiteX45" fmla="*/ 577058 w 1293385"/>
                  <a:gd name="connsiteY45" fmla="*/ 2030511 h 2733937"/>
                  <a:gd name="connsiteX46" fmla="*/ 761166 w 1293385"/>
                  <a:gd name="connsiteY46" fmla="*/ 2030511 h 2733937"/>
                  <a:gd name="connsiteX47" fmla="*/ 877767 w 1293385"/>
                  <a:gd name="connsiteY47" fmla="*/ 2024374 h 2733937"/>
                  <a:gd name="connsiteX48" fmla="*/ 945273 w 1293385"/>
                  <a:gd name="connsiteY48" fmla="*/ 1963005 h 2733937"/>
                  <a:gd name="connsiteX49" fmla="*/ 926862 w 1293385"/>
                  <a:gd name="connsiteY49" fmla="*/ 1895499 h 2733937"/>
                  <a:gd name="connsiteX50" fmla="*/ 865493 w 1293385"/>
                  <a:gd name="connsiteY50" fmla="*/ 1907773 h 2733937"/>
                  <a:gd name="connsiteX51" fmla="*/ 767302 w 1293385"/>
                  <a:gd name="connsiteY51" fmla="*/ 1956868 h 2733937"/>
                  <a:gd name="connsiteX52" fmla="*/ 620995 w 1293385"/>
                  <a:gd name="connsiteY52" fmla="*/ 2002525 h 2733937"/>
                  <a:gd name="connsiteX53" fmla="*/ 466594 w 1293385"/>
                  <a:gd name="connsiteY53" fmla="*/ 1987553 h 2733937"/>
                  <a:gd name="connsiteX54" fmla="*/ 380677 w 1293385"/>
                  <a:gd name="connsiteY54" fmla="*/ 1926184 h 2733937"/>
                  <a:gd name="connsiteX55" fmla="*/ 337719 w 1293385"/>
                  <a:gd name="connsiteY55" fmla="*/ 1821856 h 2733937"/>
                  <a:gd name="connsiteX56" fmla="*/ 362266 w 1293385"/>
                  <a:gd name="connsiteY56" fmla="*/ 1723665 h 2733937"/>
                  <a:gd name="connsiteX57" fmla="*/ 423635 w 1293385"/>
                  <a:gd name="connsiteY57" fmla="*/ 1643886 h 2733937"/>
                  <a:gd name="connsiteX58" fmla="*/ 546374 w 1293385"/>
                  <a:gd name="connsiteY58" fmla="*/ 1570243 h 2733937"/>
                  <a:gd name="connsiteX59" fmla="*/ 699796 w 1293385"/>
                  <a:gd name="connsiteY59" fmla="*/ 1462810 h 2733937"/>
                  <a:gd name="connsiteX60" fmla="*/ 773439 w 1293385"/>
                  <a:gd name="connsiteY60" fmla="*/ 1343177 h 2733937"/>
                  <a:gd name="connsiteX61" fmla="*/ 779576 w 1293385"/>
                  <a:gd name="connsiteY61" fmla="*/ 1175493 h 2733937"/>
                  <a:gd name="connsiteX62" fmla="*/ 754776 w 1293385"/>
                  <a:gd name="connsiteY62" fmla="*/ 1007048 h 2733937"/>
                  <a:gd name="connsiteX63" fmla="*/ 725410 w 1293385"/>
                  <a:gd name="connsiteY63" fmla="*/ 874875 h 2733937"/>
                  <a:gd name="connsiteX64" fmla="*/ 689044 w 1293385"/>
                  <a:gd name="connsiteY64" fmla="*/ 697671 h 2733937"/>
                  <a:gd name="connsiteX65" fmla="*/ 679063 w 1293385"/>
                  <a:gd name="connsiteY65" fmla="*/ 553838 h 2733937"/>
                  <a:gd name="connsiteX66" fmla="*/ 719060 w 1293385"/>
                  <a:gd name="connsiteY66" fmla="*/ 367834 h 2733937"/>
                  <a:gd name="connsiteX67" fmla="*/ 833039 w 1293385"/>
                  <a:gd name="connsiteY67" fmla="*/ 230037 h 2733937"/>
                  <a:gd name="connsiteX68" fmla="*/ 942418 w 1293385"/>
                  <a:gd name="connsiteY68" fmla="*/ 137258 h 2733937"/>
                  <a:gd name="connsiteX69" fmla="*/ 1055103 w 1293385"/>
                  <a:gd name="connsiteY69" fmla="*/ 70965 h 2733937"/>
                  <a:gd name="connsiteX70" fmla="*/ 1269756 w 1293385"/>
                  <a:gd name="connsiteY70" fmla="*/ 984 h 2733937"/>
                  <a:gd name="connsiteX0" fmla="*/ 1269756 w 1293385"/>
                  <a:gd name="connsiteY0" fmla="*/ 984 h 2733937"/>
                  <a:gd name="connsiteX1" fmla="*/ 1267031 w 1293385"/>
                  <a:gd name="connsiteY1" fmla="*/ 34367 h 2733937"/>
                  <a:gd name="connsiteX2" fmla="*/ 1265496 w 1293385"/>
                  <a:gd name="connsiteY2" fmla="*/ 96334 h 2733937"/>
                  <a:gd name="connsiteX3" fmla="*/ 1281157 w 1293385"/>
                  <a:gd name="connsiteY3" fmla="*/ 189248 h 2733937"/>
                  <a:gd name="connsiteX4" fmla="*/ 1061814 w 1293385"/>
                  <a:gd name="connsiteY4" fmla="*/ 249446 h 2733937"/>
                  <a:gd name="connsiteX5" fmla="*/ 942164 w 1293385"/>
                  <a:gd name="connsiteY5" fmla="*/ 359698 h 2733937"/>
                  <a:gd name="connsiteX6" fmla="*/ 859982 w 1293385"/>
                  <a:gd name="connsiteY6" fmla="*/ 503791 h 2733937"/>
                  <a:gd name="connsiteX7" fmla="*/ 845362 w 1293385"/>
                  <a:gd name="connsiteY7" fmla="*/ 602300 h 2733937"/>
                  <a:gd name="connsiteX8" fmla="*/ 860494 w 1293385"/>
                  <a:gd name="connsiteY8" fmla="*/ 732596 h 2733937"/>
                  <a:gd name="connsiteX9" fmla="*/ 896178 w 1293385"/>
                  <a:gd name="connsiteY9" fmla="*/ 882908 h 2733937"/>
                  <a:gd name="connsiteX10" fmla="*/ 939869 w 1293385"/>
                  <a:gd name="connsiteY10" fmla="*/ 1056446 h 2733937"/>
                  <a:gd name="connsiteX11" fmla="*/ 960296 w 1293385"/>
                  <a:gd name="connsiteY11" fmla="*/ 1212405 h 2733937"/>
                  <a:gd name="connsiteX12" fmla="*/ 954209 w 1293385"/>
                  <a:gd name="connsiteY12" fmla="*/ 1407169 h 2733937"/>
                  <a:gd name="connsiteX13" fmla="*/ 896178 w 1293385"/>
                  <a:gd name="connsiteY13" fmla="*/ 1551831 h 2733937"/>
                  <a:gd name="connsiteX14" fmla="*/ 782964 w 1293385"/>
                  <a:gd name="connsiteY14" fmla="*/ 1627798 h 2733937"/>
                  <a:gd name="connsiteX15" fmla="*/ 662975 w 1293385"/>
                  <a:gd name="connsiteY15" fmla="*/ 1692981 h 2733937"/>
                  <a:gd name="connsiteX16" fmla="*/ 583195 w 1293385"/>
                  <a:gd name="connsiteY16" fmla="*/ 1766624 h 2733937"/>
                  <a:gd name="connsiteX17" fmla="*/ 626153 w 1293385"/>
                  <a:gd name="connsiteY17" fmla="*/ 1815719 h 2733937"/>
                  <a:gd name="connsiteX18" fmla="*/ 779576 w 1293385"/>
                  <a:gd name="connsiteY18" fmla="*/ 1748213 h 2733937"/>
                  <a:gd name="connsiteX19" fmla="*/ 882387 w 1293385"/>
                  <a:gd name="connsiteY19" fmla="*/ 1692981 h 2733937"/>
                  <a:gd name="connsiteX20" fmla="*/ 982094 w 1293385"/>
                  <a:gd name="connsiteY20" fmla="*/ 1692981 h 2733937"/>
                  <a:gd name="connsiteX21" fmla="*/ 1080285 w 1293385"/>
                  <a:gd name="connsiteY21" fmla="*/ 1748213 h 2733937"/>
                  <a:gd name="connsiteX22" fmla="*/ 1147791 w 1293385"/>
                  <a:gd name="connsiteY22" fmla="*/ 1926184 h 2733937"/>
                  <a:gd name="connsiteX23" fmla="*/ 1124832 w 1293385"/>
                  <a:gd name="connsiteY23" fmla="*/ 2067333 h 2733937"/>
                  <a:gd name="connsiteX24" fmla="*/ 988231 w 1293385"/>
                  <a:gd name="connsiteY24" fmla="*/ 2171660 h 2733937"/>
                  <a:gd name="connsiteX25" fmla="*/ 785713 w 1293385"/>
                  <a:gd name="connsiteY25" fmla="*/ 2214619 h 2733937"/>
                  <a:gd name="connsiteX26" fmla="*/ 679797 w 1293385"/>
                  <a:gd name="connsiteY26" fmla="*/ 2211586 h 2733937"/>
                  <a:gd name="connsiteX27" fmla="*/ 613880 w 1293385"/>
                  <a:gd name="connsiteY27" fmla="*/ 2226892 h 2733937"/>
                  <a:gd name="connsiteX28" fmla="*/ 638427 w 1293385"/>
                  <a:gd name="connsiteY28" fmla="*/ 2306672 h 2733937"/>
                  <a:gd name="connsiteX29" fmla="*/ 742755 w 1293385"/>
                  <a:gd name="connsiteY29" fmla="*/ 2398726 h 2733937"/>
                  <a:gd name="connsiteX30" fmla="*/ 791850 w 1293385"/>
                  <a:gd name="connsiteY30" fmla="*/ 2533738 h 2733937"/>
                  <a:gd name="connsiteX31" fmla="*/ 699796 w 1293385"/>
                  <a:gd name="connsiteY31" fmla="*/ 2668750 h 2733937"/>
                  <a:gd name="connsiteX32" fmla="*/ 546374 w 1293385"/>
                  <a:gd name="connsiteY32" fmla="*/ 2723982 h 2733937"/>
                  <a:gd name="connsiteX33" fmla="*/ 399088 w 1293385"/>
                  <a:gd name="connsiteY33" fmla="*/ 2705572 h 2733937"/>
                  <a:gd name="connsiteX34" fmla="*/ 270213 w 1293385"/>
                  <a:gd name="connsiteY34" fmla="*/ 2668750 h 2733937"/>
                  <a:gd name="connsiteX35" fmla="*/ 104516 w 1293385"/>
                  <a:gd name="connsiteY35" fmla="*/ 2717845 h 2733937"/>
                  <a:gd name="connsiteX36" fmla="*/ 188 w 1293385"/>
                  <a:gd name="connsiteY36" fmla="*/ 2717845 h 2733937"/>
                  <a:gd name="connsiteX37" fmla="*/ 129064 w 1293385"/>
                  <a:gd name="connsiteY37" fmla="*/ 2527601 h 2733937"/>
                  <a:gd name="connsiteX38" fmla="*/ 257939 w 1293385"/>
                  <a:gd name="connsiteY38" fmla="*/ 2490780 h 2733937"/>
                  <a:gd name="connsiteX39" fmla="*/ 411362 w 1293385"/>
                  <a:gd name="connsiteY39" fmla="*/ 2484643 h 2733937"/>
                  <a:gd name="connsiteX40" fmla="*/ 527963 w 1293385"/>
                  <a:gd name="connsiteY40" fmla="*/ 2515327 h 2733937"/>
                  <a:gd name="connsiteX41" fmla="*/ 570921 w 1293385"/>
                  <a:gd name="connsiteY41" fmla="*/ 2472369 h 2733937"/>
                  <a:gd name="connsiteX42" fmla="*/ 460457 w 1293385"/>
                  <a:gd name="connsiteY42" fmla="*/ 2386452 h 2733937"/>
                  <a:gd name="connsiteX43" fmla="*/ 405225 w 1293385"/>
                  <a:gd name="connsiteY43" fmla="*/ 2275988 h 2733937"/>
                  <a:gd name="connsiteX44" fmla="*/ 448183 w 1293385"/>
                  <a:gd name="connsiteY44" fmla="*/ 2098017 h 2733937"/>
                  <a:gd name="connsiteX45" fmla="*/ 577058 w 1293385"/>
                  <a:gd name="connsiteY45" fmla="*/ 2030511 h 2733937"/>
                  <a:gd name="connsiteX46" fmla="*/ 761166 w 1293385"/>
                  <a:gd name="connsiteY46" fmla="*/ 2030511 h 2733937"/>
                  <a:gd name="connsiteX47" fmla="*/ 877767 w 1293385"/>
                  <a:gd name="connsiteY47" fmla="*/ 2024374 h 2733937"/>
                  <a:gd name="connsiteX48" fmla="*/ 945273 w 1293385"/>
                  <a:gd name="connsiteY48" fmla="*/ 1963005 h 2733937"/>
                  <a:gd name="connsiteX49" fmla="*/ 926862 w 1293385"/>
                  <a:gd name="connsiteY49" fmla="*/ 1895499 h 2733937"/>
                  <a:gd name="connsiteX50" fmla="*/ 865493 w 1293385"/>
                  <a:gd name="connsiteY50" fmla="*/ 1907773 h 2733937"/>
                  <a:gd name="connsiteX51" fmla="*/ 767302 w 1293385"/>
                  <a:gd name="connsiteY51" fmla="*/ 1956868 h 2733937"/>
                  <a:gd name="connsiteX52" fmla="*/ 620995 w 1293385"/>
                  <a:gd name="connsiteY52" fmla="*/ 2002525 h 2733937"/>
                  <a:gd name="connsiteX53" fmla="*/ 466594 w 1293385"/>
                  <a:gd name="connsiteY53" fmla="*/ 1987553 h 2733937"/>
                  <a:gd name="connsiteX54" fmla="*/ 380677 w 1293385"/>
                  <a:gd name="connsiteY54" fmla="*/ 1926184 h 2733937"/>
                  <a:gd name="connsiteX55" fmla="*/ 337719 w 1293385"/>
                  <a:gd name="connsiteY55" fmla="*/ 1821856 h 2733937"/>
                  <a:gd name="connsiteX56" fmla="*/ 362266 w 1293385"/>
                  <a:gd name="connsiteY56" fmla="*/ 1723665 h 2733937"/>
                  <a:gd name="connsiteX57" fmla="*/ 423635 w 1293385"/>
                  <a:gd name="connsiteY57" fmla="*/ 1643886 h 2733937"/>
                  <a:gd name="connsiteX58" fmla="*/ 546374 w 1293385"/>
                  <a:gd name="connsiteY58" fmla="*/ 1570243 h 2733937"/>
                  <a:gd name="connsiteX59" fmla="*/ 699796 w 1293385"/>
                  <a:gd name="connsiteY59" fmla="*/ 1462810 h 2733937"/>
                  <a:gd name="connsiteX60" fmla="*/ 773439 w 1293385"/>
                  <a:gd name="connsiteY60" fmla="*/ 1343177 h 2733937"/>
                  <a:gd name="connsiteX61" fmla="*/ 779576 w 1293385"/>
                  <a:gd name="connsiteY61" fmla="*/ 1175493 h 2733937"/>
                  <a:gd name="connsiteX62" fmla="*/ 754776 w 1293385"/>
                  <a:gd name="connsiteY62" fmla="*/ 1007048 h 2733937"/>
                  <a:gd name="connsiteX63" fmla="*/ 725410 w 1293385"/>
                  <a:gd name="connsiteY63" fmla="*/ 874875 h 2733937"/>
                  <a:gd name="connsiteX64" fmla="*/ 689044 w 1293385"/>
                  <a:gd name="connsiteY64" fmla="*/ 697671 h 2733937"/>
                  <a:gd name="connsiteX65" fmla="*/ 679063 w 1293385"/>
                  <a:gd name="connsiteY65" fmla="*/ 553838 h 2733937"/>
                  <a:gd name="connsiteX66" fmla="*/ 719060 w 1293385"/>
                  <a:gd name="connsiteY66" fmla="*/ 404705 h 2733937"/>
                  <a:gd name="connsiteX67" fmla="*/ 833039 w 1293385"/>
                  <a:gd name="connsiteY67" fmla="*/ 230037 h 2733937"/>
                  <a:gd name="connsiteX68" fmla="*/ 942418 w 1293385"/>
                  <a:gd name="connsiteY68" fmla="*/ 137258 h 2733937"/>
                  <a:gd name="connsiteX69" fmla="*/ 1055103 w 1293385"/>
                  <a:gd name="connsiteY69" fmla="*/ 70965 h 2733937"/>
                  <a:gd name="connsiteX70" fmla="*/ 1269756 w 1293385"/>
                  <a:gd name="connsiteY70" fmla="*/ 984 h 2733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1293385" h="2733937">
                    <a:moveTo>
                      <a:pt x="1269756" y="984"/>
                    </a:moveTo>
                    <a:cubicBezTo>
                      <a:pt x="1305077" y="-5116"/>
                      <a:pt x="1267741" y="18475"/>
                      <a:pt x="1267031" y="34367"/>
                    </a:cubicBezTo>
                    <a:cubicBezTo>
                      <a:pt x="1266321" y="50259"/>
                      <a:pt x="1263142" y="70521"/>
                      <a:pt x="1265496" y="96334"/>
                    </a:cubicBezTo>
                    <a:cubicBezTo>
                      <a:pt x="1267850" y="122147"/>
                      <a:pt x="1315104" y="163729"/>
                      <a:pt x="1281157" y="189248"/>
                    </a:cubicBezTo>
                    <a:cubicBezTo>
                      <a:pt x="1247210" y="214767"/>
                      <a:pt x="1118313" y="221038"/>
                      <a:pt x="1061814" y="249446"/>
                    </a:cubicBezTo>
                    <a:cubicBezTo>
                      <a:pt x="1005315" y="277854"/>
                      <a:pt x="975803" y="317307"/>
                      <a:pt x="942164" y="359698"/>
                    </a:cubicBezTo>
                    <a:cubicBezTo>
                      <a:pt x="908525" y="402089"/>
                      <a:pt x="874272" y="459670"/>
                      <a:pt x="859982" y="503791"/>
                    </a:cubicBezTo>
                    <a:cubicBezTo>
                      <a:pt x="845692" y="547912"/>
                      <a:pt x="845277" y="564166"/>
                      <a:pt x="845362" y="602300"/>
                    </a:cubicBezTo>
                    <a:cubicBezTo>
                      <a:pt x="845447" y="640434"/>
                      <a:pt x="852025" y="685828"/>
                      <a:pt x="860494" y="732596"/>
                    </a:cubicBezTo>
                    <a:cubicBezTo>
                      <a:pt x="868963" y="779364"/>
                      <a:pt x="882949" y="828933"/>
                      <a:pt x="896178" y="882908"/>
                    </a:cubicBezTo>
                    <a:cubicBezTo>
                      <a:pt x="909407" y="936883"/>
                      <a:pt x="927595" y="1007351"/>
                      <a:pt x="939869" y="1056446"/>
                    </a:cubicBezTo>
                    <a:cubicBezTo>
                      <a:pt x="952143" y="1105541"/>
                      <a:pt x="957906" y="1153951"/>
                      <a:pt x="960296" y="1212405"/>
                    </a:cubicBezTo>
                    <a:cubicBezTo>
                      <a:pt x="962686" y="1270859"/>
                      <a:pt x="964895" y="1350598"/>
                      <a:pt x="954209" y="1407169"/>
                    </a:cubicBezTo>
                    <a:cubicBezTo>
                      <a:pt x="943523" y="1463740"/>
                      <a:pt x="924719" y="1515060"/>
                      <a:pt x="896178" y="1551831"/>
                    </a:cubicBezTo>
                    <a:cubicBezTo>
                      <a:pt x="867637" y="1588602"/>
                      <a:pt x="821831" y="1604273"/>
                      <a:pt x="782964" y="1627798"/>
                    </a:cubicBezTo>
                    <a:cubicBezTo>
                      <a:pt x="744097" y="1651323"/>
                      <a:pt x="696270" y="1669843"/>
                      <a:pt x="662975" y="1692981"/>
                    </a:cubicBezTo>
                    <a:cubicBezTo>
                      <a:pt x="629680" y="1716119"/>
                      <a:pt x="589332" y="1746168"/>
                      <a:pt x="583195" y="1766624"/>
                    </a:cubicBezTo>
                    <a:cubicBezTo>
                      <a:pt x="577058" y="1787080"/>
                      <a:pt x="593423" y="1818787"/>
                      <a:pt x="626153" y="1815719"/>
                    </a:cubicBezTo>
                    <a:cubicBezTo>
                      <a:pt x="658883" y="1812651"/>
                      <a:pt x="736870" y="1768669"/>
                      <a:pt x="779576" y="1748213"/>
                    </a:cubicBezTo>
                    <a:cubicBezTo>
                      <a:pt x="822282" y="1727757"/>
                      <a:pt x="848634" y="1702186"/>
                      <a:pt x="882387" y="1692981"/>
                    </a:cubicBezTo>
                    <a:cubicBezTo>
                      <a:pt x="916140" y="1683776"/>
                      <a:pt x="949111" y="1683776"/>
                      <a:pt x="982094" y="1692981"/>
                    </a:cubicBezTo>
                    <a:cubicBezTo>
                      <a:pt x="1015077" y="1702186"/>
                      <a:pt x="1052669" y="1709346"/>
                      <a:pt x="1080285" y="1748213"/>
                    </a:cubicBezTo>
                    <a:cubicBezTo>
                      <a:pt x="1107901" y="1787080"/>
                      <a:pt x="1140367" y="1872997"/>
                      <a:pt x="1147791" y="1926184"/>
                    </a:cubicBezTo>
                    <a:cubicBezTo>
                      <a:pt x="1155215" y="1979371"/>
                      <a:pt x="1151425" y="2026420"/>
                      <a:pt x="1124832" y="2067333"/>
                    </a:cubicBezTo>
                    <a:cubicBezTo>
                      <a:pt x="1098239" y="2108246"/>
                      <a:pt x="1044751" y="2147112"/>
                      <a:pt x="988231" y="2171660"/>
                    </a:cubicBezTo>
                    <a:cubicBezTo>
                      <a:pt x="931711" y="2196208"/>
                      <a:pt x="837119" y="2207965"/>
                      <a:pt x="785713" y="2214619"/>
                    </a:cubicBezTo>
                    <a:cubicBezTo>
                      <a:pt x="734307" y="2221273"/>
                      <a:pt x="708436" y="2209541"/>
                      <a:pt x="679797" y="2211586"/>
                    </a:cubicBezTo>
                    <a:cubicBezTo>
                      <a:pt x="651158" y="2213631"/>
                      <a:pt x="620775" y="2211044"/>
                      <a:pt x="613880" y="2226892"/>
                    </a:cubicBezTo>
                    <a:cubicBezTo>
                      <a:pt x="606985" y="2242740"/>
                      <a:pt x="616948" y="2278033"/>
                      <a:pt x="638427" y="2306672"/>
                    </a:cubicBezTo>
                    <a:cubicBezTo>
                      <a:pt x="659906" y="2335311"/>
                      <a:pt x="717185" y="2360882"/>
                      <a:pt x="742755" y="2398726"/>
                    </a:cubicBezTo>
                    <a:cubicBezTo>
                      <a:pt x="768325" y="2436570"/>
                      <a:pt x="799010" y="2488734"/>
                      <a:pt x="791850" y="2533738"/>
                    </a:cubicBezTo>
                    <a:cubicBezTo>
                      <a:pt x="784690" y="2578742"/>
                      <a:pt x="740709" y="2637043"/>
                      <a:pt x="699796" y="2668750"/>
                    </a:cubicBezTo>
                    <a:cubicBezTo>
                      <a:pt x="658883" y="2700457"/>
                      <a:pt x="596492" y="2717845"/>
                      <a:pt x="546374" y="2723982"/>
                    </a:cubicBezTo>
                    <a:cubicBezTo>
                      <a:pt x="496256" y="2730119"/>
                      <a:pt x="445115" y="2714777"/>
                      <a:pt x="399088" y="2705572"/>
                    </a:cubicBezTo>
                    <a:cubicBezTo>
                      <a:pt x="353061" y="2696367"/>
                      <a:pt x="319308" y="2666705"/>
                      <a:pt x="270213" y="2668750"/>
                    </a:cubicBezTo>
                    <a:cubicBezTo>
                      <a:pt x="221118" y="2670795"/>
                      <a:pt x="149520" y="2709663"/>
                      <a:pt x="104516" y="2717845"/>
                    </a:cubicBezTo>
                    <a:cubicBezTo>
                      <a:pt x="59512" y="2726027"/>
                      <a:pt x="-3903" y="2749552"/>
                      <a:pt x="188" y="2717845"/>
                    </a:cubicBezTo>
                    <a:cubicBezTo>
                      <a:pt x="4279" y="2686138"/>
                      <a:pt x="86105" y="2565445"/>
                      <a:pt x="129064" y="2527601"/>
                    </a:cubicBezTo>
                    <a:cubicBezTo>
                      <a:pt x="172022" y="2489757"/>
                      <a:pt x="210889" y="2497940"/>
                      <a:pt x="257939" y="2490780"/>
                    </a:cubicBezTo>
                    <a:cubicBezTo>
                      <a:pt x="304989" y="2483620"/>
                      <a:pt x="366358" y="2480552"/>
                      <a:pt x="411362" y="2484643"/>
                    </a:cubicBezTo>
                    <a:cubicBezTo>
                      <a:pt x="456366" y="2488734"/>
                      <a:pt x="501370" y="2517373"/>
                      <a:pt x="527963" y="2515327"/>
                    </a:cubicBezTo>
                    <a:cubicBezTo>
                      <a:pt x="554556" y="2513281"/>
                      <a:pt x="582172" y="2493848"/>
                      <a:pt x="570921" y="2472369"/>
                    </a:cubicBezTo>
                    <a:cubicBezTo>
                      <a:pt x="559670" y="2450890"/>
                      <a:pt x="488073" y="2419182"/>
                      <a:pt x="460457" y="2386452"/>
                    </a:cubicBezTo>
                    <a:cubicBezTo>
                      <a:pt x="432841" y="2353722"/>
                      <a:pt x="407271" y="2324060"/>
                      <a:pt x="405225" y="2275988"/>
                    </a:cubicBezTo>
                    <a:cubicBezTo>
                      <a:pt x="403179" y="2227916"/>
                      <a:pt x="419544" y="2138930"/>
                      <a:pt x="448183" y="2098017"/>
                    </a:cubicBezTo>
                    <a:cubicBezTo>
                      <a:pt x="476822" y="2057104"/>
                      <a:pt x="524894" y="2041762"/>
                      <a:pt x="577058" y="2030511"/>
                    </a:cubicBezTo>
                    <a:cubicBezTo>
                      <a:pt x="629222" y="2019260"/>
                      <a:pt x="711048" y="2031534"/>
                      <a:pt x="761166" y="2030511"/>
                    </a:cubicBezTo>
                    <a:cubicBezTo>
                      <a:pt x="811284" y="2029488"/>
                      <a:pt x="847083" y="2035625"/>
                      <a:pt x="877767" y="2024374"/>
                    </a:cubicBezTo>
                    <a:cubicBezTo>
                      <a:pt x="908451" y="2013123"/>
                      <a:pt x="937091" y="1984484"/>
                      <a:pt x="945273" y="1963005"/>
                    </a:cubicBezTo>
                    <a:cubicBezTo>
                      <a:pt x="953455" y="1941526"/>
                      <a:pt x="940159" y="1904704"/>
                      <a:pt x="926862" y="1895499"/>
                    </a:cubicBezTo>
                    <a:cubicBezTo>
                      <a:pt x="913565" y="1886294"/>
                      <a:pt x="892086" y="1897545"/>
                      <a:pt x="865493" y="1907773"/>
                    </a:cubicBezTo>
                    <a:cubicBezTo>
                      <a:pt x="838900" y="1918001"/>
                      <a:pt x="808052" y="1941076"/>
                      <a:pt x="767302" y="1956868"/>
                    </a:cubicBezTo>
                    <a:cubicBezTo>
                      <a:pt x="726552" y="1972660"/>
                      <a:pt x="671113" y="1997411"/>
                      <a:pt x="620995" y="2002525"/>
                    </a:cubicBezTo>
                    <a:cubicBezTo>
                      <a:pt x="570877" y="2007639"/>
                      <a:pt x="506647" y="2000276"/>
                      <a:pt x="466594" y="1987553"/>
                    </a:cubicBezTo>
                    <a:cubicBezTo>
                      <a:pt x="426541" y="1974830"/>
                      <a:pt x="402156" y="1953800"/>
                      <a:pt x="380677" y="1926184"/>
                    </a:cubicBezTo>
                    <a:cubicBezTo>
                      <a:pt x="359198" y="1898568"/>
                      <a:pt x="340787" y="1855609"/>
                      <a:pt x="337719" y="1821856"/>
                    </a:cubicBezTo>
                    <a:cubicBezTo>
                      <a:pt x="334651" y="1788103"/>
                      <a:pt x="347947" y="1753327"/>
                      <a:pt x="362266" y="1723665"/>
                    </a:cubicBezTo>
                    <a:cubicBezTo>
                      <a:pt x="376585" y="1694003"/>
                      <a:pt x="392950" y="1669456"/>
                      <a:pt x="423635" y="1643886"/>
                    </a:cubicBezTo>
                    <a:cubicBezTo>
                      <a:pt x="454320" y="1618316"/>
                      <a:pt x="500347" y="1596836"/>
                      <a:pt x="546374" y="1570243"/>
                    </a:cubicBezTo>
                    <a:cubicBezTo>
                      <a:pt x="592401" y="1543650"/>
                      <a:pt x="661952" y="1500654"/>
                      <a:pt x="699796" y="1462810"/>
                    </a:cubicBezTo>
                    <a:cubicBezTo>
                      <a:pt x="737640" y="1424966"/>
                      <a:pt x="760142" y="1391063"/>
                      <a:pt x="773439" y="1343177"/>
                    </a:cubicBezTo>
                    <a:cubicBezTo>
                      <a:pt x="786736" y="1295291"/>
                      <a:pt x="782686" y="1231514"/>
                      <a:pt x="779576" y="1175493"/>
                    </a:cubicBezTo>
                    <a:cubicBezTo>
                      <a:pt x="776466" y="1119472"/>
                      <a:pt x="769095" y="1048984"/>
                      <a:pt x="754776" y="1007048"/>
                    </a:cubicBezTo>
                    <a:cubicBezTo>
                      <a:pt x="740457" y="965113"/>
                      <a:pt x="736365" y="926438"/>
                      <a:pt x="725410" y="874875"/>
                    </a:cubicBezTo>
                    <a:cubicBezTo>
                      <a:pt x="714455" y="823312"/>
                      <a:pt x="694123" y="746415"/>
                      <a:pt x="689044" y="697671"/>
                    </a:cubicBezTo>
                    <a:cubicBezTo>
                      <a:pt x="683965" y="648927"/>
                      <a:pt x="674060" y="602666"/>
                      <a:pt x="679063" y="553838"/>
                    </a:cubicBezTo>
                    <a:cubicBezTo>
                      <a:pt x="684066" y="505010"/>
                      <a:pt x="693397" y="458672"/>
                      <a:pt x="719060" y="404705"/>
                    </a:cubicBezTo>
                    <a:cubicBezTo>
                      <a:pt x="744723" y="350738"/>
                      <a:pt x="795813" y="274612"/>
                      <a:pt x="833039" y="230037"/>
                    </a:cubicBezTo>
                    <a:cubicBezTo>
                      <a:pt x="870265" y="185463"/>
                      <a:pt x="906619" y="160783"/>
                      <a:pt x="942418" y="137258"/>
                    </a:cubicBezTo>
                    <a:cubicBezTo>
                      <a:pt x="978217" y="113733"/>
                      <a:pt x="1000547" y="93677"/>
                      <a:pt x="1055103" y="70965"/>
                    </a:cubicBezTo>
                    <a:cubicBezTo>
                      <a:pt x="1109659" y="48253"/>
                      <a:pt x="1234435" y="7084"/>
                      <a:pt x="1269756" y="98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/>
              <a:effectLst>
                <a:outerShdw blurRad="50800" dist="38100" dir="2700000" algn="tl" rotWithShape="0">
                  <a:prstClr val="black">
                    <a:alpha val="16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3" name="Forme libre 32">
                <a:extLst>
                  <a:ext uri="{FF2B5EF4-FFF2-40B4-BE49-F238E27FC236}">
                    <a16:creationId xmlns:a16="http://schemas.microsoft.com/office/drawing/2014/main" id="{704FE6EB-8FE4-C527-A9C0-947C6F591DBA}"/>
                  </a:ext>
                </a:extLst>
              </p:cNvPr>
              <p:cNvSpPr/>
              <p:nvPr/>
            </p:nvSpPr>
            <p:spPr>
              <a:xfrm>
                <a:off x="3980049" y="4337420"/>
                <a:ext cx="623845" cy="1454823"/>
              </a:xfrm>
              <a:custGeom>
                <a:avLst/>
                <a:gdLst>
                  <a:gd name="connsiteX0" fmla="*/ 22108 w 623845"/>
                  <a:gd name="connsiteY0" fmla="*/ 9293 h 1454823"/>
                  <a:gd name="connsiteX1" fmla="*/ 150212 w 623845"/>
                  <a:gd name="connsiteY1" fmla="*/ 49050 h 1454823"/>
                  <a:gd name="connsiteX2" fmla="*/ 318073 w 623845"/>
                  <a:gd name="connsiteY2" fmla="*/ 57884 h 1454823"/>
                  <a:gd name="connsiteX3" fmla="*/ 455012 w 623845"/>
                  <a:gd name="connsiteY3" fmla="*/ 44632 h 1454823"/>
                  <a:gd name="connsiteX4" fmla="*/ 512438 w 623845"/>
                  <a:gd name="connsiteY4" fmla="*/ 458 h 1454823"/>
                  <a:gd name="connsiteX5" fmla="*/ 538942 w 623845"/>
                  <a:gd name="connsiteY5" fmla="*/ 75554 h 1454823"/>
                  <a:gd name="connsiteX6" fmla="*/ 543360 w 623845"/>
                  <a:gd name="connsiteY6" fmla="*/ 172737 h 1454823"/>
                  <a:gd name="connsiteX7" fmla="*/ 512438 w 623845"/>
                  <a:gd name="connsiteY7" fmla="*/ 243415 h 1454823"/>
                  <a:gd name="connsiteX8" fmla="*/ 459429 w 623845"/>
                  <a:gd name="connsiteY8" fmla="*/ 314093 h 1454823"/>
                  <a:gd name="connsiteX9" fmla="*/ 499186 w 623845"/>
                  <a:gd name="connsiteY9" fmla="*/ 269919 h 1454823"/>
                  <a:gd name="connsiteX10" fmla="*/ 547777 w 623845"/>
                  <a:gd name="connsiteY10" fmla="*/ 340597 h 1454823"/>
                  <a:gd name="connsiteX11" fmla="*/ 578699 w 623845"/>
                  <a:gd name="connsiteY11" fmla="*/ 499623 h 1454823"/>
                  <a:gd name="connsiteX12" fmla="*/ 538942 w 623845"/>
                  <a:gd name="connsiteY12" fmla="*/ 654232 h 1454823"/>
                  <a:gd name="connsiteX13" fmla="*/ 494768 w 623845"/>
                  <a:gd name="connsiteY13" fmla="*/ 711658 h 1454823"/>
                  <a:gd name="connsiteX14" fmla="*/ 534525 w 623845"/>
                  <a:gd name="connsiteY14" fmla="*/ 667484 h 1454823"/>
                  <a:gd name="connsiteX15" fmla="*/ 591951 w 623845"/>
                  <a:gd name="connsiteY15" fmla="*/ 777919 h 1454823"/>
                  <a:gd name="connsiteX16" fmla="*/ 578699 w 623845"/>
                  <a:gd name="connsiteY16" fmla="*/ 879519 h 1454823"/>
                  <a:gd name="connsiteX17" fmla="*/ 578699 w 623845"/>
                  <a:gd name="connsiteY17" fmla="*/ 928110 h 1454823"/>
                  <a:gd name="connsiteX18" fmla="*/ 622873 w 623845"/>
                  <a:gd name="connsiteY18" fmla="*/ 936945 h 1454823"/>
                  <a:gd name="connsiteX19" fmla="*/ 530108 w 623845"/>
                  <a:gd name="connsiteY19" fmla="*/ 1051797 h 1454823"/>
                  <a:gd name="connsiteX20" fmla="*/ 499186 w 623845"/>
                  <a:gd name="connsiteY20" fmla="*/ 1113641 h 1454823"/>
                  <a:gd name="connsiteX21" fmla="*/ 512438 w 623845"/>
                  <a:gd name="connsiteY21" fmla="*/ 1171067 h 1454823"/>
                  <a:gd name="connsiteX22" fmla="*/ 512438 w 623845"/>
                  <a:gd name="connsiteY22" fmla="*/ 1272667 h 1454823"/>
                  <a:gd name="connsiteX23" fmla="*/ 490351 w 623845"/>
                  <a:gd name="connsiteY23" fmla="*/ 1330093 h 1454823"/>
                  <a:gd name="connsiteX24" fmla="*/ 499186 w 623845"/>
                  <a:gd name="connsiteY24" fmla="*/ 1374267 h 1454823"/>
                  <a:gd name="connsiteX25" fmla="*/ 508021 w 623845"/>
                  <a:gd name="connsiteY25" fmla="*/ 1440528 h 1454823"/>
                  <a:gd name="connsiteX26" fmla="*/ 485934 w 623845"/>
                  <a:gd name="connsiteY26" fmla="*/ 1453780 h 1454823"/>
                  <a:gd name="connsiteX27" fmla="*/ 441760 w 623845"/>
                  <a:gd name="connsiteY27" fmla="*/ 1422858 h 1454823"/>
                  <a:gd name="connsiteX28" fmla="*/ 441760 w 623845"/>
                  <a:gd name="connsiteY28" fmla="*/ 1334510 h 1454823"/>
                  <a:gd name="connsiteX29" fmla="*/ 463847 w 623845"/>
                  <a:gd name="connsiteY29" fmla="*/ 1268250 h 1454823"/>
                  <a:gd name="connsiteX30" fmla="*/ 446177 w 623845"/>
                  <a:gd name="connsiteY30" fmla="*/ 1201989 h 1454823"/>
                  <a:gd name="connsiteX31" fmla="*/ 406421 w 623845"/>
                  <a:gd name="connsiteY31" fmla="*/ 1157815 h 1454823"/>
                  <a:gd name="connsiteX32" fmla="*/ 291568 w 623845"/>
                  <a:gd name="connsiteY32" fmla="*/ 1171067 h 1454823"/>
                  <a:gd name="connsiteX33" fmla="*/ 212055 w 623845"/>
                  <a:gd name="connsiteY33" fmla="*/ 1157815 h 1454823"/>
                  <a:gd name="connsiteX34" fmla="*/ 136960 w 623845"/>
                  <a:gd name="connsiteY34" fmla="*/ 1095971 h 1454823"/>
                  <a:gd name="connsiteX35" fmla="*/ 83951 w 623845"/>
                  <a:gd name="connsiteY35" fmla="*/ 998789 h 1454823"/>
                  <a:gd name="connsiteX36" fmla="*/ 57447 w 623845"/>
                  <a:gd name="connsiteY36" fmla="*/ 883937 h 1454823"/>
                  <a:gd name="connsiteX37" fmla="*/ 57447 w 623845"/>
                  <a:gd name="connsiteY37" fmla="*/ 791171 h 1454823"/>
                  <a:gd name="connsiteX38" fmla="*/ 97203 w 623845"/>
                  <a:gd name="connsiteY38" fmla="*/ 693989 h 1454823"/>
                  <a:gd name="connsiteX39" fmla="*/ 141377 w 623845"/>
                  <a:gd name="connsiteY39" fmla="*/ 746997 h 1454823"/>
                  <a:gd name="connsiteX40" fmla="*/ 106038 w 623845"/>
                  <a:gd name="connsiteY40" fmla="*/ 689571 h 1454823"/>
                  <a:gd name="connsiteX41" fmla="*/ 35360 w 623845"/>
                  <a:gd name="connsiteY41" fmla="*/ 632145 h 1454823"/>
                  <a:gd name="connsiteX42" fmla="*/ 21 w 623845"/>
                  <a:gd name="connsiteY42" fmla="*/ 424528 h 1454823"/>
                  <a:gd name="connsiteX43" fmla="*/ 39777 w 623845"/>
                  <a:gd name="connsiteY43" fmla="*/ 345015 h 1454823"/>
                  <a:gd name="connsiteX44" fmla="*/ 75116 w 623845"/>
                  <a:gd name="connsiteY44" fmla="*/ 292006 h 1454823"/>
                  <a:gd name="connsiteX45" fmla="*/ 88368 w 623845"/>
                  <a:gd name="connsiteY45" fmla="*/ 278754 h 1454823"/>
                  <a:gd name="connsiteX46" fmla="*/ 114873 w 623845"/>
                  <a:gd name="connsiteY46" fmla="*/ 314093 h 1454823"/>
                  <a:gd name="connsiteX47" fmla="*/ 44194 w 623845"/>
                  <a:gd name="connsiteY47" fmla="*/ 234580 h 1454823"/>
                  <a:gd name="connsiteX48" fmla="*/ 8855 w 623845"/>
                  <a:gd name="connsiteY48" fmla="*/ 146232 h 1454823"/>
                  <a:gd name="connsiteX49" fmla="*/ 4438 w 623845"/>
                  <a:gd name="connsiteY49" fmla="*/ 62302 h 1454823"/>
                  <a:gd name="connsiteX50" fmla="*/ 22108 w 623845"/>
                  <a:gd name="connsiteY50" fmla="*/ 9293 h 1454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623845" h="1454823">
                    <a:moveTo>
                      <a:pt x="22108" y="9293"/>
                    </a:moveTo>
                    <a:cubicBezTo>
                      <a:pt x="46404" y="7084"/>
                      <a:pt x="100884" y="40951"/>
                      <a:pt x="150212" y="49050"/>
                    </a:cubicBezTo>
                    <a:cubicBezTo>
                      <a:pt x="199540" y="57149"/>
                      <a:pt x="267273" y="58620"/>
                      <a:pt x="318073" y="57884"/>
                    </a:cubicBezTo>
                    <a:cubicBezTo>
                      <a:pt x="368873" y="57148"/>
                      <a:pt x="422618" y="54203"/>
                      <a:pt x="455012" y="44632"/>
                    </a:cubicBezTo>
                    <a:cubicBezTo>
                      <a:pt x="487406" y="35061"/>
                      <a:pt x="498450" y="-4696"/>
                      <a:pt x="512438" y="458"/>
                    </a:cubicBezTo>
                    <a:cubicBezTo>
                      <a:pt x="526426" y="5612"/>
                      <a:pt x="533788" y="46841"/>
                      <a:pt x="538942" y="75554"/>
                    </a:cubicBezTo>
                    <a:cubicBezTo>
                      <a:pt x="544096" y="104267"/>
                      <a:pt x="547777" y="144760"/>
                      <a:pt x="543360" y="172737"/>
                    </a:cubicBezTo>
                    <a:cubicBezTo>
                      <a:pt x="538943" y="200714"/>
                      <a:pt x="526426" y="219856"/>
                      <a:pt x="512438" y="243415"/>
                    </a:cubicBezTo>
                    <a:cubicBezTo>
                      <a:pt x="498450" y="266974"/>
                      <a:pt x="461638" y="309676"/>
                      <a:pt x="459429" y="314093"/>
                    </a:cubicBezTo>
                    <a:cubicBezTo>
                      <a:pt x="457220" y="318510"/>
                      <a:pt x="484461" y="265502"/>
                      <a:pt x="499186" y="269919"/>
                    </a:cubicBezTo>
                    <a:cubicBezTo>
                      <a:pt x="513911" y="274336"/>
                      <a:pt x="534525" y="302313"/>
                      <a:pt x="547777" y="340597"/>
                    </a:cubicBezTo>
                    <a:cubicBezTo>
                      <a:pt x="561029" y="378881"/>
                      <a:pt x="580171" y="447351"/>
                      <a:pt x="578699" y="499623"/>
                    </a:cubicBezTo>
                    <a:cubicBezTo>
                      <a:pt x="577227" y="551895"/>
                      <a:pt x="552930" y="618893"/>
                      <a:pt x="538942" y="654232"/>
                    </a:cubicBezTo>
                    <a:cubicBezTo>
                      <a:pt x="524954" y="689571"/>
                      <a:pt x="495504" y="709449"/>
                      <a:pt x="494768" y="711658"/>
                    </a:cubicBezTo>
                    <a:cubicBezTo>
                      <a:pt x="494032" y="713867"/>
                      <a:pt x="518328" y="656441"/>
                      <a:pt x="534525" y="667484"/>
                    </a:cubicBezTo>
                    <a:cubicBezTo>
                      <a:pt x="550722" y="678527"/>
                      <a:pt x="584589" y="742580"/>
                      <a:pt x="591951" y="777919"/>
                    </a:cubicBezTo>
                    <a:cubicBezTo>
                      <a:pt x="599313" y="813258"/>
                      <a:pt x="580908" y="854487"/>
                      <a:pt x="578699" y="879519"/>
                    </a:cubicBezTo>
                    <a:cubicBezTo>
                      <a:pt x="576490" y="904551"/>
                      <a:pt x="571337" y="918539"/>
                      <a:pt x="578699" y="928110"/>
                    </a:cubicBezTo>
                    <a:cubicBezTo>
                      <a:pt x="586061" y="937681"/>
                      <a:pt x="630972" y="916330"/>
                      <a:pt x="622873" y="936945"/>
                    </a:cubicBezTo>
                    <a:cubicBezTo>
                      <a:pt x="614774" y="957560"/>
                      <a:pt x="550722" y="1022348"/>
                      <a:pt x="530108" y="1051797"/>
                    </a:cubicBezTo>
                    <a:cubicBezTo>
                      <a:pt x="509494" y="1081246"/>
                      <a:pt x="502131" y="1093763"/>
                      <a:pt x="499186" y="1113641"/>
                    </a:cubicBezTo>
                    <a:cubicBezTo>
                      <a:pt x="496241" y="1133519"/>
                      <a:pt x="510229" y="1144563"/>
                      <a:pt x="512438" y="1171067"/>
                    </a:cubicBezTo>
                    <a:cubicBezTo>
                      <a:pt x="514647" y="1197571"/>
                      <a:pt x="516119" y="1246163"/>
                      <a:pt x="512438" y="1272667"/>
                    </a:cubicBezTo>
                    <a:cubicBezTo>
                      <a:pt x="508757" y="1299171"/>
                      <a:pt x="492560" y="1313160"/>
                      <a:pt x="490351" y="1330093"/>
                    </a:cubicBezTo>
                    <a:cubicBezTo>
                      <a:pt x="488142" y="1347026"/>
                      <a:pt x="496241" y="1355861"/>
                      <a:pt x="499186" y="1374267"/>
                    </a:cubicBezTo>
                    <a:cubicBezTo>
                      <a:pt x="502131" y="1392673"/>
                      <a:pt x="508021" y="1440528"/>
                      <a:pt x="508021" y="1440528"/>
                    </a:cubicBezTo>
                    <a:cubicBezTo>
                      <a:pt x="505812" y="1453780"/>
                      <a:pt x="496977" y="1456725"/>
                      <a:pt x="485934" y="1453780"/>
                    </a:cubicBezTo>
                    <a:cubicBezTo>
                      <a:pt x="474891" y="1450835"/>
                      <a:pt x="449122" y="1442736"/>
                      <a:pt x="441760" y="1422858"/>
                    </a:cubicBezTo>
                    <a:cubicBezTo>
                      <a:pt x="434398" y="1402980"/>
                      <a:pt x="438079" y="1360278"/>
                      <a:pt x="441760" y="1334510"/>
                    </a:cubicBezTo>
                    <a:cubicBezTo>
                      <a:pt x="445441" y="1308742"/>
                      <a:pt x="463111" y="1290337"/>
                      <a:pt x="463847" y="1268250"/>
                    </a:cubicBezTo>
                    <a:cubicBezTo>
                      <a:pt x="464583" y="1246163"/>
                      <a:pt x="455748" y="1220395"/>
                      <a:pt x="446177" y="1201989"/>
                    </a:cubicBezTo>
                    <a:cubicBezTo>
                      <a:pt x="436606" y="1183583"/>
                      <a:pt x="432189" y="1162969"/>
                      <a:pt x="406421" y="1157815"/>
                    </a:cubicBezTo>
                    <a:cubicBezTo>
                      <a:pt x="380653" y="1152661"/>
                      <a:pt x="323962" y="1171067"/>
                      <a:pt x="291568" y="1171067"/>
                    </a:cubicBezTo>
                    <a:cubicBezTo>
                      <a:pt x="259174" y="1171067"/>
                      <a:pt x="237823" y="1170331"/>
                      <a:pt x="212055" y="1157815"/>
                    </a:cubicBezTo>
                    <a:cubicBezTo>
                      <a:pt x="186287" y="1145299"/>
                      <a:pt x="158311" y="1122475"/>
                      <a:pt x="136960" y="1095971"/>
                    </a:cubicBezTo>
                    <a:cubicBezTo>
                      <a:pt x="115609" y="1069467"/>
                      <a:pt x="97203" y="1034128"/>
                      <a:pt x="83951" y="998789"/>
                    </a:cubicBezTo>
                    <a:cubicBezTo>
                      <a:pt x="70699" y="963450"/>
                      <a:pt x="61864" y="918540"/>
                      <a:pt x="57447" y="883937"/>
                    </a:cubicBezTo>
                    <a:cubicBezTo>
                      <a:pt x="53030" y="849334"/>
                      <a:pt x="50821" y="822829"/>
                      <a:pt x="57447" y="791171"/>
                    </a:cubicBezTo>
                    <a:cubicBezTo>
                      <a:pt x="64073" y="759513"/>
                      <a:pt x="83215" y="701351"/>
                      <a:pt x="97203" y="693989"/>
                    </a:cubicBezTo>
                    <a:cubicBezTo>
                      <a:pt x="111191" y="686627"/>
                      <a:pt x="139905" y="747733"/>
                      <a:pt x="141377" y="746997"/>
                    </a:cubicBezTo>
                    <a:cubicBezTo>
                      <a:pt x="142850" y="746261"/>
                      <a:pt x="123707" y="708713"/>
                      <a:pt x="106038" y="689571"/>
                    </a:cubicBezTo>
                    <a:cubicBezTo>
                      <a:pt x="88369" y="670429"/>
                      <a:pt x="53029" y="676319"/>
                      <a:pt x="35360" y="632145"/>
                    </a:cubicBezTo>
                    <a:cubicBezTo>
                      <a:pt x="17691" y="587971"/>
                      <a:pt x="-715" y="472383"/>
                      <a:pt x="21" y="424528"/>
                    </a:cubicBezTo>
                    <a:cubicBezTo>
                      <a:pt x="757" y="376673"/>
                      <a:pt x="27261" y="367102"/>
                      <a:pt x="39777" y="345015"/>
                    </a:cubicBezTo>
                    <a:cubicBezTo>
                      <a:pt x="52293" y="322928"/>
                      <a:pt x="75116" y="292006"/>
                      <a:pt x="75116" y="292006"/>
                    </a:cubicBezTo>
                    <a:cubicBezTo>
                      <a:pt x="83214" y="280963"/>
                      <a:pt x="81742" y="275073"/>
                      <a:pt x="88368" y="278754"/>
                    </a:cubicBezTo>
                    <a:cubicBezTo>
                      <a:pt x="94994" y="282435"/>
                      <a:pt x="122235" y="321455"/>
                      <a:pt x="114873" y="314093"/>
                    </a:cubicBezTo>
                    <a:cubicBezTo>
                      <a:pt x="107511" y="306731"/>
                      <a:pt x="61864" y="262557"/>
                      <a:pt x="44194" y="234580"/>
                    </a:cubicBezTo>
                    <a:cubicBezTo>
                      <a:pt x="26524" y="206603"/>
                      <a:pt x="15481" y="174945"/>
                      <a:pt x="8855" y="146232"/>
                    </a:cubicBezTo>
                    <a:cubicBezTo>
                      <a:pt x="2229" y="117519"/>
                      <a:pt x="3702" y="87334"/>
                      <a:pt x="4438" y="62302"/>
                    </a:cubicBezTo>
                    <a:cubicBezTo>
                      <a:pt x="5174" y="37270"/>
                      <a:pt x="-2188" y="11502"/>
                      <a:pt x="22108" y="9293"/>
                    </a:cubicBezTo>
                    <a:close/>
                  </a:path>
                </a:pathLst>
              </a:custGeom>
              <a:noFill/>
              <a:ln w="9525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4" name="Forme libre 33">
                <a:extLst>
                  <a:ext uri="{FF2B5EF4-FFF2-40B4-BE49-F238E27FC236}">
                    <a16:creationId xmlns:a16="http://schemas.microsoft.com/office/drawing/2014/main" id="{5B914231-CA5C-3BBE-3520-F764512E60E6}"/>
                  </a:ext>
                </a:extLst>
              </p:cNvPr>
              <p:cNvSpPr/>
              <p:nvPr/>
            </p:nvSpPr>
            <p:spPr>
              <a:xfrm>
                <a:off x="3996148" y="4265544"/>
                <a:ext cx="505708" cy="135007"/>
              </a:xfrm>
              <a:custGeom>
                <a:avLst/>
                <a:gdLst>
                  <a:gd name="connsiteX0" fmla="*/ 505174 w 505708"/>
                  <a:gd name="connsiteY0" fmla="*/ 59082 h 135007"/>
                  <a:gd name="connsiteX1" fmla="*/ 403574 w 505708"/>
                  <a:gd name="connsiteY1" fmla="*/ 14908 h 135007"/>
                  <a:gd name="connsiteX2" fmla="*/ 275469 w 505708"/>
                  <a:gd name="connsiteY2" fmla="*/ 1656 h 135007"/>
                  <a:gd name="connsiteX3" fmla="*/ 173869 w 505708"/>
                  <a:gd name="connsiteY3" fmla="*/ 1656 h 135007"/>
                  <a:gd name="connsiteX4" fmla="*/ 85522 w 505708"/>
                  <a:gd name="connsiteY4" fmla="*/ 14908 h 135007"/>
                  <a:gd name="connsiteX5" fmla="*/ 36930 w 505708"/>
                  <a:gd name="connsiteY5" fmla="*/ 41413 h 135007"/>
                  <a:gd name="connsiteX6" fmla="*/ 1591 w 505708"/>
                  <a:gd name="connsiteY6" fmla="*/ 81169 h 135007"/>
                  <a:gd name="connsiteX7" fmla="*/ 89939 w 505708"/>
                  <a:gd name="connsiteY7" fmla="*/ 107673 h 135007"/>
                  <a:gd name="connsiteX8" fmla="*/ 187122 w 505708"/>
                  <a:gd name="connsiteY8" fmla="*/ 120926 h 135007"/>
                  <a:gd name="connsiteX9" fmla="*/ 319643 w 505708"/>
                  <a:gd name="connsiteY9" fmla="*/ 134178 h 135007"/>
                  <a:gd name="connsiteX10" fmla="*/ 438913 w 505708"/>
                  <a:gd name="connsiteY10" fmla="*/ 125343 h 135007"/>
                  <a:gd name="connsiteX11" fmla="*/ 505174 w 505708"/>
                  <a:gd name="connsiteY11" fmla="*/ 59082 h 135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05708" h="135007">
                    <a:moveTo>
                      <a:pt x="505174" y="59082"/>
                    </a:moveTo>
                    <a:cubicBezTo>
                      <a:pt x="499284" y="40676"/>
                      <a:pt x="441858" y="24479"/>
                      <a:pt x="403574" y="14908"/>
                    </a:cubicBezTo>
                    <a:cubicBezTo>
                      <a:pt x="365290" y="5337"/>
                      <a:pt x="313753" y="3865"/>
                      <a:pt x="275469" y="1656"/>
                    </a:cubicBezTo>
                    <a:cubicBezTo>
                      <a:pt x="237185" y="-553"/>
                      <a:pt x="205527" y="-553"/>
                      <a:pt x="173869" y="1656"/>
                    </a:cubicBezTo>
                    <a:cubicBezTo>
                      <a:pt x="142211" y="3865"/>
                      <a:pt x="108345" y="8282"/>
                      <a:pt x="85522" y="14908"/>
                    </a:cubicBezTo>
                    <a:cubicBezTo>
                      <a:pt x="62699" y="21534"/>
                      <a:pt x="50918" y="30370"/>
                      <a:pt x="36930" y="41413"/>
                    </a:cubicBezTo>
                    <a:cubicBezTo>
                      <a:pt x="22942" y="52456"/>
                      <a:pt x="-7244" y="70126"/>
                      <a:pt x="1591" y="81169"/>
                    </a:cubicBezTo>
                    <a:cubicBezTo>
                      <a:pt x="10426" y="92212"/>
                      <a:pt x="59017" y="101047"/>
                      <a:pt x="89939" y="107673"/>
                    </a:cubicBezTo>
                    <a:cubicBezTo>
                      <a:pt x="120861" y="114299"/>
                      <a:pt x="148838" y="116509"/>
                      <a:pt x="187122" y="120926"/>
                    </a:cubicBezTo>
                    <a:cubicBezTo>
                      <a:pt x="225406" y="125343"/>
                      <a:pt x="277678" y="133442"/>
                      <a:pt x="319643" y="134178"/>
                    </a:cubicBezTo>
                    <a:cubicBezTo>
                      <a:pt x="361608" y="134914"/>
                      <a:pt x="410936" y="137859"/>
                      <a:pt x="438913" y="125343"/>
                    </a:cubicBezTo>
                    <a:cubicBezTo>
                      <a:pt x="466890" y="112827"/>
                      <a:pt x="511064" y="77488"/>
                      <a:pt x="505174" y="59082"/>
                    </a:cubicBezTo>
                    <a:close/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5" name="Forme libre 34">
                <a:extLst>
                  <a:ext uri="{FF2B5EF4-FFF2-40B4-BE49-F238E27FC236}">
                    <a16:creationId xmlns:a16="http://schemas.microsoft.com/office/drawing/2014/main" id="{FE9FB4C6-C20C-6595-2F35-0337F48EECF6}"/>
                  </a:ext>
                </a:extLst>
              </p:cNvPr>
              <p:cNvSpPr/>
              <p:nvPr/>
            </p:nvSpPr>
            <p:spPr>
              <a:xfrm>
                <a:off x="6046210" y="653214"/>
                <a:ext cx="347582" cy="2166151"/>
              </a:xfrm>
              <a:custGeom>
                <a:avLst/>
                <a:gdLst>
                  <a:gd name="connsiteX0" fmla="*/ 115409 w 347582"/>
                  <a:gd name="connsiteY0" fmla="*/ 0 h 2166151"/>
                  <a:gd name="connsiteX1" fmla="*/ 204186 w 347582"/>
                  <a:gd name="connsiteY1" fmla="*/ 150920 h 2166151"/>
                  <a:gd name="connsiteX2" fmla="*/ 248574 w 347582"/>
                  <a:gd name="connsiteY2" fmla="*/ 346229 h 2166151"/>
                  <a:gd name="connsiteX3" fmla="*/ 310718 w 347582"/>
                  <a:gd name="connsiteY3" fmla="*/ 674702 h 2166151"/>
                  <a:gd name="connsiteX4" fmla="*/ 337351 w 347582"/>
                  <a:gd name="connsiteY4" fmla="*/ 994299 h 2166151"/>
                  <a:gd name="connsiteX5" fmla="*/ 346229 w 347582"/>
                  <a:gd name="connsiteY5" fmla="*/ 1180730 h 2166151"/>
                  <a:gd name="connsiteX6" fmla="*/ 310718 w 347582"/>
                  <a:gd name="connsiteY6" fmla="*/ 1455937 h 2166151"/>
                  <a:gd name="connsiteX7" fmla="*/ 266330 w 347582"/>
                  <a:gd name="connsiteY7" fmla="*/ 1748901 h 2166151"/>
                  <a:gd name="connsiteX8" fmla="*/ 204186 w 347582"/>
                  <a:gd name="connsiteY8" fmla="*/ 1961965 h 2166151"/>
                  <a:gd name="connsiteX9" fmla="*/ 150920 w 347582"/>
                  <a:gd name="connsiteY9" fmla="*/ 2059619 h 2166151"/>
                  <a:gd name="connsiteX10" fmla="*/ 71021 w 347582"/>
                  <a:gd name="connsiteY10" fmla="*/ 2121763 h 2166151"/>
                  <a:gd name="connsiteX11" fmla="*/ 0 w 347582"/>
                  <a:gd name="connsiteY11" fmla="*/ 2166151 h 2166151"/>
                  <a:gd name="connsiteX12" fmla="*/ 0 w 347582"/>
                  <a:gd name="connsiteY12" fmla="*/ 2166151 h 2166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7582" h="2166151">
                    <a:moveTo>
                      <a:pt x="115409" y="0"/>
                    </a:moveTo>
                    <a:cubicBezTo>
                      <a:pt x="148700" y="46607"/>
                      <a:pt x="181992" y="93215"/>
                      <a:pt x="204186" y="150920"/>
                    </a:cubicBezTo>
                    <a:cubicBezTo>
                      <a:pt x="226380" y="208625"/>
                      <a:pt x="230819" y="258932"/>
                      <a:pt x="248574" y="346229"/>
                    </a:cubicBezTo>
                    <a:cubicBezTo>
                      <a:pt x="266329" y="433526"/>
                      <a:pt x="295922" y="566690"/>
                      <a:pt x="310718" y="674702"/>
                    </a:cubicBezTo>
                    <a:cubicBezTo>
                      <a:pt x="325514" y="782714"/>
                      <a:pt x="331433" y="909961"/>
                      <a:pt x="337351" y="994299"/>
                    </a:cubicBezTo>
                    <a:cubicBezTo>
                      <a:pt x="343269" y="1078637"/>
                      <a:pt x="350668" y="1103790"/>
                      <a:pt x="346229" y="1180730"/>
                    </a:cubicBezTo>
                    <a:cubicBezTo>
                      <a:pt x="341790" y="1257670"/>
                      <a:pt x="324034" y="1361242"/>
                      <a:pt x="310718" y="1455937"/>
                    </a:cubicBezTo>
                    <a:cubicBezTo>
                      <a:pt x="297402" y="1550632"/>
                      <a:pt x="284085" y="1664563"/>
                      <a:pt x="266330" y="1748901"/>
                    </a:cubicBezTo>
                    <a:cubicBezTo>
                      <a:pt x="248575" y="1833239"/>
                      <a:pt x="223421" y="1910179"/>
                      <a:pt x="204186" y="1961965"/>
                    </a:cubicBezTo>
                    <a:cubicBezTo>
                      <a:pt x="184951" y="2013751"/>
                      <a:pt x="173114" y="2032986"/>
                      <a:pt x="150920" y="2059619"/>
                    </a:cubicBezTo>
                    <a:cubicBezTo>
                      <a:pt x="128726" y="2086252"/>
                      <a:pt x="96174" y="2104008"/>
                      <a:pt x="71021" y="2121763"/>
                    </a:cubicBezTo>
                    <a:cubicBezTo>
                      <a:pt x="45868" y="2139518"/>
                      <a:pt x="0" y="2166151"/>
                      <a:pt x="0" y="2166151"/>
                    </a:cubicBezTo>
                    <a:lnTo>
                      <a:pt x="0" y="2166151"/>
                    </a:lnTo>
                  </a:path>
                </a:pathLst>
              </a:custGeom>
              <a:noFill/>
              <a:ln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6" name="Forme libre 35">
                <a:extLst>
                  <a:ext uri="{FF2B5EF4-FFF2-40B4-BE49-F238E27FC236}">
                    <a16:creationId xmlns:a16="http://schemas.microsoft.com/office/drawing/2014/main" id="{B9C8D3F9-4315-9628-F6F1-E775653BBE8D}"/>
                  </a:ext>
                </a:extLst>
              </p:cNvPr>
              <p:cNvSpPr/>
              <p:nvPr/>
            </p:nvSpPr>
            <p:spPr>
              <a:xfrm>
                <a:off x="5798708" y="615652"/>
                <a:ext cx="173649" cy="71154"/>
              </a:xfrm>
              <a:custGeom>
                <a:avLst/>
                <a:gdLst>
                  <a:gd name="connsiteX0" fmla="*/ 1028 w 335839"/>
                  <a:gd name="connsiteY0" fmla="*/ 18985 h 64411"/>
                  <a:gd name="connsiteX1" fmla="*/ 96563 w 335839"/>
                  <a:gd name="connsiteY1" fmla="*/ 1925 h 64411"/>
                  <a:gd name="connsiteX2" fmla="*/ 250100 w 335839"/>
                  <a:gd name="connsiteY2" fmla="*/ 1925 h 64411"/>
                  <a:gd name="connsiteX3" fmla="*/ 301279 w 335839"/>
                  <a:gd name="connsiteY3" fmla="*/ 15573 h 64411"/>
                  <a:gd name="connsiteX4" fmla="*/ 335398 w 335839"/>
                  <a:gd name="connsiteY4" fmla="*/ 63340 h 64411"/>
                  <a:gd name="connsiteX5" fmla="*/ 277395 w 335839"/>
                  <a:gd name="connsiteY5" fmla="*/ 49692 h 64411"/>
                  <a:gd name="connsiteX6" fmla="*/ 205745 w 335839"/>
                  <a:gd name="connsiteY6" fmla="*/ 59928 h 64411"/>
                  <a:gd name="connsiteX7" fmla="*/ 99975 w 335839"/>
                  <a:gd name="connsiteY7" fmla="*/ 56516 h 64411"/>
                  <a:gd name="connsiteX8" fmla="*/ 48795 w 335839"/>
                  <a:gd name="connsiteY8" fmla="*/ 53104 h 64411"/>
                  <a:gd name="connsiteX9" fmla="*/ 1028 w 335839"/>
                  <a:gd name="connsiteY9" fmla="*/ 18985 h 64411"/>
                  <a:gd name="connsiteX0" fmla="*/ 1028 w 338865"/>
                  <a:gd name="connsiteY0" fmla="*/ 18985 h 63354"/>
                  <a:gd name="connsiteX1" fmla="*/ 96563 w 338865"/>
                  <a:gd name="connsiteY1" fmla="*/ 1925 h 63354"/>
                  <a:gd name="connsiteX2" fmla="*/ 250100 w 338865"/>
                  <a:gd name="connsiteY2" fmla="*/ 1925 h 63354"/>
                  <a:gd name="connsiteX3" fmla="*/ 301279 w 338865"/>
                  <a:gd name="connsiteY3" fmla="*/ 15573 h 63354"/>
                  <a:gd name="connsiteX4" fmla="*/ 335398 w 338865"/>
                  <a:gd name="connsiteY4" fmla="*/ 63340 h 63354"/>
                  <a:gd name="connsiteX5" fmla="*/ 214743 w 338865"/>
                  <a:gd name="connsiteY5" fmla="*/ 21098 h 63354"/>
                  <a:gd name="connsiteX6" fmla="*/ 205745 w 338865"/>
                  <a:gd name="connsiteY6" fmla="*/ 59928 h 63354"/>
                  <a:gd name="connsiteX7" fmla="*/ 99975 w 338865"/>
                  <a:gd name="connsiteY7" fmla="*/ 56516 h 63354"/>
                  <a:gd name="connsiteX8" fmla="*/ 48795 w 338865"/>
                  <a:gd name="connsiteY8" fmla="*/ 53104 h 63354"/>
                  <a:gd name="connsiteX9" fmla="*/ 1028 w 338865"/>
                  <a:gd name="connsiteY9" fmla="*/ 18985 h 63354"/>
                  <a:gd name="connsiteX0" fmla="*/ 1028 w 338867"/>
                  <a:gd name="connsiteY0" fmla="*/ 18985 h 63355"/>
                  <a:gd name="connsiteX1" fmla="*/ 96563 w 338867"/>
                  <a:gd name="connsiteY1" fmla="*/ 1925 h 63355"/>
                  <a:gd name="connsiteX2" fmla="*/ 250100 w 338867"/>
                  <a:gd name="connsiteY2" fmla="*/ 1925 h 63355"/>
                  <a:gd name="connsiteX3" fmla="*/ 301279 w 338867"/>
                  <a:gd name="connsiteY3" fmla="*/ 15573 h 63355"/>
                  <a:gd name="connsiteX4" fmla="*/ 335398 w 338867"/>
                  <a:gd name="connsiteY4" fmla="*/ 63340 h 63355"/>
                  <a:gd name="connsiteX5" fmla="*/ 214743 w 338867"/>
                  <a:gd name="connsiteY5" fmla="*/ 21098 h 63355"/>
                  <a:gd name="connsiteX6" fmla="*/ 143095 w 338867"/>
                  <a:gd name="connsiteY6" fmla="*/ 39912 h 63355"/>
                  <a:gd name="connsiteX7" fmla="*/ 99975 w 338867"/>
                  <a:gd name="connsiteY7" fmla="*/ 56516 h 63355"/>
                  <a:gd name="connsiteX8" fmla="*/ 48795 w 338867"/>
                  <a:gd name="connsiteY8" fmla="*/ 53104 h 63355"/>
                  <a:gd name="connsiteX9" fmla="*/ 1028 w 338867"/>
                  <a:gd name="connsiteY9" fmla="*/ 18985 h 63355"/>
                  <a:gd name="connsiteX0" fmla="*/ 1028 w 344775"/>
                  <a:gd name="connsiteY0" fmla="*/ 18985 h 77649"/>
                  <a:gd name="connsiteX1" fmla="*/ 96563 w 344775"/>
                  <a:gd name="connsiteY1" fmla="*/ 1925 h 77649"/>
                  <a:gd name="connsiteX2" fmla="*/ 250100 w 344775"/>
                  <a:gd name="connsiteY2" fmla="*/ 1925 h 77649"/>
                  <a:gd name="connsiteX3" fmla="*/ 301279 w 344775"/>
                  <a:gd name="connsiteY3" fmla="*/ 15573 h 77649"/>
                  <a:gd name="connsiteX4" fmla="*/ 341664 w 344775"/>
                  <a:gd name="connsiteY4" fmla="*/ 77637 h 77649"/>
                  <a:gd name="connsiteX5" fmla="*/ 214743 w 344775"/>
                  <a:gd name="connsiteY5" fmla="*/ 21098 h 77649"/>
                  <a:gd name="connsiteX6" fmla="*/ 143095 w 344775"/>
                  <a:gd name="connsiteY6" fmla="*/ 39912 h 77649"/>
                  <a:gd name="connsiteX7" fmla="*/ 99975 w 344775"/>
                  <a:gd name="connsiteY7" fmla="*/ 56516 h 77649"/>
                  <a:gd name="connsiteX8" fmla="*/ 48795 w 344775"/>
                  <a:gd name="connsiteY8" fmla="*/ 53104 h 77649"/>
                  <a:gd name="connsiteX9" fmla="*/ 1028 w 344775"/>
                  <a:gd name="connsiteY9" fmla="*/ 18985 h 77649"/>
                  <a:gd name="connsiteX0" fmla="*/ 1028 w 302200"/>
                  <a:gd name="connsiteY0" fmla="*/ 18985 h 56516"/>
                  <a:gd name="connsiteX1" fmla="*/ 96563 w 302200"/>
                  <a:gd name="connsiteY1" fmla="*/ 1925 h 56516"/>
                  <a:gd name="connsiteX2" fmla="*/ 250100 w 302200"/>
                  <a:gd name="connsiteY2" fmla="*/ 1925 h 56516"/>
                  <a:gd name="connsiteX3" fmla="*/ 301279 w 302200"/>
                  <a:gd name="connsiteY3" fmla="*/ 15573 h 56516"/>
                  <a:gd name="connsiteX4" fmla="*/ 214743 w 302200"/>
                  <a:gd name="connsiteY4" fmla="*/ 21098 h 56516"/>
                  <a:gd name="connsiteX5" fmla="*/ 143095 w 302200"/>
                  <a:gd name="connsiteY5" fmla="*/ 39912 h 56516"/>
                  <a:gd name="connsiteX6" fmla="*/ 99975 w 302200"/>
                  <a:gd name="connsiteY6" fmla="*/ 56516 h 56516"/>
                  <a:gd name="connsiteX7" fmla="*/ 48795 w 302200"/>
                  <a:gd name="connsiteY7" fmla="*/ 53104 h 56516"/>
                  <a:gd name="connsiteX8" fmla="*/ 1028 w 302200"/>
                  <a:gd name="connsiteY8" fmla="*/ 18985 h 56516"/>
                  <a:gd name="connsiteX0" fmla="*/ 1028 w 302202"/>
                  <a:gd name="connsiteY0" fmla="*/ 18985 h 56516"/>
                  <a:gd name="connsiteX1" fmla="*/ 96563 w 302202"/>
                  <a:gd name="connsiteY1" fmla="*/ 1925 h 56516"/>
                  <a:gd name="connsiteX2" fmla="*/ 250100 w 302202"/>
                  <a:gd name="connsiteY2" fmla="*/ 1925 h 56516"/>
                  <a:gd name="connsiteX3" fmla="*/ 301279 w 302202"/>
                  <a:gd name="connsiteY3" fmla="*/ 15573 h 56516"/>
                  <a:gd name="connsiteX4" fmla="*/ 214743 w 302202"/>
                  <a:gd name="connsiteY4" fmla="*/ 21098 h 56516"/>
                  <a:gd name="connsiteX5" fmla="*/ 161890 w 302202"/>
                  <a:gd name="connsiteY5" fmla="*/ 34193 h 56516"/>
                  <a:gd name="connsiteX6" fmla="*/ 99975 w 302202"/>
                  <a:gd name="connsiteY6" fmla="*/ 56516 h 56516"/>
                  <a:gd name="connsiteX7" fmla="*/ 48795 w 302202"/>
                  <a:gd name="connsiteY7" fmla="*/ 53104 h 56516"/>
                  <a:gd name="connsiteX8" fmla="*/ 1028 w 302202"/>
                  <a:gd name="connsiteY8" fmla="*/ 18985 h 56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2202" h="56516">
                    <a:moveTo>
                      <a:pt x="1028" y="18985"/>
                    </a:moveTo>
                    <a:cubicBezTo>
                      <a:pt x="8989" y="10455"/>
                      <a:pt x="55051" y="4768"/>
                      <a:pt x="96563" y="1925"/>
                    </a:cubicBezTo>
                    <a:cubicBezTo>
                      <a:pt x="138075" y="-918"/>
                      <a:pt x="215981" y="-350"/>
                      <a:pt x="250100" y="1925"/>
                    </a:cubicBezTo>
                    <a:cubicBezTo>
                      <a:pt x="284219" y="4200"/>
                      <a:pt x="307172" y="12378"/>
                      <a:pt x="301279" y="15573"/>
                    </a:cubicBezTo>
                    <a:cubicBezTo>
                      <a:pt x="295386" y="18769"/>
                      <a:pt x="237974" y="17995"/>
                      <a:pt x="214743" y="21098"/>
                    </a:cubicBezTo>
                    <a:cubicBezTo>
                      <a:pt x="191512" y="24201"/>
                      <a:pt x="191460" y="33056"/>
                      <a:pt x="161890" y="34193"/>
                    </a:cubicBezTo>
                    <a:lnTo>
                      <a:pt x="99975" y="56516"/>
                    </a:lnTo>
                    <a:cubicBezTo>
                      <a:pt x="73817" y="55379"/>
                      <a:pt x="64149" y="58222"/>
                      <a:pt x="48795" y="53104"/>
                    </a:cubicBezTo>
                    <a:cubicBezTo>
                      <a:pt x="33441" y="47986"/>
                      <a:pt x="-6933" y="27515"/>
                      <a:pt x="1028" y="18985"/>
                    </a:cubicBezTo>
                    <a:close/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25A51A4B-1AD1-0AEC-A1D0-811D2C8D15E8}"/>
                </a:ext>
              </a:extLst>
            </p:cNvPr>
            <p:cNvSpPr/>
            <p:nvPr/>
          </p:nvSpPr>
          <p:spPr>
            <a:xfrm>
              <a:off x="6243629" y="2661439"/>
              <a:ext cx="524660" cy="379687"/>
            </a:xfrm>
            <a:custGeom>
              <a:avLst/>
              <a:gdLst>
                <a:gd name="connsiteX0" fmla="*/ 183837 w 533878"/>
                <a:gd name="connsiteY0" fmla="*/ 56052 h 391813"/>
                <a:gd name="connsiteX1" fmla="*/ 207774 w 533878"/>
                <a:gd name="connsiteY1" fmla="*/ 3390 h 391813"/>
                <a:gd name="connsiteX2" fmla="*/ 427996 w 533878"/>
                <a:gd name="connsiteY2" fmla="*/ 8178 h 391813"/>
                <a:gd name="connsiteX3" fmla="*/ 518957 w 533878"/>
                <a:gd name="connsiteY3" fmla="*/ 32115 h 391813"/>
                <a:gd name="connsiteX4" fmla="*/ 475871 w 533878"/>
                <a:gd name="connsiteY4" fmla="*/ 123076 h 391813"/>
                <a:gd name="connsiteX5" fmla="*/ 509383 w 533878"/>
                <a:gd name="connsiteY5" fmla="*/ 170951 h 391813"/>
                <a:gd name="connsiteX6" fmla="*/ 533320 w 533878"/>
                <a:gd name="connsiteY6" fmla="*/ 214038 h 391813"/>
                <a:gd name="connsiteX7" fmla="*/ 485445 w 533878"/>
                <a:gd name="connsiteY7" fmla="*/ 300211 h 391813"/>
                <a:gd name="connsiteX8" fmla="*/ 437571 w 533878"/>
                <a:gd name="connsiteY8" fmla="*/ 357661 h 391813"/>
                <a:gd name="connsiteX9" fmla="*/ 423209 w 533878"/>
                <a:gd name="connsiteY9" fmla="*/ 391173 h 391813"/>
                <a:gd name="connsiteX10" fmla="*/ 375334 w 533878"/>
                <a:gd name="connsiteY10" fmla="*/ 328936 h 391813"/>
                <a:gd name="connsiteX11" fmla="*/ 293948 w 533878"/>
                <a:gd name="connsiteY11" fmla="*/ 304999 h 391813"/>
                <a:gd name="connsiteX12" fmla="*/ 202987 w 533878"/>
                <a:gd name="connsiteY12" fmla="*/ 271487 h 391813"/>
                <a:gd name="connsiteX13" fmla="*/ 155112 w 533878"/>
                <a:gd name="connsiteY13" fmla="*/ 271487 h 391813"/>
                <a:gd name="connsiteX14" fmla="*/ 78513 w 533878"/>
                <a:gd name="connsiteY14" fmla="*/ 285849 h 391813"/>
                <a:gd name="connsiteX15" fmla="*/ 16277 w 533878"/>
                <a:gd name="connsiteY15" fmla="*/ 204463 h 391813"/>
                <a:gd name="connsiteX16" fmla="*/ 1915 w 533878"/>
                <a:gd name="connsiteY16" fmla="*/ 137439 h 391813"/>
                <a:gd name="connsiteX17" fmla="*/ 49789 w 533878"/>
                <a:gd name="connsiteY17" fmla="*/ 108714 h 391813"/>
                <a:gd name="connsiteX18" fmla="*/ 135963 w 533878"/>
                <a:gd name="connsiteY18" fmla="*/ 89564 h 391813"/>
                <a:gd name="connsiteX19" fmla="*/ 183837 w 533878"/>
                <a:gd name="connsiteY19" fmla="*/ 56052 h 391813"/>
                <a:gd name="connsiteX0" fmla="*/ 183837 w 533878"/>
                <a:gd name="connsiteY0" fmla="*/ 56052 h 391813"/>
                <a:gd name="connsiteX1" fmla="*/ 207774 w 533878"/>
                <a:gd name="connsiteY1" fmla="*/ 3390 h 391813"/>
                <a:gd name="connsiteX2" fmla="*/ 427996 w 533878"/>
                <a:gd name="connsiteY2" fmla="*/ 8178 h 391813"/>
                <a:gd name="connsiteX3" fmla="*/ 518957 w 533878"/>
                <a:gd name="connsiteY3" fmla="*/ 32115 h 391813"/>
                <a:gd name="connsiteX4" fmla="*/ 475871 w 533878"/>
                <a:gd name="connsiteY4" fmla="*/ 123076 h 391813"/>
                <a:gd name="connsiteX5" fmla="*/ 509383 w 533878"/>
                <a:gd name="connsiteY5" fmla="*/ 170951 h 391813"/>
                <a:gd name="connsiteX6" fmla="*/ 533320 w 533878"/>
                <a:gd name="connsiteY6" fmla="*/ 214038 h 391813"/>
                <a:gd name="connsiteX7" fmla="*/ 485445 w 533878"/>
                <a:gd name="connsiteY7" fmla="*/ 300211 h 391813"/>
                <a:gd name="connsiteX8" fmla="*/ 437571 w 533878"/>
                <a:gd name="connsiteY8" fmla="*/ 357661 h 391813"/>
                <a:gd name="connsiteX9" fmla="*/ 423209 w 533878"/>
                <a:gd name="connsiteY9" fmla="*/ 391173 h 391813"/>
                <a:gd name="connsiteX10" fmla="*/ 375334 w 533878"/>
                <a:gd name="connsiteY10" fmla="*/ 328936 h 391813"/>
                <a:gd name="connsiteX11" fmla="*/ 293948 w 533878"/>
                <a:gd name="connsiteY11" fmla="*/ 304999 h 391813"/>
                <a:gd name="connsiteX12" fmla="*/ 209337 w 533878"/>
                <a:gd name="connsiteY12" fmla="*/ 261962 h 391813"/>
                <a:gd name="connsiteX13" fmla="*/ 155112 w 533878"/>
                <a:gd name="connsiteY13" fmla="*/ 271487 h 391813"/>
                <a:gd name="connsiteX14" fmla="*/ 78513 w 533878"/>
                <a:gd name="connsiteY14" fmla="*/ 285849 h 391813"/>
                <a:gd name="connsiteX15" fmla="*/ 16277 w 533878"/>
                <a:gd name="connsiteY15" fmla="*/ 204463 h 391813"/>
                <a:gd name="connsiteX16" fmla="*/ 1915 w 533878"/>
                <a:gd name="connsiteY16" fmla="*/ 137439 h 391813"/>
                <a:gd name="connsiteX17" fmla="*/ 49789 w 533878"/>
                <a:gd name="connsiteY17" fmla="*/ 108714 h 391813"/>
                <a:gd name="connsiteX18" fmla="*/ 135963 w 533878"/>
                <a:gd name="connsiteY18" fmla="*/ 89564 h 391813"/>
                <a:gd name="connsiteX19" fmla="*/ 183837 w 533878"/>
                <a:gd name="connsiteY19" fmla="*/ 56052 h 391813"/>
                <a:gd name="connsiteX0" fmla="*/ 183837 w 533878"/>
                <a:gd name="connsiteY0" fmla="*/ 56052 h 391813"/>
                <a:gd name="connsiteX1" fmla="*/ 207774 w 533878"/>
                <a:gd name="connsiteY1" fmla="*/ 3390 h 391813"/>
                <a:gd name="connsiteX2" fmla="*/ 427996 w 533878"/>
                <a:gd name="connsiteY2" fmla="*/ 8178 h 391813"/>
                <a:gd name="connsiteX3" fmla="*/ 518957 w 533878"/>
                <a:gd name="connsiteY3" fmla="*/ 32115 h 391813"/>
                <a:gd name="connsiteX4" fmla="*/ 475871 w 533878"/>
                <a:gd name="connsiteY4" fmla="*/ 123076 h 391813"/>
                <a:gd name="connsiteX5" fmla="*/ 509383 w 533878"/>
                <a:gd name="connsiteY5" fmla="*/ 170951 h 391813"/>
                <a:gd name="connsiteX6" fmla="*/ 533320 w 533878"/>
                <a:gd name="connsiteY6" fmla="*/ 214038 h 391813"/>
                <a:gd name="connsiteX7" fmla="*/ 485445 w 533878"/>
                <a:gd name="connsiteY7" fmla="*/ 300211 h 391813"/>
                <a:gd name="connsiteX8" fmla="*/ 437571 w 533878"/>
                <a:gd name="connsiteY8" fmla="*/ 357661 h 391813"/>
                <a:gd name="connsiteX9" fmla="*/ 423209 w 533878"/>
                <a:gd name="connsiteY9" fmla="*/ 391173 h 391813"/>
                <a:gd name="connsiteX10" fmla="*/ 375334 w 533878"/>
                <a:gd name="connsiteY10" fmla="*/ 328936 h 391813"/>
                <a:gd name="connsiteX11" fmla="*/ 293948 w 533878"/>
                <a:gd name="connsiteY11" fmla="*/ 304999 h 391813"/>
                <a:gd name="connsiteX12" fmla="*/ 209337 w 533878"/>
                <a:gd name="connsiteY12" fmla="*/ 261962 h 391813"/>
                <a:gd name="connsiteX13" fmla="*/ 142412 w 533878"/>
                <a:gd name="connsiteY13" fmla="*/ 261962 h 391813"/>
                <a:gd name="connsiteX14" fmla="*/ 78513 w 533878"/>
                <a:gd name="connsiteY14" fmla="*/ 285849 h 391813"/>
                <a:gd name="connsiteX15" fmla="*/ 16277 w 533878"/>
                <a:gd name="connsiteY15" fmla="*/ 204463 h 391813"/>
                <a:gd name="connsiteX16" fmla="*/ 1915 w 533878"/>
                <a:gd name="connsiteY16" fmla="*/ 137439 h 391813"/>
                <a:gd name="connsiteX17" fmla="*/ 49789 w 533878"/>
                <a:gd name="connsiteY17" fmla="*/ 108714 h 391813"/>
                <a:gd name="connsiteX18" fmla="*/ 135963 w 533878"/>
                <a:gd name="connsiteY18" fmla="*/ 89564 h 391813"/>
                <a:gd name="connsiteX19" fmla="*/ 183837 w 533878"/>
                <a:gd name="connsiteY19" fmla="*/ 56052 h 391813"/>
                <a:gd name="connsiteX0" fmla="*/ 183712 w 533753"/>
                <a:gd name="connsiteY0" fmla="*/ 56052 h 391813"/>
                <a:gd name="connsiteX1" fmla="*/ 207649 w 533753"/>
                <a:gd name="connsiteY1" fmla="*/ 3390 h 391813"/>
                <a:gd name="connsiteX2" fmla="*/ 427871 w 533753"/>
                <a:gd name="connsiteY2" fmla="*/ 8178 h 391813"/>
                <a:gd name="connsiteX3" fmla="*/ 518832 w 533753"/>
                <a:gd name="connsiteY3" fmla="*/ 32115 h 391813"/>
                <a:gd name="connsiteX4" fmla="*/ 475746 w 533753"/>
                <a:gd name="connsiteY4" fmla="*/ 123076 h 391813"/>
                <a:gd name="connsiteX5" fmla="*/ 509258 w 533753"/>
                <a:gd name="connsiteY5" fmla="*/ 170951 h 391813"/>
                <a:gd name="connsiteX6" fmla="*/ 533195 w 533753"/>
                <a:gd name="connsiteY6" fmla="*/ 214038 h 391813"/>
                <a:gd name="connsiteX7" fmla="*/ 485320 w 533753"/>
                <a:gd name="connsiteY7" fmla="*/ 300211 h 391813"/>
                <a:gd name="connsiteX8" fmla="*/ 437446 w 533753"/>
                <a:gd name="connsiteY8" fmla="*/ 357661 h 391813"/>
                <a:gd name="connsiteX9" fmla="*/ 423084 w 533753"/>
                <a:gd name="connsiteY9" fmla="*/ 391173 h 391813"/>
                <a:gd name="connsiteX10" fmla="*/ 375209 w 533753"/>
                <a:gd name="connsiteY10" fmla="*/ 328936 h 391813"/>
                <a:gd name="connsiteX11" fmla="*/ 293823 w 533753"/>
                <a:gd name="connsiteY11" fmla="*/ 304999 h 391813"/>
                <a:gd name="connsiteX12" fmla="*/ 209212 w 533753"/>
                <a:gd name="connsiteY12" fmla="*/ 261962 h 391813"/>
                <a:gd name="connsiteX13" fmla="*/ 142287 w 533753"/>
                <a:gd name="connsiteY13" fmla="*/ 261962 h 391813"/>
                <a:gd name="connsiteX14" fmla="*/ 72038 w 533753"/>
                <a:gd name="connsiteY14" fmla="*/ 276324 h 391813"/>
                <a:gd name="connsiteX15" fmla="*/ 16152 w 533753"/>
                <a:gd name="connsiteY15" fmla="*/ 204463 h 391813"/>
                <a:gd name="connsiteX16" fmla="*/ 1790 w 533753"/>
                <a:gd name="connsiteY16" fmla="*/ 137439 h 391813"/>
                <a:gd name="connsiteX17" fmla="*/ 49664 w 533753"/>
                <a:gd name="connsiteY17" fmla="*/ 108714 h 391813"/>
                <a:gd name="connsiteX18" fmla="*/ 135838 w 533753"/>
                <a:gd name="connsiteY18" fmla="*/ 89564 h 391813"/>
                <a:gd name="connsiteX19" fmla="*/ 183712 w 533753"/>
                <a:gd name="connsiteY19" fmla="*/ 56052 h 391813"/>
                <a:gd name="connsiteX0" fmla="*/ 184358 w 534399"/>
                <a:gd name="connsiteY0" fmla="*/ 56052 h 391813"/>
                <a:gd name="connsiteX1" fmla="*/ 208295 w 534399"/>
                <a:gd name="connsiteY1" fmla="*/ 3390 h 391813"/>
                <a:gd name="connsiteX2" fmla="*/ 428517 w 534399"/>
                <a:gd name="connsiteY2" fmla="*/ 8178 h 391813"/>
                <a:gd name="connsiteX3" fmla="*/ 519478 w 534399"/>
                <a:gd name="connsiteY3" fmla="*/ 32115 h 391813"/>
                <a:gd name="connsiteX4" fmla="*/ 476392 w 534399"/>
                <a:gd name="connsiteY4" fmla="*/ 123076 h 391813"/>
                <a:gd name="connsiteX5" fmla="*/ 509904 w 534399"/>
                <a:gd name="connsiteY5" fmla="*/ 170951 h 391813"/>
                <a:gd name="connsiteX6" fmla="*/ 533841 w 534399"/>
                <a:gd name="connsiteY6" fmla="*/ 214038 h 391813"/>
                <a:gd name="connsiteX7" fmla="*/ 485966 w 534399"/>
                <a:gd name="connsiteY7" fmla="*/ 300211 h 391813"/>
                <a:gd name="connsiteX8" fmla="*/ 438092 w 534399"/>
                <a:gd name="connsiteY8" fmla="*/ 357661 h 391813"/>
                <a:gd name="connsiteX9" fmla="*/ 423730 w 534399"/>
                <a:gd name="connsiteY9" fmla="*/ 391173 h 391813"/>
                <a:gd name="connsiteX10" fmla="*/ 375855 w 534399"/>
                <a:gd name="connsiteY10" fmla="*/ 328936 h 391813"/>
                <a:gd name="connsiteX11" fmla="*/ 294469 w 534399"/>
                <a:gd name="connsiteY11" fmla="*/ 304999 h 391813"/>
                <a:gd name="connsiteX12" fmla="*/ 209858 w 534399"/>
                <a:gd name="connsiteY12" fmla="*/ 261962 h 391813"/>
                <a:gd name="connsiteX13" fmla="*/ 142933 w 534399"/>
                <a:gd name="connsiteY13" fmla="*/ 261962 h 391813"/>
                <a:gd name="connsiteX14" fmla="*/ 72684 w 534399"/>
                <a:gd name="connsiteY14" fmla="*/ 276324 h 391813"/>
                <a:gd name="connsiteX15" fmla="*/ 16798 w 534399"/>
                <a:gd name="connsiteY15" fmla="*/ 204463 h 391813"/>
                <a:gd name="connsiteX16" fmla="*/ 2436 w 534399"/>
                <a:gd name="connsiteY16" fmla="*/ 137439 h 391813"/>
                <a:gd name="connsiteX17" fmla="*/ 59835 w 534399"/>
                <a:gd name="connsiteY17" fmla="*/ 115064 h 391813"/>
                <a:gd name="connsiteX18" fmla="*/ 136484 w 534399"/>
                <a:gd name="connsiteY18" fmla="*/ 89564 h 391813"/>
                <a:gd name="connsiteX19" fmla="*/ 184358 w 534399"/>
                <a:gd name="connsiteY19" fmla="*/ 56052 h 391813"/>
                <a:gd name="connsiteX0" fmla="*/ 184358 w 534399"/>
                <a:gd name="connsiteY0" fmla="*/ 56052 h 391813"/>
                <a:gd name="connsiteX1" fmla="*/ 208295 w 534399"/>
                <a:gd name="connsiteY1" fmla="*/ 3390 h 391813"/>
                <a:gd name="connsiteX2" fmla="*/ 428517 w 534399"/>
                <a:gd name="connsiteY2" fmla="*/ 8178 h 391813"/>
                <a:gd name="connsiteX3" fmla="*/ 519478 w 534399"/>
                <a:gd name="connsiteY3" fmla="*/ 32115 h 391813"/>
                <a:gd name="connsiteX4" fmla="*/ 476392 w 534399"/>
                <a:gd name="connsiteY4" fmla="*/ 123076 h 391813"/>
                <a:gd name="connsiteX5" fmla="*/ 509904 w 534399"/>
                <a:gd name="connsiteY5" fmla="*/ 170951 h 391813"/>
                <a:gd name="connsiteX6" fmla="*/ 533841 w 534399"/>
                <a:gd name="connsiteY6" fmla="*/ 214038 h 391813"/>
                <a:gd name="connsiteX7" fmla="*/ 485966 w 534399"/>
                <a:gd name="connsiteY7" fmla="*/ 300211 h 391813"/>
                <a:gd name="connsiteX8" fmla="*/ 438092 w 534399"/>
                <a:gd name="connsiteY8" fmla="*/ 357661 h 391813"/>
                <a:gd name="connsiteX9" fmla="*/ 423730 w 534399"/>
                <a:gd name="connsiteY9" fmla="*/ 391173 h 391813"/>
                <a:gd name="connsiteX10" fmla="*/ 375855 w 534399"/>
                <a:gd name="connsiteY10" fmla="*/ 328936 h 391813"/>
                <a:gd name="connsiteX11" fmla="*/ 294469 w 534399"/>
                <a:gd name="connsiteY11" fmla="*/ 304999 h 391813"/>
                <a:gd name="connsiteX12" fmla="*/ 209858 w 534399"/>
                <a:gd name="connsiteY12" fmla="*/ 261962 h 391813"/>
                <a:gd name="connsiteX13" fmla="*/ 142933 w 534399"/>
                <a:gd name="connsiteY13" fmla="*/ 261962 h 391813"/>
                <a:gd name="connsiteX14" fmla="*/ 72684 w 534399"/>
                <a:gd name="connsiteY14" fmla="*/ 276324 h 391813"/>
                <a:gd name="connsiteX15" fmla="*/ 16798 w 534399"/>
                <a:gd name="connsiteY15" fmla="*/ 204463 h 391813"/>
                <a:gd name="connsiteX16" fmla="*/ 2436 w 534399"/>
                <a:gd name="connsiteY16" fmla="*/ 137439 h 391813"/>
                <a:gd name="connsiteX17" fmla="*/ 59835 w 534399"/>
                <a:gd name="connsiteY17" fmla="*/ 115064 h 391813"/>
                <a:gd name="connsiteX18" fmla="*/ 146009 w 534399"/>
                <a:gd name="connsiteY18" fmla="*/ 92739 h 391813"/>
                <a:gd name="connsiteX19" fmla="*/ 184358 w 534399"/>
                <a:gd name="connsiteY19" fmla="*/ 56052 h 391813"/>
                <a:gd name="connsiteX0" fmla="*/ 184358 w 534508"/>
                <a:gd name="connsiteY0" fmla="*/ 56052 h 391813"/>
                <a:gd name="connsiteX1" fmla="*/ 208295 w 534508"/>
                <a:gd name="connsiteY1" fmla="*/ 3390 h 391813"/>
                <a:gd name="connsiteX2" fmla="*/ 428517 w 534508"/>
                <a:gd name="connsiteY2" fmla="*/ 8178 h 391813"/>
                <a:gd name="connsiteX3" fmla="*/ 519478 w 534508"/>
                <a:gd name="connsiteY3" fmla="*/ 32115 h 391813"/>
                <a:gd name="connsiteX4" fmla="*/ 454167 w 534508"/>
                <a:gd name="connsiteY4" fmla="*/ 119901 h 391813"/>
                <a:gd name="connsiteX5" fmla="*/ 509904 w 534508"/>
                <a:gd name="connsiteY5" fmla="*/ 170951 h 391813"/>
                <a:gd name="connsiteX6" fmla="*/ 533841 w 534508"/>
                <a:gd name="connsiteY6" fmla="*/ 214038 h 391813"/>
                <a:gd name="connsiteX7" fmla="*/ 485966 w 534508"/>
                <a:gd name="connsiteY7" fmla="*/ 300211 h 391813"/>
                <a:gd name="connsiteX8" fmla="*/ 438092 w 534508"/>
                <a:gd name="connsiteY8" fmla="*/ 357661 h 391813"/>
                <a:gd name="connsiteX9" fmla="*/ 423730 w 534508"/>
                <a:gd name="connsiteY9" fmla="*/ 391173 h 391813"/>
                <a:gd name="connsiteX10" fmla="*/ 375855 w 534508"/>
                <a:gd name="connsiteY10" fmla="*/ 328936 h 391813"/>
                <a:gd name="connsiteX11" fmla="*/ 294469 w 534508"/>
                <a:gd name="connsiteY11" fmla="*/ 304999 h 391813"/>
                <a:gd name="connsiteX12" fmla="*/ 209858 w 534508"/>
                <a:gd name="connsiteY12" fmla="*/ 261962 h 391813"/>
                <a:gd name="connsiteX13" fmla="*/ 142933 w 534508"/>
                <a:gd name="connsiteY13" fmla="*/ 261962 h 391813"/>
                <a:gd name="connsiteX14" fmla="*/ 72684 w 534508"/>
                <a:gd name="connsiteY14" fmla="*/ 276324 h 391813"/>
                <a:gd name="connsiteX15" fmla="*/ 16798 w 534508"/>
                <a:gd name="connsiteY15" fmla="*/ 204463 h 391813"/>
                <a:gd name="connsiteX16" fmla="*/ 2436 w 534508"/>
                <a:gd name="connsiteY16" fmla="*/ 137439 h 391813"/>
                <a:gd name="connsiteX17" fmla="*/ 59835 w 534508"/>
                <a:gd name="connsiteY17" fmla="*/ 115064 h 391813"/>
                <a:gd name="connsiteX18" fmla="*/ 146009 w 534508"/>
                <a:gd name="connsiteY18" fmla="*/ 92739 h 391813"/>
                <a:gd name="connsiteX19" fmla="*/ 184358 w 534508"/>
                <a:gd name="connsiteY19" fmla="*/ 56052 h 391813"/>
                <a:gd name="connsiteX0" fmla="*/ 184358 w 534018"/>
                <a:gd name="connsiteY0" fmla="*/ 56052 h 391813"/>
                <a:gd name="connsiteX1" fmla="*/ 208295 w 534018"/>
                <a:gd name="connsiteY1" fmla="*/ 3390 h 391813"/>
                <a:gd name="connsiteX2" fmla="*/ 428517 w 534018"/>
                <a:gd name="connsiteY2" fmla="*/ 8178 h 391813"/>
                <a:gd name="connsiteX3" fmla="*/ 519478 w 534018"/>
                <a:gd name="connsiteY3" fmla="*/ 32115 h 391813"/>
                <a:gd name="connsiteX4" fmla="*/ 454167 w 534018"/>
                <a:gd name="connsiteY4" fmla="*/ 119901 h 391813"/>
                <a:gd name="connsiteX5" fmla="*/ 500379 w 534018"/>
                <a:gd name="connsiteY5" fmla="*/ 186826 h 391813"/>
                <a:gd name="connsiteX6" fmla="*/ 533841 w 534018"/>
                <a:gd name="connsiteY6" fmla="*/ 214038 h 391813"/>
                <a:gd name="connsiteX7" fmla="*/ 485966 w 534018"/>
                <a:gd name="connsiteY7" fmla="*/ 300211 h 391813"/>
                <a:gd name="connsiteX8" fmla="*/ 438092 w 534018"/>
                <a:gd name="connsiteY8" fmla="*/ 357661 h 391813"/>
                <a:gd name="connsiteX9" fmla="*/ 423730 w 534018"/>
                <a:gd name="connsiteY9" fmla="*/ 391173 h 391813"/>
                <a:gd name="connsiteX10" fmla="*/ 375855 w 534018"/>
                <a:gd name="connsiteY10" fmla="*/ 328936 h 391813"/>
                <a:gd name="connsiteX11" fmla="*/ 294469 w 534018"/>
                <a:gd name="connsiteY11" fmla="*/ 304999 h 391813"/>
                <a:gd name="connsiteX12" fmla="*/ 209858 w 534018"/>
                <a:gd name="connsiteY12" fmla="*/ 261962 h 391813"/>
                <a:gd name="connsiteX13" fmla="*/ 142933 w 534018"/>
                <a:gd name="connsiteY13" fmla="*/ 261962 h 391813"/>
                <a:gd name="connsiteX14" fmla="*/ 72684 w 534018"/>
                <a:gd name="connsiteY14" fmla="*/ 276324 h 391813"/>
                <a:gd name="connsiteX15" fmla="*/ 16798 w 534018"/>
                <a:gd name="connsiteY15" fmla="*/ 204463 h 391813"/>
                <a:gd name="connsiteX16" fmla="*/ 2436 w 534018"/>
                <a:gd name="connsiteY16" fmla="*/ 137439 h 391813"/>
                <a:gd name="connsiteX17" fmla="*/ 59835 w 534018"/>
                <a:gd name="connsiteY17" fmla="*/ 115064 h 391813"/>
                <a:gd name="connsiteX18" fmla="*/ 146009 w 534018"/>
                <a:gd name="connsiteY18" fmla="*/ 92739 h 391813"/>
                <a:gd name="connsiteX19" fmla="*/ 184358 w 534018"/>
                <a:gd name="connsiteY19" fmla="*/ 56052 h 391813"/>
                <a:gd name="connsiteX0" fmla="*/ 184358 w 521450"/>
                <a:gd name="connsiteY0" fmla="*/ 56052 h 391813"/>
                <a:gd name="connsiteX1" fmla="*/ 208295 w 521450"/>
                <a:gd name="connsiteY1" fmla="*/ 3390 h 391813"/>
                <a:gd name="connsiteX2" fmla="*/ 428517 w 521450"/>
                <a:gd name="connsiteY2" fmla="*/ 8178 h 391813"/>
                <a:gd name="connsiteX3" fmla="*/ 519478 w 521450"/>
                <a:gd name="connsiteY3" fmla="*/ 32115 h 391813"/>
                <a:gd name="connsiteX4" fmla="*/ 454167 w 521450"/>
                <a:gd name="connsiteY4" fmla="*/ 119901 h 391813"/>
                <a:gd name="connsiteX5" fmla="*/ 500379 w 521450"/>
                <a:gd name="connsiteY5" fmla="*/ 186826 h 391813"/>
                <a:gd name="connsiteX6" fmla="*/ 521141 w 521450"/>
                <a:gd name="connsiteY6" fmla="*/ 226738 h 391813"/>
                <a:gd name="connsiteX7" fmla="*/ 485966 w 521450"/>
                <a:gd name="connsiteY7" fmla="*/ 300211 h 391813"/>
                <a:gd name="connsiteX8" fmla="*/ 438092 w 521450"/>
                <a:gd name="connsiteY8" fmla="*/ 357661 h 391813"/>
                <a:gd name="connsiteX9" fmla="*/ 423730 w 521450"/>
                <a:gd name="connsiteY9" fmla="*/ 391173 h 391813"/>
                <a:gd name="connsiteX10" fmla="*/ 375855 w 521450"/>
                <a:gd name="connsiteY10" fmla="*/ 328936 h 391813"/>
                <a:gd name="connsiteX11" fmla="*/ 294469 w 521450"/>
                <a:gd name="connsiteY11" fmla="*/ 304999 h 391813"/>
                <a:gd name="connsiteX12" fmla="*/ 209858 w 521450"/>
                <a:gd name="connsiteY12" fmla="*/ 261962 h 391813"/>
                <a:gd name="connsiteX13" fmla="*/ 142933 w 521450"/>
                <a:gd name="connsiteY13" fmla="*/ 261962 h 391813"/>
                <a:gd name="connsiteX14" fmla="*/ 72684 w 521450"/>
                <a:gd name="connsiteY14" fmla="*/ 276324 h 391813"/>
                <a:gd name="connsiteX15" fmla="*/ 16798 w 521450"/>
                <a:gd name="connsiteY15" fmla="*/ 204463 h 391813"/>
                <a:gd name="connsiteX16" fmla="*/ 2436 w 521450"/>
                <a:gd name="connsiteY16" fmla="*/ 137439 h 391813"/>
                <a:gd name="connsiteX17" fmla="*/ 59835 w 521450"/>
                <a:gd name="connsiteY17" fmla="*/ 115064 h 391813"/>
                <a:gd name="connsiteX18" fmla="*/ 146009 w 521450"/>
                <a:gd name="connsiteY18" fmla="*/ 92739 h 391813"/>
                <a:gd name="connsiteX19" fmla="*/ 184358 w 521450"/>
                <a:gd name="connsiteY19" fmla="*/ 56052 h 391813"/>
                <a:gd name="connsiteX0" fmla="*/ 184358 w 521450"/>
                <a:gd name="connsiteY0" fmla="*/ 56052 h 391936"/>
                <a:gd name="connsiteX1" fmla="*/ 208295 w 521450"/>
                <a:gd name="connsiteY1" fmla="*/ 3390 h 391936"/>
                <a:gd name="connsiteX2" fmla="*/ 428517 w 521450"/>
                <a:gd name="connsiteY2" fmla="*/ 8178 h 391936"/>
                <a:gd name="connsiteX3" fmla="*/ 519478 w 521450"/>
                <a:gd name="connsiteY3" fmla="*/ 32115 h 391936"/>
                <a:gd name="connsiteX4" fmla="*/ 454167 w 521450"/>
                <a:gd name="connsiteY4" fmla="*/ 119901 h 391936"/>
                <a:gd name="connsiteX5" fmla="*/ 500379 w 521450"/>
                <a:gd name="connsiteY5" fmla="*/ 186826 h 391936"/>
                <a:gd name="connsiteX6" fmla="*/ 521141 w 521450"/>
                <a:gd name="connsiteY6" fmla="*/ 226738 h 391936"/>
                <a:gd name="connsiteX7" fmla="*/ 485966 w 521450"/>
                <a:gd name="connsiteY7" fmla="*/ 300211 h 391936"/>
                <a:gd name="connsiteX8" fmla="*/ 438092 w 521450"/>
                <a:gd name="connsiteY8" fmla="*/ 357661 h 391936"/>
                <a:gd name="connsiteX9" fmla="*/ 423730 w 521450"/>
                <a:gd name="connsiteY9" fmla="*/ 391173 h 391936"/>
                <a:gd name="connsiteX10" fmla="*/ 394905 w 521450"/>
                <a:gd name="connsiteY10" fmla="*/ 325761 h 391936"/>
                <a:gd name="connsiteX11" fmla="*/ 294469 w 521450"/>
                <a:gd name="connsiteY11" fmla="*/ 304999 h 391936"/>
                <a:gd name="connsiteX12" fmla="*/ 209858 w 521450"/>
                <a:gd name="connsiteY12" fmla="*/ 261962 h 391936"/>
                <a:gd name="connsiteX13" fmla="*/ 142933 w 521450"/>
                <a:gd name="connsiteY13" fmla="*/ 261962 h 391936"/>
                <a:gd name="connsiteX14" fmla="*/ 72684 w 521450"/>
                <a:gd name="connsiteY14" fmla="*/ 276324 h 391936"/>
                <a:gd name="connsiteX15" fmla="*/ 16798 w 521450"/>
                <a:gd name="connsiteY15" fmla="*/ 204463 h 391936"/>
                <a:gd name="connsiteX16" fmla="*/ 2436 w 521450"/>
                <a:gd name="connsiteY16" fmla="*/ 137439 h 391936"/>
                <a:gd name="connsiteX17" fmla="*/ 59835 w 521450"/>
                <a:gd name="connsiteY17" fmla="*/ 115064 h 391936"/>
                <a:gd name="connsiteX18" fmla="*/ 146009 w 521450"/>
                <a:gd name="connsiteY18" fmla="*/ 92739 h 391936"/>
                <a:gd name="connsiteX19" fmla="*/ 184358 w 521450"/>
                <a:gd name="connsiteY19" fmla="*/ 56052 h 391936"/>
                <a:gd name="connsiteX0" fmla="*/ 184358 w 521450"/>
                <a:gd name="connsiteY0" fmla="*/ 56052 h 391936"/>
                <a:gd name="connsiteX1" fmla="*/ 208295 w 521450"/>
                <a:gd name="connsiteY1" fmla="*/ 3390 h 391936"/>
                <a:gd name="connsiteX2" fmla="*/ 428517 w 521450"/>
                <a:gd name="connsiteY2" fmla="*/ 8178 h 391936"/>
                <a:gd name="connsiteX3" fmla="*/ 519478 w 521450"/>
                <a:gd name="connsiteY3" fmla="*/ 32115 h 391936"/>
                <a:gd name="connsiteX4" fmla="*/ 454167 w 521450"/>
                <a:gd name="connsiteY4" fmla="*/ 119901 h 391936"/>
                <a:gd name="connsiteX5" fmla="*/ 500379 w 521450"/>
                <a:gd name="connsiteY5" fmla="*/ 186826 h 391936"/>
                <a:gd name="connsiteX6" fmla="*/ 521141 w 521450"/>
                <a:gd name="connsiteY6" fmla="*/ 226738 h 391936"/>
                <a:gd name="connsiteX7" fmla="*/ 485966 w 521450"/>
                <a:gd name="connsiteY7" fmla="*/ 300211 h 391936"/>
                <a:gd name="connsiteX8" fmla="*/ 438092 w 521450"/>
                <a:gd name="connsiteY8" fmla="*/ 357661 h 391936"/>
                <a:gd name="connsiteX9" fmla="*/ 423730 w 521450"/>
                <a:gd name="connsiteY9" fmla="*/ 391173 h 391936"/>
                <a:gd name="connsiteX10" fmla="*/ 394905 w 521450"/>
                <a:gd name="connsiteY10" fmla="*/ 325761 h 391936"/>
                <a:gd name="connsiteX11" fmla="*/ 313519 w 521450"/>
                <a:gd name="connsiteY11" fmla="*/ 301824 h 391936"/>
                <a:gd name="connsiteX12" fmla="*/ 209858 w 521450"/>
                <a:gd name="connsiteY12" fmla="*/ 261962 h 391936"/>
                <a:gd name="connsiteX13" fmla="*/ 142933 w 521450"/>
                <a:gd name="connsiteY13" fmla="*/ 261962 h 391936"/>
                <a:gd name="connsiteX14" fmla="*/ 72684 w 521450"/>
                <a:gd name="connsiteY14" fmla="*/ 276324 h 391936"/>
                <a:gd name="connsiteX15" fmla="*/ 16798 w 521450"/>
                <a:gd name="connsiteY15" fmla="*/ 204463 h 391936"/>
                <a:gd name="connsiteX16" fmla="*/ 2436 w 521450"/>
                <a:gd name="connsiteY16" fmla="*/ 137439 h 391936"/>
                <a:gd name="connsiteX17" fmla="*/ 59835 w 521450"/>
                <a:gd name="connsiteY17" fmla="*/ 115064 h 391936"/>
                <a:gd name="connsiteX18" fmla="*/ 146009 w 521450"/>
                <a:gd name="connsiteY18" fmla="*/ 92739 h 391936"/>
                <a:gd name="connsiteX19" fmla="*/ 184358 w 521450"/>
                <a:gd name="connsiteY19" fmla="*/ 56052 h 391936"/>
                <a:gd name="connsiteX0" fmla="*/ 184358 w 521450"/>
                <a:gd name="connsiteY0" fmla="*/ 56052 h 379687"/>
                <a:gd name="connsiteX1" fmla="*/ 208295 w 521450"/>
                <a:gd name="connsiteY1" fmla="*/ 3390 h 379687"/>
                <a:gd name="connsiteX2" fmla="*/ 428517 w 521450"/>
                <a:gd name="connsiteY2" fmla="*/ 8178 h 379687"/>
                <a:gd name="connsiteX3" fmla="*/ 519478 w 521450"/>
                <a:gd name="connsiteY3" fmla="*/ 32115 h 379687"/>
                <a:gd name="connsiteX4" fmla="*/ 454167 w 521450"/>
                <a:gd name="connsiteY4" fmla="*/ 119901 h 379687"/>
                <a:gd name="connsiteX5" fmla="*/ 500379 w 521450"/>
                <a:gd name="connsiteY5" fmla="*/ 186826 h 379687"/>
                <a:gd name="connsiteX6" fmla="*/ 521141 w 521450"/>
                <a:gd name="connsiteY6" fmla="*/ 226738 h 379687"/>
                <a:gd name="connsiteX7" fmla="*/ 485966 w 521450"/>
                <a:gd name="connsiteY7" fmla="*/ 300211 h 379687"/>
                <a:gd name="connsiteX8" fmla="*/ 438092 w 521450"/>
                <a:gd name="connsiteY8" fmla="*/ 357661 h 379687"/>
                <a:gd name="connsiteX9" fmla="*/ 442780 w 521450"/>
                <a:gd name="connsiteY9" fmla="*/ 378473 h 379687"/>
                <a:gd name="connsiteX10" fmla="*/ 394905 w 521450"/>
                <a:gd name="connsiteY10" fmla="*/ 325761 h 379687"/>
                <a:gd name="connsiteX11" fmla="*/ 313519 w 521450"/>
                <a:gd name="connsiteY11" fmla="*/ 301824 h 379687"/>
                <a:gd name="connsiteX12" fmla="*/ 209858 w 521450"/>
                <a:gd name="connsiteY12" fmla="*/ 261962 h 379687"/>
                <a:gd name="connsiteX13" fmla="*/ 142933 w 521450"/>
                <a:gd name="connsiteY13" fmla="*/ 261962 h 379687"/>
                <a:gd name="connsiteX14" fmla="*/ 72684 w 521450"/>
                <a:gd name="connsiteY14" fmla="*/ 276324 h 379687"/>
                <a:gd name="connsiteX15" fmla="*/ 16798 w 521450"/>
                <a:gd name="connsiteY15" fmla="*/ 204463 h 379687"/>
                <a:gd name="connsiteX16" fmla="*/ 2436 w 521450"/>
                <a:gd name="connsiteY16" fmla="*/ 137439 h 379687"/>
                <a:gd name="connsiteX17" fmla="*/ 59835 w 521450"/>
                <a:gd name="connsiteY17" fmla="*/ 115064 h 379687"/>
                <a:gd name="connsiteX18" fmla="*/ 146009 w 521450"/>
                <a:gd name="connsiteY18" fmla="*/ 92739 h 379687"/>
                <a:gd name="connsiteX19" fmla="*/ 184358 w 521450"/>
                <a:gd name="connsiteY19" fmla="*/ 56052 h 379687"/>
                <a:gd name="connsiteX0" fmla="*/ 183455 w 520547"/>
                <a:gd name="connsiteY0" fmla="*/ 56052 h 379687"/>
                <a:gd name="connsiteX1" fmla="*/ 207392 w 520547"/>
                <a:gd name="connsiteY1" fmla="*/ 3390 h 379687"/>
                <a:gd name="connsiteX2" fmla="*/ 427614 w 520547"/>
                <a:gd name="connsiteY2" fmla="*/ 8178 h 379687"/>
                <a:gd name="connsiteX3" fmla="*/ 518575 w 520547"/>
                <a:gd name="connsiteY3" fmla="*/ 32115 h 379687"/>
                <a:gd name="connsiteX4" fmla="*/ 453264 w 520547"/>
                <a:gd name="connsiteY4" fmla="*/ 119901 h 379687"/>
                <a:gd name="connsiteX5" fmla="*/ 499476 w 520547"/>
                <a:gd name="connsiteY5" fmla="*/ 186826 h 379687"/>
                <a:gd name="connsiteX6" fmla="*/ 520238 w 520547"/>
                <a:gd name="connsiteY6" fmla="*/ 226738 h 379687"/>
                <a:gd name="connsiteX7" fmla="*/ 485063 w 520547"/>
                <a:gd name="connsiteY7" fmla="*/ 300211 h 379687"/>
                <a:gd name="connsiteX8" fmla="*/ 437189 w 520547"/>
                <a:gd name="connsiteY8" fmla="*/ 357661 h 379687"/>
                <a:gd name="connsiteX9" fmla="*/ 441877 w 520547"/>
                <a:gd name="connsiteY9" fmla="*/ 378473 h 379687"/>
                <a:gd name="connsiteX10" fmla="*/ 394002 w 520547"/>
                <a:gd name="connsiteY10" fmla="*/ 325761 h 379687"/>
                <a:gd name="connsiteX11" fmla="*/ 312616 w 520547"/>
                <a:gd name="connsiteY11" fmla="*/ 301824 h 379687"/>
                <a:gd name="connsiteX12" fmla="*/ 208955 w 520547"/>
                <a:gd name="connsiteY12" fmla="*/ 261962 h 379687"/>
                <a:gd name="connsiteX13" fmla="*/ 142030 w 520547"/>
                <a:gd name="connsiteY13" fmla="*/ 261962 h 379687"/>
                <a:gd name="connsiteX14" fmla="*/ 71781 w 520547"/>
                <a:gd name="connsiteY14" fmla="*/ 276324 h 379687"/>
                <a:gd name="connsiteX15" fmla="*/ 15895 w 520547"/>
                <a:gd name="connsiteY15" fmla="*/ 204463 h 379687"/>
                <a:gd name="connsiteX16" fmla="*/ 1533 w 520547"/>
                <a:gd name="connsiteY16" fmla="*/ 137439 h 379687"/>
                <a:gd name="connsiteX17" fmla="*/ 45550 w 520547"/>
                <a:gd name="connsiteY17" fmla="*/ 128446 h 379687"/>
                <a:gd name="connsiteX18" fmla="*/ 145106 w 520547"/>
                <a:gd name="connsiteY18" fmla="*/ 92739 h 379687"/>
                <a:gd name="connsiteX19" fmla="*/ 183455 w 520547"/>
                <a:gd name="connsiteY19" fmla="*/ 56052 h 379687"/>
                <a:gd name="connsiteX0" fmla="*/ 187568 w 524660"/>
                <a:gd name="connsiteY0" fmla="*/ 56052 h 379687"/>
                <a:gd name="connsiteX1" fmla="*/ 211505 w 524660"/>
                <a:gd name="connsiteY1" fmla="*/ 3390 h 379687"/>
                <a:gd name="connsiteX2" fmla="*/ 431727 w 524660"/>
                <a:gd name="connsiteY2" fmla="*/ 8178 h 379687"/>
                <a:gd name="connsiteX3" fmla="*/ 522688 w 524660"/>
                <a:gd name="connsiteY3" fmla="*/ 32115 h 379687"/>
                <a:gd name="connsiteX4" fmla="*/ 457377 w 524660"/>
                <a:gd name="connsiteY4" fmla="*/ 119901 h 379687"/>
                <a:gd name="connsiteX5" fmla="*/ 503589 w 524660"/>
                <a:gd name="connsiteY5" fmla="*/ 186826 h 379687"/>
                <a:gd name="connsiteX6" fmla="*/ 524351 w 524660"/>
                <a:gd name="connsiteY6" fmla="*/ 226738 h 379687"/>
                <a:gd name="connsiteX7" fmla="*/ 489176 w 524660"/>
                <a:gd name="connsiteY7" fmla="*/ 300211 h 379687"/>
                <a:gd name="connsiteX8" fmla="*/ 441302 w 524660"/>
                <a:gd name="connsiteY8" fmla="*/ 357661 h 379687"/>
                <a:gd name="connsiteX9" fmla="*/ 445990 w 524660"/>
                <a:gd name="connsiteY9" fmla="*/ 378473 h 379687"/>
                <a:gd name="connsiteX10" fmla="*/ 398115 w 524660"/>
                <a:gd name="connsiteY10" fmla="*/ 325761 h 379687"/>
                <a:gd name="connsiteX11" fmla="*/ 316729 w 524660"/>
                <a:gd name="connsiteY11" fmla="*/ 301824 h 379687"/>
                <a:gd name="connsiteX12" fmla="*/ 213068 w 524660"/>
                <a:gd name="connsiteY12" fmla="*/ 261962 h 379687"/>
                <a:gd name="connsiteX13" fmla="*/ 146143 w 524660"/>
                <a:gd name="connsiteY13" fmla="*/ 261962 h 379687"/>
                <a:gd name="connsiteX14" fmla="*/ 75894 w 524660"/>
                <a:gd name="connsiteY14" fmla="*/ 276324 h 379687"/>
                <a:gd name="connsiteX15" fmla="*/ 20008 w 524660"/>
                <a:gd name="connsiteY15" fmla="*/ 204463 h 379687"/>
                <a:gd name="connsiteX16" fmla="*/ 1186 w 524660"/>
                <a:gd name="connsiteY16" fmla="*/ 159741 h 379687"/>
                <a:gd name="connsiteX17" fmla="*/ 49663 w 524660"/>
                <a:gd name="connsiteY17" fmla="*/ 128446 h 379687"/>
                <a:gd name="connsiteX18" fmla="*/ 149219 w 524660"/>
                <a:gd name="connsiteY18" fmla="*/ 92739 h 379687"/>
                <a:gd name="connsiteX19" fmla="*/ 187568 w 524660"/>
                <a:gd name="connsiteY19" fmla="*/ 56052 h 37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24660" h="379687">
                  <a:moveTo>
                    <a:pt x="187568" y="56052"/>
                  </a:moveTo>
                  <a:cubicBezTo>
                    <a:pt x="197949" y="41161"/>
                    <a:pt x="170812" y="11369"/>
                    <a:pt x="211505" y="3390"/>
                  </a:cubicBezTo>
                  <a:cubicBezTo>
                    <a:pt x="252198" y="-4589"/>
                    <a:pt x="379863" y="3390"/>
                    <a:pt x="431727" y="8178"/>
                  </a:cubicBezTo>
                  <a:cubicBezTo>
                    <a:pt x="483591" y="12966"/>
                    <a:pt x="518413" y="13494"/>
                    <a:pt x="522688" y="32115"/>
                  </a:cubicBezTo>
                  <a:cubicBezTo>
                    <a:pt x="526963" y="50736"/>
                    <a:pt x="460560" y="94116"/>
                    <a:pt x="457377" y="119901"/>
                  </a:cubicBezTo>
                  <a:cubicBezTo>
                    <a:pt x="454194" y="145686"/>
                    <a:pt x="492427" y="169020"/>
                    <a:pt x="503589" y="186826"/>
                  </a:cubicBezTo>
                  <a:cubicBezTo>
                    <a:pt x="514751" y="204632"/>
                    <a:pt x="526753" y="207841"/>
                    <a:pt x="524351" y="226738"/>
                  </a:cubicBezTo>
                  <a:cubicBezTo>
                    <a:pt x="521949" y="245635"/>
                    <a:pt x="503018" y="278391"/>
                    <a:pt x="489176" y="300211"/>
                  </a:cubicBezTo>
                  <a:cubicBezTo>
                    <a:pt x="475335" y="322032"/>
                    <a:pt x="448500" y="344617"/>
                    <a:pt x="441302" y="357661"/>
                  </a:cubicBezTo>
                  <a:cubicBezTo>
                    <a:pt x="434104" y="370705"/>
                    <a:pt x="453188" y="383790"/>
                    <a:pt x="445990" y="378473"/>
                  </a:cubicBezTo>
                  <a:cubicBezTo>
                    <a:pt x="438792" y="373156"/>
                    <a:pt x="419659" y="338536"/>
                    <a:pt x="398115" y="325761"/>
                  </a:cubicBezTo>
                  <a:cubicBezTo>
                    <a:pt x="376572" y="312986"/>
                    <a:pt x="347570" y="312457"/>
                    <a:pt x="316729" y="301824"/>
                  </a:cubicBezTo>
                  <a:cubicBezTo>
                    <a:pt x="285888" y="291191"/>
                    <a:pt x="241499" y="268606"/>
                    <a:pt x="213068" y="261962"/>
                  </a:cubicBezTo>
                  <a:cubicBezTo>
                    <a:pt x="184637" y="255318"/>
                    <a:pt x="169005" y="259568"/>
                    <a:pt x="146143" y="261962"/>
                  </a:cubicBezTo>
                  <a:cubicBezTo>
                    <a:pt x="123281" y="264356"/>
                    <a:pt x="96916" y="285907"/>
                    <a:pt x="75894" y="276324"/>
                  </a:cubicBezTo>
                  <a:cubicBezTo>
                    <a:pt x="54872" y="266741"/>
                    <a:pt x="32459" y="223893"/>
                    <a:pt x="20008" y="204463"/>
                  </a:cubicBezTo>
                  <a:cubicBezTo>
                    <a:pt x="7557" y="185033"/>
                    <a:pt x="-3756" y="172410"/>
                    <a:pt x="1186" y="159741"/>
                  </a:cubicBezTo>
                  <a:cubicBezTo>
                    <a:pt x="6128" y="147072"/>
                    <a:pt x="27322" y="136425"/>
                    <a:pt x="49663" y="128446"/>
                  </a:cubicBezTo>
                  <a:cubicBezTo>
                    <a:pt x="72004" y="120467"/>
                    <a:pt x="126235" y="104805"/>
                    <a:pt x="149219" y="92739"/>
                  </a:cubicBezTo>
                  <a:cubicBezTo>
                    <a:pt x="172203" y="80673"/>
                    <a:pt x="177187" y="70944"/>
                    <a:pt x="187568" y="560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A22340B7-5EB6-7B3D-9E7F-5B8CA6826B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10220" y="2761978"/>
              <a:ext cx="17061" cy="616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89DE50D6-35AE-A3C3-9CF9-EC3E38A31B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5292" y="2700343"/>
              <a:ext cx="17061" cy="616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0D07C1DA-14C0-67C5-E2D3-7A2E0B2A8AB4}"/>
                </a:ext>
              </a:extLst>
            </p:cNvPr>
            <p:cNvCxnSpPr>
              <a:cxnSpLocks/>
              <a:endCxn id="31" idx="0"/>
            </p:cNvCxnSpPr>
            <p:nvPr/>
          </p:nvCxnSpPr>
          <p:spPr>
            <a:xfrm flipV="1">
              <a:off x="6099741" y="3847200"/>
              <a:ext cx="135284" cy="36116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8B11494-C27A-A488-F5CE-CE851E999C7A}"/>
                </a:ext>
              </a:extLst>
            </p:cNvPr>
            <p:cNvGrpSpPr/>
            <p:nvPr/>
          </p:nvGrpSpPr>
          <p:grpSpPr>
            <a:xfrm>
              <a:off x="6082716" y="3948022"/>
              <a:ext cx="66125" cy="189290"/>
              <a:chOff x="926534" y="3239710"/>
              <a:chExt cx="66125" cy="189290"/>
            </a:xfrm>
          </p:grpSpPr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B06E7CD2-F1E2-2B38-3BE6-675E9352E9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0875" y="3239710"/>
                <a:ext cx="61784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25">
                <a:extLst>
                  <a:ext uri="{FF2B5EF4-FFF2-40B4-BE49-F238E27FC236}">
                    <a16:creationId xmlns:a16="http://schemas.microsoft.com/office/drawing/2014/main" id="{48F46129-3879-9497-5317-74373399C1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6534" y="3349744"/>
                <a:ext cx="61784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26">
                <a:extLst>
                  <a:ext uri="{FF2B5EF4-FFF2-40B4-BE49-F238E27FC236}">
                    <a16:creationId xmlns:a16="http://schemas.microsoft.com/office/drawing/2014/main" id="{9F0F1E07-91E2-E4AD-3E24-29AF5C5062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0875" y="3429000"/>
                <a:ext cx="61784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4E638FB8-BA83-6A6C-45C0-0F05EEDB020A}"/>
                </a:ext>
              </a:extLst>
            </p:cNvPr>
            <p:cNvCxnSpPr>
              <a:cxnSpLocks/>
            </p:cNvCxnSpPr>
            <p:nvPr/>
          </p:nvCxnSpPr>
          <p:spPr>
            <a:xfrm>
              <a:off x="6083530" y="4024003"/>
              <a:ext cx="6178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6C37F3D8-490B-CB54-3B58-BDA33328A085}"/>
                </a:ext>
              </a:extLst>
            </p:cNvPr>
            <p:cNvCxnSpPr>
              <a:cxnSpLocks/>
            </p:cNvCxnSpPr>
            <p:nvPr/>
          </p:nvCxnSpPr>
          <p:spPr>
            <a:xfrm>
              <a:off x="6083530" y="3911026"/>
              <a:ext cx="6178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7B24DC1E-3403-C222-5B05-3D446E68EADB}"/>
                </a:ext>
              </a:extLst>
            </p:cNvPr>
            <p:cNvCxnSpPr>
              <a:cxnSpLocks/>
            </p:cNvCxnSpPr>
            <p:nvPr/>
          </p:nvCxnSpPr>
          <p:spPr>
            <a:xfrm>
              <a:off x="6082716" y="3989032"/>
              <a:ext cx="6178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854603B2-840B-48C4-C2B9-3962665D3094}"/>
                </a:ext>
              </a:extLst>
            </p:cNvPr>
            <p:cNvCxnSpPr>
              <a:cxnSpLocks/>
            </p:cNvCxnSpPr>
            <p:nvPr/>
          </p:nvCxnSpPr>
          <p:spPr>
            <a:xfrm>
              <a:off x="6082716" y="3883316"/>
              <a:ext cx="6178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0C5EBA58-19C4-9027-AA80-B500716B551F}"/>
                </a:ext>
              </a:extLst>
            </p:cNvPr>
            <p:cNvCxnSpPr>
              <a:cxnSpLocks/>
            </p:cNvCxnSpPr>
            <p:nvPr/>
          </p:nvCxnSpPr>
          <p:spPr>
            <a:xfrm>
              <a:off x="6077776" y="4166144"/>
              <a:ext cx="6178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06667246-8420-11A5-F1BF-C12AA330A115}"/>
                </a:ext>
              </a:extLst>
            </p:cNvPr>
            <p:cNvCxnSpPr>
              <a:cxnSpLocks/>
            </p:cNvCxnSpPr>
            <p:nvPr/>
          </p:nvCxnSpPr>
          <p:spPr>
            <a:xfrm>
              <a:off x="6078775" y="4105720"/>
              <a:ext cx="6178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Forme libre 23">
              <a:extLst>
                <a:ext uri="{FF2B5EF4-FFF2-40B4-BE49-F238E27FC236}">
                  <a16:creationId xmlns:a16="http://schemas.microsoft.com/office/drawing/2014/main" id="{5FAEB8F8-5F36-776C-2807-F19F7F0BEF87}"/>
                </a:ext>
              </a:extLst>
            </p:cNvPr>
            <p:cNvSpPr/>
            <p:nvPr/>
          </p:nvSpPr>
          <p:spPr>
            <a:xfrm>
              <a:off x="6432023" y="2810108"/>
              <a:ext cx="339061" cy="225502"/>
            </a:xfrm>
            <a:custGeom>
              <a:avLst/>
              <a:gdLst>
                <a:gd name="connsiteX0" fmla="*/ 0 w 338997"/>
                <a:gd name="connsiteY0" fmla="*/ 35684 h 151201"/>
                <a:gd name="connsiteX1" fmla="*/ 147197 w 338997"/>
                <a:gd name="connsiteY1" fmla="*/ 84749 h 151201"/>
                <a:gd name="connsiteX2" fmla="*/ 240867 w 338997"/>
                <a:gd name="connsiteY2" fmla="*/ 129354 h 151201"/>
                <a:gd name="connsiteX3" fmla="*/ 249788 w 338997"/>
                <a:gd name="connsiteY3" fmla="*/ 142736 h 151201"/>
                <a:gd name="connsiteX4" fmla="*/ 338997 w 338997"/>
                <a:gd name="connsiteY4" fmla="*/ 0 h 151201"/>
                <a:gd name="connsiteX0" fmla="*/ 0 w 276551"/>
                <a:gd name="connsiteY0" fmla="*/ 107052 h 222569"/>
                <a:gd name="connsiteX1" fmla="*/ 147197 w 276551"/>
                <a:gd name="connsiteY1" fmla="*/ 156117 h 222569"/>
                <a:gd name="connsiteX2" fmla="*/ 240867 w 276551"/>
                <a:gd name="connsiteY2" fmla="*/ 200722 h 222569"/>
                <a:gd name="connsiteX3" fmla="*/ 249788 w 276551"/>
                <a:gd name="connsiteY3" fmla="*/ 214104 h 222569"/>
                <a:gd name="connsiteX4" fmla="*/ 276551 w 276551"/>
                <a:gd name="connsiteY4" fmla="*/ 0 h 222569"/>
                <a:gd name="connsiteX0" fmla="*/ 0 w 276551"/>
                <a:gd name="connsiteY0" fmla="*/ 107052 h 225502"/>
                <a:gd name="connsiteX1" fmla="*/ 147197 w 276551"/>
                <a:gd name="connsiteY1" fmla="*/ 156117 h 225502"/>
                <a:gd name="connsiteX2" fmla="*/ 240867 w 276551"/>
                <a:gd name="connsiteY2" fmla="*/ 200722 h 225502"/>
                <a:gd name="connsiteX3" fmla="*/ 249788 w 276551"/>
                <a:gd name="connsiteY3" fmla="*/ 214104 h 225502"/>
                <a:gd name="connsiteX4" fmla="*/ 267630 w 276551"/>
                <a:gd name="connsiteY4" fmla="*/ 31224 h 225502"/>
                <a:gd name="connsiteX5" fmla="*/ 276551 w 276551"/>
                <a:gd name="connsiteY5" fmla="*/ 0 h 225502"/>
                <a:gd name="connsiteX0" fmla="*/ 0 w 301993"/>
                <a:gd name="connsiteY0" fmla="*/ 107052 h 225502"/>
                <a:gd name="connsiteX1" fmla="*/ 147197 w 301993"/>
                <a:gd name="connsiteY1" fmla="*/ 156117 h 225502"/>
                <a:gd name="connsiteX2" fmla="*/ 240867 w 301993"/>
                <a:gd name="connsiteY2" fmla="*/ 200722 h 225502"/>
                <a:gd name="connsiteX3" fmla="*/ 249788 w 301993"/>
                <a:gd name="connsiteY3" fmla="*/ 214104 h 225502"/>
                <a:gd name="connsiteX4" fmla="*/ 267630 w 301993"/>
                <a:gd name="connsiteY4" fmla="*/ 31224 h 225502"/>
                <a:gd name="connsiteX5" fmla="*/ 276551 w 301993"/>
                <a:gd name="connsiteY5" fmla="*/ 0 h 225502"/>
                <a:gd name="connsiteX0" fmla="*/ 0 w 339061"/>
                <a:gd name="connsiteY0" fmla="*/ 107052 h 225502"/>
                <a:gd name="connsiteX1" fmla="*/ 147197 w 339061"/>
                <a:gd name="connsiteY1" fmla="*/ 156117 h 225502"/>
                <a:gd name="connsiteX2" fmla="*/ 240867 w 339061"/>
                <a:gd name="connsiteY2" fmla="*/ 200722 h 225502"/>
                <a:gd name="connsiteX3" fmla="*/ 249788 w 339061"/>
                <a:gd name="connsiteY3" fmla="*/ 214104 h 225502"/>
                <a:gd name="connsiteX4" fmla="*/ 312235 w 339061"/>
                <a:gd name="connsiteY4" fmla="*/ 35684 h 225502"/>
                <a:gd name="connsiteX5" fmla="*/ 276551 w 339061"/>
                <a:gd name="connsiteY5" fmla="*/ 0 h 22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9061" h="225502">
                  <a:moveTo>
                    <a:pt x="0" y="107052"/>
                  </a:moveTo>
                  <a:cubicBezTo>
                    <a:pt x="53526" y="123778"/>
                    <a:pt x="107053" y="140505"/>
                    <a:pt x="147197" y="156117"/>
                  </a:cubicBezTo>
                  <a:cubicBezTo>
                    <a:pt x="187341" y="171729"/>
                    <a:pt x="223769" y="191058"/>
                    <a:pt x="240867" y="200722"/>
                  </a:cubicBezTo>
                  <a:cubicBezTo>
                    <a:pt x="257965" y="210386"/>
                    <a:pt x="245328" y="242354"/>
                    <a:pt x="249788" y="214104"/>
                  </a:cubicBezTo>
                  <a:cubicBezTo>
                    <a:pt x="254248" y="185854"/>
                    <a:pt x="396984" y="80289"/>
                    <a:pt x="312235" y="35684"/>
                  </a:cubicBezTo>
                  <a:cubicBezTo>
                    <a:pt x="316695" y="0"/>
                    <a:pt x="275064" y="5204"/>
                    <a:pt x="276551" y="0"/>
                  </a:cubicBezTo>
                </a:path>
              </a:pathLst>
            </a:custGeom>
            <a:solidFill>
              <a:schemeClr val="bg1"/>
            </a:solidFill>
            <a:ln w="952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8" name="ZoneTexte 37">
            <a:extLst>
              <a:ext uri="{FF2B5EF4-FFF2-40B4-BE49-F238E27FC236}">
                <a16:creationId xmlns:a16="http://schemas.microsoft.com/office/drawing/2014/main" id="{5477C019-C377-492F-1D6F-1EF4B8897971}"/>
              </a:ext>
            </a:extLst>
          </p:cNvPr>
          <p:cNvSpPr txBox="1"/>
          <p:nvPr/>
        </p:nvSpPr>
        <p:spPr>
          <a:xfrm>
            <a:off x="8543110" y="6197600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1.5 m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6BB23788-8FCE-AB62-C332-B7B999B15777}"/>
              </a:ext>
            </a:extLst>
          </p:cNvPr>
          <p:cNvSpPr txBox="1"/>
          <p:nvPr/>
        </p:nvSpPr>
        <p:spPr>
          <a:xfrm>
            <a:off x="8111310" y="4241800"/>
            <a:ext cx="654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 m</a:t>
            </a:r>
          </a:p>
        </p:txBody>
      </p:sp>
    </p:spTree>
    <p:extLst>
      <p:ext uri="{BB962C8B-B14F-4D97-AF65-F5344CB8AC3E}">
        <p14:creationId xmlns:p14="http://schemas.microsoft.com/office/powerpoint/2010/main" val="2370868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3"/>
          <p:cNvSpPr/>
          <p:nvPr/>
        </p:nvSpPr>
        <p:spPr>
          <a:xfrm>
            <a:off x="2802636" y="600888"/>
            <a:ext cx="6583680" cy="566928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15875">
            <a:solidFill>
              <a:srgbClr val="3F4A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2802636" y="600888"/>
            <a:ext cx="6583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dirty="0">
                <a:solidFill>
                  <a:srgbClr val="3F4A5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Assessment of eligibility (V1, day −120 to day 0)</a:t>
            </a:r>
            <a:endParaRPr lang="en-US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050" dirty="0">
                <a:solidFill>
                  <a:srgbClr val="3F4A5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Information, period of reflection, written informed consent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094476" y="1167816"/>
            <a:ext cx="0" cy="164592"/>
          </a:xfrm>
          <a:prstGeom prst="line">
            <a:avLst/>
          </a:prstGeom>
          <a:noFill/>
          <a:ln w="15875">
            <a:solidFill>
              <a:srgbClr val="3F4A56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3625596" y="1332408"/>
            <a:ext cx="4937760" cy="658368"/>
          </a:xfrm>
          <a:prstGeom prst="roundRect">
            <a:avLst>
              <a:gd name="adj" fmla="val 8333"/>
            </a:avLst>
          </a:prstGeom>
          <a:solidFill>
            <a:srgbClr val="FBF3F5"/>
          </a:solidFill>
          <a:ln w="15875">
            <a:solidFill>
              <a:srgbClr val="7B1E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3625596" y="1332408"/>
            <a:ext cx="4937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dirty="0" err="1">
                <a:solidFill>
                  <a:srgbClr val="7B1E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Randomisation</a:t>
            </a:r>
            <a:r>
              <a:rPr lang="en-US" dirty="0">
                <a:solidFill>
                  <a:srgbClr val="7B1E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1:1</a:t>
            </a:r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100" dirty="0" err="1">
                <a:solidFill>
                  <a:srgbClr val="7B1E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Minimisation</a:t>
            </a:r>
            <a:r>
              <a:rPr lang="en-US" sz="1100" dirty="0">
                <a:solidFill>
                  <a:srgbClr val="7B1E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on centre and on first-intention vs revisional surgery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094476" y="1990776"/>
            <a:ext cx="0" cy="146304"/>
          </a:xfrm>
          <a:prstGeom prst="line">
            <a:avLst/>
          </a:prstGeom>
          <a:noFill/>
          <a:ln w="15875">
            <a:solidFill>
              <a:srgbClr val="3F4A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063240" y="2137080"/>
            <a:ext cx="6062472" cy="0"/>
          </a:xfrm>
          <a:prstGeom prst="line">
            <a:avLst/>
          </a:prstGeom>
          <a:noFill/>
          <a:ln w="15875">
            <a:solidFill>
              <a:srgbClr val="3F4A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063240" y="2137079"/>
            <a:ext cx="0" cy="234417"/>
          </a:xfrm>
          <a:prstGeom prst="line">
            <a:avLst/>
          </a:prstGeom>
          <a:noFill/>
          <a:ln w="15875">
            <a:solidFill>
              <a:srgbClr val="3F4A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9125712" y="2137079"/>
            <a:ext cx="0" cy="234415"/>
          </a:xfrm>
          <a:prstGeom prst="line">
            <a:avLst/>
          </a:prstGeom>
          <a:noFill/>
          <a:ln w="15875">
            <a:solidFill>
              <a:srgbClr val="3F4A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3063240" y="2137079"/>
            <a:ext cx="0" cy="502321"/>
          </a:xfrm>
          <a:prstGeom prst="line">
            <a:avLst/>
          </a:prstGeom>
          <a:noFill/>
          <a:ln w="15875">
            <a:solidFill>
              <a:srgbClr val="3F4A56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9125712" y="2137080"/>
            <a:ext cx="0" cy="502318"/>
          </a:xfrm>
          <a:prstGeom prst="line">
            <a:avLst/>
          </a:prstGeom>
          <a:noFill/>
          <a:ln w="15875">
            <a:solidFill>
              <a:srgbClr val="3F4A56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1051560" y="2385275"/>
            <a:ext cx="4023360" cy="1105107"/>
          </a:xfrm>
          <a:prstGeom prst="roundRect">
            <a:avLst>
              <a:gd name="adj" fmla="val 9091"/>
            </a:avLst>
          </a:prstGeom>
          <a:solidFill>
            <a:srgbClr val="FBF3F5"/>
          </a:solidFill>
          <a:ln w="15875">
            <a:solidFill>
              <a:srgbClr val="7B1E3A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17" name="Text 15"/>
          <p:cNvSpPr txBox="1"/>
          <p:nvPr/>
        </p:nvSpPr>
        <p:spPr>
          <a:xfrm>
            <a:off x="1051560" y="2385275"/>
            <a:ext cx="4023360" cy="11051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dirty="0">
                <a:solidFill>
                  <a:srgbClr val="7B1E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Experimental arm (n = 160)</a:t>
            </a:r>
            <a:endParaRPr lang="en-US" sz="16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2000" dirty="0">
                <a:solidFill>
                  <a:srgbClr val="7B1E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SG with transit bipartition</a:t>
            </a:r>
          </a:p>
          <a:p>
            <a:pPr algn="ctr">
              <a:lnSpc>
                <a:spcPct val="115000"/>
              </a:lnSpc>
            </a:pPr>
            <a:r>
              <a:rPr lang="en-US" sz="1600" dirty="0">
                <a:solidFill>
                  <a:srgbClr val="3F4A5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(V2, day 0)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7114032" y="2385275"/>
            <a:ext cx="4023360" cy="1105100"/>
          </a:xfrm>
          <a:prstGeom prst="roundRect">
            <a:avLst>
              <a:gd name="adj" fmla="val 9091"/>
            </a:avLst>
          </a:prstGeom>
          <a:solidFill>
            <a:srgbClr val="FAF5EC"/>
          </a:solidFill>
          <a:ln w="15875">
            <a:solidFill>
              <a:srgbClr val="B8791F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19" name="Text 17"/>
          <p:cNvSpPr txBox="1"/>
          <p:nvPr/>
        </p:nvSpPr>
        <p:spPr>
          <a:xfrm>
            <a:off x="7114032" y="2385275"/>
            <a:ext cx="4023360" cy="11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dirty="0">
                <a:solidFill>
                  <a:srgbClr val="8A5B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Control arm (n = 160)</a:t>
            </a:r>
            <a:endParaRPr lang="en-US" sz="16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2000" dirty="0">
                <a:solidFill>
                  <a:srgbClr val="8A5B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Roux-en-Y gastric bypass </a:t>
            </a:r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600" dirty="0">
                <a:solidFill>
                  <a:srgbClr val="3F4A5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(V2, day 0)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3063240" y="3453816"/>
            <a:ext cx="0" cy="182880"/>
          </a:xfrm>
          <a:prstGeom prst="line">
            <a:avLst/>
          </a:prstGeom>
          <a:noFill/>
          <a:ln w="15875">
            <a:solidFill>
              <a:srgbClr val="3F4A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9125712" y="3453816"/>
            <a:ext cx="0" cy="182880"/>
          </a:xfrm>
          <a:prstGeom prst="line">
            <a:avLst/>
          </a:prstGeom>
          <a:noFill/>
          <a:ln w="15875">
            <a:solidFill>
              <a:srgbClr val="3F4A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3063240" y="3636696"/>
            <a:ext cx="6062472" cy="0"/>
          </a:xfrm>
          <a:prstGeom prst="line">
            <a:avLst/>
          </a:prstGeom>
          <a:noFill/>
          <a:ln w="15875">
            <a:solidFill>
              <a:srgbClr val="3F4A56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29" name="Shape 27"/>
          <p:cNvSpPr/>
          <p:nvPr/>
        </p:nvSpPr>
        <p:spPr>
          <a:xfrm>
            <a:off x="6094476" y="3636696"/>
            <a:ext cx="0" cy="146304"/>
          </a:xfrm>
          <a:prstGeom prst="line">
            <a:avLst/>
          </a:prstGeom>
          <a:noFill/>
          <a:ln w="15875">
            <a:solidFill>
              <a:srgbClr val="3F4A56"/>
            </a:solidFill>
            <a:prstDash val="solid"/>
            <a:tailEnd type="triangle"/>
          </a:ln>
        </p:spPr>
        <p:txBody>
          <a:bodyPr/>
          <a:lstStyle/>
          <a:p>
            <a:endParaRPr lang="en-US" sz="2000"/>
          </a:p>
        </p:txBody>
      </p:sp>
      <p:sp>
        <p:nvSpPr>
          <p:cNvPr id="30" name="Shape 28"/>
          <p:cNvSpPr/>
          <p:nvPr/>
        </p:nvSpPr>
        <p:spPr>
          <a:xfrm>
            <a:off x="1431036" y="3782999"/>
            <a:ext cx="9326870" cy="956201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5875">
            <a:solidFill>
              <a:srgbClr val="3F4A56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31" name="Text 29"/>
          <p:cNvSpPr txBox="1"/>
          <p:nvPr/>
        </p:nvSpPr>
        <p:spPr>
          <a:xfrm>
            <a:off x="1431036" y="3782999"/>
            <a:ext cx="9326870" cy="9562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000" dirty="0">
                <a:solidFill>
                  <a:srgbClr val="3F4A5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Follow-up visits V3 to V8: 1, 3, 6, 12, 18 and 24 months</a:t>
            </a:r>
            <a:endParaRPr lang="en-US" sz="20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000" dirty="0">
                <a:solidFill>
                  <a:srgbClr val="3F4A5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Weight and BMI  ·  nutritional and metabolic blood panel  ·  impedance and grip strength</a:t>
            </a:r>
            <a:endParaRPr lang="en-US" sz="10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000" dirty="0">
                <a:solidFill>
                  <a:srgbClr val="3F4A5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24-hour steatorrhoea (6 months)  ·  endoscopy (12 months)  ·  GIQLI, SF-36, Sigstad, LFPQ, IPAQ</a:t>
            </a:r>
            <a:endParaRPr lang="en-US" sz="10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000" dirty="0">
                <a:solidFill>
                  <a:srgbClr val="3F4A5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Complications (Dindo-Clavien), readmissions, adverse events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6094476" y="4744278"/>
            <a:ext cx="0" cy="141228"/>
          </a:xfrm>
          <a:prstGeom prst="line">
            <a:avLst/>
          </a:prstGeom>
          <a:noFill/>
          <a:ln w="15875">
            <a:solidFill>
              <a:srgbClr val="3F4A56"/>
            </a:solidFill>
            <a:prstDash val="solid"/>
            <a:tailEnd type="triangle"/>
          </a:ln>
        </p:spPr>
        <p:txBody>
          <a:bodyPr/>
          <a:lstStyle/>
          <a:p>
            <a:endParaRPr lang="en-US" sz="2800"/>
          </a:p>
        </p:txBody>
      </p:sp>
      <p:sp>
        <p:nvSpPr>
          <p:cNvPr id="33" name="Shape 31"/>
          <p:cNvSpPr/>
          <p:nvPr/>
        </p:nvSpPr>
        <p:spPr>
          <a:xfrm>
            <a:off x="3259836" y="4885507"/>
            <a:ext cx="5669280" cy="634854"/>
          </a:xfrm>
          <a:prstGeom prst="roundRect">
            <a:avLst>
              <a:gd name="adj" fmla="val 10345"/>
            </a:avLst>
          </a:prstGeom>
          <a:solidFill>
            <a:srgbClr val="FBF3F5"/>
          </a:solidFill>
          <a:ln w="15875">
            <a:solidFill>
              <a:srgbClr val="7B1E3A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4" name="Text 32"/>
          <p:cNvSpPr txBox="1"/>
          <p:nvPr/>
        </p:nvSpPr>
        <p:spPr>
          <a:xfrm>
            <a:off x="3259836" y="4885507"/>
            <a:ext cx="5669280" cy="63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000" dirty="0">
                <a:solidFill>
                  <a:srgbClr val="7B1E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Primary endpoint at 24 months</a:t>
            </a:r>
            <a:r>
              <a:rPr lang="en-US" sz="2000" dirty="0"/>
              <a:t> </a:t>
            </a:r>
            <a:r>
              <a:rPr lang="en-US" sz="2400" dirty="0">
                <a:solidFill>
                  <a:srgbClr val="FF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%EWL, </a:t>
            </a:r>
            <a:endParaRPr lang="en-US" sz="1400" dirty="0">
              <a:solidFill>
                <a:srgbClr val="FF0000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200" dirty="0" err="1">
                <a:solidFill>
                  <a:srgbClr val="7B1E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standardised</a:t>
            </a:r>
            <a:r>
              <a:rPr lang="en-US" sz="1200" dirty="0">
                <a:solidFill>
                  <a:srgbClr val="7B1E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and assessed under blind conditions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094476" y="5520363"/>
            <a:ext cx="0" cy="146304"/>
          </a:xfrm>
          <a:prstGeom prst="line">
            <a:avLst/>
          </a:prstGeom>
          <a:noFill/>
          <a:ln w="15875">
            <a:solidFill>
              <a:srgbClr val="3F4A56"/>
            </a:solidFill>
            <a:prstDash val="solid"/>
            <a:tailEnd type="triangle"/>
          </a:ln>
        </p:spPr>
        <p:txBody>
          <a:bodyPr/>
          <a:lstStyle/>
          <a:p>
            <a:endParaRPr lang="en-US" sz="4000"/>
          </a:p>
        </p:txBody>
      </p:sp>
      <p:sp>
        <p:nvSpPr>
          <p:cNvPr id="36" name="Shape 34"/>
          <p:cNvSpPr/>
          <p:nvPr/>
        </p:nvSpPr>
        <p:spPr>
          <a:xfrm>
            <a:off x="2711196" y="5666667"/>
            <a:ext cx="6766560" cy="786384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15875">
            <a:solidFill>
              <a:srgbClr val="3F4A56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37" name="Text 35"/>
          <p:cNvSpPr txBox="1"/>
          <p:nvPr/>
        </p:nvSpPr>
        <p:spPr>
          <a:xfrm>
            <a:off x="2711196" y="5666667"/>
            <a:ext cx="67665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000" dirty="0">
                <a:solidFill>
                  <a:srgbClr val="3F4A5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Analysis in intention to treat, in all randomised patients</a:t>
            </a:r>
            <a:endParaRPr lang="en-US" sz="20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200" dirty="0">
                <a:solidFill>
                  <a:srgbClr val="3F4A5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Linear mixed model with centre as random effect, multiple imputation of missing primary outcome data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ligne, Tracé&#10;&#10;Le contenu généré par l’IA peut être incorrect.">
            <a:extLst>
              <a:ext uri="{FF2B5EF4-FFF2-40B4-BE49-F238E27FC236}">
                <a16:creationId xmlns:a16="http://schemas.microsoft.com/office/drawing/2014/main" id="{12A09CD1-2918-B974-CDBC-02282E9BC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8086" y="3592082"/>
            <a:ext cx="4392272" cy="3065870"/>
          </a:xfrm>
          <a:prstGeom prst="rect">
            <a:avLst/>
          </a:prstGeom>
        </p:spPr>
      </p:pic>
      <p:pic>
        <p:nvPicPr>
          <p:cNvPr id="8" name="Image 7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049FAE08-0E47-EB05-6031-80A9BA82C4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8206" y="1577677"/>
            <a:ext cx="3992033" cy="2225251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ECF82CC6-D268-B4EB-869C-E50D7E6B8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55588"/>
            <a:ext cx="9144000" cy="1325563"/>
          </a:xfrm>
        </p:spPr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BIPASS </a:t>
            </a:r>
            <a:r>
              <a:rPr lang="fr-FR" dirty="0" err="1">
                <a:solidFill>
                  <a:schemeClr val="accent2"/>
                </a:solidFill>
              </a:rPr>
              <a:t>Study</a:t>
            </a:r>
            <a:endParaRPr lang="fr-FR" dirty="0">
              <a:solidFill>
                <a:schemeClr val="accent2"/>
              </a:solidFill>
            </a:endParaRPr>
          </a:p>
        </p:txBody>
      </p:sp>
      <p:pic>
        <p:nvPicPr>
          <p:cNvPr id="11" name="Image 0" descr="figure3.png">
            <a:extLst>
              <a:ext uri="{FF2B5EF4-FFF2-40B4-BE49-F238E27FC236}">
                <a16:creationId xmlns:a16="http://schemas.microsoft.com/office/drawing/2014/main" id="{170B3418-0818-FBA9-5C1E-31445908A1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642" y="2153576"/>
            <a:ext cx="7014754" cy="3963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425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>
            <a:extLst>
              <a:ext uri="{FF2B5EF4-FFF2-40B4-BE49-F238E27FC236}">
                <a16:creationId xmlns:a16="http://schemas.microsoft.com/office/drawing/2014/main" id="{0A80F5BB-6979-1408-243E-1E2215B945FA}"/>
              </a:ext>
            </a:extLst>
          </p:cNvPr>
          <p:cNvGrpSpPr/>
          <p:nvPr/>
        </p:nvGrpSpPr>
        <p:grpSpPr>
          <a:xfrm>
            <a:off x="555992" y="3893093"/>
            <a:ext cx="2583679" cy="2532545"/>
            <a:chOff x="573228" y="3612026"/>
            <a:chExt cx="2759695" cy="2772991"/>
          </a:xfrm>
          <a:solidFill>
            <a:schemeClr val="accent1">
              <a:lumMod val="75000"/>
            </a:schemeClr>
          </a:solidFill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65F0031D-6222-D37B-D4C1-0FA1AFE5A5EF}"/>
                </a:ext>
              </a:extLst>
            </p:cNvPr>
            <p:cNvSpPr/>
            <p:nvPr/>
          </p:nvSpPr>
          <p:spPr>
            <a:xfrm>
              <a:off x="573228" y="3612026"/>
              <a:ext cx="2759695" cy="277299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26" name="Picture 2" descr="poche de sang et main du donneur ou du patient. transfusion ...">
              <a:extLst>
                <a:ext uri="{FF2B5EF4-FFF2-40B4-BE49-F238E27FC236}">
                  <a16:creationId xmlns:a16="http://schemas.microsoft.com/office/drawing/2014/main" id="{7EF5EC1C-5A44-624F-8B1E-F24E675FB3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3315" y="4440618"/>
              <a:ext cx="811547" cy="807742"/>
            </a:xfrm>
            <a:prstGeom prst="ellipse">
              <a:avLst/>
            </a:prstGeom>
            <a:grpFill/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A82D0CA9-AF8E-6B98-17D4-3464BAB7B5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21454" y="4506374"/>
              <a:ext cx="811547" cy="811547"/>
            </a:xfrm>
            <a:prstGeom prst="ellipse">
              <a:avLst/>
            </a:prstGeom>
            <a:grpFill/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45795B42-3D30-CED5-F5B7-C2B9A07DA1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93231" y="5322702"/>
              <a:ext cx="598778" cy="598778"/>
            </a:xfrm>
            <a:prstGeom prst="ellipse">
              <a:avLst/>
            </a:prstGeom>
            <a:grpFill/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F5E5504-ADD9-1105-6C54-75C562D053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1686" y="5293355"/>
              <a:ext cx="704591" cy="673396"/>
            </a:xfrm>
            <a:prstGeom prst="ellipse">
              <a:avLst/>
            </a:prstGeom>
            <a:grpFill/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4191F06A-6B82-EE98-E6D4-A10FA2D3A964}"/>
                </a:ext>
              </a:extLst>
            </p:cNvPr>
            <p:cNvSpPr txBox="1"/>
            <p:nvPr/>
          </p:nvSpPr>
          <p:spPr>
            <a:xfrm>
              <a:off x="1027242" y="3684240"/>
              <a:ext cx="2000228" cy="46166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fr-FR" sz="2400">
                  <a:ln w="0"/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Complications</a:t>
              </a:r>
              <a:r>
                <a:rPr lang="fr-FR">
                  <a:ln w="0"/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 </a:t>
              </a: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7F8B9CA6-DCF6-E88F-B73E-2284DC4FADF9}"/>
              </a:ext>
            </a:extLst>
          </p:cNvPr>
          <p:cNvGrpSpPr/>
          <p:nvPr/>
        </p:nvGrpSpPr>
        <p:grpSpPr>
          <a:xfrm>
            <a:off x="3287041" y="3845125"/>
            <a:ext cx="2690516" cy="2580513"/>
            <a:chOff x="3420177" y="3589830"/>
            <a:chExt cx="2675823" cy="277720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277C27C7-999F-0A62-13E2-872D98D266CD}"/>
                </a:ext>
              </a:extLst>
            </p:cNvPr>
            <p:cNvSpPr/>
            <p:nvPr/>
          </p:nvSpPr>
          <p:spPr>
            <a:xfrm>
              <a:off x="3420177" y="3589830"/>
              <a:ext cx="2675823" cy="2777203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1D1D08AF-3F2A-9749-8F20-8A6E308A8DD2}"/>
                </a:ext>
              </a:extLst>
            </p:cNvPr>
            <p:cNvSpPr txBox="1"/>
            <p:nvPr/>
          </p:nvSpPr>
          <p:spPr>
            <a:xfrm>
              <a:off x="3844845" y="3685194"/>
              <a:ext cx="1968898" cy="4968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 err="1">
                  <a:ln w="0"/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Dindo-Clavien</a:t>
              </a:r>
              <a:r>
                <a:rPr lang="fr-FR" dirty="0">
                  <a:ln w="0"/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 </a:t>
              </a: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753ACBCB-31D2-127B-28FF-710000C1BEFA}"/>
                </a:ext>
              </a:extLst>
            </p:cNvPr>
            <p:cNvSpPr/>
            <p:nvPr/>
          </p:nvSpPr>
          <p:spPr>
            <a:xfrm>
              <a:off x="4047344" y="4912147"/>
              <a:ext cx="710744" cy="604233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>
                  <a:solidFill>
                    <a:schemeClr val="tx1"/>
                  </a:solidFill>
                </a:rPr>
                <a:t>I</a:t>
              </a:r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B974C38D-DEA3-18A2-197D-5DBF378D75CA}"/>
                </a:ext>
              </a:extLst>
            </p:cNvPr>
            <p:cNvSpPr/>
            <p:nvPr/>
          </p:nvSpPr>
          <p:spPr>
            <a:xfrm>
              <a:off x="4873843" y="4902954"/>
              <a:ext cx="710744" cy="604233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>
                  <a:solidFill>
                    <a:schemeClr val="tx1"/>
                  </a:solidFill>
                </a:rPr>
                <a:t>II</a:t>
              </a:r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A6320B83-C8CD-3594-9F7F-0155BAB15BB8}"/>
                </a:ext>
              </a:extLst>
            </p:cNvPr>
            <p:cNvSpPr/>
            <p:nvPr/>
          </p:nvSpPr>
          <p:spPr>
            <a:xfrm>
              <a:off x="3621516" y="5558118"/>
              <a:ext cx="710744" cy="604233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>
                  <a:solidFill>
                    <a:schemeClr val="tx1"/>
                  </a:solidFill>
                </a:rPr>
                <a:t>III</a:t>
              </a:r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2814B325-3212-8B94-B7C6-10884860220A}"/>
                </a:ext>
              </a:extLst>
            </p:cNvPr>
            <p:cNvSpPr/>
            <p:nvPr/>
          </p:nvSpPr>
          <p:spPr>
            <a:xfrm>
              <a:off x="4432146" y="5558118"/>
              <a:ext cx="710744" cy="604233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>
                  <a:solidFill>
                    <a:schemeClr val="tx1"/>
                  </a:solidFill>
                </a:rPr>
                <a:t>IV</a:t>
              </a:r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C087B7EF-2F88-CCCC-6254-EC49891171CD}"/>
                </a:ext>
              </a:extLst>
            </p:cNvPr>
            <p:cNvSpPr/>
            <p:nvPr/>
          </p:nvSpPr>
          <p:spPr>
            <a:xfrm>
              <a:off x="5229215" y="5548926"/>
              <a:ext cx="710744" cy="604233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>
                  <a:solidFill>
                    <a:schemeClr val="tx1"/>
                  </a:solidFill>
                </a:rPr>
                <a:t>V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2130C524-27E9-C56D-645B-DB1BD4D6C14E}"/>
              </a:ext>
            </a:extLst>
          </p:cNvPr>
          <p:cNvGrpSpPr/>
          <p:nvPr/>
        </p:nvGrpSpPr>
        <p:grpSpPr>
          <a:xfrm>
            <a:off x="6180002" y="3869108"/>
            <a:ext cx="2684232" cy="2580513"/>
            <a:chOff x="9048482" y="3523545"/>
            <a:chExt cx="2759695" cy="2777203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ED277AB-0E13-B63A-DB10-E59E82E6BC73}"/>
                </a:ext>
              </a:extLst>
            </p:cNvPr>
            <p:cNvSpPr/>
            <p:nvPr/>
          </p:nvSpPr>
          <p:spPr>
            <a:xfrm>
              <a:off x="9048482" y="3523545"/>
              <a:ext cx="2759695" cy="2777203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8036DC79-5B63-C994-2890-1AAE82FE3F7D}"/>
                </a:ext>
              </a:extLst>
            </p:cNvPr>
            <p:cNvSpPr txBox="1"/>
            <p:nvPr/>
          </p:nvSpPr>
          <p:spPr>
            <a:xfrm>
              <a:off x="10009783" y="3684239"/>
              <a:ext cx="1527365" cy="4968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>
                  <a:ln w="0"/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Follow-up </a:t>
              </a:r>
              <a:endParaRPr lang="fr-FR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217D3B60-4165-1BAE-586F-E2D8DD3FE3F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322548" y="4380479"/>
              <a:ext cx="2067766" cy="1294422"/>
            </a:xfrm>
            <a:prstGeom prst="ellipse">
              <a:avLst/>
            </a:prstGeom>
          </p:spPr>
        </p:pic>
      </p:grpSp>
      <p:sp>
        <p:nvSpPr>
          <p:cNvPr id="52" name="ZoneTexte 51">
            <a:extLst>
              <a:ext uri="{FF2B5EF4-FFF2-40B4-BE49-F238E27FC236}">
                <a16:creationId xmlns:a16="http://schemas.microsoft.com/office/drawing/2014/main" id="{3597AABB-4851-1BB1-5F93-50D1AD16EC52}"/>
              </a:ext>
            </a:extLst>
          </p:cNvPr>
          <p:cNvSpPr txBox="1"/>
          <p:nvPr/>
        </p:nvSpPr>
        <p:spPr>
          <a:xfrm>
            <a:off x="795266" y="2068364"/>
            <a:ext cx="1013096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>
                <a:latin typeface="Avenir Light" panose="020B0402020203020204" pitchFamily="34" charset="77"/>
              </a:rPr>
              <a:t>Like </a:t>
            </a:r>
            <a:r>
              <a:rPr lang="fr-FR" sz="2400" dirty="0" err="1">
                <a:latin typeface="Avenir Light" panose="020B0402020203020204" pitchFamily="34" charset="77"/>
              </a:rPr>
              <a:t>many</a:t>
            </a:r>
            <a:r>
              <a:rPr lang="fr-FR" sz="2400" dirty="0">
                <a:latin typeface="Avenir Light" panose="020B0402020203020204" pitchFamily="34" charset="77"/>
              </a:rPr>
              <a:t> prospective </a:t>
            </a:r>
            <a:r>
              <a:rPr lang="fr-FR" sz="2400" dirty="0" err="1">
                <a:latin typeface="Avenir Light" panose="020B0402020203020204" pitchFamily="34" charset="77"/>
              </a:rPr>
              <a:t>studies</a:t>
            </a:r>
            <a:r>
              <a:rPr lang="fr-FR" sz="2400" dirty="0">
                <a:latin typeface="Avenir Light" panose="020B0402020203020204" pitchFamily="34" charset="77"/>
              </a:rPr>
              <a:t> </a:t>
            </a:r>
            <a:r>
              <a:rPr lang="fr-FR" sz="2400" dirty="0" err="1">
                <a:latin typeface="Avenir Light" panose="020B0402020203020204" pitchFamily="34" charset="77"/>
              </a:rPr>
              <a:t>evaluating</a:t>
            </a:r>
            <a:r>
              <a:rPr lang="fr-FR" sz="2400" dirty="0">
                <a:latin typeface="Avenir Light" panose="020B0402020203020204" pitchFamily="34" charset="77"/>
              </a:rPr>
              <a:t> a new technique, the BIPASS trial has an </a:t>
            </a:r>
            <a:r>
              <a:rPr lang="fr-FR" sz="2400" dirty="0" err="1">
                <a:latin typeface="Avenir Light" panose="020B0402020203020204" pitchFamily="34" charset="77"/>
              </a:rPr>
              <a:t>independent</a:t>
            </a:r>
            <a:r>
              <a:rPr lang="fr-FR" sz="2400" dirty="0">
                <a:latin typeface="Avenir Light" panose="020B0402020203020204" pitchFamily="34" charset="77"/>
              </a:rPr>
              <a:t> </a:t>
            </a:r>
            <a:r>
              <a:rPr lang="fr-FR" sz="2400" dirty="0" err="1">
                <a:latin typeface="Avenir Light" panose="020B0402020203020204" pitchFamily="34" charset="77"/>
              </a:rPr>
              <a:t>safety</a:t>
            </a:r>
            <a:r>
              <a:rPr lang="fr-FR" sz="2400" dirty="0">
                <a:latin typeface="Avenir Light" panose="020B0402020203020204" pitchFamily="34" charset="77"/>
              </a:rPr>
              <a:t> monitoring </a:t>
            </a:r>
            <a:r>
              <a:rPr lang="fr-FR" sz="2400" dirty="0" err="1">
                <a:latin typeface="Avenir Light" panose="020B0402020203020204" pitchFamily="34" charset="77"/>
              </a:rPr>
              <a:t>committee</a:t>
            </a:r>
            <a:r>
              <a:rPr lang="fr-FR" sz="2400" dirty="0">
                <a:latin typeface="Avenir Light" panose="020B0402020203020204" pitchFamily="34" charset="77"/>
              </a:rPr>
              <a:t> </a:t>
            </a:r>
            <a:r>
              <a:rPr lang="fr-FR" sz="2400" dirty="0" err="1">
                <a:latin typeface="Avenir Light" panose="020B0402020203020204" pitchFamily="34" charset="77"/>
              </a:rPr>
              <a:t>that</a:t>
            </a:r>
            <a:r>
              <a:rPr lang="fr-FR" sz="2400" dirty="0">
                <a:latin typeface="Avenir Light" panose="020B0402020203020204" pitchFamily="34" charset="77"/>
              </a:rPr>
              <a:t> </a:t>
            </a:r>
            <a:r>
              <a:rPr lang="fr-FR" sz="2400" dirty="0" err="1">
                <a:latin typeface="Avenir Light" panose="020B0402020203020204" pitchFamily="34" charset="77"/>
              </a:rPr>
              <a:t>convenes</a:t>
            </a:r>
            <a:r>
              <a:rPr lang="fr-FR" sz="2400" dirty="0">
                <a:latin typeface="Avenir Light" panose="020B0402020203020204" pitchFamily="34" charset="77"/>
              </a:rPr>
              <a:t> </a:t>
            </a:r>
            <a:r>
              <a:rPr lang="fr-FR" sz="2400" dirty="0" err="1">
                <a:latin typeface="Avenir Light" panose="020B0402020203020204" pitchFamily="34" charset="77"/>
              </a:rPr>
              <a:t>after</a:t>
            </a:r>
            <a:r>
              <a:rPr lang="fr-FR" sz="2400" dirty="0">
                <a:latin typeface="Avenir Light" panose="020B0402020203020204" pitchFamily="34" charset="77"/>
              </a:rPr>
              <a:t> the first 10 inclusions and </a:t>
            </a:r>
            <a:r>
              <a:rPr lang="fr-FR" sz="2400" dirty="0" err="1">
                <a:latin typeface="Avenir Light" panose="020B0402020203020204" pitchFamily="34" charset="77"/>
              </a:rPr>
              <a:t>then</a:t>
            </a:r>
            <a:r>
              <a:rPr lang="fr-FR" sz="2400" dirty="0">
                <a:latin typeface="Avenir Light" panose="020B0402020203020204" pitchFamily="34" charset="77"/>
              </a:rPr>
              <a:t> </a:t>
            </a:r>
            <a:r>
              <a:rPr lang="fr-FR" sz="2400" dirty="0" err="1">
                <a:latin typeface="Avenir Light" panose="020B0402020203020204" pitchFamily="34" charset="77"/>
              </a:rPr>
              <a:t>after</a:t>
            </a:r>
            <a:r>
              <a:rPr lang="fr-FR" sz="2400" dirty="0">
                <a:latin typeface="Avenir Light" panose="020B0402020203020204" pitchFamily="34" charset="77"/>
              </a:rPr>
              <a:t> </a:t>
            </a:r>
            <a:r>
              <a:rPr lang="fr-FR" sz="2400" dirty="0" err="1">
                <a:latin typeface="Avenir Light" panose="020B0402020203020204" pitchFamily="34" charset="77"/>
              </a:rPr>
              <a:t>every</a:t>
            </a:r>
            <a:r>
              <a:rPr lang="fr-FR" sz="2400" dirty="0">
                <a:latin typeface="Avenir Light" panose="020B0402020203020204" pitchFamily="34" charset="77"/>
              </a:rPr>
              <a:t> 100 inclusions.</a:t>
            </a:r>
          </a:p>
          <a:p>
            <a:endParaRPr lang="fr-FR" sz="2400" dirty="0">
              <a:latin typeface="Avenir Light" panose="020B0402020203020204" pitchFamily="34" charset="77"/>
            </a:endParaRPr>
          </a:p>
        </p:txBody>
      </p:sp>
      <p:pic>
        <p:nvPicPr>
          <p:cNvPr id="56" name="Image 55">
            <a:extLst>
              <a:ext uri="{FF2B5EF4-FFF2-40B4-BE49-F238E27FC236}">
                <a16:creationId xmlns:a16="http://schemas.microsoft.com/office/drawing/2014/main" id="{D941E083-017A-6FED-429D-7B1CA9C7808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165" t="11397" r="-20" b="15986"/>
          <a:stretch/>
        </p:blipFill>
        <p:spPr>
          <a:xfrm rot="21091594">
            <a:off x="9055099" y="4054700"/>
            <a:ext cx="2999352" cy="2089150"/>
          </a:xfrm>
          <a:prstGeom prst="rect">
            <a:avLst/>
          </a:prstGeom>
        </p:spPr>
      </p:pic>
      <p:sp>
        <p:nvSpPr>
          <p:cNvPr id="58" name="ZoneTexte 57">
            <a:extLst>
              <a:ext uri="{FF2B5EF4-FFF2-40B4-BE49-F238E27FC236}">
                <a16:creationId xmlns:a16="http://schemas.microsoft.com/office/drawing/2014/main" id="{816D6035-B805-6404-A328-A4CAD1AF9BB4}"/>
              </a:ext>
            </a:extLst>
          </p:cNvPr>
          <p:cNvSpPr txBox="1"/>
          <p:nvPr/>
        </p:nvSpPr>
        <p:spPr>
          <a:xfrm rot="21143615">
            <a:off x="9427023" y="5357439"/>
            <a:ext cx="9774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b="1"/>
              <a:t>Promoteur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E96F7F51-987D-1D10-2166-C914EB2D8D8A}"/>
              </a:ext>
            </a:extLst>
          </p:cNvPr>
          <p:cNvSpPr txBox="1"/>
          <p:nvPr/>
        </p:nvSpPr>
        <p:spPr>
          <a:xfrm rot="21054164">
            <a:off x="10381901" y="4536992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TWL%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50CDF3C1-2D2E-8B4C-B9A7-C61E32138935}"/>
              </a:ext>
            </a:extLst>
          </p:cNvPr>
          <p:cNvSpPr txBox="1"/>
          <p:nvPr/>
        </p:nvSpPr>
        <p:spPr>
          <a:xfrm rot="1003880">
            <a:off x="10958974" y="5298571"/>
            <a:ext cx="964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HBA1c%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FBE52D4D-7045-6FFB-E1DC-929275818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55588"/>
            <a:ext cx="9144000" cy="1325563"/>
          </a:xfrm>
        </p:spPr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BIPASS </a:t>
            </a:r>
            <a:r>
              <a:rPr lang="fr-FR" dirty="0" err="1">
                <a:solidFill>
                  <a:schemeClr val="accent2"/>
                </a:solidFill>
              </a:rPr>
              <a:t>Study</a:t>
            </a:r>
            <a:endParaRPr lang="fr-FR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132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33D3D17-EC34-05BF-5399-E57369C06ABF}"/>
              </a:ext>
            </a:extLst>
          </p:cNvPr>
          <p:cNvGrpSpPr/>
          <p:nvPr/>
        </p:nvGrpSpPr>
        <p:grpSpPr>
          <a:xfrm>
            <a:off x="2918617" y="2269290"/>
            <a:ext cx="2287542" cy="3652713"/>
            <a:chOff x="3445401" y="1437550"/>
            <a:chExt cx="2015961" cy="3496816"/>
          </a:xfr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grpSpPr>
        <p:sp>
          <p:nvSpPr>
            <p:cNvPr id="4" name="Forme libre 3">
              <a:extLst>
                <a:ext uri="{FF2B5EF4-FFF2-40B4-BE49-F238E27FC236}">
                  <a16:creationId xmlns:a16="http://schemas.microsoft.com/office/drawing/2014/main" id="{48DD6354-5740-0DC4-FFF1-2B9F7471CE8E}"/>
                </a:ext>
              </a:extLst>
            </p:cNvPr>
            <p:cNvSpPr/>
            <p:nvPr/>
          </p:nvSpPr>
          <p:spPr>
            <a:xfrm>
              <a:off x="3445401" y="1744410"/>
              <a:ext cx="2015961" cy="2592815"/>
            </a:xfrm>
            <a:custGeom>
              <a:avLst/>
              <a:gdLst>
                <a:gd name="connsiteX0" fmla="*/ 1107093 w 2017003"/>
                <a:gd name="connsiteY0" fmla="*/ 485082 h 2592815"/>
                <a:gd name="connsiteX1" fmla="*/ 1281753 w 2017003"/>
                <a:gd name="connsiteY1" fmla="*/ 320696 h 2592815"/>
                <a:gd name="connsiteX2" fmla="*/ 1425592 w 2017003"/>
                <a:gd name="connsiteY2" fmla="*/ 207680 h 2592815"/>
                <a:gd name="connsiteX3" fmla="*/ 1774913 w 2017003"/>
                <a:gd name="connsiteY3" fmla="*/ 63842 h 2592815"/>
                <a:gd name="connsiteX4" fmla="*/ 1877654 w 2017003"/>
                <a:gd name="connsiteY4" fmla="*/ 2197 h 2592815"/>
                <a:gd name="connsiteX5" fmla="*/ 1929025 w 2017003"/>
                <a:gd name="connsiteY5" fmla="*/ 135761 h 2592815"/>
                <a:gd name="connsiteX6" fmla="*/ 1980396 w 2017003"/>
                <a:gd name="connsiteY6" fmla="*/ 402889 h 2592815"/>
                <a:gd name="connsiteX7" fmla="*/ 1774913 w 2017003"/>
                <a:gd name="connsiteY7" fmla="*/ 937145 h 2592815"/>
                <a:gd name="connsiteX8" fmla="*/ 1497511 w 2017003"/>
                <a:gd name="connsiteY8" fmla="*/ 1276192 h 2592815"/>
                <a:gd name="connsiteX9" fmla="*/ 1117367 w 2017003"/>
                <a:gd name="connsiteY9" fmla="*/ 1430305 h 2592815"/>
                <a:gd name="connsiteX10" fmla="*/ 819416 w 2017003"/>
                <a:gd name="connsiteY10" fmla="*/ 1471401 h 2592815"/>
                <a:gd name="connsiteX11" fmla="*/ 480369 w 2017003"/>
                <a:gd name="connsiteY11" fmla="*/ 1286466 h 2592815"/>
                <a:gd name="connsiteX12" fmla="*/ 398176 w 2017003"/>
                <a:gd name="connsiteY12" fmla="*/ 1080983 h 2592815"/>
                <a:gd name="connsiteX13" fmla="*/ 377628 w 2017003"/>
                <a:gd name="connsiteY13" fmla="*/ 1039887 h 2592815"/>
                <a:gd name="connsiteX14" fmla="*/ 264612 w 2017003"/>
                <a:gd name="connsiteY14" fmla="*/ 1214547 h 2592815"/>
                <a:gd name="connsiteX15" fmla="*/ 192693 w 2017003"/>
                <a:gd name="connsiteY15" fmla="*/ 1307015 h 2592815"/>
                <a:gd name="connsiteX16" fmla="*/ 274886 w 2017003"/>
                <a:gd name="connsiteY16" fmla="*/ 1533046 h 2592815"/>
                <a:gd name="connsiteX17" fmla="*/ 480369 w 2017003"/>
                <a:gd name="connsiteY17" fmla="*/ 1615239 h 2592815"/>
                <a:gd name="connsiteX18" fmla="*/ 983803 w 2017003"/>
                <a:gd name="connsiteY18" fmla="*/ 1584417 h 2592815"/>
                <a:gd name="connsiteX19" fmla="*/ 1230383 w 2017003"/>
                <a:gd name="connsiteY19" fmla="*/ 1481675 h 2592815"/>
                <a:gd name="connsiteX20" fmla="*/ 1631075 w 2017003"/>
                <a:gd name="connsiteY20" fmla="*/ 1481675 h 2592815"/>
                <a:gd name="connsiteX21" fmla="*/ 1867380 w 2017003"/>
                <a:gd name="connsiteY21" fmla="*/ 1594691 h 2592815"/>
                <a:gd name="connsiteX22" fmla="*/ 2000944 w 2017003"/>
                <a:gd name="connsiteY22" fmla="*/ 1820723 h 2592815"/>
                <a:gd name="connsiteX23" fmla="*/ 2000944 w 2017003"/>
                <a:gd name="connsiteY23" fmla="*/ 2108399 h 2592815"/>
                <a:gd name="connsiteX24" fmla="*/ 1877654 w 2017003"/>
                <a:gd name="connsiteY24" fmla="*/ 2426898 h 2592815"/>
                <a:gd name="connsiteX25" fmla="*/ 1610526 w 2017003"/>
                <a:gd name="connsiteY25" fmla="*/ 2581010 h 2592815"/>
                <a:gd name="connsiteX26" fmla="*/ 1466688 w 2017003"/>
                <a:gd name="connsiteY26" fmla="*/ 2581010 h 2592815"/>
                <a:gd name="connsiteX27" fmla="*/ 1261205 w 2017003"/>
                <a:gd name="connsiteY27" fmla="*/ 2570736 h 2592815"/>
                <a:gd name="connsiteX28" fmla="*/ 1384495 w 2017003"/>
                <a:gd name="connsiteY28" fmla="*/ 2406350 h 2592815"/>
                <a:gd name="connsiteX29" fmla="*/ 1456414 w 2017003"/>
                <a:gd name="connsiteY29" fmla="*/ 2344705 h 2592815"/>
                <a:gd name="connsiteX30" fmla="*/ 1641349 w 2017003"/>
                <a:gd name="connsiteY30" fmla="*/ 2385801 h 2592815"/>
                <a:gd name="connsiteX31" fmla="*/ 1805735 w 2017003"/>
                <a:gd name="connsiteY31" fmla="*/ 2077577 h 2592815"/>
                <a:gd name="connsiteX32" fmla="*/ 1805735 w 2017003"/>
                <a:gd name="connsiteY32" fmla="*/ 1872093 h 2592815"/>
                <a:gd name="connsiteX33" fmla="*/ 1661897 w 2017003"/>
                <a:gd name="connsiteY33" fmla="*/ 1707707 h 2592815"/>
                <a:gd name="connsiteX34" fmla="*/ 1589978 w 2017003"/>
                <a:gd name="connsiteY34" fmla="*/ 1697433 h 2592815"/>
                <a:gd name="connsiteX35" fmla="*/ 1384495 w 2017003"/>
                <a:gd name="connsiteY35" fmla="*/ 1656336 h 2592815"/>
                <a:gd name="connsiteX36" fmla="*/ 1127641 w 2017003"/>
                <a:gd name="connsiteY36" fmla="*/ 1707707 h 2592815"/>
                <a:gd name="connsiteX37" fmla="*/ 819416 w 2017003"/>
                <a:gd name="connsiteY37" fmla="*/ 1841271 h 2592815"/>
                <a:gd name="connsiteX38" fmla="*/ 449547 w 2017003"/>
                <a:gd name="connsiteY38" fmla="*/ 1789900 h 2592815"/>
                <a:gd name="connsiteX39" fmla="*/ 213241 w 2017003"/>
                <a:gd name="connsiteY39" fmla="*/ 1728255 h 2592815"/>
                <a:gd name="connsiteX40" fmla="*/ 110499 w 2017003"/>
                <a:gd name="connsiteY40" fmla="*/ 1656336 h 2592815"/>
                <a:gd name="connsiteX41" fmla="*/ 59129 w 2017003"/>
                <a:gd name="connsiteY41" fmla="*/ 1512498 h 2592815"/>
                <a:gd name="connsiteX42" fmla="*/ 7758 w 2017003"/>
                <a:gd name="connsiteY42" fmla="*/ 1378934 h 2592815"/>
                <a:gd name="connsiteX43" fmla="*/ 7758 w 2017003"/>
                <a:gd name="connsiteY43" fmla="*/ 1163177 h 2592815"/>
                <a:gd name="connsiteX44" fmla="*/ 79677 w 2017003"/>
                <a:gd name="connsiteY44" fmla="*/ 978242 h 2592815"/>
                <a:gd name="connsiteX45" fmla="*/ 233789 w 2017003"/>
                <a:gd name="connsiteY45" fmla="*/ 896048 h 2592815"/>
                <a:gd name="connsiteX46" fmla="*/ 336531 w 2017003"/>
                <a:gd name="connsiteY46" fmla="*/ 834403 h 2592815"/>
                <a:gd name="connsiteX47" fmla="*/ 398176 w 2017003"/>
                <a:gd name="connsiteY47" fmla="*/ 844678 h 2592815"/>
                <a:gd name="connsiteX48" fmla="*/ 500917 w 2017003"/>
                <a:gd name="connsiteY48" fmla="*/ 783033 h 2592815"/>
                <a:gd name="connsiteX49" fmla="*/ 655030 w 2017003"/>
                <a:gd name="connsiteY49" fmla="*/ 813855 h 2592815"/>
                <a:gd name="connsiteX50" fmla="*/ 809142 w 2017003"/>
                <a:gd name="connsiteY50" fmla="*/ 875500 h 2592815"/>
                <a:gd name="connsiteX51" fmla="*/ 891335 w 2017003"/>
                <a:gd name="connsiteY51" fmla="*/ 875500 h 2592815"/>
                <a:gd name="connsiteX52" fmla="*/ 1004351 w 2017003"/>
                <a:gd name="connsiteY52" fmla="*/ 741936 h 2592815"/>
                <a:gd name="connsiteX53" fmla="*/ 1107093 w 2017003"/>
                <a:gd name="connsiteY53" fmla="*/ 485082 h 2592815"/>
                <a:gd name="connsiteX0" fmla="*/ 1106051 w 2015961"/>
                <a:gd name="connsiteY0" fmla="*/ 485082 h 2592815"/>
                <a:gd name="connsiteX1" fmla="*/ 1280711 w 2015961"/>
                <a:gd name="connsiteY1" fmla="*/ 320696 h 2592815"/>
                <a:gd name="connsiteX2" fmla="*/ 1424550 w 2015961"/>
                <a:gd name="connsiteY2" fmla="*/ 207680 h 2592815"/>
                <a:gd name="connsiteX3" fmla="*/ 1773871 w 2015961"/>
                <a:gd name="connsiteY3" fmla="*/ 63842 h 2592815"/>
                <a:gd name="connsiteX4" fmla="*/ 1876612 w 2015961"/>
                <a:gd name="connsiteY4" fmla="*/ 2197 h 2592815"/>
                <a:gd name="connsiteX5" fmla="*/ 1927983 w 2015961"/>
                <a:gd name="connsiteY5" fmla="*/ 135761 h 2592815"/>
                <a:gd name="connsiteX6" fmla="*/ 1979354 w 2015961"/>
                <a:gd name="connsiteY6" fmla="*/ 402889 h 2592815"/>
                <a:gd name="connsiteX7" fmla="*/ 1773871 w 2015961"/>
                <a:gd name="connsiteY7" fmla="*/ 937145 h 2592815"/>
                <a:gd name="connsiteX8" fmla="*/ 1496469 w 2015961"/>
                <a:gd name="connsiteY8" fmla="*/ 1276192 h 2592815"/>
                <a:gd name="connsiteX9" fmla="*/ 1116325 w 2015961"/>
                <a:gd name="connsiteY9" fmla="*/ 1430305 h 2592815"/>
                <a:gd name="connsiteX10" fmla="*/ 818374 w 2015961"/>
                <a:gd name="connsiteY10" fmla="*/ 1471401 h 2592815"/>
                <a:gd name="connsiteX11" fmla="*/ 479327 w 2015961"/>
                <a:gd name="connsiteY11" fmla="*/ 1286466 h 2592815"/>
                <a:gd name="connsiteX12" fmla="*/ 397134 w 2015961"/>
                <a:gd name="connsiteY12" fmla="*/ 1080983 h 2592815"/>
                <a:gd name="connsiteX13" fmla="*/ 376586 w 2015961"/>
                <a:gd name="connsiteY13" fmla="*/ 1039887 h 2592815"/>
                <a:gd name="connsiteX14" fmla="*/ 263570 w 2015961"/>
                <a:gd name="connsiteY14" fmla="*/ 1214547 h 2592815"/>
                <a:gd name="connsiteX15" fmla="*/ 191651 w 2015961"/>
                <a:gd name="connsiteY15" fmla="*/ 1307015 h 2592815"/>
                <a:gd name="connsiteX16" fmla="*/ 273844 w 2015961"/>
                <a:gd name="connsiteY16" fmla="*/ 1533046 h 2592815"/>
                <a:gd name="connsiteX17" fmla="*/ 479327 w 2015961"/>
                <a:gd name="connsiteY17" fmla="*/ 1615239 h 2592815"/>
                <a:gd name="connsiteX18" fmla="*/ 982761 w 2015961"/>
                <a:gd name="connsiteY18" fmla="*/ 1584417 h 2592815"/>
                <a:gd name="connsiteX19" fmla="*/ 1229341 w 2015961"/>
                <a:gd name="connsiteY19" fmla="*/ 1481675 h 2592815"/>
                <a:gd name="connsiteX20" fmla="*/ 1630033 w 2015961"/>
                <a:gd name="connsiteY20" fmla="*/ 1481675 h 2592815"/>
                <a:gd name="connsiteX21" fmla="*/ 1866338 w 2015961"/>
                <a:gd name="connsiteY21" fmla="*/ 1594691 h 2592815"/>
                <a:gd name="connsiteX22" fmla="*/ 1999902 w 2015961"/>
                <a:gd name="connsiteY22" fmla="*/ 1820723 h 2592815"/>
                <a:gd name="connsiteX23" fmla="*/ 1999902 w 2015961"/>
                <a:gd name="connsiteY23" fmla="*/ 2108399 h 2592815"/>
                <a:gd name="connsiteX24" fmla="*/ 1876612 w 2015961"/>
                <a:gd name="connsiteY24" fmla="*/ 2426898 h 2592815"/>
                <a:gd name="connsiteX25" fmla="*/ 1609484 w 2015961"/>
                <a:gd name="connsiteY25" fmla="*/ 2581010 h 2592815"/>
                <a:gd name="connsiteX26" fmla="*/ 1465646 w 2015961"/>
                <a:gd name="connsiteY26" fmla="*/ 2581010 h 2592815"/>
                <a:gd name="connsiteX27" fmla="*/ 1260163 w 2015961"/>
                <a:gd name="connsiteY27" fmla="*/ 2570736 h 2592815"/>
                <a:gd name="connsiteX28" fmla="*/ 1383453 w 2015961"/>
                <a:gd name="connsiteY28" fmla="*/ 2406350 h 2592815"/>
                <a:gd name="connsiteX29" fmla="*/ 1455372 w 2015961"/>
                <a:gd name="connsiteY29" fmla="*/ 2344705 h 2592815"/>
                <a:gd name="connsiteX30" fmla="*/ 1640307 w 2015961"/>
                <a:gd name="connsiteY30" fmla="*/ 2385801 h 2592815"/>
                <a:gd name="connsiteX31" fmla="*/ 1804693 w 2015961"/>
                <a:gd name="connsiteY31" fmla="*/ 2077577 h 2592815"/>
                <a:gd name="connsiteX32" fmla="*/ 1804693 w 2015961"/>
                <a:gd name="connsiteY32" fmla="*/ 1872093 h 2592815"/>
                <a:gd name="connsiteX33" fmla="*/ 1660855 w 2015961"/>
                <a:gd name="connsiteY33" fmla="*/ 1707707 h 2592815"/>
                <a:gd name="connsiteX34" fmla="*/ 1588936 w 2015961"/>
                <a:gd name="connsiteY34" fmla="*/ 1697433 h 2592815"/>
                <a:gd name="connsiteX35" fmla="*/ 1383453 w 2015961"/>
                <a:gd name="connsiteY35" fmla="*/ 1656336 h 2592815"/>
                <a:gd name="connsiteX36" fmla="*/ 1126599 w 2015961"/>
                <a:gd name="connsiteY36" fmla="*/ 1707707 h 2592815"/>
                <a:gd name="connsiteX37" fmla="*/ 818374 w 2015961"/>
                <a:gd name="connsiteY37" fmla="*/ 1841271 h 2592815"/>
                <a:gd name="connsiteX38" fmla="*/ 448505 w 2015961"/>
                <a:gd name="connsiteY38" fmla="*/ 1789900 h 2592815"/>
                <a:gd name="connsiteX39" fmla="*/ 212199 w 2015961"/>
                <a:gd name="connsiteY39" fmla="*/ 1728255 h 2592815"/>
                <a:gd name="connsiteX40" fmla="*/ 109457 w 2015961"/>
                <a:gd name="connsiteY40" fmla="*/ 1656336 h 2592815"/>
                <a:gd name="connsiteX41" fmla="*/ 38632 w 2015961"/>
                <a:gd name="connsiteY41" fmla="*/ 1531953 h 2592815"/>
                <a:gd name="connsiteX42" fmla="*/ 6716 w 2015961"/>
                <a:gd name="connsiteY42" fmla="*/ 1378934 h 2592815"/>
                <a:gd name="connsiteX43" fmla="*/ 6716 w 2015961"/>
                <a:gd name="connsiteY43" fmla="*/ 1163177 h 2592815"/>
                <a:gd name="connsiteX44" fmla="*/ 78635 w 2015961"/>
                <a:gd name="connsiteY44" fmla="*/ 978242 h 2592815"/>
                <a:gd name="connsiteX45" fmla="*/ 232747 w 2015961"/>
                <a:gd name="connsiteY45" fmla="*/ 896048 h 2592815"/>
                <a:gd name="connsiteX46" fmla="*/ 335489 w 2015961"/>
                <a:gd name="connsiteY46" fmla="*/ 834403 h 2592815"/>
                <a:gd name="connsiteX47" fmla="*/ 397134 w 2015961"/>
                <a:gd name="connsiteY47" fmla="*/ 844678 h 2592815"/>
                <a:gd name="connsiteX48" fmla="*/ 499875 w 2015961"/>
                <a:gd name="connsiteY48" fmla="*/ 783033 h 2592815"/>
                <a:gd name="connsiteX49" fmla="*/ 653988 w 2015961"/>
                <a:gd name="connsiteY49" fmla="*/ 813855 h 2592815"/>
                <a:gd name="connsiteX50" fmla="*/ 808100 w 2015961"/>
                <a:gd name="connsiteY50" fmla="*/ 875500 h 2592815"/>
                <a:gd name="connsiteX51" fmla="*/ 890293 w 2015961"/>
                <a:gd name="connsiteY51" fmla="*/ 875500 h 2592815"/>
                <a:gd name="connsiteX52" fmla="*/ 1003309 w 2015961"/>
                <a:gd name="connsiteY52" fmla="*/ 741936 h 2592815"/>
                <a:gd name="connsiteX53" fmla="*/ 1106051 w 2015961"/>
                <a:gd name="connsiteY53" fmla="*/ 485082 h 2592815"/>
                <a:gd name="connsiteX0" fmla="*/ 1106051 w 2015961"/>
                <a:gd name="connsiteY0" fmla="*/ 485082 h 2592815"/>
                <a:gd name="connsiteX1" fmla="*/ 1280711 w 2015961"/>
                <a:gd name="connsiteY1" fmla="*/ 320696 h 2592815"/>
                <a:gd name="connsiteX2" fmla="*/ 1424550 w 2015961"/>
                <a:gd name="connsiteY2" fmla="*/ 207680 h 2592815"/>
                <a:gd name="connsiteX3" fmla="*/ 1773871 w 2015961"/>
                <a:gd name="connsiteY3" fmla="*/ 63842 h 2592815"/>
                <a:gd name="connsiteX4" fmla="*/ 1876612 w 2015961"/>
                <a:gd name="connsiteY4" fmla="*/ 2197 h 2592815"/>
                <a:gd name="connsiteX5" fmla="*/ 1927983 w 2015961"/>
                <a:gd name="connsiteY5" fmla="*/ 135761 h 2592815"/>
                <a:gd name="connsiteX6" fmla="*/ 1979354 w 2015961"/>
                <a:gd name="connsiteY6" fmla="*/ 402889 h 2592815"/>
                <a:gd name="connsiteX7" fmla="*/ 1773871 w 2015961"/>
                <a:gd name="connsiteY7" fmla="*/ 937145 h 2592815"/>
                <a:gd name="connsiteX8" fmla="*/ 1496469 w 2015961"/>
                <a:gd name="connsiteY8" fmla="*/ 1276192 h 2592815"/>
                <a:gd name="connsiteX9" fmla="*/ 1116325 w 2015961"/>
                <a:gd name="connsiteY9" fmla="*/ 1430305 h 2592815"/>
                <a:gd name="connsiteX10" fmla="*/ 818374 w 2015961"/>
                <a:gd name="connsiteY10" fmla="*/ 1471401 h 2592815"/>
                <a:gd name="connsiteX11" fmla="*/ 479327 w 2015961"/>
                <a:gd name="connsiteY11" fmla="*/ 1286466 h 2592815"/>
                <a:gd name="connsiteX12" fmla="*/ 397134 w 2015961"/>
                <a:gd name="connsiteY12" fmla="*/ 1080983 h 2592815"/>
                <a:gd name="connsiteX13" fmla="*/ 376586 w 2015961"/>
                <a:gd name="connsiteY13" fmla="*/ 1039887 h 2592815"/>
                <a:gd name="connsiteX14" fmla="*/ 263570 w 2015961"/>
                <a:gd name="connsiteY14" fmla="*/ 1214547 h 2592815"/>
                <a:gd name="connsiteX15" fmla="*/ 191651 w 2015961"/>
                <a:gd name="connsiteY15" fmla="*/ 1307015 h 2592815"/>
                <a:gd name="connsiteX16" fmla="*/ 273844 w 2015961"/>
                <a:gd name="connsiteY16" fmla="*/ 1533046 h 2592815"/>
                <a:gd name="connsiteX17" fmla="*/ 479327 w 2015961"/>
                <a:gd name="connsiteY17" fmla="*/ 1615239 h 2592815"/>
                <a:gd name="connsiteX18" fmla="*/ 982761 w 2015961"/>
                <a:gd name="connsiteY18" fmla="*/ 1584417 h 2592815"/>
                <a:gd name="connsiteX19" fmla="*/ 1229341 w 2015961"/>
                <a:gd name="connsiteY19" fmla="*/ 1481675 h 2592815"/>
                <a:gd name="connsiteX20" fmla="*/ 1630033 w 2015961"/>
                <a:gd name="connsiteY20" fmla="*/ 1481675 h 2592815"/>
                <a:gd name="connsiteX21" fmla="*/ 1866338 w 2015961"/>
                <a:gd name="connsiteY21" fmla="*/ 1594691 h 2592815"/>
                <a:gd name="connsiteX22" fmla="*/ 1999902 w 2015961"/>
                <a:gd name="connsiteY22" fmla="*/ 1820723 h 2592815"/>
                <a:gd name="connsiteX23" fmla="*/ 1999902 w 2015961"/>
                <a:gd name="connsiteY23" fmla="*/ 2108399 h 2592815"/>
                <a:gd name="connsiteX24" fmla="*/ 1876612 w 2015961"/>
                <a:gd name="connsiteY24" fmla="*/ 2426898 h 2592815"/>
                <a:gd name="connsiteX25" fmla="*/ 1609484 w 2015961"/>
                <a:gd name="connsiteY25" fmla="*/ 2581010 h 2592815"/>
                <a:gd name="connsiteX26" fmla="*/ 1465646 w 2015961"/>
                <a:gd name="connsiteY26" fmla="*/ 2581010 h 2592815"/>
                <a:gd name="connsiteX27" fmla="*/ 1260163 w 2015961"/>
                <a:gd name="connsiteY27" fmla="*/ 2570736 h 2592815"/>
                <a:gd name="connsiteX28" fmla="*/ 1383453 w 2015961"/>
                <a:gd name="connsiteY28" fmla="*/ 2406350 h 2592815"/>
                <a:gd name="connsiteX29" fmla="*/ 1455372 w 2015961"/>
                <a:gd name="connsiteY29" fmla="*/ 2344705 h 2592815"/>
                <a:gd name="connsiteX30" fmla="*/ 1640307 w 2015961"/>
                <a:gd name="connsiteY30" fmla="*/ 2385801 h 2592815"/>
                <a:gd name="connsiteX31" fmla="*/ 1804693 w 2015961"/>
                <a:gd name="connsiteY31" fmla="*/ 2077577 h 2592815"/>
                <a:gd name="connsiteX32" fmla="*/ 1804693 w 2015961"/>
                <a:gd name="connsiteY32" fmla="*/ 1872093 h 2592815"/>
                <a:gd name="connsiteX33" fmla="*/ 1660855 w 2015961"/>
                <a:gd name="connsiteY33" fmla="*/ 1707707 h 2592815"/>
                <a:gd name="connsiteX34" fmla="*/ 1588936 w 2015961"/>
                <a:gd name="connsiteY34" fmla="*/ 1697433 h 2592815"/>
                <a:gd name="connsiteX35" fmla="*/ 1383453 w 2015961"/>
                <a:gd name="connsiteY35" fmla="*/ 1656336 h 2592815"/>
                <a:gd name="connsiteX36" fmla="*/ 1126599 w 2015961"/>
                <a:gd name="connsiteY36" fmla="*/ 1707707 h 2592815"/>
                <a:gd name="connsiteX37" fmla="*/ 818374 w 2015961"/>
                <a:gd name="connsiteY37" fmla="*/ 1841271 h 2592815"/>
                <a:gd name="connsiteX38" fmla="*/ 487416 w 2015961"/>
                <a:gd name="connsiteY38" fmla="*/ 1815840 h 2592815"/>
                <a:gd name="connsiteX39" fmla="*/ 212199 w 2015961"/>
                <a:gd name="connsiteY39" fmla="*/ 1728255 h 2592815"/>
                <a:gd name="connsiteX40" fmla="*/ 109457 w 2015961"/>
                <a:gd name="connsiteY40" fmla="*/ 1656336 h 2592815"/>
                <a:gd name="connsiteX41" fmla="*/ 38632 w 2015961"/>
                <a:gd name="connsiteY41" fmla="*/ 1531953 h 2592815"/>
                <a:gd name="connsiteX42" fmla="*/ 6716 w 2015961"/>
                <a:gd name="connsiteY42" fmla="*/ 1378934 h 2592815"/>
                <a:gd name="connsiteX43" fmla="*/ 6716 w 2015961"/>
                <a:gd name="connsiteY43" fmla="*/ 1163177 h 2592815"/>
                <a:gd name="connsiteX44" fmla="*/ 78635 w 2015961"/>
                <a:gd name="connsiteY44" fmla="*/ 978242 h 2592815"/>
                <a:gd name="connsiteX45" fmla="*/ 232747 w 2015961"/>
                <a:gd name="connsiteY45" fmla="*/ 896048 h 2592815"/>
                <a:gd name="connsiteX46" fmla="*/ 335489 w 2015961"/>
                <a:gd name="connsiteY46" fmla="*/ 834403 h 2592815"/>
                <a:gd name="connsiteX47" fmla="*/ 397134 w 2015961"/>
                <a:gd name="connsiteY47" fmla="*/ 844678 h 2592815"/>
                <a:gd name="connsiteX48" fmla="*/ 499875 w 2015961"/>
                <a:gd name="connsiteY48" fmla="*/ 783033 h 2592815"/>
                <a:gd name="connsiteX49" fmla="*/ 653988 w 2015961"/>
                <a:gd name="connsiteY49" fmla="*/ 813855 h 2592815"/>
                <a:gd name="connsiteX50" fmla="*/ 808100 w 2015961"/>
                <a:gd name="connsiteY50" fmla="*/ 875500 h 2592815"/>
                <a:gd name="connsiteX51" fmla="*/ 890293 w 2015961"/>
                <a:gd name="connsiteY51" fmla="*/ 875500 h 2592815"/>
                <a:gd name="connsiteX52" fmla="*/ 1003309 w 2015961"/>
                <a:gd name="connsiteY52" fmla="*/ 741936 h 2592815"/>
                <a:gd name="connsiteX53" fmla="*/ 1106051 w 2015961"/>
                <a:gd name="connsiteY53" fmla="*/ 485082 h 2592815"/>
                <a:gd name="connsiteX0" fmla="*/ 1106051 w 2015961"/>
                <a:gd name="connsiteY0" fmla="*/ 485082 h 2592815"/>
                <a:gd name="connsiteX1" fmla="*/ 1280711 w 2015961"/>
                <a:gd name="connsiteY1" fmla="*/ 320696 h 2592815"/>
                <a:gd name="connsiteX2" fmla="*/ 1424550 w 2015961"/>
                <a:gd name="connsiteY2" fmla="*/ 207680 h 2592815"/>
                <a:gd name="connsiteX3" fmla="*/ 1773871 w 2015961"/>
                <a:gd name="connsiteY3" fmla="*/ 63842 h 2592815"/>
                <a:gd name="connsiteX4" fmla="*/ 1876612 w 2015961"/>
                <a:gd name="connsiteY4" fmla="*/ 2197 h 2592815"/>
                <a:gd name="connsiteX5" fmla="*/ 1927983 w 2015961"/>
                <a:gd name="connsiteY5" fmla="*/ 135761 h 2592815"/>
                <a:gd name="connsiteX6" fmla="*/ 1979354 w 2015961"/>
                <a:gd name="connsiteY6" fmla="*/ 402889 h 2592815"/>
                <a:gd name="connsiteX7" fmla="*/ 1773871 w 2015961"/>
                <a:gd name="connsiteY7" fmla="*/ 937145 h 2592815"/>
                <a:gd name="connsiteX8" fmla="*/ 1496469 w 2015961"/>
                <a:gd name="connsiteY8" fmla="*/ 1276192 h 2592815"/>
                <a:gd name="connsiteX9" fmla="*/ 1116325 w 2015961"/>
                <a:gd name="connsiteY9" fmla="*/ 1430305 h 2592815"/>
                <a:gd name="connsiteX10" fmla="*/ 818374 w 2015961"/>
                <a:gd name="connsiteY10" fmla="*/ 1471401 h 2592815"/>
                <a:gd name="connsiteX11" fmla="*/ 479327 w 2015961"/>
                <a:gd name="connsiteY11" fmla="*/ 1286466 h 2592815"/>
                <a:gd name="connsiteX12" fmla="*/ 397134 w 2015961"/>
                <a:gd name="connsiteY12" fmla="*/ 1080983 h 2592815"/>
                <a:gd name="connsiteX13" fmla="*/ 376586 w 2015961"/>
                <a:gd name="connsiteY13" fmla="*/ 1039887 h 2592815"/>
                <a:gd name="connsiteX14" fmla="*/ 263570 w 2015961"/>
                <a:gd name="connsiteY14" fmla="*/ 1214547 h 2592815"/>
                <a:gd name="connsiteX15" fmla="*/ 191651 w 2015961"/>
                <a:gd name="connsiteY15" fmla="*/ 1307015 h 2592815"/>
                <a:gd name="connsiteX16" fmla="*/ 273844 w 2015961"/>
                <a:gd name="connsiteY16" fmla="*/ 1533046 h 2592815"/>
                <a:gd name="connsiteX17" fmla="*/ 479327 w 2015961"/>
                <a:gd name="connsiteY17" fmla="*/ 1615239 h 2592815"/>
                <a:gd name="connsiteX18" fmla="*/ 982761 w 2015961"/>
                <a:gd name="connsiteY18" fmla="*/ 1584417 h 2592815"/>
                <a:gd name="connsiteX19" fmla="*/ 1229341 w 2015961"/>
                <a:gd name="connsiteY19" fmla="*/ 1481675 h 2592815"/>
                <a:gd name="connsiteX20" fmla="*/ 1630033 w 2015961"/>
                <a:gd name="connsiteY20" fmla="*/ 1481675 h 2592815"/>
                <a:gd name="connsiteX21" fmla="*/ 1866338 w 2015961"/>
                <a:gd name="connsiteY21" fmla="*/ 1594691 h 2592815"/>
                <a:gd name="connsiteX22" fmla="*/ 1999902 w 2015961"/>
                <a:gd name="connsiteY22" fmla="*/ 1820723 h 2592815"/>
                <a:gd name="connsiteX23" fmla="*/ 1999902 w 2015961"/>
                <a:gd name="connsiteY23" fmla="*/ 2108399 h 2592815"/>
                <a:gd name="connsiteX24" fmla="*/ 1876612 w 2015961"/>
                <a:gd name="connsiteY24" fmla="*/ 2426898 h 2592815"/>
                <a:gd name="connsiteX25" fmla="*/ 1609484 w 2015961"/>
                <a:gd name="connsiteY25" fmla="*/ 2581010 h 2592815"/>
                <a:gd name="connsiteX26" fmla="*/ 1465646 w 2015961"/>
                <a:gd name="connsiteY26" fmla="*/ 2581010 h 2592815"/>
                <a:gd name="connsiteX27" fmla="*/ 1260163 w 2015961"/>
                <a:gd name="connsiteY27" fmla="*/ 2570736 h 2592815"/>
                <a:gd name="connsiteX28" fmla="*/ 1383453 w 2015961"/>
                <a:gd name="connsiteY28" fmla="*/ 2406350 h 2592815"/>
                <a:gd name="connsiteX29" fmla="*/ 1455372 w 2015961"/>
                <a:gd name="connsiteY29" fmla="*/ 2344705 h 2592815"/>
                <a:gd name="connsiteX30" fmla="*/ 1640307 w 2015961"/>
                <a:gd name="connsiteY30" fmla="*/ 2385801 h 2592815"/>
                <a:gd name="connsiteX31" fmla="*/ 1804693 w 2015961"/>
                <a:gd name="connsiteY31" fmla="*/ 2077577 h 2592815"/>
                <a:gd name="connsiteX32" fmla="*/ 1804693 w 2015961"/>
                <a:gd name="connsiteY32" fmla="*/ 1872093 h 2592815"/>
                <a:gd name="connsiteX33" fmla="*/ 1660855 w 2015961"/>
                <a:gd name="connsiteY33" fmla="*/ 1707707 h 2592815"/>
                <a:gd name="connsiteX34" fmla="*/ 1588936 w 2015961"/>
                <a:gd name="connsiteY34" fmla="*/ 1697433 h 2592815"/>
                <a:gd name="connsiteX35" fmla="*/ 1383453 w 2015961"/>
                <a:gd name="connsiteY35" fmla="*/ 1656336 h 2592815"/>
                <a:gd name="connsiteX36" fmla="*/ 1126599 w 2015961"/>
                <a:gd name="connsiteY36" fmla="*/ 1707707 h 2592815"/>
                <a:gd name="connsiteX37" fmla="*/ 857285 w 2015961"/>
                <a:gd name="connsiteY37" fmla="*/ 1795875 h 2592815"/>
                <a:gd name="connsiteX38" fmla="*/ 487416 w 2015961"/>
                <a:gd name="connsiteY38" fmla="*/ 1815840 h 2592815"/>
                <a:gd name="connsiteX39" fmla="*/ 212199 w 2015961"/>
                <a:gd name="connsiteY39" fmla="*/ 1728255 h 2592815"/>
                <a:gd name="connsiteX40" fmla="*/ 109457 w 2015961"/>
                <a:gd name="connsiteY40" fmla="*/ 1656336 h 2592815"/>
                <a:gd name="connsiteX41" fmla="*/ 38632 w 2015961"/>
                <a:gd name="connsiteY41" fmla="*/ 1531953 h 2592815"/>
                <a:gd name="connsiteX42" fmla="*/ 6716 w 2015961"/>
                <a:gd name="connsiteY42" fmla="*/ 1378934 h 2592815"/>
                <a:gd name="connsiteX43" fmla="*/ 6716 w 2015961"/>
                <a:gd name="connsiteY43" fmla="*/ 1163177 h 2592815"/>
                <a:gd name="connsiteX44" fmla="*/ 78635 w 2015961"/>
                <a:gd name="connsiteY44" fmla="*/ 978242 h 2592815"/>
                <a:gd name="connsiteX45" fmla="*/ 232747 w 2015961"/>
                <a:gd name="connsiteY45" fmla="*/ 896048 h 2592815"/>
                <a:gd name="connsiteX46" fmla="*/ 335489 w 2015961"/>
                <a:gd name="connsiteY46" fmla="*/ 834403 h 2592815"/>
                <a:gd name="connsiteX47" fmla="*/ 397134 w 2015961"/>
                <a:gd name="connsiteY47" fmla="*/ 844678 h 2592815"/>
                <a:gd name="connsiteX48" fmla="*/ 499875 w 2015961"/>
                <a:gd name="connsiteY48" fmla="*/ 783033 h 2592815"/>
                <a:gd name="connsiteX49" fmla="*/ 653988 w 2015961"/>
                <a:gd name="connsiteY49" fmla="*/ 813855 h 2592815"/>
                <a:gd name="connsiteX50" fmla="*/ 808100 w 2015961"/>
                <a:gd name="connsiteY50" fmla="*/ 875500 h 2592815"/>
                <a:gd name="connsiteX51" fmla="*/ 890293 w 2015961"/>
                <a:gd name="connsiteY51" fmla="*/ 875500 h 2592815"/>
                <a:gd name="connsiteX52" fmla="*/ 1003309 w 2015961"/>
                <a:gd name="connsiteY52" fmla="*/ 741936 h 2592815"/>
                <a:gd name="connsiteX53" fmla="*/ 1106051 w 2015961"/>
                <a:gd name="connsiteY53" fmla="*/ 485082 h 2592815"/>
                <a:gd name="connsiteX0" fmla="*/ 1106051 w 2015961"/>
                <a:gd name="connsiteY0" fmla="*/ 485082 h 2592815"/>
                <a:gd name="connsiteX1" fmla="*/ 1280711 w 2015961"/>
                <a:gd name="connsiteY1" fmla="*/ 320696 h 2592815"/>
                <a:gd name="connsiteX2" fmla="*/ 1424550 w 2015961"/>
                <a:gd name="connsiteY2" fmla="*/ 207680 h 2592815"/>
                <a:gd name="connsiteX3" fmla="*/ 1773871 w 2015961"/>
                <a:gd name="connsiteY3" fmla="*/ 63842 h 2592815"/>
                <a:gd name="connsiteX4" fmla="*/ 1876612 w 2015961"/>
                <a:gd name="connsiteY4" fmla="*/ 2197 h 2592815"/>
                <a:gd name="connsiteX5" fmla="*/ 1927983 w 2015961"/>
                <a:gd name="connsiteY5" fmla="*/ 135761 h 2592815"/>
                <a:gd name="connsiteX6" fmla="*/ 1979354 w 2015961"/>
                <a:gd name="connsiteY6" fmla="*/ 402889 h 2592815"/>
                <a:gd name="connsiteX7" fmla="*/ 1773871 w 2015961"/>
                <a:gd name="connsiteY7" fmla="*/ 937145 h 2592815"/>
                <a:gd name="connsiteX8" fmla="*/ 1496469 w 2015961"/>
                <a:gd name="connsiteY8" fmla="*/ 1276192 h 2592815"/>
                <a:gd name="connsiteX9" fmla="*/ 1116325 w 2015961"/>
                <a:gd name="connsiteY9" fmla="*/ 1430305 h 2592815"/>
                <a:gd name="connsiteX10" fmla="*/ 818374 w 2015961"/>
                <a:gd name="connsiteY10" fmla="*/ 1471401 h 2592815"/>
                <a:gd name="connsiteX11" fmla="*/ 479327 w 2015961"/>
                <a:gd name="connsiteY11" fmla="*/ 1286466 h 2592815"/>
                <a:gd name="connsiteX12" fmla="*/ 397134 w 2015961"/>
                <a:gd name="connsiteY12" fmla="*/ 1080983 h 2592815"/>
                <a:gd name="connsiteX13" fmla="*/ 376586 w 2015961"/>
                <a:gd name="connsiteY13" fmla="*/ 1039887 h 2592815"/>
                <a:gd name="connsiteX14" fmla="*/ 263570 w 2015961"/>
                <a:gd name="connsiteY14" fmla="*/ 1214547 h 2592815"/>
                <a:gd name="connsiteX15" fmla="*/ 191651 w 2015961"/>
                <a:gd name="connsiteY15" fmla="*/ 1307015 h 2592815"/>
                <a:gd name="connsiteX16" fmla="*/ 273844 w 2015961"/>
                <a:gd name="connsiteY16" fmla="*/ 1533046 h 2592815"/>
                <a:gd name="connsiteX17" fmla="*/ 479327 w 2015961"/>
                <a:gd name="connsiteY17" fmla="*/ 1615239 h 2592815"/>
                <a:gd name="connsiteX18" fmla="*/ 692097 w 2015961"/>
                <a:gd name="connsiteY18" fmla="*/ 1614875 h 2592815"/>
                <a:gd name="connsiteX19" fmla="*/ 982761 w 2015961"/>
                <a:gd name="connsiteY19" fmla="*/ 1584417 h 2592815"/>
                <a:gd name="connsiteX20" fmla="*/ 1229341 w 2015961"/>
                <a:gd name="connsiteY20" fmla="*/ 1481675 h 2592815"/>
                <a:gd name="connsiteX21" fmla="*/ 1630033 w 2015961"/>
                <a:gd name="connsiteY21" fmla="*/ 1481675 h 2592815"/>
                <a:gd name="connsiteX22" fmla="*/ 1866338 w 2015961"/>
                <a:gd name="connsiteY22" fmla="*/ 1594691 h 2592815"/>
                <a:gd name="connsiteX23" fmla="*/ 1999902 w 2015961"/>
                <a:gd name="connsiteY23" fmla="*/ 1820723 h 2592815"/>
                <a:gd name="connsiteX24" fmla="*/ 1999902 w 2015961"/>
                <a:gd name="connsiteY24" fmla="*/ 2108399 h 2592815"/>
                <a:gd name="connsiteX25" fmla="*/ 1876612 w 2015961"/>
                <a:gd name="connsiteY25" fmla="*/ 2426898 h 2592815"/>
                <a:gd name="connsiteX26" fmla="*/ 1609484 w 2015961"/>
                <a:gd name="connsiteY26" fmla="*/ 2581010 h 2592815"/>
                <a:gd name="connsiteX27" fmla="*/ 1465646 w 2015961"/>
                <a:gd name="connsiteY27" fmla="*/ 2581010 h 2592815"/>
                <a:gd name="connsiteX28" fmla="*/ 1260163 w 2015961"/>
                <a:gd name="connsiteY28" fmla="*/ 2570736 h 2592815"/>
                <a:gd name="connsiteX29" fmla="*/ 1383453 w 2015961"/>
                <a:gd name="connsiteY29" fmla="*/ 2406350 h 2592815"/>
                <a:gd name="connsiteX30" fmla="*/ 1455372 w 2015961"/>
                <a:gd name="connsiteY30" fmla="*/ 2344705 h 2592815"/>
                <a:gd name="connsiteX31" fmla="*/ 1640307 w 2015961"/>
                <a:gd name="connsiteY31" fmla="*/ 2385801 h 2592815"/>
                <a:gd name="connsiteX32" fmla="*/ 1804693 w 2015961"/>
                <a:gd name="connsiteY32" fmla="*/ 2077577 h 2592815"/>
                <a:gd name="connsiteX33" fmla="*/ 1804693 w 2015961"/>
                <a:gd name="connsiteY33" fmla="*/ 1872093 h 2592815"/>
                <a:gd name="connsiteX34" fmla="*/ 1660855 w 2015961"/>
                <a:gd name="connsiteY34" fmla="*/ 1707707 h 2592815"/>
                <a:gd name="connsiteX35" fmla="*/ 1588936 w 2015961"/>
                <a:gd name="connsiteY35" fmla="*/ 1697433 h 2592815"/>
                <a:gd name="connsiteX36" fmla="*/ 1383453 w 2015961"/>
                <a:gd name="connsiteY36" fmla="*/ 1656336 h 2592815"/>
                <a:gd name="connsiteX37" fmla="*/ 1126599 w 2015961"/>
                <a:gd name="connsiteY37" fmla="*/ 1707707 h 2592815"/>
                <a:gd name="connsiteX38" fmla="*/ 857285 w 2015961"/>
                <a:gd name="connsiteY38" fmla="*/ 1795875 h 2592815"/>
                <a:gd name="connsiteX39" fmla="*/ 487416 w 2015961"/>
                <a:gd name="connsiteY39" fmla="*/ 1815840 h 2592815"/>
                <a:gd name="connsiteX40" fmla="*/ 212199 w 2015961"/>
                <a:gd name="connsiteY40" fmla="*/ 1728255 h 2592815"/>
                <a:gd name="connsiteX41" fmla="*/ 109457 w 2015961"/>
                <a:gd name="connsiteY41" fmla="*/ 1656336 h 2592815"/>
                <a:gd name="connsiteX42" fmla="*/ 38632 w 2015961"/>
                <a:gd name="connsiteY42" fmla="*/ 1531953 h 2592815"/>
                <a:gd name="connsiteX43" fmla="*/ 6716 w 2015961"/>
                <a:gd name="connsiteY43" fmla="*/ 1378934 h 2592815"/>
                <a:gd name="connsiteX44" fmla="*/ 6716 w 2015961"/>
                <a:gd name="connsiteY44" fmla="*/ 1163177 h 2592815"/>
                <a:gd name="connsiteX45" fmla="*/ 78635 w 2015961"/>
                <a:gd name="connsiteY45" fmla="*/ 978242 h 2592815"/>
                <a:gd name="connsiteX46" fmla="*/ 232747 w 2015961"/>
                <a:gd name="connsiteY46" fmla="*/ 896048 h 2592815"/>
                <a:gd name="connsiteX47" fmla="*/ 335489 w 2015961"/>
                <a:gd name="connsiteY47" fmla="*/ 834403 h 2592815"/>
                <a:gd name="connsiteX48" fmla="*/ 397134 w 2015961"/>
                <a:gd name="connsiteY48" fmla="*/ 844678 h 2592815"/>
                <a:gd name="connsiteX49" fmla="*/ 499875 w 2015961"/>
                <a:gd name="connsiteY49" fmla="*/ 783033 h 2592815"/>
                <a:gd name="connsiteX50" fmla="*/ 653988 w 2015961"/>
                <a:gd name="connsiteY50" fmla="*/ 813855 h 2592815"/>
                <a:gd name="connsiteX51" fmla="*/ 808100 w 2015961"/>
                <a:gd name="connsiteY51" fmla="*/ 875500 h 2592815"/>
                <a:gd name="connsiteX52" fmla="*/ 890293 w 2015961"/>
                <a:gd name="connsiteY52" fmla="*/ 875500 h 2592815"/>
                <a:gd name="connsiteX53" fmla="*/ 1003309 w 2015961"/>
                <a:gd name="connsiteY53" fmla="*/ 741936 h 2592815"/>
                <a:gd name="connsiteX54" fmla="*/ 1106051 w 2015961"/>
                <a:gd name="connsiteY54" fmla="*/ 485082 h 2592815"/>
                <a:gd name="connsiteX0" fmla="*/ 1106051 w 2015961"/>
                <a:gd name="connsiteY0" fmla="*/ 485082 h 2592815"/>
                <a:gd name="connsiteX1" fmla="*/ 1280711 w 2015961"/>
                <a:gd name="connsiteY1" fmla="*/ 320696 h 2592815"/>
                <a:gd name="connsiteX2" fmla="*/ 1424550 w 2015961"/>
                <a:gd name="connsiteY2" fmla="*/ 207680 h 2592815"/>
                <a:gd name="connsiteX3" fmla="*/ 1773871 w 2015961"/>
                <a:gd name="connsiteY3" fmla="*/ 63842 h 2592815"/>
                <a:gd name="connsiteX4" fmla="*/ 1876612 w 2015961"/>
                <a:gd name="connsiteY4" fmla="*/ 2197 h 2592815"/>
                <a:gd name="connsiteX5" fmla="*/ 1927983 w 2015961"/>
                <a:gd name="connsiteY5" fmla="*/ 135761 h 2592815"/>
                <a:gd name="connsiteX6" fmla="*/ 1979354 w 2015961"/>
                <a:gd name="connsiteY6" fmla="*/ 402889 h 2592815"/>
                <a:gd name="connsiteX7" fmla="*/ 1773871 w 2015961"/>
                <a:gd name="connsiteY7" fmla="*/ 937145 h 2592815"/>
                <a:gd name="connsiteX8" fmla="*/ 1496469 w 2015961"/>
                <a:gd name="connsiteY8" fmla="*/ 1276192 h 2592815"/>
                <a:gd name="connsiteX9" fmla="*/ 1116325 w 2015961"/>
                <a:gd name="connsiteY9" fmla="*/ 1430305 h 2592815"/>
                <a:gd name="connsiteX10" fmla="*/ 818374 w 2015961"/>
                <a:gd name="connsiteY10" fmla="*/ 1471401 h 2592815"/>
                <a:gd name="connsiteX11" fmla="*/ 479327 w 2015961"/>
                <a:gd name="connsiteY11" fmla="*/ 1286466 h 2592815"/>
                <a:gd name="connsiteX12" fmla="*/ 397134 w 2015961"/>
                <a:gd name="connsiteY12" fmla="*/ 1080983 h 2592815"/>
                <a:gd name="connsiteX13" fmla="*/ 376586 w 2015961"/>
                <a:gd name="connsiteY13" fmla="*/ 1039887 h 2592815"/>
                <a:gd name="connsiteX14" fmla="*/ 263570 w 2015961"/>
                <a:gd name="connsiteY14" fmla="*/ 1214547 h 2592815"/>
                <a:gd name="connsiteX15" fmla="*/ 191651 w 2015961"/>
                <a:gd name="connsiteY15" fmla="*/ 1307015 h 2592815"/>
                <a:gd name="connsiteX16" fmla="*/ 273844 w 2015961"/>
                <a:gd name="connsiteY16" fmla="*/ 1533046 h 2592815"/>
                <a:gd name="connsiteX17" fmla="*/ 479327 w 2015961"/>
                <a:gd name="connsiteY17" fmla="*/ 1615239 h 2592815"/>
                <a:gd name="connsiteX18" fmla="*/ 718038 w 2015961"/>
                <a:gd name="connsiteY18" fmla="*/ 1634330 h 2592815"/>
                <a:gd name="connsiteX19" fmla="*/ 982761 w 2015961"/>
                <a:gd name="connsiteY19" fmla="*/ 1584417 h 2592815"/>
                <a:gd name="connsiteX20" fmla="*/ 1229341 w 2015961"/>
                <a:gd name="connsiteY20" fmla="*/ 1481675 h 2592815"/>
                <a:gd name="connsiteX21" fmla="*/ 1630033 w 2015961"/>
                <a:gd name="connsiteY21" fmla="*/ 1481675 h 2592815"/>
                <a:gd name="connsiteX22" fmla="*/ 1866338 w 2015961"/>
                <a:gd name="connsiteY22" fmla="*/ 1594691 h 2592815"/>
                <a:gd name="connsiteX23" fmla="*/ 1999902 w 2015961"/>
                <a:gd name="connsiteY23" fmla="*/ 1820723 h 2592815"/>
                <a:gd name="connsiteX24" fmla="*/ 1999902 w 2015961"/>
                <a:gd name="connsiteY24" fmla="*/ 2108399 h 2592815"/>
                <a:gd name="connsiteX25" fmla="*/ 1876612 w 2015961"/>
                <a:gd name="connsiteY25" fmla="*/ 2426898 h 2592815"/>
                <a:gd name="connsiteX26" fmla="*/ 1609484 w 2015961"/>
                <a:gd name="connsiteY26" fmla="*/ 2581010 h 2592815"/>
                <a:gd name="connsiteX27" fmla="*/ 1465646 w 2015961"/>
                <a:gd name="connsiteY27" fmla="*/ 2581010 h 2592815"/>
                <a:gd name="connsiteX28" fmla="*/ 1260163 w 2015961"/>
                <a:gd name="connsiteY28" fmla="*/ 2570736 h 2592815"/>
                <a:gd name="connsiteX29" fmla="*/ 1383453 w 2015961"/>
                <a:gd name="connsiteY29" fmla="*/ 2406350 h 2592815"/>
                <a:gd name="connsiteX30" fmla="*/ 1455372 w 2015961"/>
                <a:gd name="connsiteY30" fmla="*/ 2344705 h 2592815"/>
                <a:gd name="connsiteX31" fmla="*/ 1640307 w 2015961"/>
                <a:gd name="connsiteY31" fmla="*/ 2385801 h 2592815"/>
                <a:gd name="connsiteX32" fmla="*/ 1804693 w 2015961"/>
                <a:gd name="connsiteY32" fmla="*/ 2077577 h 2592815"/>
                <a:gd name="connsiteX33" fmla="*/ 1804693 w 2015961"/>
                <a:gd name="connsiteY33" fmla="*/ 1872093 h 2592815"/>
                <a:gd name="connsiteX34" fmla="*/ 1660855 w 2015961"/>
                <a:gd name="connsiteY34" fmla="*/ 1707707 h 2592815"/>
                <a:gd name="connsiteX35" fmla="*/ 1588936 w 2015961"/>
                <a:gd name="connsiteY35" fmla="*/ 1697433 h 2592815"/>
                <a:gd name="connsiteX36" fmla="*/ 1383453 w 2015961"/>
                <a:gd name="connsiteY36" fmla="*/ 1656336 h 2592815"/>
                <a:gd name="connsiteX37" fmla="*/ 1126599 w 2015961"/>
                <a:gd name="connsiteY37" fmla="*/ 1707707 h 2592815"/>
                <a:gd name="connsiteX38" fmla="*/ 857285 w 2015961"/>
                <a:gd name="connsiteY38" fmla="*/ 1795875 h 2592815"/>
                <a:gd name="connsiteX39" fmla="*/ 487416 w 2015961"/>
                <a:gd name="connsiteY39" fmla="*/ 1815840 h 2592815"/>
                <a:gd name="connsiteX40" fmla="*/ 212199 w 2015961"/>
                <a:gd name="connsiteY40" fmla="*/ 1728255 h 2592815"/>
                <a:gd name="connsiteX41" fmla="*/ 109457 w 2015961"/>
                <a:gd name="connsiteY41" fmla="*/ 1656336 h 2592815"/>
                <a:gd name="connsiteX42" fmla="*/ 38632 w 2015961"/>
                <a:gd name="connsiteY42" fmla="*/ 1531953 h 2592815"/>
                <a:gd name="connsiteX43" fmla="*/ 6716 w 2015961"/>
                <a:gd name="connsiteY43" fmla="*/ 1378934 h 2592815"/>
                <a:gd name="connsiteX44" fmla="*/ 6716 w 2015961"/>
                <a:gd name="connsiteY44" fmla="*/ 1163177 h 2592815"/>
                <a:gd name="connsiteX45" fmla="*/ 78635 w 2015961"/>
                <a:gd name="connsiteY45" fmla="*/ 978242 h 2592815"/>
                <a:gd name="connsiteX46" fmla="*/ 232747 w 2015961"/>
                <a:gd name="connsiteY46" fmla="*/ 896048 h 2592815"/>
                <a:gd name="connsiteX47" fmla="*/ 335489 w 2015961"/>
                <a:gd name="connsiteY47" fmla="*/ 834403 h 2592815"/>
                <a:gd name="connsiteX48" fmla="*/ 397134 w 2015961"/>
                <a:gd name="connsiteY48" fmla="*/ 844678 h 2592815"/>
                <a:gd name="connsiteX49" fmla="*/ 499875 w 2015961"/>
                <a:gd name="connsiteY49" fmla="*/ 783033 h 2592815"/>
                <a:gd name="connsiteX50" fmla="*/ 653988 w 2015961"/>
                <a:gd name="connsiteY50" fmla="*/ 813855 h 2592815"/>
                <a:gd name="connsiteX51" fmla="*/ 808100 w 2015961"/>
                <a:gd name="connsiteY51" fmla="*/ 875500 h 2592815"/>
                <a:gd name="connsiteX52" fmla="*/ 890293 w 2015961"/>
                <a:gd name="connsiteY52" fmla="*/ 875500 h 2592815"/>
                <a:gd name="connsiteX53" fmla="*/ 1003309 w 2015961"/>
                <a:gd name="connsiteY53" fmla="*/ 741936 h 2592815"/>
                <a:gd name="connsiteX54" fmla="*/ 1106051 w 2015961"/>
                <a:gd name="connsiteY54" fmla="*/ 485082 h 2592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015961" h="2592815">
                  <a:moveTo>
                    <a:pt x="1106051" y="485082"/>
                  </a:moveTo>
                  <a:cubicBezTo>
                    <a:pt x="1152285" y="414875"/>
                    <a:pt x="1227628" y="366930"/>
                    <a:pt x="1280711" y="320696"/>
                  </a:cubicBezTo>
                  <a:cubicBezTo>
                    <a:pt x="1333794" y="274462"/>
                    <a:pt x="1342357" y="250489"/>
                    <a:pt x="1424550" y="207680"/>
                  </a:cubicBezTo>
                  <a:cubicBezTo>
                    <a:pt x="1506743" y="164871"/>
                    <a:pt x="1698527" y="98089"/>
                    <a:pt x="1773871" y="63842"/>
                  </a:cubicBezTo>
                  <a:cubicBezTo>
                    <a:pt x="1849215" y="29595"/>
                    <a:pt x="1850927" y="-9789"/>
                    <a:pt x="1876612" y="2197"/>
                  </a:cubicBezTo>
                  <a:cubicBezTo>
                    <a:pt x="1902297" y="14183"/>
                    <a:pt x="1910859" y="68979"/>
                    <a:pt x="1927983" y="135761"/>
                  </a:cubicBezTo>
                  <a:cubicBezTo>
                    <a:pt x="1945107" y="202543"/>
                    <a:pt x="2005039" y="269325"/>
                    <a:pt x="1979354" y="402889"/>
                  </a:cubicBezTo>
                  <a:cubicBezTo>
                    <a:pt x="1953669" y="536453"/>
                    <a:pt x="1854352" y="791595"/>
                    <a:pt x="1773871" y="937145"/>
                  </a:cubicBezTo>
                  <a:cubicBezTo>
                    <a:pt x="1693390" y="1082695"/>
                    <a:pt x="1606060" y="1193999"/>
                    <a:pt x="1496469" y="1276192"/>
                  </a:cubicBezTo>
                  <a:cubicBezTo>
                    <a:pt x="1386878" y="1358385"/>
                    <a:pt x="1229341" y="1397770"/>
                    <a:pt x="1116325" y="1430305"/>
                  </a:cubicBezTo>
                  <a:cubicBezTo>
                    <a:pt x="1003309" y="1462840"/>
                    <a:pt x="924540" y="1495374"/>
                    <a:pt x="818374" y="1471401"/>
                  </a:cubicBezTo>
                  <a:cubicBezTo>
                    <a:pt x="712208" y="1447428"/>
                    <a:pt x="549534" y="1351536"/>
                    <a:pt x="479327" y="1286466"/>
                  </a:cubicBezTo>
                  <a:cubicBezTo>
                    <a:pt x="409120" y="1221396"/>
                    <a:pt x="397134" y="1080983"/>
                    <a:pt x="397134" y="1080983"/>
                  </a:cubicBezTo>
                  <a:cubicBezTo>
                    <a:pt x="380010" y="1039887"/>
                    <a:pt x="398847" y="1017626"/>
                    <a:pt x="376586" y="1039887"/>
                  </a:cubicBezTo>
                  <a:cubicBezTo>
                    <a:pt x="354325" y="1062148"/>
                    <a:pt x="294392" y="1170026"/>
                    <a:pt x="263570" y="1214547"/>
                  </a:cubicBezTo>
                  <a:cubicBezTo>
                    <a:pt x="232748" y="1259068"/>
                    <a:pt x="189939" y="1253932"/>
                    <a:pt x="191651" y="1307015"/>
                  </a:cubicBezTo>
                  <a:cubicBezTo>
                    <a:pt x="193363" y="1360098"/>
                    <a:pt x="225898" y="1481675"/>
                    <a:pt x="273844" y="1533046"/>
                  </a:cubicBezTo>
                  <a:cubicBezTo>
                    <a:pt x="321790" y="1584417"/>
                    <a:pt x="405295" y="1598358"/>
                    <a:pt x="479327" y="1615239"/>
                  </a:cubicBezTo>
                  <a:cubicBezTo>
                    <a:pt x="553359" y="1632120"/>
                    <a:pt x="634132" y="1639467"/>
                    <a:pt x="718038" y="1634330"/>
                  </a:cubicBezTo>
                  <a:cubicBezTo>
                    <a:pt x="801944" y="1629193"/>
                    <a:pt x="897544" y="1609860"/>
                    <a:pt x="982761" y="1584417"/>
                  </a:cubicBezTo>
                  <a:cubicBezTo>
                    <a:pt x="1067978" y="1558975"/>
                    <a:pt x="1121462" y="1498799"/>
                    <a:pt x="1229341" y="1481675"/>
                  </a:cubicBezTo>
                  <a:cubicBezTo>
                    <a:pt x="1337220" y="1464551"/>
                    <a:pt x="1523867" y="1462839"/>
                    <a:pt x="1630033" y="1481675"/>
                  </a:cubicBezTo>
                  <a:cubicBezTo>
                    <a:pt x="1736199" y="1500511"/>
                    <a:pt x="1804693" y="1538183"/>
                    <a:pt x="1866338" y="1594691"/>
                  </a:cubicBezTo>
                  <a:cubicBezTo>
                    <a:pt x="1927983" y="1651199"/>
                    <a:pt x="1977641" y="1735105"/>
                    <a:pt x="1999902" y="1820723"/>
                  </a:cubicBezTo>
                  <a:cubicBezTo>
                    <a:pt x="2022163" y="1906341"/>
                    <a:pt x="2020450" y="2007370"/>
                    <a:pt x="1999902" y="2108399"/>
                  </a:cubicBezTo>
                  <a:cubicBezTo>
                    <a:pt x="1979354" y="2209428"/>
                    <a:pt x="1941682" y="2348130"/>
                    <a:pt x="1876612" y="2426898"/>
                  </a:cubicBezTo>
                  <a:cubicBezTo>
                    <a:pt x="1811542" y="2505666"/>
                    <a:pt x="1677978" y="2555325"/>
                    <a:pt x="1609484" y="2581010"/>
                  </a:cubicBezTo>
                  <a:cubicBezTo>
                    <a:pt x="1540990" y="2606695"/>
                    <a:pt x="1523866" y="2582722"/>
                    <a:pt x="1465646" y="2581010"/>
                  </a:cubicBezTo>
                  <a:cubicBezTo>
                    <a:pt x="1407426" y="2579298"/>
                    <a:pt x="1273862" y="2599846"/>
                    <a:pt x="1260163" y="2570736"/>
                  </a:cubicBezTo>
                  <a:cubicBezTo>
                    <a:pt x="1246464" y="2541626"/>
                    <a:pt x="1350918" y="2444022"/>
                    <a:pt x="1383453" y="2406350"/>
                  </a:cubicBezTo>
                  <a:cubicBezTo>
                    <a:pt x="1415988" y="2368678"/>
                    <a:pt x="1412563" y="2348130"/>
                    <a:pt x="1455372" y="2344705"/>
                  </a:cubicBezTo>
                  <a:cubicBezTo>
                    <a:pt x="1498181" y="2341280"/>
                    <a:pt x="1582087" y="2430322"/>
                    <a:pt x="1640307" y="2385801"/>
                  </a:cubicBezTo>
                  <a:cubicBezTo>
                    <a:pt x="1698527" y="2341280"/>
                    <a:pt x="1777295" y="2163195"/>
                    <a:pt x="1804693" y="2077577"/>
                  </a:cubicBezTo>
                  <a:cubicBezTo>
                    <a:pt x="1832091" y="1991959"/>
                    <a:pt x="1828666" y="1933738"/>
                    <a:pt x="1804693" y="1872093"/>
                  </a:cubicBezTo>
                  <a:cubicBezTo>
                    <a:pt x="1780720" y="1810448"/>
                    <a:pt x="1696814" y="1736817"/>
                    <a:pt x="1660855" y="1707707"/>
                  </a:cubicBezTo>
                  <a:cubicBezTo>
                    <a:pt x="1624896" y="1678597"/>
                    <a:pt x="1635170" y="1705995"/>
                    <a:pt x="1588936" y="1697433"/>
                  </a:cubicBezTo>
                  <a:cubicBezTo>
                    <a:pt x="1542702" y="1688871"/>
                    <a:pt x="1460509" y="1654624"/>
                    <a:pt x="1383453" y="1656336"/>
                  </a:cubicBezTo>
                  <a:cubicBezTo>
                    <a:pt x="1306397" y="1658048"/>
                    <a:pt x="1214294" y="1684451"/>
                    <a:pt x="1126599" y="1707707"/>
                  </a:cubicBezTo>
                  <a:cubicBezTo>
                    <a:pt x="1038904" y="1730964"/>
                    <a:pt x="963815" y="1777853"/>
                    <a:pt x="857285" y="1795875"/>
                  </a:cubicBezTo>
                  <a:cubicBezTo>
                    <a:pt x="750755" y="1813897"/>
                    <a:pt x="594930" y="1827110"/>
                    <a:pt x="487416" y="1815840"/>
                  </a:cubicBezTo>
                  <a:cubicBezTo>
                    <a:pt x="379902" y="1804570"/>
                    <a:pt x="275192" y="1754839"/>
                    <a:pt x="212199" y="1728255"/>
                  </a:cubicBezTo>
                  <a:cubicBezTo>
                    <a:pt x="149206" y="1701671"/>
                    <a:pt x="138385" y="1689053"/>
                    <a:pt x="109457" y="1656336"/>
                  </a:cubicBezTo>
                  <a:cubicBezTo>
                    <a:pt x="80529" y="1623619"/>
                    <a:pt x="55755" y="1578187"/>
                    <a:pt x="38632" y="1531953"/>
                  </a:cubicBezTo>
                  <a:cubicBezTo>
                    <a:pt x="21508" y="1485719"/>
                    <a:pt x="12035" y="1440397"/>
                    <a:pt x="6716" y="1378934"/>
                  </a:cubicBezTo>
                  <a:cubicBezTo>
                    <a:pt x="1397" y="1317471"/>
                    <a:pt x="-5271" y="1229959"/>
                    <a:pt x="6716" y="1163177"/>
                  </a:cubicBezTo>
                  <a:cubicBezTo>
                    <a:pt x="18702" y="1096395"/>
                    <a:pt x="40963" y="1022763"/>
                    <a:pt x="78635" y="978242"/>
                  </a:cubicBezTo>
                  <a:cubicBezTo>
                    <a:pt x="116307" y="933721"/>
                    <a:pt x="189938" y="920021"/>
                    <a:pt x="232747" y="896048"/>
                  </a:cubicBezTo>
                  <a:cubicBezTo>
                    <a:pt x="275556" y="872075"/>
                    <a:pt x="335489" y="834403"/>
                    <a:pt x="335489" y="834403"/>
                  </a:cubicBezTo>
                  <a:cubicBezTo>
                    <a:pt x="362887" y="825841"/>
                    <a:pt x="369736" y="853240"/>
                    <a:pt x="397134" y="844678"/>
                  </a:cubicBezTo>
                  <a:cubicBezTo>
                    <a:pt x="424532" y="836116"/>
                    <a:pt x="457066" y="788170"/>
                    <a:pt x="499875" y="783033"/>
                  </a:cubicBezTo>
                  <a:cubicBezTo>
                    <a:pt x="542684" y="777896"/>
                    <a:pt x="602617" y="798444"/>
                    <a:pt x="653988" y="813855"/>
                  </a:cubicBezTo>
                  <a:cubicBezTo>
                    <a:pt x="705359" y="829266"/>
                    <a:pt x="768716" y="865226"/>
                    <a:pt x="808100" y="875500"/>
                  </a:cubicBezTo>
                  <a:cubicBezTo>
                    <a:pt x="847484" y="885774"/>
                    <a:pt x="857758" y="897761"/>
                    <a:pt x="890293" y="875500"/>
                  </a:cubicBezTo>
                  <a:cubicBezTo>
                    <a:pt x="922828" y="853239"/>
                    <a:pt x="972487" y="801868"/>
                    <a:pt x="1003309" y="741936"/>
                  </a:cubicBezTo>
                  <a:cubicBezTo>
                    <a:pt x="1034131" y="682004"/>
                    <a:pt x="1059817" y="555289"/>
                    <a:pt x="1106051" y="485082"/>
                  </a:cubicBezTo>
                  <a:close/>
                </a:path>
              </a:pathLst>
            </a:custGeom>
            <a:solidFill>
              <a:schemeClr val="bg1"/>
            </a:solidFill>
            <a:ln w="9525"/>
            <a:effectLst>
              <a:outerShdw blurRad="50800" dist="38100" dir="2700000" algn="tl" rotWithShape="0">
                <a:prstClr val="black">
                  <a:alpha val="21792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ACA5F0A7-92A3-4CB0-2CD1-9AEBFC07A129}"/>
                </a:ext>
              </a:extLst>
            </p:cNvPr>
            <p:cNvSpPr/>
            <p:nvPr/>
          </p:nvSpPr>
          <p:spPr>
            <a:xfrm>
              <a:off x="4170889" y="1437550"/>
              <a:ext cx="1120316" cy="771998"/>
            </a:xfrm>
            <a:custGeom>
              <a:avLst/>
              <a:gdLst>
                <a:gd name="connsiteX0" fmla="*/ 419 w 1120316"/>
                <a:gd name="connsiteY0" fmla="*/ 83025 h 771998"/>
                <a:gd name="connsiteX1" fmla="*/ 195628 w 1120316"/>
                <a:gd name="connsiteY1" fmla="*/ 401524 h 771998"/>
                <a:gd name="connsiteX2" fmla="*/ 370289 w 1120316"/>
                <a:gd name="connsiteY2" fmla="*/ 596733 h 771998"/>
                <a:gd name="connsiteX3" fmla="*/ 360014 w 1120316"/>
                <a:gd name="connsiteY3" fmla="*/ 771394 h 771998"/>
                <a:gd name="connsiteX4" fmla="*/ 606594 w 1120316"/>
                <a:gd name="connsiteY4" fmla="*/ 535088 h 771998"/>
                <a:gd name="connsiteX5" fmla="*/ 894271 w 1120316"/>
                <a:gd name="connsiteY5" fmla="*/ 391250 h 771998"/>
                <a:gd name="connsiteX6" fmla="*/ 1120302 w 1120316"/>
                <a:gd name="connsiteY6" fmla="*/ 267960 h 771998"/>
                <a:gd name="connsiteX7" fmla="*/ 904545 w 1120316"/>
                <a:gd name="connsiteY7" fmla="*/ 124122 h 771998"/>
                <a:gd name="connsiteX8" fmla="*/ 699062 w 1120316"/>
                <a:gd name="connsiteY8" fmla="*/ 72751 h 771998"/>
                <a:gd name="connsiteX9" fmla="*/ 534675 w 1120316"/>
                <a:gd name="connsiteY9" fmla="*/ 134396 h 771998"/>
                <a:gd name="connsiteX10" fmla="*/ 380563 w 1120316"/>
                <a:gd name="connsiteY10" fmla="*/ 309057 h 771998"/>
                <a:gd name="connsiteX11" fmla="*/ 360014 w 1120316"/>
                <a:gd name="connsiteY11" fmla="*/ 298783 h 771998"/>
                <a:gd name="connsiteX12" fmla="*/ 277821 w 1120316"/>
                <a:gd name="connsiteY12" fmla="*/ 226863 h 771998"/>
                <a:gd name="connsiteX13" fmla="*/ 185354 w 1120316"/>
                <a:gd name="connsiteY13" fmla="*/ 52203 h 771998"/>
                <a:gd name="connsiteX14" fmla="*/ 144257 w 1120316"/>
                <a:gd name="connsiteY14" fmla="*/ 832 h 771998"/>
                <a:gd name="connsiteX15" fmla="*/ 419 w 1120316"/>
                <a:gd name="connsiteY15" fmla="*/ 83025 h 771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20316" h="771998">
                  <a:moveTo>
                    <a:pt x="419" y="83025"/>
                  </a:moveTo>
                  <a:cubicBezTo>
                    <a:pt x="8981" y="149807"/>
                    <a:pt x="133983" y="315906"/>
                    <a:pt x="195628" y="401524"/>
                  </a:cubicBezTo>
                  <a:cubicBezTo>
                    <a:pt x="257273" y="487142"/>
                    <a:pt x="342891" y="535088"/>
                    <a:pt x="370289" y="596733"/>
                  </a:cubicBezTo>
                  <a:cubicBezTo>
                    <a:pt x="397687" y="658378"/>
                    <a:pt x="320630" y="781668"/>
                    <a:pt x="360014" y="771394"/>
                  </a:cubicBezTo>
                  <a:cubicBezTo>
                    <a:pt x="399398" y="761120"/>
                    <a:pt x="517551" y="598445"/>
                    <a:pt x="606594" y="535088"/>
                  </a:cubicBezTo>
                  <a:cubicBezTo>
                    <a:pt x="695637" y="471731"/>
                    <a:pt x="808653" y="435771"/>
                    <a:pt x="894271" y="391250"/>
                  </a:cubicBezTo>
                  <a:cubicBezTo>
                    <a:pt x="979889" y="346729"/>
                    <a:pt x="1118590" y="312481"/>
                    <a:pt x="1120302" y="267960"/>
                  </a:cubicBezTo>
                  <a:cubicBezTo>
                    <a:pt x="1122014" y="223439"/>
                    <a:pt x="974752" y="156657"/>
                    <a:pt x="904545" y="124122"/>
                  </a:cubicBezTo>
                  <a:cubicBezTo>
                    <a:pt x="834338" y="91587"/>
                    <a:pt x="760707" y="71039"/>
                    <a:pt x="699062" y="72751"/>
                  </a:cubicBezTo>
                  <a:cubicBezTo>
                    <a:pt x="637417" y="74463"/>
                    <a:pt x="587758" y="95012"/>
                    <a:pt x="534675" y="134396"/>
                  </a:cubicBezTo>
                  <a:cubicBezTo>
                    <a:pt x="481592" y="173780"/>
                    <a:pt x="380563" y="309057"/>
                    <a:pt x="380563" y="309057"/>
                  </a:cubicBezTo>
                  <a:cubicBezTo>
                    <a:pt x="351453" y="336455"/>
                    <a:pt x="377138" y="312482"/>
                    <a:pt x="360014" y="298783"/>
                  </a:cubicBezTo>
                  <a:cubicBezTo>
                    <a:pt x="342890" y="285084"/>
                    <a:pt x="306931" y="267960"/>
                    <a:pt x="277821" y="226863"/>
                  </a:cubicBezTo>
                  <a:cubicBezTo>
                    <a:pt x="248711" y="185766"/>
                    <a:pt x="185354" y="52203"/>
                    <a:pt x="185354" y="52203"/>
                  </a:cubicBezTo>
                  <a:cubicBezTo>
                    <a:pt x="163093" y="14531"/>
                    <a:pt x="171655" y="-4305"/>
                    <a:pt x="144257" y="832"/>
                  </a:cubicBezTo>
                  <a:cubicBezTo>
                    <a:pt x="116859" y="5969"/>
                    <a:pt x="-8143" y="16243"/>
                    <a:pt x="419" y="83025"/>
                  </a:cubicBezTo>
                  <a:close/>
                </a:path>
              </a:pathLst>
            </a:custGeom>
            <a:solidFill>
              <a:schemeClr val="bg1"/>
            </a:solidFill>
            <a:ln w="952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684534FE-DAAF-EE00-7FA8-B7BC15596160}"/>
                </a:ext>
              </a:extLst>
            </p:cNvPr>
            <p:cNvSpPr/>
            <p:nvPr/>
          </p:nvSpPr>
          <p:spPr>
            <a:xfrm>
              <a:off x="3971934" y="1846132"/>
              <a:ext cx="1103814" cy="3088234"/>
            </a:xfrm>
            <a:custGeom>
              <a:avLst/>
              <a:gdLst>
                <a:gd name="connsiteX0" fmla="*/ 627465 w 1100392"/>
                <a:gd name="connsiteY0" fmla="*/ 157331 h 2700034"/>
                <a:gd name="connsiteX1" fmla="*/ 719933 w 1100392"/>
                <a:gd name="connsiteY1" fmla="*/ 34041 h 2700034"/>
                <a:gd name="connsiteX2" fmla="*/ 874045 w 1100392"/>
                <a:gd name="connsiteY2" fmla="*/ 3218 h 2700034"/>
                <a:gd name="connsiteX3" fmla="*/ 904868 w 1100392"/>
                <a:gd name="connsiteY3" fmla="*/ 95686 h 2700034"/>
                <a:gd name="connsiteX4" fmla="*/ 843223 w 1100392"/>
                <a:gd name="connsiteY4" fmla="*/ 455281 h 2700034"/>
                <a:gd name="connsiteX5" fmla="*/ 812400 w 1100392"/>
                <a:gd name="connsiteY5" fmla="*/ 917618 h 2700034"/>
                <a:gd name="connsiteX6" fmla="*/ 945964 w 1100392"/>
                <a:gd name="connsiteY6" fmla="*/ 1277214 h 2700034"/>
                <a:gd name="connsiteX7" fmla="*/ 1100077 w 1100392"/>
                <a:gd name="connsiteY7" fmla="*/ 1688180 h 2700034"/>
                <a:gd name="connsiteX8" fmla="*/ 976787 w 1100392"/>
                <a:gd name="connsiteY8" fmla="*/ 2201888 h 2700034"/>
                <a:gd name="connsiteX9" fmla="*/ 678836 w 1100392"/>
                <a:gd name="connsiteY9" fmla="*/ 2561483 h 2700034"/>
                <a:gd name="connsiteX10" fmla="*/ 545272 w 1100392"/>
                <a:gd name="connsiteY10" fmla="*/ 2643677 h 2700034"/>
                <a:gd name="connsiteX11" fmla="*/ 175403 w 1100392"/>
                <a:gd name="connsiteY11" fmla="*/ 2674499 h 2700034"/>
                <a:gd name="connsiteX12" fmla="*/ 21290 w 1100392"/>
                <a:gd name="connsiteY12" fmla="*/ 2674499 h 2700034"/>
                <a:gd name="connsiteX13" fmla="*/ 627465 w 1100392"/>
                <a:gd name="connsiteY13" fmla="*/ 2345726 h 2700034"/>
                <a:gd name="connsiteX14" fmla="*/ 822674 w 1100392"/>
                <a:gd name="connsiteY14" fmla="*/ 1945034 h 2700034"/>
                <a:gd name="connsiteX15" fmla="*/ 843223 w 1100392"/>
                <a:gd name="connsiteY15" fmla="*/ 1657358 h 2700034"/>
                <a:gd name="connsiteX16" fmla="*/ 750755 w 1100392"/>
                <a:gd name="connsiteY16" fmla="*/ 1390230 h 2700034"/>
                <a:gd name="connsiteX17" fmla="*/ 596643 w 1100392"/>
                <a:gd name="connsiteY17" fmla="*/ 1071731 h 2700034"/>
                <a:gd name="connsiteX18" fmla="*/ 596643 w 1100392"/>
                <a:gd name="connsiteY18" fmla="*/ 763506 h 2700034"/>
                <a:gd name="connsiteX19" fmla="*/ 596643 w 1100392"/>
                <a:gd name="connsiteY19" fmla="*/ 331991 h 2700034"/>
                <a:gd name="connsiteX20" fmla="*/ 627465 w 1100392"/>
                <a:gd name="connsiteY20" fmla="*/ 157331 h 2700034"/>
                <a:gd name="connsiteX0" fmla="*/ 456986 w 929913"/>
                <a:gd name="connsiteY0" fmla="*/ 157331 h 2682948"/>
                <a:gd name="connsiteX1" fmla="*/ 549454 w 929913"/>
                <a:gd name="connsiteY1" fmla="*/ 34041 h 2682948"/>
                <a:gd name="connsiteX2" fmla="*/ 703566 w 929913"/>
                <a:gd name="connsiteY2" fmla="*/ 3218 h 2682948"/>
                <a:gd name="connsiteX3" fmla="*/ 734389 w 929913"/>
                <a:gd name="connsiteY3" fmla="*/ 95686 h 2682948"/>
                <a:gd name="connsiteX4" fmla="*/ 672744 w 929913"/>
                <a:gd name="connsiteY4" fmla="*/ 455281 h 2682948"/>
                <a:gd name="connsiteX5" fmla="*/ 641921 w 929913"/>
                <a:gd name="connsiteY5" fmla="*/ 917618 h 2682948"/>
                <a:gd name="connsiteX6" fmla="*/ 775485 w 929913"/>
                <a:gd name="connsiteY6" fmla="*/ 1277214 h 2682948"/>
                <a:gd name="connsiteX7" fmla="*/ 929598 w 929913"/>
                <a:gd name="connsiteY7" fmla="*/ 1688180 h 2682948"/>
                <a:gd name="connsiteX8" fmla="*/ 806308 w 929913"/>
                <a:gd name="connsiteY8" fmla="*/ 2201888 h 2682948"/>
                <a:gd name="connsiteX9" fmla="*/ 508357 w 929913"/>
                <a:gd name="connsiteY9" fmla="*/ 2561483 h 2682948"/>
                <a:gd name="connsiteX10" fmla="*/ 374793 w 929913"/>
                <a:gd name="connsiteY10" fmla="*/ 2643677 h 2682948"/>
                <a:gd name="connsiteX11" fmla="*/ 4924 w 929913"/>
                <a:gd name="connsiteY11" fmla="*/ 2674499 h 2682948"/>
                <a:gd name="connsiteX12" fmla="*/ 181551 w 929913"/>
                <a:gd name="connsiteY12" fmla="*/ 2492916 h 2682948"/>
                <a:gd name="connsiteX13" fmla="*/ 456986 w 929913"/>
                <a:gd name="connsiteY13" fmla="*/ 2345726 h 2682948"/>
                <a:gd name="connsiteX14" fmla="*/ 652195 w 929913"/>
                <a:gd name="connsiteY14" fmla="*/ 1945034 h 2682948"/>
                <a:gd name="connsiteX15" fmla="*/ 672744 w 929913"/>
                <a:gd name="connsiteY15" fmla="*/ 1657358 h 2682948"/>
                <a:gd name="connsiteX16" fmla="*/ 580276 w 929913"/>
                <a:gd name="connsiteY16" fmla="*/ 1390230 h 2682948"/>
                <a:gd name="connsiteX17" fmla="*/ 426164 w 929913"/>
                <a:gd name="connsiteY17" fmla="*/ 1071731 h 2682948"/>
                <a:gd name="connsiteX18" fmla="*/ 426164 w 929913"/>
                <a:gd name="connsiteY18" fmla="*/ 763506 h 2682948"/>
                <a:gd name="connsiteX19" fmla="*/ 426164 w 929913"/>
                <a:gd name="connsiteY19" fmla="*/ 331991 h 2682948"/>
                <a:gd name="connsiteX20" fmla="*/ 456986 w 929913"/>
                <a:gd name="connsiteY20" fmla="*/ 157331 h 2682948"/>
                <a:gd name="connsiteX0" fmla="*/ 279125 w 752052"/>
                <a:gd name="connsiteY0" fmla="*/ 157331 h 2743679"/>
                <a:gd name="connsiteX1" fmla="*/ 371593 w 752052"/>
                <a:gd name="connsiteY1" fmla="*/ 34041 h 2743679"/>
                <a:gd name="connsiteX2" fmla="*/ 525705 w 752052"/>
                <a:gd name="connsiteY2" fmla="*/ 3218 h 2743679"/>
                <a:gd name="connsiteX3" fmla="*/ 556528 w 752052"/>
                <a:gd name="connsiteY3" fmla="*/ 95686 h 2743679"/>
                <a:gd name="connsiteX4" fmla="*/ 494883 w 752052"/>
                <a:gd name="connsiteY4" fmla="*/ 455281 h 2743679"/>
                <a:gd name="connsiteX5" fmla="*/ 464060 w 752052"/>
                <a:gd name="connsiteY5" fmla="*/ 917618 h 2743679"/>
                <a:gd name="connsiteX6" fmla="*/ 597624 w 752052"/>
                <a:gd name="connsiteY6" fmla="*/ 1277214 h 2743679"/>
                <a:gd name="connsiteX7" fmla="*/ 751737 w 752052"/>
                <a:gd name="connsiteY7" fmla="*/ 1688180 h 2743679"/>
                <a:gd name="connsiteX8" fmla="*/ 628447 w 752052"/>
                <a:gd name="connsiteY8" fmla="*/ 2201888 h 2743679"/>
                <a:gd name="connsiteX9" fmla="*/ 330496 w 752052"/>
                <a:gd name="connsiteY9" fmla="*/ 2561483 h 2743679"/>
                <a:gd name="connsiteX10" fmla="*/ 196932 w 752052"/>
                <a:gd name="connsiteY10" fmla="*/ 2643677 h 2743679"/>
                <a:gd name="connsiteX11" fmla="*/ 125378 w 752052"/>
                <a:gd name="connsiteY11" fmla="*/ 2739350 h 2743679"/>
                <a:gd name="connsiteX12" fmla="*/ 3690 w 752052"/>
                <a:gd name="connsiteY12" fmla="*/ 2492916 h 2743679"/>
                <a:gd name="connsiteX13" fmla="*/ 279125 w 752052"/>
                <a:gd name="connsiteY13" fmla="*/ 2345726 h 2743679"/>
                <a:gd name="connsiteX14" fmla="*/ 474334 w 752052"/>
                <a:gd name="connsiteY14" fmla="*/ 1945034 h 2743679"/>
                <a:gd name="connsiteX15" fmla="*/ 494883 w 752052"/>
                <a:gd name="connsiteY15" fmla="*/ 1657358 h 2743679"/>
                <a:gd name="connsiteX16" fmla="*/ 402415 w 752052"/>
                <a:gd name="connsiteY16" fmla="*/ 1390230 h 2743679"/>
                <a:gd name="connsiteX17" fmla="*/ 248303 w 752052"/>
                <a:gd name="connsiteY17" fmla="*/ 1071731 h 2743679"/>
                <a:gd name="connsiteX18" fmla="*/ 248303 w 752052"/>
                <a:gd name="connsiteY18" fmla="*/ 763506 h 2743679"/>
                <a:gd name="connsiteX19" fmla="*/ 248303 w 752052"/>
                <a:gd name="connsiteY19" fmla="*/ 331991 h 2743679"/>
                <a:gd name="connsiteX20" fmla="*/ 279125 w 752052"/>
                <a:gd name="connsiteY20" fmla="*/ 157331 h 2743679"/>
                <a:gd name="connsiteX0" fmla="*/ 279399 w 752326"/>
                <a:gd name="connsiteY0" fmla="*/ 157331 h 2744264"/>
                <a:gd name="connsiteX1" fmla="*/ 371867 w 752326"/>
                <a:gd name="connsiteY1" fmla="*/ 34041 h 2744264"/>
                <a:gd name="connsiteX2" fmla="*/ 525979 w 752326"/>
                <a:gd name="connsiteY2" fmla="*/ 3218 h 2744264"/>
                <a:gd name="connsiteX3" fmla="*/ 556802 w 752326"/>
                <a:gd name="connsiteY3" fmla="*/ 95686 h 2744264"/>
                <a:gd name="connsiteX4" fmla="*/ 495157 w 752326"/>
                <a:gd name="connsiteY4" fmla="*/ 455281 h 2744264"/>
                <a:gd name="connsiteX5" fmla="*/ 464334 w 752326"/>
                <a:gd name="connsiteY5" fmla="*/ 917618 h 2744264"/>
                <a:gd name="connsiteX6" fmla="*/ 597898 w 752326"/>
                <a:gd name="connsiteY6" fmla="*/ 1277214 h 2744264"/>
                <a:gd name="connsiteX7" fmla="*/ 752011 w 752326"/>
                <a:gd name="connsiteY7" fmla="*/ 1688180 h 2744264"/>
                <a:gd name="connsiteX8" fmla="*/ 628721 w 752326"/>
                <a:gd name="connsiteY8" fmla="*/ 2201888 h 2744264"/>
                <a:gd name="connsiteX9" fmla="*/ 330770 w 752326"/>
                <a:gd name="connsiteY9" fmla="*/ 2561483 h 2744264"/>
                <a:gd name="connsiteX10" fmla="*/ 255572 w 752326"/>
                <a:gd name="connsiteY10" fmla="*/ 2650163 h 2744264"/>
                <a:gd name="connsiteX11" fmla="*/ 125652 w 752326"/>
                <a:gd name="connsiteY11" fmla="*/ 2739350 h 2744264"/>
                <a:gd name="connsiteX12" fmla="*/ 3964 w 752326"/>
                <a:gd name="connsiteY12" fmla="*/ 2492916 h 2744264"/>
                <a:gd name="connsiteX13" fmla="*/ 279399 w 752326"/>
                <a:gd name="connsiteY13" fmla="*/ 2345726 h 2744264"/>
                <a:gd name="connsiteX14" fmla="*/ 474608 w 752326"/>
                <a:gd name="connsiteY14" fmla="*/ 1945034 h 2744264"/>
                <a:gd name="connsiteX15" fmla="*/ 495157 w 752326"/>
                <a:gd name="connsiteY15" fmla="*/ 1657358 h 2744264"/>
                <a:gd name="connsiteX16" fmla="*/ 402689 w 752326"/>
                <a:gd name="connsiteY16" fmla="*/ 1390230 h 2744264"/>
                <a:gd name="connsiteX17" fmla="*/ 248577 w 752326"/>
                <a:gd name="connsiteY17" fmla="*/ 1071731 h 2744264"/>
                <a:gd name="connsiteX18" fmla="*/ 248577 w 752326"/>
                <a:gd name="connsiteY18" fmla="*/ 763506 h 2744264"/>
                <a:gd name="connsiteX19" fmla="*/ 248577 w 752326"/>
                <a:gd name="connsiteY19" fmla="*/ 331991 h 2744264"/>
                <a:gd name="connsiteX20" fmla="*/ 279399 w 752326"/>
                <a:gd name="connsiteY20" fmla="*/ 157331 h 2744264"/>
                <a:gd name="connsiteX0" fmla="*/ 158865 w 631792"/>
                <a:gd name="connsiteY0" fmla="*/ 157331 h 2743638"/>
                <a:gd name="connsiteX1" fmla="*/ 251333 w 631792"/>
                <a:gd name="connsiteY1" fmla="*/ 34041 h 2743638"/>
                <a:gd name="connsiteX2" fmla="*/ 405445 w 631792"/>
                <a:gd name="connsiteY2" fmla="*/ 3218 h 2743638"/>
                <a:gd name="connsiteX3" fmla="*/ 436268 w 631792"/>
                <a:gd name="connsiteY3" fmla="*/ 95686 h 2743638"/>
                <a:gd name="connsiteX4" fmla="*/ 374623 w 631792"/>
                <a:gd name="connsiteY4" fmla="*/ 455281 h 2743638"/>
                <a:gd name="connsiteX5" fmla="*/ 343800 w 631792"/>
                <a:gd name="connsiteY5" fmla="*/ 917618 h 2743638"/>
                <a:gd name="connsiteX6" fmla="*/ 477364 w 631792"/>
                <a:gd name="connsiteY6" fmla="*/ 1277214 h 2743638"/>
                <a:gd name="connsiteX7" fmla="*/ 631477 w 631792"/>
                <a:gd name="connsiteY7" fmla="*/ 1688180 h 2743638"/>
                <a:gd name="connsiteX8" fmla="*/ 508187 w 631792"/>
                <a:gd name="connsiteY8" fmla="*/ 2201888 h 2743638"/>
                <a:gd name="connsiteX9" fmla="*/ 210236 w 631792"/>
                <a:gd name="connsiteY9" fmla="*/ 2561483 h 2743638"/>
                <a:gd name="connsiteX10" fmla="*/ 135038 w 631792"/>
                <a:gd name="connsiteY10" fmla="*/ 2650163 h 2743638"/>
                <a:gd name="connsiteX11" fmla="*/ 5118 w 631792"/>
                <a:gd name="connsiteY11" fmla="*/ 2739350 h 2743638"/>
                <a:gd name="connsiteX12" fmla="*/ 39072 w 631792"/>
                <a:gd name="connsiteY12" fmla="*/ 2505886 h 2743638"/>
                <a:gd name="connsiteX13" fmla="*/ 158865 w 631792"/>
                <a:gd name="connsiteY13" fmla="*/ 2345726 h 2743638"/>
                <a:gd name="connsiteX14" fmla="*/ 354074 w 631792"/>
                <a:gd name="connsiteY14" fmla="*/ 1945034 h 2743638"/>
                <a:gd name="connsiteX15" fmla="*/ 374623 w 631792"/>
                <a:gd name="connsiteY15" fmla="*/ 1657358 h 2743638"/>
                <a:gd name="connsiteX16" fmla="*/ 282155 w 631792"/>
                <a:gd name="connsiteY16" fmla="*/ 1390230 h 2743638"/>
                <a:gd name="connsiteX17" fmla="*/ 128043 w 631792"/>
                <a:gd name="connsiteY17" fmla="*/ 1071731 h 2743638"/>
                <a:gd name="connsiteX18" fmla="*/ 128043 w 631792"/>
                <a:gd name="connsiteY18" fmla="*/ 763506 h 2743638"/>
                <a:gd name="connsiteX19" fmla="*/ 128043 w 631792"/>
                <a:gd name="connsiteY19" fmla="*/ 331991 h 2743638"/>
                <a:gd name="connsiteX20" fmla="*/ 158865 w 631792"/>
                <a:gd name="connsiteY20" fmla="*/ 157331 h 2743638"/>
                <a:gd name="connsiteX0" fmla="*/ 239857 w 712784"/>
                <a:gd name="connsiteY0" fmla="*/ 157331 h 2650193"/>
                <a:gd name="connsiteX1" fmla="*/ 332325 w 712784"/>
                <a:gd name="connsiteY1" fmla="*/ 34041 h 2650193"/>
                <a:gd name="connsiteX2" fmla="*/ 486437 w 712784"/>
                <a:gd name="connsiteY2" fmla="*/ 3218 h 2650193"/>
                <a:gd name="connsiteX3" fmla="*/ 517260 w 712784"/>
                <a:gd name="connsiteY3" fmla="*/ 95686 h 2650193"/>
                <a:gd name="connsiteX4" fmla="*/ 455615 w 712784"/>
                <a:gd name="connsiteY4" fmla="*/ 455281 h 2650193"/>
                <a:gd name="connsiteX5" fmla="*/ 424792 w 712784"/>
                <a:gd name="connsiteY5" fmla="*/ 917618 h 2650193"/>
                <a:gd name="connsiteX6" fmla="*/ 558356 w 712784"/>
                <a:gd name="connsiteY6" fmla="*/ 1277214 h 2650193"/>
                <a:gd name="connsiteX7" fmla="*/ 712469 w 712784"/>
                <a:gd name="connsiteY7" fmla="*/ 1688180 h 2650193"/>
                <a:gd name="connsiteX8" fmla="*/ 589179 w 712784"/>
                <a:gd name="connsiteY8" fmla="*/ 2201888 h 2650193"/>
                <a:gd name="connsiteX9" fmla="*/ 291228 w 712784"/>
                <a:gd name="connsiteY9" fmla="*/ 2561483 h 2650193"/>
                <a:gd name="connsiteX10" fmla="*/ 216030 w 712784"/>
                <a:gd name="connsiteY10" fmla="*/ 2650163 h 2650193"/>
                <a:gd name="connsiteX11" fmla="*/ 1803 w 712784"/>
                <a:gd name="connsiteY11" fmla="*/ 2570737 h 2650193"/>
                <a:gd name="connsiteX12" fmla="*/ 120064 w 712784"/>
                <a:gd name="connsiteY12" fmla="*/ 2505886 h 2650193"/>
                <a:gd name="connsiteX13" fmla="*/ 239857 w 712784"/>
                <a:gd name="connsiteY13" fmla="*/ 2345726 h 2650193"/>
                <a:gd name="connsiteX14" fmla="*/ 435066 w 712784"/>
                <a:gd name="connsiteY14" fmla="*/ 1945034 h 2650193"/>
                <a:gd name="connsiteX15" fmla="*/ 455615 w 712784"/>
                <a:gd name="connsiteY15" fmla="*/ 1657358 h 2650193"/>
                <a:gd name="connsiteX16" fmla="*/ 363147 w 712784"/>
                <a:gd name="connsiteY16" fmla="*/ 1390230 h 2650193"/>
                <a:gd name="connsiteX17" fmla="*/ 209035 w 712784"/>
                <a:gd name="connsiteY17" fmla="*/ 1071731 h 2650193"/>
                <a:gd name="connsiteX18" fmla="*/ 209035 w 712784"/>
                <a:gd name="connsiteY18" fmla="*/ 763506 h 2650193"/>
                <a:gd name="connsiteX19" fmla="*/ 209035 w 712784"/>
                <a:gd name="connsiteY19" fmla="*/ 331991 h 2650193"/>
                <a:gd name="connsiteX20" fmla="*/ 239857 w 712784"/>
                <a:gd name="connsiteY20" fmla="*/ 157331 h 2650193"/>
                <a:gd name="connsiteX0" fmla="*/ 342812 w 815739"/>
                <a:gd name="connsiteY0" fmla="*/ 157331 h 2650898"/>
                <a:gd name="connsiteX1" fmla="*/ 435280 w 815739"/>
                <a:gd name="connsiteY1" fmla="*/ 34041 h 2650898"/>
                <a:gd name="connsiteX2" fmla="*/ 589392 w 815739"/>
                <a:gd name="connsiteY2" fmla="*/ 3218 h 2650898"/>
                <a:gd name="connsiteX3" fmla="*/ 620215 w 815739"/>
                <a:gd name="connsiteY3" fmla="*/ 95686 h 2650898"/>
                <a:gd name="connsiteX4" fmla="*/ 558570 w 815739"/>
                <a:gd name="connsiteY4" fmla="*/ 455281 h 2650898"/>
                <a:gd name="connsiteX5" fmla="*/ 527747 w 815739"/>
                <a:gd name="connsiteY5" fmla="*/ 917618 h 2650898"/>
                <a:gd name="connsiteX6" fmla="*/ 661311 w 815739"/>
                <a:gd name="connsiteY6" fmla="*/ 1277214 h 2650898"/>
                <a:gd name="connsiteX7" fmla="*/ 815424 w 815739"/>
                <a:gd name="connsiteY7" fmla="*/ 1688180 h 2650898"/>
                <a:gd name="connsiteX8" fmla="*/ 692134 w 815739"/>
                <a:gd name="connsiteY8" fmla="*/ 2201888 h 2650898"/>
                <a:gd name="connsiteX9" fmla="*/ 394183 w 815739"/>
                <a:gd name="connsiteY9" fmla="*/ 2561483 h 2650898"/>
                <a:gd name="connsiteX10" fmla="*/ 318985 w 815739"/>
                <a:gd name="connsiteY10" fmla="*/ 2650163 h 2650898"/>
                <a:gd name="connsiteX11" fmla="*/ 996 w 815739"/>
                <a:gd name="connsiteY11" fmla="*/ 2531827 h 2650898"/>
                <a:gd name="connsiteX12" fmla="*/ 223019 w 815739"/>
                <a:gd name="connsiteY12" fmla="*/ 2505886 h 2650898"/>
                <a:gd name="connsiteX13" fmla="*/ 342812 w 815739"/>
                <a:gd name="connsiteY13" fmla="*/ 2345726 h 2650898"/>
                <a:gd name="connsiteX14" fmla="*/ 538021 w 815739"/>
                <a:gd name="connsiteY14" fmla="*/ 1945034 h 2650898"/>
                <a:gd name="connsiteX15" fmla="*/ 558570 w 815739"/>
                <a:gd name="connsiteY15" fmla="*/ 1657358 h 2650898"/>
                <a:gd name="connsiteX16" fmla="*/ 466102 w 815739"/>
                <a:gd name="connsiteY16" fmla="*/ 1390230 h 2650898"/>
                <a:gd name="connsiteX17" fmla="*/ 311990 w 815739"/>
                <a:gd name="connsiteY17" fmla="*/ 1071731 h 2650898"/>
                <a:gd name="connsiteX18" fmla="*/ 311990 w 815739"/>
                <a:gd name="connsiteY18" fmla="*/ 763506 h 2650898"/>
                <a:gd name="connsiteX19" fmla="*/ 311990 w 815739"/>
                <a:gd name="connsiteY19" fmla="*/ 331991 h 2650898"/>
                <a:gd name="connsiteX20" fmla="*/ 342812 w 815739"/>
                <a:gd name="connsiteY20" fmla="*/ 157331 h 2650898"/>
                <a:gd name="connsiteX0" fmla="*/ 164736 w 637663"/>
                <a:gd name="connsiteY0" fmla="*/ 157331 h 2650283"/>
                <a:gd name="connsiteX1" fmla="*/ 257204 w 637663"/>
                <a:gd name="connsiteY1" fmla="*/ 34041 h 2650283"/>
                <a:gd name="connsiteX2" fmla="*/ 411316 w 637663"/>
                <a:gd name="connsiteY2" fmla="*/ 3218 h 2650283"/>
                <a:gd name="connsiteX3" fmla="*/ 442139 w 637663"/>
                <a:gd name="connsiteY3" fmla="*/ 95686 h 2650283"/>
                <a:gd name="connsiteX4" fmla="*/ 380494 w 637663"/>
                <a:gd name="connsiteY4" fmla="*/ 455281 h 2650283"/>
                <a:gd name="connsiteX5" fmla="*/ 349671 w 637663"/>
                <a:gd name="connsiteY5" fmla="*/ 917618 h 2650283"/>
                <a:gd name="connsiteX6" fmla="*/ 483235 w 637663"/>
                <a:gd name="connsiteY6" fmla="*/ 1277214 h 2650283"/>
                <a:gd name="connsiteX7" fmla="*/ 637348 w 637663"/>
                <a:gd name="connsiteY7" fmla="*/ 1688180 h 2650283"/>
                <a:gd name="connsiteX8" fmla="*/ 514058 w 637663"/>
                <a:gd name="connsiteY8" fmla="*/ 2201888 h 2650283"/>
                <a:gd name="connsiteX9" fmla="*/ 216107 w 637663"/>
                <a:gd name="connsiteY9" fmla="*/ 2561483 h 2650283"/>
                <a:gd name="connsiteX10" fmla="*/ 140909 w 637663"/>
                <a:gd name="connsiteY10" fmla="*/ 2650163 h 2650283"/>
                <a:gd name="connsiteX11" fmla="*/ 4503 w 637663"/>
                <a:gd name="connsiteY11" fmla="*/ 2551282 h 2650283"/>
                <a:gd name="connsiteX12" fmla="*/ 44943 w 637663"/>
                <a:gd name="connsiteY12" fmla="*/ 2505886 h 2650283"/>
                <a:gd name="connsiteX13" fmla="*/ 164736 w 637663"/>
                <a:gd name="connsiteY13" fmla="*/ 2345726 h 2650283"/>
                <a:gd name="connsiteX14" fmla="*/ 359945 w 637663"/>
                <a:gd name="connsiteY14" fmla="*/ 1945034 h 2650283"/>
                <a:gd name="connsiteX15" fmla="*/ 380494 w 637663"/>
                <a:gd name="connsiteY15" fmla="*/ 1657358 h 2650283"/>
                <a:gd name="connsiteX16" fmla="*/ 288026 w 637663"/>
                <a:gd name="connsiteY16" fmla="*/ 1390230 h 2650283"/>
                <a:gd name="connsiteX17" fmla="*/ 133914 w 637663"/>
                <a:gd name="connsiteY17" fmla="*/ 1071731 h 2650283"/>
                <a:gd name="connsiteX18" fmla="*/ 133914 w 637663"/>
                <a:gd name="connsiteY18" fmla="*/ 763506 h 2650283"/>
                <a:gd name="connsiteX19" fmla="*/ 133914 w 637663"/>
                <a:gd name="connsiteY19" fmla="*/ 331991 h 2650283"/>
                <a:gd name="connsiteX20" fmla="*/ 164736 w 637663"/>
                <a:gd name="connsiteY20" fmla="*/ 157331 h 2650283"/>
                <a:gd name="connsiteX0" fmla="*/ 160956 w 633883"/>
                <a:gd name="connsiteY0" fmla="*/ 157331 h 2650283"/>
                <a:gd name="connsiteX1" fmla="*/ 253424 w 633883"/>
                <a:gd name="connsiteY1" fmla="*/ 34041 h 2650283"/>
                <a:gd name="connsiteX2" fmla="*/ 407536 w 633883"/>
                <a:gd name="connsiteY2" fmla="*/ 3218 h 2650283"/>
                <a:gd name="connsiteX3" fmla="*/ 438359 w 633883"/>
                <a:gd name="connsiteY3" fmla="*/ 95686 h 2650283"/>
                <a:gd name="connsiteX4" fmla="*/ 376714 w 633883"/>
                <a:gd name="connsiteY4" fmla="*/ 455281 h 2650283"/>
                <a:gd name="connsiteX5" fmla="*/ 345891 w 633883"/>
                <a:gd name="connsiteY5" fmla="*/ 917618 h 2650283"/>
                <a:gd name="connsiteX6" fmla="*/ 479455 w 633883"/>
                <a:gd name="connsiteY6" fmla="*/ 1277214 h 2650283"/>
                <a:gd name="connsiteX7" fmla="*/ 633568 w 633883"/>
                <a:gd name="connsiteY7" fmla="*/ 1688180 h 2650283"/>
                <a:gd name="connsiteX8" fmla="*/ 510278 w 633883"/>
                <a:gd name="connsiteY8" fmla="*/ 2201888 h 2650283"/>
                <a:gd name="connsiteX9" fmla="*/ 212327 w 633883"/>
                <a:gd name="connsiteY9" fmla="*/ 2561483 h 2650283"/>
                <a:gd name="connsiteX10" fmla="*/ 137129 w 633883"/>
                <a:gd name="connsiteY10" fmla="*/ 2650163 h 2650283"/>
                <a:gd name="connsiteX11" fmla="*/ 723 w 633883"/>
                <a:gd name="connsiteY11" fmla="*/ 2551282 h 2650283"/>
                <a:gd name="connsiteX12" fmla="*/ 86558 w 633883"/>
                <a:gd name="connsiteY12" fmla="*/ 2434550 h 2650283"/>
                <a:gd name="connsiteX13" fmla="*/ 160956 w 633883"/>
                <a:gd name="connsiteY13" fmla="*/ 2345726 h 2650283"/>
                <a:gd name="connsiteX14" fmla="*/ 356165 w 633883"/>
                <a:gd name="connsiteY14" fmla="*/ 1945034 h 2650283"/>
                <a:gd name="connsiteX15" fmla="*/ 376714 w 633883"/>
                <a:gd name="connsiteY15" fmla="*/ 1657358 h 2650283"/>
                <a:gd name="connsiteX16" fmla="*/ 284246 w 633883"/>
                <a:gd name="connsiteY16" fmla="*/ 1390230 h 2650283"/>
                <a:gd name="connsiteX17" fmla="*/ 130134 w 633883"/>
                <a:gd name="connsiteY17" fmla="*/ 1071731 h 2650283"/>
                <a:gd name="connsiteX18" fmla="*/ 130134 w 633883"/>
                <a:gd name="connsiteY18" fmla="*/ 763506 h 2650283"/>
                <a:gd name="connsiteX19" fmla="*/ 130134 w 633883"/>
                <a:gd name="connsiteY19" fmla="*/ 331991 h 2650283"/>
                <a:gd name="connsiteX20" fmla="*/ 160956 w 633883"/>
                <a:gd name="connsiteY20" fmla="*/ 157331 h 2650283"/>
                <a:gd name="connsiteX0" fmla="*/ 173833 w 646760"/>
                <a:gd name="connsiteY0" fmla="*/ 157331 h 2650283"/>
                <a:gd name="connsiteX1" fmla="*/ 266301 w 646760"/>
                <a:gd name="connsiteY1" fmla="*/ 34041 h 2650283"/>
                <a:gd name="connsiteX2" fmla="*/ 420413 w 646760"/>
                <a:gd name="connsiteY2" fmla="*/ 3218 h 2650283"/>
                <a:gd name="connsiteX3" fmla="*/ 451236 w 646760"/>
                <a:gd name="connsiteY3" fmla="*/ 95686 h 2650283"/>
                <a:gd name="connsiteX4" fmla="*/ 389591 w 646760"/>
                <a:gd name="connsiteY4" fmla="*/ 455281 h 2650283"/>
                <a:gd name="connsiteX5" fmla="*/ 358768 w 646760"/>
                <a:gd name="connsiteY5" fmla="*/ 917618 h 2650283"/>
                <a:gd name="connsiteX6" fmla="*/ 492332 w 646760"/>
                <a:gd name="connsiteY6" fmla="*/ 1277214 h 2650283"/>
                <a:gd name="connsiteX7" fmla="*/ 646445 w 646760"/>
                <a:gd name="connsiteY7" fmla="*/ 1688180 h 2650283"/>
                <a:gd name="connsiteX8" fmla="*/ 523155 w 646760"/>
                <a:gd name="connsiteY8" fmla="*/ 2201888 h 2650283"/>
                <a:gd name="connsiteX9" fmla="*/ 225204 w 646760"/>
                <a:gd name="connsiteY9" fmla="*/ 2561483 h 2650283"/>
                <a:gd name="connsiteX10" fmla="*/ 150006 w 646760"/>
                <a:gd name="connsiteY10" fmla="*/ 2650163 h 2650283"/>
                <a:gd name="connsiteX11" fmla="*/ 630 w 646760"/>
                <a:gd name="connsiteY11" fmla="*/ 2551282 h 2650283"/>
                <a:gd name="connsiteX12" fmla="*/ 99435 w 646760"/>
                <a:gd name="connsiteY12" fmla="*/ 2434550 h 2650283"/>
                <a:gd name="connsiteX13" fmla="*/ 173833 w 646760"/>
                <a:gd name="connsiteY13" fmla="*/ 2345726 h 2650283"/>
                <a:gd name="connsiteX14" fmla="*/ 369042 w 646760"/>
                <a:gd name="connsiteY14" fmla="*/ 1945034 h 2650283"/>
                <a:gd name="connsiteX15" fmla="*/ 389591 w 646760"/>
                <a:gd name="connsiteY15" fmla="*/ 1657358 h 2650283"/>
                <a:gd name="connsiteX16" fmla="*/ 297123 w 646760"/>
                <a:gd name="connsiteY16" fmla="*/ 1390230 h 2650283"/>
                <a:gd name="connsiteX17" fmla="*/ 143011 w 646760"/>
                <a:gd name="connsiteY17" fmla="*/ 1071731 h 2650283"/>
                <a:gd name="connsiteX18" fmla="*/ 143011 w 646760"/>
                <a:gd name="connsiteY18" fmla="*/ 763506 h 2650283"/>
                <a:gd name="connsiteX19" fmla="*/ 143011 w 646760"/>
                <a:gd name="connsiteY19" fmla="*/ 331991 h 2650283"/>
                <a:gd name="connsiteX20" fmla="*/ 173833 w 646760"/>
                <a:gd name="connsiteY20" fmla="*/ 157331 h 2650283"/>
                <a:gd name="connsiteX0" fmla="*/ 173295 w 646222"/>
                <a:gd name="connsiteY0" fmla="*/ 157331 h 2650283"/>
                <a:gd name="connsiteX1" fmla="*/ 265763 w 646222"/>
                <a:gd name="connsiteY1" fmla="*/ 34041 h 2650283"/>
                <a:gd name="connsiteX2" fmla="*/ 419875 w 646222"/>
                <a:gd name="connsiteY2" fmla="*/ 3218 h 2650283"/>
                <a:gd name="connsiteX3" fmla="*/ 450698 w 646222"/>
                <a:gd name="connsiteY3" fmla="*/ 95686 h 2650283"/>
                <a:gd name="connsiteX4" fmla="*/ 389053 w 646222"/>
                <a:gd name="connsiteY4" fmla="*/ 455281 h 2650283"/>
                <a:gd name="connsiteX5" fmla="*/ 358230 w 646222"/>
                <a:gd name="connsiteY5" fmla="*/ 917618 h 2650283"/>
                <a:gd name="connsiteX6" fmla="*/ 491794 w 646222"/>
                <a:gd name="connsiteY6" fmla="*/ 1277214 h 2650283"/>
                <a:gd name="connsiteX7" fmla="*/ 645907 w 646222"/>
                <a:gd name="connsiteY7" fmla="*/ 1688180 h 2650283"/>
                <a:gd name="connsiteX8" fmla="*/ 522617 w 646222"/>
                <a:gd name="connsiteY8" fmla="*/ 2201888 h 2650283"/>
                <a:gd name="connsiteX9" fmla="*/ 224666 w 646222"/>
                <a:gd name="connsiteY9" fmla="*/ 2561483 h 2650283"/>
                <a:gd name="connsiteX10" fmla="*/ 117043 w 646222"/>
                <a:gd name="connsiteY10" fmla="*/ 2650163 h 2650283"/>
                <a:gd name="connsiteX11" fmla="*/ 92 w 646222"/>
                <a:gd name="connsiteY11" fmla="*/ 2551282 h 2650283"/>
                <a:gd name="connsiteX12" fmla="*/ 98897 w 646222"/>
                <a:gd name="connsiteY12" fmla="*/ 2434550 h 2650283"/>
                <a:gd name="connsiteX13" fmla="*/ 173295 w 646222"/>
                <a:gd name="connsiteY13" fmla="*/ 2345726 h 2650283"/>
                <a:gd name="connsiteX14" fmla="*/ 368504 w 646222"/>
                <a:gd name="connsiteY14" fmla="*/ 1945034 h 2650283"/>
                <a:gd name="connsiteX15" fmla="*/ 389053 w 646222"/>
                <a:gd name="connsiteY15" fmla="*/ 1657358 h 2650283"/>
                <a:gd name="connsiteX16" fmla="*/ 296585 w 646222"/>
                <a:gd name="connsiteY16" fmla="*/ 1390230 h 2650283"/>
                <a:gd name="connsiteX17" fmla="*/ 142473 w 646222"/>
                <a:gd name="connsiteY17" fmla="*/ 1071731 h 2650283"/>
                <a:gd name="connsiteX18" fmla="*/ 142473 w 646222"/>
                <a:gd name="connsiteY18" fmla="*/ 763506 h 2650283"/>
                <a:gd name="connsiteX19" fmla="*/ 142473 w 646222"/>
                <a:gd name="connsiteY19" fmla="*/ 331991 h 2650283"/>
                <a:gd name="connsiteX20" fmla="*/ 173295 w 646222"/>
                <a:gd name="connsiteY20" fmla="*/ 157331 h 2650283"/>
                <a:gd name="connsiteX0" fmla="*/ 173422 w 646349"/>
                <a:gd name="connsiteY0" fmla="*/ 157331 h 2662706"/>
                <a:gd name="connsiteX1" fmla="*/ 265890 w 646349"/>
                <a:gd name="connsiteY1" fmla="*/ 34041 h 2662706"/>
                <a:gd name="connsiteX2" fmla="*/ 420002 w 646349"/>
                <a:gd name="connsiteY2" fmla="*/ 3218 h 2662706"/>
                <a:gd name="connsiteX3" fmla="*/ 450825 w 646349"/>
                <a:gd name="connsiteY3" fmla="*/ 95686 h 2662706"/>
                <a:gd name="connsiteX4" fmla="*/ 389180 w 646349"/>
                <a:gd name="connsiteY4" fmla="*/ 455281 h 2662706"/>
                <a:gd name="connsiteX5" fmla="*/ 358357 w 646349"/>
                <a:gd name="connsiteY5" fmla="*/ 917618 h 2662706"/>
                <a:gd name="connsiteX6" fmla="*/ 491921 w 646349"/>
                <a:gd name="connsiteY6" fmla="*/ 1277214 h 2662706"/>
                <a:gd name="connsiteX7" fmla="*/ 646034 w 646349"/>
                <a:gd name="connsiteY7" fmla="*/ 1688180 h 2662706"/>
                <a:gd name="connsiteX8" fmla="*/ 522744 w 646349"/>
                <a:gd name="connsiteY8" fmla="*/ 2201888 h 2662706"/>
                <a:gd name="connsiteX9" fmla="*/ 224793 w 646349"/>
                <a:gd name="connsiteY9" fmla="*/ 2561483 h 2662706"/>
                <a:gd name="connsiteX10" fmla="*/ 117170 w 646349"/>
                <a:gd name="connsiteY10" fmla="*/ 2650163 h 2662706"/>
                <a:gd name="connsiteX11" fmla="*/ 127732 w 646349"/>
                <a:gd name="connsiteY11" fmla="*/ 2651529 h 2662706"/>
                <a:gd name="connsiteX12" fmla="*/ 219 w 646349"/>
                <a:gd name="connsiteY12" fmla="*/ 2551282 h 2662706"/>
                <a:gd name="connsiteX13" fmla="*/ 99024 w 646349"/>
                <a:gd name="connsiteY13" fmla="*/ 2434550 h 2662706"/>
                <a:gd name="connsiteX14" fmla="*/ 173422 w 646349"/>
                <a:gd name="connsiteY14" fmla="*/ 2345726 h 2662706"/>
                <a:gd name="connsiteX15" fmla="*/ 368631 w 646349"/>
                <a:gd name="connsiteY15" fmla="*/ 1945034 h 2662706"/>
                <a:gd name="connsiteX16" fmla="*/ 389180 w 646349"/>
                <a:gd name="connsiteY16" fmla="*/ 1657358 h 2662706"/>
                <a:gd name="connsiteX17" fmla="*/ 296712 w 646349"/>
                <a:gd name="connsiteY17" fmla="*/ 1390230 h 2662706"/>
                <a:gd name="connsiteX18" fmla="*/ 142600 w 646349"/>
                <a:gd name="connsiteY18" fmla="*/ 1071731 h 2662706"/>
                <a:gd name="connsiteX19" fmla="*/ 142600 w 646349"/>
                <a:gd name="connsiteY19" fmla="*/ 763506 h 2662706"/>
                <a:gd name="connsiteX20" fmla="*/ 142600 w 646349"/>
                <a:gd name="connsiteY20" fmla="*/ 331991 h 2662706"/>
                <a:gd name="connsiteX21" fmla="*/ 173422 w 646349"/>
                <a:gd name="connsiteY21" fmla="*/ 157331 h 2662706"/>
                <a:gd name="connsiteX0" fmla="*/ 366966 w 839893"/>
                <a:gd name="connsiteY0" fmla="*/ 157331 h 2942255"/>
                <a:gd name="connsiteX1" fmla="*/ 459434 w 839893"/>
                <a:gd name="connsiteY1" fmla="*/ 34041 h 2942255"/>
                <a:gd name="connsiteX2" fmla="*/ 613546 w 839893"/>
                <a:gd name="connsiteY2" fmla="*/ 3218 h 2942255"/>
                <a:gd name="connsiteX3" fmla="*/ 644369 w 839893"/>
                <a:gd name="connsiteY3" fmla="*/ 95686 h 2942255"/>
                <a:gd name="connsiteX4" fmla="*/ 582724 w 839893"/>
                <a:gd name="connsiteY4" fmla="*/ 455281 h 2942255"/>
                <a:gd name="connsiteX5" fmla="*/ 551901 w 839893"/>
                <a:gd name="connsiteY5" fmla="*/ 917618 h 2942255"/>
                <a:gd name="connsiteX6" fmla="*/ 685465 w 839893"/>
                <a:gd name="connsiteY6" fmla="*/ 1277214 h 2942255"/>
                <a:gd name="connsiteX7" fmla="*/ 839578 w 839893"/>
                <a:gd name="connsiteY7" fmla="*/ 1688180 h 2942255"/>
                <a:gd name="connsiteX8" fmla="*/ 716288 w 839893"/>
                <a:gd name="connsiteY8" fmla="*/ 2201888 h 2942255"/>
                <a:gd name="connsiteX9" fmla="*/ 418337 w 839893"/>
                <a:gd name="connsiteY9" fmla="*/ 2561483 h 2942255"/>
                <a:gd name="connsiteX10" fmla="*/ 310714 w 839893"/>
                <a:gd name="connsiteY10" fmla="*/ 2650163 h 2942255"/>
                <a:gd name="connsiteX11" fmla="*/ 1608 w 839893"/>
                <a:gd name="connsiteY11" fmla="*/ 2941460 h 2942255"/>
                <a:gd name="connsiteX12" fmla="*/ 193763 w 839893"/>
                <a:gd name="connsiteY12" fmla="*/ 2551282 h 2942255"/>
                <a:gd name="connsiteX13" fmla="*/ 292568 w 839893"/>
                <a:gd name="connsiteY13" fmla="*/ 2434550 h 2942255"/>
                <a:gd name="connsiteX14" fmla="*/ 366966 w 839893"/>
                <a:gd name="connsiteY14" fmla="*/ 2345726 h 2942255"/>
                <a:gd name="connsiteX15" fmla="*/ 562175 w 839893"/>
                <a:gd name="connsiteY15" fmla="*/ 1945034 h 2942255"/>
                <a:gd name="connsiteX16" fmla="*/ 582724 w 839893"/>
                <a:gd name="connsiteY16" fmla="*/ 1657358 h 2942255"/>
                <a:gd name="connsiteX17" fmla="*/ 490256 w 839893"/>
                <a:gd name="connsiteY17" fmla="*/ 1390230 h 2942255"/>
                <a:gd name="connsiteX18" fmla="*/ 336144 w 839893"/>
                <a:gd name="connsiteY18" fmla="*/ 1071731 h 2942255"/>
                <a:gd name="connsiteX19" fmla="*/ 336144 w 839893"/>
                <a:gd name="connsiteY19" fmla="*/ 763506 h 2942255"/>
                <a:gd name="connsiteX20" fmla="*/ 336144 w 839893"/>
                <a:gd name="connsiteY20" fmla="*/ 331991 h 2942255"/>
                <a:gd name="connsiteX21" fmla="*/ 366966 w 839893"/>
                <a:gd name="connsiteY21" fmla="*/ 157331 h 2942255"/>
                <a:gd name="connsiteX0" fmla="*/ 405116 w 878043"/>
                <a:gd name="connsiteY0" fmla="*/ 157331 h 2988957"/>
                <a:gd name="connsiteX1" fmla="*/ 497584 w 878043"/>
                <a:gd name="connsiteY1" fmla="*/ 34041 h 2988957"/>
                <a:gd name="connsiteX2" fmla="*/ 651696 w 878043"/>
                <a:gd name="connsiteY2" fmla="*/ 3218 h 2988957"/>
                <a:gd name="connsiteX3" fmla="*/ 682519 w 878043"/>
                <a:gd name="connsiteY3" fmla="*/ 95686 h 2988957"/>
                <a:gd name="connsiteX4" fmla="*/ 620874 w 878043"/>
                <a:gd name="connsiteY4" fmla="*/ 455281 h 2988957"/>
                <a:gd name="connsiteX5" fmla="*/ 590051 w 878043"/>
                <a:gd name="connsiteY5" fmla="*/ 917618 h 2988957"/>
                <a:gd name="connsiteX6" fmla="*/ 723615 w 878043"/>
                <a:gd name="connsiteY6" fmla="*/ 1277214 h 2988957"/>
                <a:gd name="connsiteX7" fmla="*/ 877728 w 878043"/>
                <a:gd name="connsiteY7" fmla="*/ 1688180 h 2988957"/>
                <a:gd name="connsiteX8" fmla="*/ 754438 w 878043"/>
                <a:gd name="connsiteY8" fmla="*/ 2201888 h 2988957"/>
                <a:gd name="connsiteX9" fmla="*/ 456487 w 878043"/>
                <a:gd name="connsiteY9" fmla="*/ 2561483 h 2988957"/>
                <a:gd name="connsiteX10" fmla="*/ 348864 w 878043"/>
                <a:gd name="connsiteY10" fmla="*/ 2650163 h 2988957"/>
                <a:gd name="connsiteX11" fmla="*/ 39758 w 878043"/>
                <a:gd name="connsiteY11" fmla="*/ 2941460 h 2988957"/>
                <a:gd name="connsiteX12" fmla="*/ 24890 w 878043"/>
                <a:gd name="connsiteY12" fmla="*/ 2948893 h 2988957"/>
                <a:gd name="connsiteX13" fmla="*/ 231913 w 878043"/>
                <a:gd name="connsiteY13" fmla="*/ 2551282 h 2988957"/>
                <a:gd name="connsiteX14" fmla="*/ 330718 w 878043"/>
                <a:gd name="connsiteY14" fmla="*/ 2434550 h 2988957"/>
                <a:gd name="connsiteX15" fmla="*/ 405116 w 878043"/>
                <a:gd name="connsiteY15" fmla="*/ 2345726 h 2988957"/>
                <a:gd name="connsiteX16" fmla="*/ 600325 w 878043"/>
                <a:gd name="connsiteY16" fmla="*/ 1945034 h 2988957"/>
                <a:gd name="connsiteX17" fmla="*/ 620874 w 878043"/>
                <a:gd name="connsiteY17" fmla="*/ 1657358 h 2988957"/>
                <a:gd name="connsiteX18" fmla="*/ 528406 w 878043"/>
                <a:gd name="connsiteY18" fmla="*/ 1390230 h 2988957"/>
                <a:gd name="connsiteX19" fmla="*/ 374294 w 878043"/>
                <a:gd name="connsiteY19" fmla="*/ 1071731 h 2988957"/>
                <a:gd name="connsiteX20" fmla="*/ 374294 w 878043"/>
                <a:gd name="connsiteY20" fmla="*/ 763506 h 2988957"/>
                <a:gd name="connsiteX21" fmla="*/ 374294 w 878043"/>
                <a:gd name="connsiteY21" fmla="*/ 331991 h 2988957"/>
                <a:gd name="connsiteX22" fmla="*/ 405116 w 878043"/>
                <a:gd name="connsiteY22" fmla="*/ 157331 h 2988957"/>
                <a:gd name="connsiteX0" fmla="*/ 511982 w 984909"/>
                <a:gd name="connsiteY0" fmla="*/ 157331 h 3098282"/>
                <a:gd name="connsiteX1" fmla="*/ 604450 w 984909"/>
                <a:gd name="connsiteY1" fmla="*/ 34041 h 3098282"/>
                <a:gd name="connsiteX2" fmla="*/ 758562 w 984909"/>
                <a:gd name="connsiteY2" fmla="*/ 3218 h 3098282"/>
                <a:gd name="connsiteX3" fmla="*/ 789385 w 984909"/>
                <a:gd name="connsiteY3" fmla="*/ 95686 h 3098282"/>
                <a:gd name="connsiteX4" fmla="*/ 727740 w 984909"/>
                <a:gd name="connsiteY4" fmla="*/ 455281 h 3098282"/>
                <a:gd name="connsiteX5" fmla="*/ 696917 w 984909"/>
                <a:gd name="connsiteY5" fmla="*/ 917618 h 3098282"/>
                <a:gd name="connsiteX6" fmla="*/ 830481 w 984909"/>
                <a:gd name="connsiteY6" fmla="*/ 1277214 h 3098282"/>
                <a:gd name="connsiteX7" fmla="*/ 984594 w 984909"/>
                <a:gd name="connsiteY7" fmla="*/ 1688180 h 3098282"/>
                <a:gd name="connsiteX8" fmla="*/ 861304 w 984909"/>
                <a:gd name="connsiteY8" fmla="*/ 2201888 h 3098282"/>
                <a:gd name="connsiteX9" fmla="*/ 563353 w 984909"/>
                <a:gd name="connsiteY9" fmla="*/ 2561483 h 3098282"/>
                <a:gd name="connsiteX10" fmla="*/ 455730 w 984909"/>
                <a:gd name="connsiteY10" fmla="*/ 2650163 h 3098282"/>
                <a:gd name="connsiteX11" fmla="*/ 146624 w 984909"/>
                <a:gd name="connsiteY11" fmla="*/ 2941460 h 3098282"/>
                <a:gd name="connsiteX12" fmla="*/ 5375 w 984909"/>
                <a:gd name="connsiteY12" fmla="*/ 3082708 h 3098282"/>
                <a:gd name="connsiteX13" fmla="*/ 338779 w 984909"/>
                <a:gd name="connsiteY13" fmla="*/ 2551282 h 3098282"/>
                <a:gd name="connsiteX14" fmla="*/ 437584 w 984909"/>
                <a:gd name="connsiteY14" fmla="*/ 2434550 h 3098282"/>
                <a:gd name="connsiteX15" fmla="*/ 511982 w 984909"/>
                <a:gd name="connsiteY15" fmla="*/ 2345726 h 3098282"/>
                <a:gd name="connsiteX16" fmla="*/ 707191 w 984909"/>
                <a:gd name="connsiteY16" fmla="*/ 1945034 h 3098282"/>
                <a:gd name="connsiteX17" fmla="*/ 727740 w 984909"/>
                <a:gd name="connsiteY17" fmla="*/ 1657358 h 3098282"/>
                <a:gd name="connsiteX18" fmla="*/ 635272 w 984909"/>
                <a:gd name="connsiteY18" fmla="*/ 1390230 h 3098282"/>
                <a:gd name="connsiteX19" fmla="*/ 481160 w 984909"/>
                <a:gd name="connsiteY19" fmla="*/ 1071731 h 3098282"/>
                <a:gd name="connsiteX20" fmla="*/ 481160 w 984909"/>
                <a:gd name="connsiteY20" fmla="*/ 763506 h 3098282"/>
                <a:gd name="connsiteX21" fmla="*/ 481160 w 984909"/>
                <a:gd name="connsiteY21" fmla="*/ 331991 h 3098282"/>
                <a:gd name="connsiteX22" fmla="*/ 511982 w 984909"/>
                <a:gd name="connsiteY22" fmla="*/ 157331 h 3098282"/>
                <a:gd name="connsiteX0" fmla="*/ 542643 w 1015570"/>
                <a:gd name="connsiteY0" fmla="*/ 157331 h 3127843"/>
                <a:gd name="connsiteX1" fmla="*/ 635111 w 1015570"/>
                <a:gd name="connsiteY1" fmla="*/ 34041 h 3127843"/>
                <a:gd name="connsiteX2" fmla="*/ 789223 w 1015570"/>
                <a:gd name="connsiteY2" fmla="*/ 3218 h 3127843"/>
                <a:gd name="connsiteX3" fmla="*/ 820046 w 1015570"/>
                <a:gd name="connsiteY3" fmla="*/ 95686 h 3127843"/>
                <a:gd name="connsiteX4" fmla="*/ 758401 w 1015570"/>
                <a:gd name="connsiteY4" fmla="*/ 455281 h 3127843"/>
                <a:gd name="connsiteX5" fmla="*/ 727578 w 1015570"/>
                <a:gd name="connsiteY5" fmla="*/ 917618 h 3127843"/>
                <a:gd name="connsiteX6" fmla="*/ 861142 w 1015570"/>
                <a:gd name="connsiteY6" fmla="*/ 1277214 h 3127843"/>
                <a:gd name="connsiteX7" fmla="*/ 1015255 w 1015570"/>
                <a:gd name="connsiteY7" fmla="*/ 1688180 h 3127843"/>
                <a:gd name="connsiteX8" fmla="*/ 891965 w 1015570"/>
                <a:gd name="connsiteY8" fmla="*/ 2201888 h 3127843"/>
                <a:gd name="connsiteX9" fmla="*/ 594014 w 1015570"/>
                <a:gd name="connsiteY9" fmla="*/ 2561483 h 3127843"/>
                <a:gd name="connsiteX10" fmla="*/ 486391 w 1015570"/>
                <a:gd name="connsiteY10" fmla="*/ 2650163 h 3127843"/>
                <a:gd name="connsiteX11" fmla="*/ 177285 w 1015570"/>
                <a:gd name="connsiteY11" fmla="*/ 2941460 h 3127843"/>
                <a:gd name="connsiteX12" fmla="*/ 36036 w 1015570"/>
                <a:gd name="connsiteY12" fmla="*/ 3082708 h 3127843"/>
                <a:gd name="connsiteX13" fmla="*/ 28602 w 1015570"/>
                <a:gd name="connsiteY13" fmla="*/ 3082707 h 3127843"/>
                <a:gd name="connsiteX14" fmla="*/ 369440 w 1015570"/>
                <a:gd name="connsiteY14" fmla="*/ 2551282 h 3127843"/>
                <a:gd name="connsiteX15" fmla="*/ 468245 w 1015570"/>
                <a:gd name="connsiteY15" fmla="*/ 2434550 h 3127843"/>
                <a:gd name="connsiteX16" fmla="*/ 542643 w 1015570"/>
                <a:gd name="connsiteY16" fmla="*/ 2345726 h 3127843"/>
                <a:gd name="connsiteX17" fmla="*/ 737852 w 1015570"/>
                <a:gd name="connsiteY17" fmla="*/ 1945034 h 3127843"/>
                <a:gd name="connsiteX18" fmla="*/ 758401 w 1015570"/>
                <a:gd name="connsiteY18" fmla="*/ 1657358 h 3127843"/>
                <a:gd name="connsiteX19" fmla="*/ 665933 w 1015570"/>
                <a:gd name="connsiteY19" fmla="*/ 1390230 h 3127843"/>
                <a:gd name="connsiteX20" fmla="*/ 511821 w 1015570"/>
                <a:gd name="connsiteY20" fmla="*/ 1071731 h 3127843"/>
                <a:gd name="connsiteX21" fmla="*/ 511821 w 1015570"/>
                <a:gd name="connsiteY21" fmla="*/ 763506 h 3127843"/>
                <a:gd name="connsiteX22" fmla="*/ 511821 w 1015570"/>
                <a:gd name="connsiteY22" fmla="*/ 331991 h 3127843"/>
                <a:gd name="connsiteX23" fmla="*/ 542643 w 1015570"/>
                <a:gd name="connsiteY23" fmla="*/ 157331 h 3127843"/>
                <a:gd name="connsiteX0" fmla="*/ 630887 w 1103814"/>
                <a:gd name="connsiteY0" fmla="*/ 157331 h 3088234"/>
                <a:gd name="connsiteX1" fmla="*/ 723355 w 1103814"/>
                <a:gd name="connsiteY1" fmla="*/ 34041 h 3088234"/>
                <a:gd name="connsiteX2" fmla="*/ 877467 w 1103814"/>
                <a:gd name="connsiteY2" fmla="*/ 3218 h 3088234"/>
                <a:gd name="connsiteX3" fmla="*/ 908290 w 1103814"/>
                <a:gd name="connsiteY3" fmla="*/ 95686 h 3088234"/>
                <a:gd name="connsiteX4" fmla="*/ 846645 w 1103814"/>
                <a:gd name="connsiteY4" fmla="*/ 455281 h 3088234"/>
                <a:gd name="connsiteX5" fmla="*/ 815822 w 1103814"/>
                <a:gd name="connsiteY5" fmla="*/ 917618 h 3088234"/>
                <a:gd name="connsiteX6" fmla="*/ 949386 w 1103814"/>
                <a:gd name="connsiteY6" fmla="*/ 1277214 h 3088234"/>
                <a:gd name="connsiteX7" fmla="*/ 1103499 w 1103814"/>
                <a:gd name="connsiteY7" fmla="*/ 1688180 h 3088234"/>
                <a:gd name="connsiteX8" fmla="*/ 980209 w 1103814"/>
                <a:gd name="connsiteY8" fmla="*/ 2201888 h 3088234"/>
                <a:gd name="connsiteX9" fmla="*/ 682258 w 1103814"/>
                <a:gd name="connsiteY9" fmla="*/ 2561483 h 3088234"/>
                <a:gd name="connsiteX10" fmla="*/ 574635 w 1103814"/>
                <a:gd name="connsiteY10" fmla="*/ 2650163 h 3088234"/>
                <a:gd name="connsiteX11" fmla="*/ 265529 w 1103814"/>
                <a:gd name="connsiteY11" fmla="*/ 2941460 h 3088234"/>
                <a:gd name="connsiteX12" fmla="*/ 124280 w 1103814"/>
                <a:gd name="connsiteY12" fmla="*/ 3082708 h 3088234"/>
                <a:gd name="connsiteX13" fmla="*/ 12768 w 1103814"/>
                <a:gd name="connsiteY13" fmla="*/ 2963761 h 3088234"/>
                <a:gd name="connsiteX14" fmla="*/ 457684 w 1103814"/>
                <a:gd name="connsiteY14" fmla="*/ 2551282 h 3088234"/>
                <a:gd name="connsiteX15" fmla="*/ 556489 w 1103814"/>
                <a:gd name="connsiteY15" fmla="*/ 2434550 h 3088234"/>
                <a:gd name="connsiteX16" fmla="*/ 630887 w 1103814"/>
                <a:gd name="connsiteY16" fmla="*/ 2345726 h 3088234"/>
                <a:gd name="connsiteX17" fmla="*/ 826096 w 1103814"/>
                <a:gd name="connsiteY17" fmla="*/ 1945034 h 3088234"/>
                <a:gd name="connsiteX18" fmla="*/ 846645 w 1103814"/>
                <a:gd name="connsiteY18" fmla="*/ 1657358 h 3088234"/>
                <a:gd name="connsiteX19" fmla="*/ 754177 w 1103814"/>
                <a:gd name="connsiteY19" fmla="*/ 1390230 h 3088234"/>
                <a:gd name="connsiteX20" fmla="*/ 600065 w 1103814"/>
                <a:gd name="connsiteY20" fmla="*/ 1071731 h 3088234"/>
                <a:gd name="connsiteX21" fmla="*/ 600065 w 1103814"/>
                <a:gd name="connsiteY21" fmla="*/ 763506 h 3088234"/>
                <a:gd name="connsiteX22" fmla="*/ 600065 w 1103814"/>
                <a:gd name="connsiteY22" fmla="*/ 331991 h 3088234"/>
                <a:gd name="connsiteX23" fmla="*/ 630887 w 1103814"/>
                <a:gd name="connsiteY23" fmla="*/ 157331 h 3088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103814" h="3088234">
                  <a:moveTo>
                    <a:pt x="630887" y="157331"/>
                  </a:moveTo>
                  <a:cubicBezTo>
                    <a:pt x="651435" y="107673"/>
                    <a:pt x="682258" y="59726"/>
                    <a:pt x="723355" y="34041"/>
                  </a:cubicBezTo>
                  <a:cubicBezTo>
                    <a:pt x="764452" y="8356"/>
                    <a:pt x="846645" y="-7056"/>
                    <a:pt x="877467" y="3218"/>
                  </a:cubicBezTo>
                  <a:cubicBezTo>
                    <a:pt x="908289" y="13492"/>
                    <a:pt x="913427" y="20342"/>
                    <a:pt x="908290" y="95686"/>
                  </a:cubicBezTo>
                  <a:cubicBezTo>
                    <a:pt x="903153" y="171030"/>
                    <a:pt x="862056" y="318292"/>
                    <a:pt x="846645" y="455281"/>
                  </a:cubicBezTo>
                  <a:cubicBezTo>
                    <a:pt x="831234" y="592270"/>
                    <a:pt x="798699" y="780629"/>
                    <a:pt x="815822" y="917618"/>
                  </a:cubicBezTo>
                  <a:cubicBezTo>
                    <a:pt x="832945" y="1054607"/>
                    <a:pt x="901440" y="1148787"/>
                    <a:pt x="949386" y="1277214"/>
                  </a:cubicBezTo>
                  <a:cubicBezTo>
                    <a:pt x="997332" y="1405641"/>
                    <a:pt x="1098362" y="1534068"/>
                    <a:pt x="1103499" y="1688180"/>
                  </a:cubicBezTo>
                  <a:cubicBezTo>
                    <a:pt x="1108636" y="1842292"/>
                    <a:pt x="1050416" y="2056338"/>
                    <a:pt x="980209" y="2201888"/>
                  </a:cubicBezTo>
                  <a:cubicBezTo>
                    <a:pt x="910002" y="2347438"/>
                    <a:pt x="749854" y="2486771"/>
                    <a:pt x="682258" y="2561483"/>
                  </a:cubicBezTo>
                  <a:cubicBezTo>
                    <a:pt x="614662" y="2636195"/>
                    <a:pt x="644090" y="2586834"/>
                    <a:pt x="574635" y="2650163"/>
                  </a:cubicBezTo>
                  <a:cubicBezTo>
                    <a:pt x="505180" y="2713492"/>
                    <a:pt x="319525" y="2891672"/>
                    <a:pt x="265529" y="2941460"/>
                  </a:cubicBezTo>
                  <a:cubicBezTo>
                    <a:pt x="211533" y="2991248"/>
                    <a:pt x="149060" y="3059167"/>
                    <a:pt x="124280" y="3082708"/>
                  </a:cubicBezTo>
                  <a:cubicBezTo>
                    <a:pt x="99500" y="3106249"/>
                    <a:pt x="-42799" y="3052332"/>
                    <a:pt x="12768" y="2963761"/>
                  </a:cubicBezTo>
                  <a:cubicBezTo>
                    <a:pt x="68335" y="2875190"/>
                    <a:pt x="367064" y="2639484"/>
                    <a:pt x="457684" y="2551282"/>
                  </a:cubicBezTo>
                  <a:cubicBezTo>
                    <a:pt x="548304" y="2463080"/>
                    <a:pt x="527622" y="2468809"/>
                    <a:pt x="556489" y="2434550"/>
                  </a:cubicBezTo>
                  <a:cubicBezTo>
                    <a:pt x="585356" y="2400291"/>
                    <a:pt x="585952" y="2427312"/>
                    <a:pt x="630887" y="2345726"/>
                  </a:cubicBezTo>
                  <a:cubicBezTo>
                    <a:pt x="675822" y="2264140"/>
                    <a:pt x="790136" y="2059762"/>
                    <a:pt x="826096" y="1945034"/>
                  </a:cubicBezTo>
                  <a:cubicBezTo>
                    <a:pt x="862056" y="1830306"/>
                    <a:pt x="858631" y="1749825"/>
                    <a:pt x="846645" y="1657358"/>
                  </a:cubicBezTo>
                  <a:cubicBezTo>
                    <a:pt x="834659" y="1564891"/>
                    <a:pt x="795274" y="1487835"/>
                    <a:pt x="754177" y="1390230"/>
                  </a:cubicBezTo>
                  <a:cubicBezTo>
                    <a:pt x="713080" y="1292625"/>
                    <a:pt x="625750" y="1176185"/>
                    <a:pt x="600065" y="1071731"/>
                  </a:cubicBezTo>
                  <a:cubicBezTo>
                    <a:pt x="574380" y="967277"/>
                    <a:pt x="600065" y="763506"/>
                    <a:pt x="600065" y="763506"/>
                  </a:cubicBezTo>
                  <a:cubicBezTo>
                    <a:pt x="600065" y="640216"/>
                    <a:pt x="591503" y="426171"/>
                    <a:pt x="600065" y="331991"/>
                  </a:cubicBezTo>
                  <a:cubicBezTo>
                    <a:pt x="608627" y="237811"/>
                    <a:pt x="610339" y="206989"/>
                    <a:pt x="630887" y="157331"/>
                  </a:cubicBezTo>
                  <a:close/>
                </a:path>
              </a:pathLst>
            </a:custGeom>
            <a:solidFill>
              <a:schemeClr val="bg1"/>
            </a:solidFill>
            <a:ln w="9525"/>
            <a:effectLst>
              <a:outerShdw blurRad="50800" dist="38100" dir="2700000" algn="tl" rotWithShape="0">
                <a:prstClr val="black">
                  <a:alpha val="20098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3FFA31AC-88F4-9F2A-82B5-ECE791B01FDA}"/>
              </a:ext>
            </a:extLst>
          </p:cNvPr>
          <p:cNvGrpSpPr/>
          <p:nvPr/>
        </p:nvGrpSpPr>
        <p:grpSpPr>
          <a:xfrm>
            <a:off x="7913461" y="2064279"/>
            <a:ext cx="3833554" cy="4109571"/>
            <a:chOff x="4661231" y="619900"/>
            <a:chExt cx="4073604" cy="5618202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C3AF1640-63AA-BDC3-2A98-B620013151F2}"/>
                </a:ext>
              </a:extLst>
            </p:cNvPr>
            <p:cNvGrpSpPr/>
            <p:nvPr/>
          </p:nvGrpSpPr>
          <p:grpSpPr>
            <a:xfrm>
              <a:off x="4661231" y="619900"/>
              <a:ext cx="4073604" cy="5618202"/>
              <a:chOff x="3980049" y="615652"/>
              <a:chExt cx="4073604" cy="5618202"/>
            </a:xfrm>
          </p:grpSpPr>
          <p:sp>
            <p:nvSpPr>
              <p:cNvPr id="23" name="Forme libre 22">
                <a:extLst>
                  <a:ext uri="{FF2B5EF4-FFF2-40B4-BE49-F238E27FC236}">
                    <a16:creationId xmlns:a16="http://schemas.microsoft.com/office/drawing/2014/main" id="{99FD7B09-FBC4-A1C7-30C9-1EB108C8B6F2}"/>
                  </a:ext>
                </a:extLst>
              </p:cNvPr>
              <p:cNvSpPr/>
              <p:nvPr/>
            </p:nvSpPr>
            <p:spPr>
              <a:xfrm>
                <a:off x="5176200" y="634289"/>
                <a:ext cx="1173866" cy="2174337"/>
              </a:xfrm>
              <a:custGeom>
                <a:avLst/>
                <a:gdLst>
                  <a:gd name="connsiteX0" fmla="*/ 674767 w 1193057"/>
                  <a:gd name="connsiteY0" fmla="*/ 26090 h 2195215"/>
                  <a:gd name="connsiteX1" fmla="*/ 654447 w 1193057"/>
                  <a:gd name="connsiteY1" fmla="*/ 269930 h 2195215"/>
                  <a:gd name="connsiteX2" fmla="*/ 674767 w 1193057"/>
                  <a:gd name="connsiteY2" fmla="*/ 493450 h 2195215"/>
                  <a:gd name="connsiteX3" fmla="*/ 695087 w 1193057"/>
                  <a:gd name="connsiteY3" fmla="*/ 635690 h 2195215"/>
                  <a:gd name="connsiteX4" fmla="*/ 715407 w 1193057"/>
                  <a:gd name="connsiteY4" fmla="*/ 767770 h 2195215"/>
                  <a:gd name="connsiteX5" fmla="*/ 756047 w 1193057"/>
                  <a:gd name="connsiteY5" fmla="*/ 940490 h 2195215"/>
                  <a:gd name="connsiteX6" fmla="*/ 776367 w 1193057"/>
                  <a:gd name="connsiteY6" fmla="*/ 1042090 h 2195215"/>
                  <a:gd name="connsiteX7" fmla="*/ 786527 w 1193057"/>
                  <a:gd name="connsiteY7" fmla="*/ 1123370 h 2195215"/>
                  <a:gd name="connsiteX8" fmla="*/ 796687 w 1193057"/>
                  <a:gd name="connsiteY8" fmla="*/ 1255450 h 2195215"/>
                  <a:gd name="connsiteX9" fmla="*/ 796687 w 1193057"/>
                  <a:gd name="connsiteY9" fmla="*/ 1418010 h 2195215"/>
                  <a:gd name="connsiteX10" fmla="*/ 745887 w 1193057"/>
                  <a:gd name="connsiteY10" fmla="*/ 1560250 h 2195215"/>
                  <a:gd name="connsiteX11" fmla="*/ 695087 w 1193057"/>
                  <a:gd name="connsiteY11" fmla="*/ 1692330 h 2195215"/>
                  <a:gd name="connsiteX12" fmla="*/ 603647 w 1193057"/>
                  <a:gd name="connsiteY12" fmla="*/ 1783770 h 2195215"/>
                  <a:gd name="connsiteX13" fmla="*/ 502047 w 1193057"/>
                  <a:gd name="connsiteY13" fmla="*/ 1834570 h 2195215"/>
                  <a:gd name="connsiteX14" fmla="*/ 359807 w 1193057"/>
                  <a:gd name="connsiteY14" fmla="*/ 1844730 h 2195215"/>
                  <a:gd name="connsiteX15" fmla="*/ 298847 w 1193057"/>
                  <a:gd name="connsiteY15" fmla="*/ 1844730 h 2195215"/>
                  <a:gd name="connsiteX16" fmla="*/ 237887 w 1193057"/>
                  <a:gd name="connsiteY16" fmla="*/ 1814250 h 2195215"/>
                  <a:gd name="connsiteX17" fmla="*/ 95647 w 1193057"/>
                  <a:gd name="connsiteY17" fmla="*/ 1834570 h 2195215"/>
                  <a:gd name="connsiteX18" fmla="*/ 4207 w 1193057"/>
                  <a:gd name="connsiteY18" fmla="*/ 1895530 h 2195215"/>
                  <a:gd name="connsiteX19" fmla="*/ 24527 w 1193057"/>
                  <a:gd name="connsiteY19" fmla="*/ 2058090 h 2195215"/>
                  <a:gd name="connsiteX20" fmla="*/ 105807 w 1193057"/>
                  <a:gd name="connsiteY20" fmla="*/ 2190170 h 2195215"/>
                  <a:gd name="connsiteX21" fmla="*/ 136287 w 1193057"/>
                  <a:gd name="connsiteY21" fmla="*/ 2169850 h 2195215"/>
                  <a:gd name="connsiteX22" fmla="*/ 227727 w 1193057"/>
                  <a:gd name="connsiteY22" fmla="*/ 2190170 h 2195215"/>
                  <a:gd name="connsiteX23" fmla="*/ 390287 w 1193057"/>
                  <a:gd name="connsiteY23" fmla="*/ 2108890 h 2195215"/>
                  <a:gd name="connsiteX24" fmla="*/ 441087 w 1193057"/>
                  <a:gd name="connsiteY24" fmla="*/ 2088570 h 2195215"/>
                  <a:gd name="connsiteX25" fmla="*/ 522367 w 1193057"/>
                  <a:gd name="connsiteY25" fmla="*/ 2078410 h 2195215"/>
                  <a:gd name="connsiteX26" fmla="*/ 603647 w 1193057"/>
                  <a:gd name="connsiteY26" fmla="*/ 2098730 h 2195215"/>
                  <a:gd name="connsiteX27" fmla="*/ 684927 w 1193057"/>
                  <a:gd name="connsiteY27" fmla="*/ 2119050 h 2195215"/>
                  <a:gd name="connsiteX28" fmla="*/ 766207 w 1193057"/>
                  <a:gd name="connsiteY28" fmla="*/ 2149530 h 2195215"/>
                  <a:gd name="connsiteX29" fmla="*/ 837327 w 1193057"/>
                  <a:gd name="connsiteY29" fmla="*/ 2180010 h 2195215"/>
                  <a:gd name="connsiteX30" fmla="*/ 908447 w 1193057"/>
                  <a:gd name="connsiteY30" fmla="*/ 2180010 h 2195215"/>
                  <a:gd name="connsiteX31" fmla="*/ 969407 w 1193057"/>
                  <a:gd name="connsiteY31" fmla="*/ 2139370 h 2195215"/>
                  <a:gd name="connsiteX32" fmla="*/ 1030367 w 1193057"/>
                  <a:gd name="connsiteY32" fmla="*/ 2007290 h 2195215"/>
                  <a:gd name="connsiteX33" fmla="*/ 1091327 w 1193057"/>
                  <a:gd name="connsiteY33" fmla="*/ 1834570 h 2195215"/>
                  <a:gd name="connsiteX34" fmla="*/ 1142127 w 1193057"/>
                  <a:gd name="connsiteY34" fmla="*/ 1621210 h 2195215"/>
                  <a:gd name="connsiteX35" fmla="*/ 1152287 w 1193057"/>
                  <a:gd name="connsiteY35" fmla="*/ 1367210 h 2195215"/>
                  <a:gd name="connsiteX36" fmla="*/ 1172607 w 1193057"/>
                  <a:gd name="connsiteY36" fmla="*/ 1194490 h 2195215"/>
                  <a:gd name="connsiteX37" fmla="*/ 1192927 w 1193057"/>
                  <a:gd name="connsiteY37" fmla="*/ 1062410 h 2195215"/>
                  <a:gd name="connsiteX38" fmla="*/ 1162447 w 1193057"/>
                  <a:gd name="connsiteY38" fmla="*/ 838890 h 2195215"/>
                  <a:gd name="connsiteX39" fmla="*/ 1121807 w 1193057"/>
                  <a:gd name="connsiteY39" fmla="*/ 554410 h 2195215"/>
                  <a:gd name="connsiteX40" fmla="*/ 1050687 w 1193057"/>
                  <a:gd name="connsiteY40" fmla="*/ 361370 h 2195215"/>
                  <a:gd name="connsiteX41" fmla="*/ 1010047 w 1193057"/>
                  <a:gd name="connsiteY41" fmla="*/ 158170 h 2195215"/>
                  <a:gd name="connsiteX42" fmla="*/ 959247 w 1193057"/>
                  <a:gd name="connsiteY42" fmla="*/ 26090 h 2195215"/>
                  <a:gd name="connsiteX43" fmla="*/ 888127 w 1193057"/>
                  <a:gd name="connsiteY43" fmla="*/ 36250 h 2195215"/>
                  <a:gd name="connsiteX44" fmla="*/ 847487 w 1193057"/>
                  <a:gd name="connsiteY44" fmla="*/ 5770 h 2195215"/>
                  <a:gd name="connsiteX45" fmla="*/ 756047 w 1193057"/>
                  <a:gd name="connsiteY45" fmla="*/ 5770 h 2195215"/>
                  <a:gd name="connsiteX46" fmla="*/ 674767 w 1193057"/>
                  <a:gd name="connsiteY46" fmla="*/ 26090 h 2195215"/>
                  <a:gd name="connsiteX0" fmla="*/ 674767 w 1193057"/>
                  <a:gd name="connsiteY0" fmla="*/ 26090 h 2195215"/>
                  <a:gd name="connsiteX1" fmla="*/ 654447 w 1193057"/>
                  <a:gd name="connsiteY1" fmla="*/ 269930 h 2195215"/>
                  <a:gd name="connsiteX2" fmla="*/ 674767 w 1193057"/>
                  <a:gd name="connsiteY2" fmla="*/ 493450 h 2195215"/>
                  <a:gd name="connsiteX3" fmla="*/ 695087 w 1193057"/>
                  <a:gd name="connsiteY3" fmla="*/ 635690 h 2195215"/>
                  <a:gd name="connsiteX4" fmla="*/ 715407 w 1193057"/>
                  <a:gd name="connsiteY4" fmla="*/ 767770 h 2195215"/>
                  <a:gd name="connsiteX5" fmla="*/ 756047 w 1193057"/>
                  <a:gd name="connsiteY5" fmla="*/ 940490 h 2195215"/>
                  <a:gd name="connsiteX6" fmla="*/ 776367 w 1193057"/>
                  <a:gd name="connsiteY6" fmla="*/ 1042090 h 2195215"/>
                  <a:gd name="connsiteX7" fmla="*/ 786527 w 1193057"/>
                  <a:gd name="connsiteY7" fmla="*/ 1123370 h 2195215"/>
                  <a:gd name="connsiteX8" fmla="*/ 796687 w 1193057"/>
                  <a:gd name="connsiteY8" fmla="*/ 1255450 h 2195215"/>
                  <a:gd name="connsiteX9" fmla="*/ 796687 w 1193057"/>
                  <a:gd name="connsiteY9" fmla="*/ 1418010 h 2195215"/>
                  <a:gd name="connsiteX10" fmla="*/ 763643 w 1193057"/>
                  <a:gd name="connsiteY10" fmla="*/ 1560250 h 2195215"/>
                  <a:gd name="connsiteX11" fmla="*/ 695087 w 1193057"/>
                  <a:gd name="connsiteY11" fmla="*/ 1692330 h 2195215"/>
                  <a:gd name="connsiteX12" fmla="*/ 603647 w 1193057"/>
                  <a:gd name="connsiteY12" fmla="*/ 1783770 h 2195215"/>
                  <a:gd name="connsiteX13" fmla="*/ 502047 w 1193057"/>
                  <a:gd name="connsiteY13" fmla="*/ 1834570 h 2195215"/>
                  <a:gd name="connsiteX14" fmla="*/ 359807 w 1193057"/>
                  <a:gd name="connsiteY14" fmla="*/ 1844730 h 2195215"/>
                  <a:gd name="connsiteX15" fmla="*/ 298847 w 1193057"/>
                  <a:gd name="connsiteY15" fmla="*/ 1844730 h 2195215"/>
                  <a:gd name="connsiteX16" fmla="*/ 237887 w 1193057"/>
                  <a:gd name="connsiteY16" fmla="*/ 1814250 h 2195215"/>
                  <a:gd name="connsiteX17" fmla="*/ 95647 w 1193057"/>
                  <a:gd name="connsiteY17" fmla="*/ 1834570 h 2195215"/>
                  <a:gd name="connsiteX18" fmla="*/ 4207 w 1193057"/>
                  <a:gd name="connsiteY18" fmla="*/ 1895530 h 2195215"/>
                  <a:gd name="connsiteX19" fmla="*/ 24527 w 1193057"/>
                  <a:gd name="connsiteY19" fmla="*/ 2058090 h 2195215"/>
                  <a:gd name="connsiteX20" fmla="*/ 105807 w 1193057"/>
                  <a:gd name="connsiteY20" fmla="*/ 2190170 h 2195215"/>
                  <a:gd name="connsiteX21" fmla="*/ 136287 w 1193057"/>
                  <a:gd name="connsiteY21" fmla="*/ 2169850 h 2195215"/>
                  <a:gd name="connsiteX22" fmla="*/ 227727 w 1193057"/>
                  <a:gd name="connsiteY22" fmla="*/ 2190170 h 2195215"/>
                  <a:gd name="connsiteX23" fmla="*/ 390287 w 1193057"/>
                  <a:gd name="connsiteY23" fmla="*/ 2108890 h 2195215"/>
                  <a:gd name="connsiteX24" fmla="*/ 441087 w 1193057"/>
                  <a:gd name="connsiteY24" fmla="*/ 2088570 h 2195215"/>
                  <a:gd name="connsiteX25" fmla="*/ 522367 w 1193057"/>
                  <a:gd name="connsiteY25" fmla="*/ 2078410 h 2195215"/>
                  <a:gd name="connsiteX26" fmla="*/ 603647 w 1193057"/>
                  <a:gd name="connsiteY26" fmla="*/ 2098730 h 2195215"/>
                  <a:gd name="connsiteX27" fmla="*/ 684927 w 1193057"/>
                  <a:gd name="connsiteY27" fmla="*/ 2119050 h 2195215"/>
                  <a:gd name="connsiteX28" fmla="*/ 766207 w 1193057"/>
                  <a:gd name="connsiteY28" fmla="*/ 2149530 h 2195215"/>
                  <a:gd name="connsiteX29" fmla="*/ 837327 w 1193057"/>
                  <a:gd name="connsiteY29" fmla="*/ 2180010 h 2195215"/>
                  <a:gd name="connsiteX30" fmla="*/ 908447 w 1193057"/>
                  <a:gd name="connsiteY30" fmla="*/ 2180010 h 2195215"/>
                  <a:gd name="connsiteX31" fmla="*/ 969407 w 1193057"/>
                  <a:gd name="connsiteY31" fmla="*/ 2139370 h 2195215"/>
                  <a:gd name="connsiteX32" fmla="*/ 1030367 w 1193057"/>
                  <a:gd name="connsiteY32" fmla="*/ 2007290 h 2195215"/>
                  <a:gd name="connsiteX33" fmla="*/ 1091327 w 1193057"/>
                  <a:gd name="connsiteY33" fmla="*/ 1834570 h 2195215"/>
                  <a:gd name="connsiteX34" fmla="*/ 1142127 w 1193057"/>
                  <a:gd name="connsiteY34" fmla="*/ 1621210 h 2195215"/>
                  <a:gd name="connsiteX35" fmla="*/ 1152287 w 1193057"/>
                  <a:gd name="connsiteY35" fmla="*/ 1367210 h 2195215"/>
                  <a:gd name="connsiteX36" fmla="*/ 1172607 w 1193057"/>
                  <a:gd name="connsiteY36" fmla="*/ 1194490 h 2195215"/>
                  <a:gd name="connsiteX37" fmla="*/ 1192927 w 1193057"/>
                  <a:gd name="connsiteY37" fmla="*/ 1062410 h 2195215"/>
                  <a:gd name="connsiteX38" fmla="*/ 1162447 w 1193057"/>
                  <a:gd name="connsiteY38" fmla="*/ 838890 h 2195215"/>
                  <a:gd name="connsiteX39" fmla="*/ 1121807 w 1193057"/>
                  <a:gd name="connsiteY39" fmla="*/ 554410 h 2195215"/>
                  <a:gd name="connsiteX40" fmla="*/ 1050687 w 1193057"/>
                  <a:gd name="connsiteY40" fmla="*/ 361370 h 2195215"/>
                  <a:gd name="connsiteX41" fmla="*/ 1010047 w 1193057"/>
                  <a:gd name="connsiteY41" fmla="*/ 158170 h 2195215"/>
                  <a:gd name="connsiteX42" fmla="*/ 959247 w 1193057"/>
                  <a:gd name="connsiteY42" fmla="*/ 26090 h 2195215"/>
                  <a:gd name="connsiteX43" fmla="*/ 888127 w 1193057"/>
                  <a:gd name="connsiteY43" fmla="*/ 36250 h 2195215"/>
                  <a:gd name="connsiteX44" fmla="*/ 847487 w 1193057"/>
                  <a:gd name="connsiteY44" fmla="*/ 5770 h 2195215"/>
                  <a:gd name="connsiteX45" fmla="*/ 756047 w 1193057"/>
                  <a:gd name="connsiteY45" fmla="*/ 5770 h 2195215"/>
                  <a:gd name="connsiteX46" fmla="*/ 674767 w 1193057"/>
                  <a:gd name="connsiteY46" fmla="*/ 26090 h 2195215"/>
                  <a:gd name="connsiteX0" fmla="*/ 674767 w 1223665"/>
                  <a:gd name="connsiteY0" fmla="*/ 26090 h 2195215"/>
                  <a:gd name="connsiteX1" fmla="*/ 654447 w 1223665"/>
                  <a:gd name="connsiteY1" fmla="*/ 269930 h 2195215"/>
                  <a:gd name="connsiteX2" fmla="*/ 674767 w 1223665"/>
                  <a:gd name="connsiteY2" fmla="*/ 493450 h 2195215"/>
                  <a:gd name="connsiteX3" fmla="*/ 695087 w 1223665"/>
                  <a:gd name="connsiteY3" fmla="*/ 635690 h 2195215"/>
                  <a:gd name="connsiteX4" fmla="*/ 715407 w 1223665"/>
                  <a:gd name="connsiteY4" fmla="*/ 767770 h 2195215"/>
                  <a:gd name="connsiteX5" fmla="*/ 756047 w 1223665"/>
                  <a:gd name="connsiteY5" fmla="*/ 940490 h 2195215"/>
                  <a:gd name="connsiteX6" fmla="*/ 776367 w 1223665"/>
                  <a:gd name="connsiteY6" fmla="*/ 1042090 h 2195215"/>
                  <a:gd name="connsiteX7" fmla="*/ 786527 w 1223665"/>
                  <a:gd name="connsiteY7" fmla="*/ 1123370 h 2195215"/>
                  <a:gd name="connsiteX8" fmla="*/ 796687 w 1223665"/>
                  <a:gd name="connsiteY8" fmla="*/ 1255450 h 2195215"/>
                  <a:gd name="connsiteX9" fmla="*/ 796687 w 1223665"/>
                  <a:gd name="connsiteY9" fmla="*/ 1418010 h 2195215"/>
                  <a:gd name="connsiteX10" fmla="*/ 763643 w 1223665"/>
                  <a:gd name="connsiteY10" fmla="*/ 1560250 h 2195215"/>
                  <a:gd name="connsiteX11" fmla="*/ 695087 w 1223665"/>
                  <a:gd name="connsiteY11" fmla="*/ 1692330 h 2195215"/>
                  <a:gd name="connsiteX12" fmla="*/ 603647 w 1223665"/>
                  <a:gd name="connsiteY12" fmla="*/ 1783770 h 2195215"/>
                  <a:gd name="connsiteX13" fmla="*/ 502047 w 1223665"/>
                  <a:gd name="connsiteY13" fmla="*/ 1834570 h 2195215"/>
                  <a:gd name="connsiteX14" fmla="*/ 359807 w 1223665"/>
                  <a:gd name="connsiteY14" fmla="*/ 1844730 h 2195215"/>
                  <a:gd name="connsiteX15" fmla="*/ 298847 w 1223665"/>
                  <a:gd name="connsiteY15" fmla="*/ 1844730 h 2195215"/>
                  <a:gd name="connsiteX16" fmla="*/ 237887 w 1223665"/>
                  <a:gd name="connsiteY16" fmla="*/ 1814250 h 2195215"/>
                  <a:gd name="connsiteX17" fmla="*/ 95647 w 1223665"/>
                  <a:gd name="connsiteY17" fmla="*/ 1834570 h 2195215"/>
                  <a:gd name="connsiteX18" fmla="*/ 4207 w 1223665"/>
                  <a:gd name="connsiteY18" fmla="*/ 1895530 h 2195215"/>
                  <a:gd name="connsiteX19" fmla="*/ 24527 w 1223665"/>
                  <a:gd name="connsiteY19" fmla="*/ 2058090 h 2195215"/>
                  <a:gd name="connsiteX20" fmla="*/ 105807 w 1223665"/>
                  <a:gd name="connsiteY20" fmla="*/ 2190170 h 2195215"/>
                  <a:gd name="connsiteX21" fmla="*/ 136287 w 1223665"/>
                  <a:gd name="connsiteY21" fmla="*/ 2169850 h 2195215"/>
                  <a:gd name="connsiteX22" fmla="*/ 227727 w 1223665"/>
                  <a:gd name="connsiteY22" fmla="*/ 2190170 h 2195215"/>
                  <a:gd name="connsiteX23" fmla="*/ 390287 w 1223665"/>
                  <a:gd name="connsiteY23" fmla="*/ 2108890 h 2195215"/>
                  <a:gd name="connsiteX24" fmla="*/ 441087 w 1223665"/>
                  <a:gd name="connsiteY24" fmla="*/ 2088570 h 2195215"/>
                  <a:gd name="connsiteX25" fmla="*/ 522367 w 1223665"/>
                  <a:gd name="connsiteY25" fmla="*/ 2078410 h 2195215"/>
                  <a:gd name="connsiteX26" fmla="*/ 603647 w 1223665"/>
                  <a:gd name="connsiteY26" fmla="*/ 2098730 h 2195215"/>
                  <a:gd name="connsiteX27" fmla="*/ 684927 w 1223665"/>
                  <a:gd name="connsiteY27" fmla="*/ 2119050 h 2195215"/>
                  <a:gd name="connsiteX28" fmla="*/ 766207 w 1223665"/>
                  <a:gd name="connsiteY28" fmla="*/ 2149530 h 2195215"/>
                  <a:gd name="connsiteX29" fmla="*/ 837327 w 1223665"/>
                  <a:gd name="connsiteY29" fmla="*/ 2180010 h 2195215"/>
                  <a:gd name="connsiteX30" fmla="*/ 908447 w 1223665"/>
                  <a:gd name="connsiteY30" fmla="*/ 2180010 h 2195215"/>
                  <a:gd name="connsiteX31" fmla="*/ 969407 w 1223665"/>
                  <a:gd name="connsiteY31" fmla="*/ 2139370 h 2195215"/>
                  <a:gd name="connsiteX32" fmla="*/ 1030367 w 1223665"/>
                  <a:gd name="connsiteY32" fmla="*/ 2007290 h 2195215"/>
                  <a:gd name="connsiteX33" fmla="*/ 1091327 w 1223665"/>
                  <a:gd name="connsiteY33" fmla="*/ 1834570 h 2195215"/>
                  <a:gd name="connsiteX34" fmla="*/ 1142127 w 1223665"/>
                  <a:gd name="connsiteY34" fmla="*/ 1621210 h 2195215"/>
                  <a:gd name="connsiteX35" fmla="*/ 1223308 w 1223665"/>
                  <a:gd name="connsiteY35" fmla="*/ 1411598 h 2195215"/>
                  <a:gd name="connsiteX36" fmla="*/ 1172607 w 1223665"/>
                  <a:gd name="connsiteY36" fmla="*/ 1194490 h 2195215"/>
                  <a:gd name="connsiteX37" fmla="*/ 1192927 w 1223665"/>
                  <a:gd name="connsiteY37" fmla="*/ 1062410 h 2195215"/>
                  <a:gd name="connsiteX38" fmla="*/ 1162447 w 1223665"/>
                  <a:gd name="connsiteY38" fmla="*/ 838890 h 2195215"/>
                  <a:gd name="connsiteX39" fmla="*/ 1121807 w 1223665"/>
                  <a:gd name="connsiteY39" fmla="*/ 554410 h 2195215"/>
                  <a:gd name="connsiteX40" fmla="*/ 1050687 w 1223665"/>
                  <a:gd name="connsiteY40" fmla="*/ 361370 h 2195215"/>
                  <a:gd name="connsiteX41" fmla="*/ 1010047 w 1223665"/>
                  <a:gd name="connsiteY41" fmla="*/ 158170 h 2195215"/>
                  <a:gd name="connsiteX42" fmla="*/ 959247 w 1223665"/>
                  <a:gd name="connsiteY42" fmla="*/ 26090 h 2195215"/>
                  <a:gd name="connsiteX43" fmla="*/ 888127 w 1223665"/>
                  <a:gd name="connsiteY43" fmla="*/ 36250 h 2195215"/>
                  <a:gd name="connsiteX44" fmla="*/ 847487 w 1223665"/>
                  <a:gd name="connsiteY44" fmla="*/ 5770 h 2195215"/>
                  <a:gd name="connsiteX45" fmla="*/ 756047 w 1223665"/>
                  <a:gd name="connsiteY45" fmla="*/ 5770 h 2195215"/>
                  <a:gd name="connsiteX46" fmla="*/ 674767 w 1223665"/>
                  <a:gd name="connsiteY46" fmla="*/ 26090 h 2195215"/>
                  <a:gd name="connsiteX0" fmla="*/ 674767 w 1223518"/>
                  <a:gd name="connsiteY0" fmla="*/ 26090 h 2195215"/>
                  <a:gd name="connsiteX1" fmla="*/ 654447 w 1223518"/>
                  <a:gd name="connsiteY1" fmla="*/ 269930 h 2195215"/>
                  <a:gd name="connsiteX2" fmla="*/ 674767 w 1223518"/>
                  <a:gd name="connsiteY2" fmla="*/ 493450 h 2195215"/>
                  <a:gd name="connsiteX3" fmla="*/ 695087 w 1223518"/>
                  <a:gd name="connsiteY3" fmla="*/ 635690 h 2195215"/>
                  <a:gd name="connsiteX4" fmla="*/ 715407 w 1223518"/>
                  <a:gd name="connsiteY4" fmla="*/ 767770 h 2195215"/>
                  <a:gd name="connsiteX5" fmla="*/ 756047 w 1223518"/>
                  <a:gd name="connsiteY5" fmla="*/ 940490 h 2195215"/>
                  <a:gd name="connsiteX6" fmla="*/ 776367 w 1223518"/>
                  <a:gd name="connsiteY6" fmla="*/ 1042090 h 2195215"/>
                  <a:gd name="connsiteX7" fmla="*/ 786527 w 1223518"/>
                  <a:gd name="connsiteY7" fmla="*/ 1123370 h 2195215"/>
                  <a:gd name="connsiteX8" fmla="*/ 796687 w 1223518"/>
                  <a:gd name="connsiteY8" fmla="*/ 1255450 h 2195215"/>
                  <a:gd name="connsiteX9" fmla="*/ 796687 w 1223518"/>
                  <a:gd name="connsiteY9" fmla="*/ 1418010 h 2195215"/>
                  <a:gd name="connsiteX10" fmla="*/ 763643 w 1223518"/>
                  <a:gd name="connsiteY10" fmla="*/ 1560250 h 2195215"/>
                  <a:gd name="connsiteX11" fmla="*/ 695087 w 1223518"/>
                  <a:gd name="connsiteY11" fmla="*/ 1692330 h 2195215"/>
                  <a:gd name="connsiteX12" fmla="*/ 603647 w 1223518"/>
                  <a:gd name="connsiteY12" fmla="*/ 1783770 h 2195215"/>
                  <a:gd name="connsiteX13" fmla="*/ 502047 w 1223518"/>
                  <a:gd name="connsiteY13" fmla="*/ 1834570 h 2195215"/>
                  <a:gd name="connsiteX14" fmla="*/ 359807 w 1223518"/>
                  <a:gd name="connsiteY14" fmla="*/ 1844730 h 2195215"/>
                  <a:gd name="connsiteX15" fmla="*/ 298847 w 1223518"/>
                  <a:gd name="connsiteY15" fmla="*/ 1844730 h 2195215"/>
                  <a:gd name="connsiteX16" fmla="*/ 237887 w 1223518"/>
                  <a:gd name="connsiteY16" fmla="*/ 1814250 h 2195215"/>
                  <a:gd name="connsiteX17" fmla="*/ 95647 w 1223518"/>
                  <a:gd name="connsiteY17" fmla="*/ 1834570 h 2195215"/>
                  <a:gd name="connsiteX18" fmla="*/ 4207 w 1223518"/>
                  <a:gd name="connsiteY18" fmla="*/ 1895530 h 2195215"/>
                  <a:gd name="connsiteX19" fmla="*/ 24527 w 1223518"/>
                  <a:gd name="connsiteY19" fmla="*/ 2058090 h 2195215"/>
                  <a:gd name="connsiteX20" fmla="*/ 105807 w 1223518"/>
                  <a:gd name="connsiteY20" fmla="*/ 2190170 h 2195215"/>
                  <a:gd name="connsiteX21" fmla="*/ 136287 w 1223518"/>
                  <a:gd name="connsiteY21" fmla="*/ 2169850 h 2195215"/>
                  <a:gd name="connsiteX22" fmla="*/ 227727 w 1223518"/>
                  <a:gd name="connsiteY22" fmla="*/ 2190170 h 2195215"/>
                  <a:gd name="connsiteX23" fmla="*/ 390287 w 1223518"/>
                  <a:gd name="connsiteY23" fmla="*/ 2108890 h 2195215"/>
                  <a:gd name="connsiteX24" fmla="*/ 441087 w 1223518"/>
                  <a:gd name="connsiteY24" fmla="*/ 2088570 h 2195215"/>
                  <a:gd name="connsiteX25" fmla="*/ 522367 w 1223518"/>
                  <a:gd name="connsiteY25" fmla="*/ 2078410 h 2195215"/>
                  <a:gd name="connsiteX26" fmla="*/ 603647 w 1223518"/>
                  <a:gd name="connsiteY26" fmla="*/ 2098730 h 2195215"/>
                  <a:gd name="connsiteX27" fmla="*/ 684927 w 1223518"/>
                  <a:gd name="connsiteY27" fmla="*/ 2119050 h 2195215"/>
                  <a:gd name="connsiteX28" fmla="*/ 766207 w 1223518"/>
                  <a:gd name="connsiteY28" fmla="*/ 2149530 h 2195215"/>
                  <a:gd name="connsiteX29" fmla="*/ 837327 w 1223518"/>
                  <a:gd name="connsiteY29" fmla="*/ 2180010 h 2195215"/>
                  <a:gd name="connsiteX30" fmla="*/ 908447 w 1223518"/>
                  <a:gd name="connsiteY30" fmla="*/ 2180010 h 2195215"/>
                  <a:gd name="connsiteX31" fmla="*/ 969407 w 1223518"/>
                  <a:gd name="connsiteY31" fmla="*/ 2139370 h 2195215"/>
                  <a:gd name="connsiteX32" fmla="*/ 1030367 w 1223518"/>
                  <a:gd name="connsiteY32" fmla="*/ 2007290 h 2195215"/>
                  <a:gd name="connsiteX33" fmla="*/ 1091327 w 1223518"/>
                  <a:gd name="connsiteY33" fmla="*/ 1834570 h 2195215"/>
                  <a:gd name="connsiteX34" fmla="*/ 1186515 w 1223518"/>
                  <a:gd name="connsiteY34" fmla="*/ 1674476 h 2195215"/>
                  <a:gd name="connsiteX35" fmla="*/ 1223308 w 1223518"/>
                  <a:gd name="connsiteY35" fmla="*/ 1411598 h 2195215"/>
                  <a:gd name="connsiteX36" fmla="*/ 1172607 w 1223518"/>
                  <a:gd name="connsiteY36" fmla="*/ 1194490 h 2195215"/>
                  <a:gd name="connsiteX37" fmla="*/ 1192927 w 1223518"/>
                  <a:gd name="connsiteY37" fmla="*/ 1062410 h 2195215"/>
                  <a:gd name="connsiteX38" fmla="*/ 1162447 w 1223518"/>
                  <a:gd name="connsiteY38" fmla="*/ 838890 h 2195215"/>
                  <a:gd name="connsiteX39" fmla="*/ 1121807 w 1223518"/>
                  <a:gd name="connsiteY39" fmla="*/ 554410 h 2195215"/>
                  <a:gd name="connsiteX40" fmla="*/ 1050687 w 1223518"/>
                  <a:gd name="connsiteY40" fmla="*/ 361370 h 2195215"/>
                  <a:gd name="connsiteX41" fmla="*/ 1010047 w 1223518"/>
                  <a:gd name="connsiteY41" fmla="*/ 158170 h 2195215"/>
                  <a:gd name="connsiteX42" fmla="*/ 959247 w 1223518"/>
                  <a:gd name="connsiteY42" fmla="*/ 26090 h 2195215"/>
                  <a:gd name="connsiteX43" fmla="*/ 888127 w 1223518"/>
                  <a:gd name="connsiteY43" fmla="*/ 36250 h 2195215"/>
                  <a:gd name="connsiteX44" fmla="*/ 847487 w 1223518"/>
                  <a:gd name="connsiteY44" fmla="*/ 5770 h 2195215"/>
                  <a:gd name="connsiteX45" fmla="*/ 756047 w 1223518"/>
                  <a:gd name="connsiteY45" fmla="*/ 5770 h 2195215"/>
                  <a:gd name="connsiteX46" fmla="*/ 674767 w 1223518"/>
                  <a:gd name="connsiteY46" fmla="*/ 26090 h 2195215"/>
                  <a:gd name="connsiteX0" fmla="*/ 674767 w 1223491"/>
                  <a:gd name="connsiteY0" fmla="*/ 26090 h 2195215"/>
                  <a:gd name="connsiteX1" fmla="*/ 654447 w 1223491"/>
                  <a:gd name="connsiteY1" fmla="*/ 269930 h 2195215"/>
                  <a:gd name="connsiteX2" fmla="*/ 674767 w 1223491"/>
                  <a:gd name="connsiteY2" fmla="*/ 493450 h 2195215"/>
                  <a:gd name="connsiteX3" fmla="*/ 695087 w 1223491"/>
                  <a:gd name="connsiteY3" fmla="*/ 635690 h 2195215"/>
                  <a:gd name="connsiteX4" fmla="*/ 715407 w 1223491"/>
                  <a:gd name="connsiteY4" fmla="*/ 767770 h 2195215"/>
                  <a:gd name="connsiteX5" fmla="*/ 756047 w 1223491"/>
                  <a:gd name="connsiteY5" fmla="*/ 940490 h 2195215"/>
                  <a:gd name="connsiteX6" fmla="*/ 776367 w 1223491"/>
                  <a:gd name="connsiteY6" fmla="*/ 1042090 h 2195215"/>
                  <a:gd name="connsiteX7" fmla="*/ 786527 w 1223491"/>
                  <a:gd name="connsiteY7" fmla="*/ 1123370 h 2195215"/>
                  <a:gd name="connsiteX8" fmla="*/ 796687 w 1223491"/>
                  <a:gd name="connsiteY8" fmla="*/ 1255450 h 2195215"/>
                  <a:gd name="connsiteX9" fmla="*/ 796687 w 1223491"/>
                  <a:gd name="connsiteY9" fmla="*/ 1418010 h 2195215"/>
                  <a:gd name="connsiteX10" fmla="*/ 763643 w 1223491"/>
                  <a:gd name="connsiteY10" fmla="*/ 1560250 h 2195215"/>
                  <a:gd name="connsiteX11" fmla="*/ 695087 w 1223491"/>
                  <a:gd name="connsiteY11" fmla="*/ 1692330 h 2195215"/>
                  <a:gd name="connsiteX12" fmla="*/ 603647 w 1223491"/>
                  <a:gd name="connsiteY12" fmla="*/ 1783770 h 2195215"/>
                  <a:gd name="connsiteX13" fmla="*/ 502047 w 1223491"/>
                  <a:gd name="connsiteY13" fmla="*/ 1834570 h 2195215"/>
                  <a:gd name="connsiteX14" fmla="*/ 359807 w 1223491"/>
                  <a:gd name="connsiteY14" fmla="*/ 1844730 h 2195215"/>
                  <a:gd name="connsiteX15" fmla="*/ 298847 w 1223491"/>
                  <a:gd name="connsiteY15" fmla="*/ 1844730 h 2195215"/>
                  <a:gd name="connsiteX16" fmla="*/ 237887 w 1223491"/>
                  <a:gd name="connsiteY16" fmla="*/ 1814250 h 2195215"/>
                  <a:gd name="connsiteX17" fmla="*/ 95647 w 1223491"/>
                  <a:gd name="connsiteY17" fmla="*/ 1834570 h 2195215"/>
                  <a:gd name="connsiteX18" fmla="*/ 4207 w 1223491"/>
                  <a:gd name="connsiteY18" fmla="*/ 1895530 h 2195215"/>
                  <a:gd name="connsiteX19" fmla="*/ 24527 w 1223491"/>
                  <a:gd name="connsiteY19" fmla="*/ 2058090 h 2195215"/>
                  <a:gd name="connsiteX20" fmla="*/ 105807 w 1223491"/>
                  <a:gd name="connsiteY20" fmla="*/ 2190170 h 2195215"/>
                  <a:gd name="connsiteX21" fmla="*/ 136287 w 1223491"/>
                  <a:gd name="connsiteY21" fmla="*/ 2169850 h 2195215"/>
                  <a:gd name="connsiteX22" fmla="*/ 227727 w 1223491"/>
                  <a:gd name="connsiteY22" fmla="*/ 2190170 h 2195215"/>
                  <a:gd name="connsiteX23" fmla="*/ 390287 w 1223491"/>
                  <a:gd name="connsiteY23" fmla="*/ 2108890 h 2195215"/>
                  <a:gd name="connsiteX24" fmla="*/ 441087 w 1223491"/>
                  <a:gd name="connsiteY24" fmla="*/ 2088570 h 2195215"/>
                  <a:gd name="connsiteX25" fmla="*/ 522367 w 1223491"/>
                  <a:gd name="connsiteY25" fmla="*/ 2078410 h 2195215"/>
                  <a:gd name="connsiteX26" fmla="*/ 603647 w 1223491"/>
                  <a:gd name="connsiteY26" fmla="*/ 2098730 h 2195215"/>
                  <a:gd name="connsiteX27" fmla="*/ 684927 w 1223491"/>
                  <a:gd name="connsiteY27" fmla="*/ 2119050 h 2195215"/>
                  <a:gd name="connsiteX28" fmla="*/ 766207 w 1223491"/>
                  <a:gd name="connsiteY28" fmla="*/ 2149530 h 2195215"/>
                  <a:gd name="connsiteX29" fmla="*/ 837327 w 1223491"/>
                  <a:gd name="connsiteY29" fmla="*/ 2180010 h 2195215"/>
                  <a:gd name="connsiteX30" fmla="*/ 908447 w 1223491"/>
                  <a:gd name="connsiteY30" fmla="*/ 2180010 h 2195215"/>
                  <a:gd name="connsiteX31" fmla="*/ 969407 w 1223491"/>
                  <a:gd name="connsiteY31" fmla="*/ 2139370 h 2195215"/>
                  <a:gd name="connsiteX32" fmla="*/ 1030367 w 1223491"/>
                  <a:gd name="connsiteY32" fmla="*/ 2007290 h 2195215"/>
                  <a:gd name="connsiteX33" fmla="*/ 1109082 w 1223491"/>
                  <a:gd name="connsiteY33" fmla="*/ 1905591 h 2195215"/>
                  <a:gd name="connsiteX34" fmla="*/ 1186515 w 1223491"/>
                  <a:gd name="connsiteY34" fmla="*/ 1674476 h 2195215"/>
                  <a:gd name="connsiteX35" fmla="*/ 1223308 w 1223491"/>
                  <a:gd name="connsiteY35" fmla="*/ 1411598 h 2195215"/>
                  <a:gd name="connsiteX36" fmla="*/ 1172607 w 1223491"/>
                  <a:gd name="connsiteY36" fmla="*/ 1194490 h 2195215"/>
                  <a:gd name="connsiteX37" fmla="*/ 1192927 w 1223491"/>
                  <a:gd name="connsiteY37" fmla="*/ 1062410 h 2195215"/>
                  <a:gd name="connsiteX38" fmla="*/ 1162447 w 1223491"/>
                  <a:gd name="connsiteY38" fmla="*/ 838890 h 2195215"/>
                  <a:gd name="connsiteX39" fmla="*/ 1121807 w 1223491"/>
                  <a:gd name="connsiteY39" fmla="*/ 554410 h 2195215"/>
                  <a:gd name="connsiteX40" fmla="*/ 1050687 w 1223491"/>
                  <a:gd name="connsiteY40" fmla="*/ 361370 h 2195215"/>
                  <a:gd name="connsiteX41" fmla="*/ 1010047 w 1223491"/>
                  <a:gd name="connsiteY41" fmla="*/ 158170 h 2195215"/>
                  <a:gd name="connsiteX42" fmla="*/ 959247 w 1223491"/>
                  <a:gd name="connsiteY42" fmla="*/ 26090 h 2195215"/>
                  <a:gd name="connsiteX43" fmla="*/ 888127 w 1223491"/>
                  <a:gd name="connsiteY43" fmla="*/ 36250 h 2195215"/>
                  <a:gd name="connsiteX44" fmla="*/ 847487 w 1223491"/>
                  <a:gd name="connsiteY44" fmla="*/ 5770 h 2195215"/>
                  <a:gd name="connsiteX45" fmla="*/ 756047 w 1223491"/>
                  <a:gd name="connsiteY45" fmla="*/ 5770 h 2195215"/>
                  <a:gd name="connsiteX46" fmla="*/ 674767 w 1223491"/>
                  <a:gd name="connsiteY46" fmla="*/ 26090 h 2195215"/>
                  <a:gd name="connsiteX0" fmla="*/ 674767 w 1223491"/>
                  <a:gd name="connsiteY0" fmla="*/ 26090 h 2195215"/>
                  <a:gd name="connsiteX1" fmla="*/ 654447 w 1223491"/>
                  <a:gd name="connsiteY1" fmla="*/ 269930 h 2195215"/>
                  <a:gd name="connsiteX2" fmla="*/ 674767 w 1223491"/>
                  <a:gd name="connsiteY2" fmla="*/ 493450 h 2195215"/>
                  <a:gd name="connsiteX3" fmla="*/ 695087 w 1223491"/>
                  <a:gd name="connsiteY3" fmla="*/ 635690 h 2195215"/>
                  <a:gd name="connsiteX4" fmla="*/ 715407 w 1223491"/>
                  <a:gd name="connsiteY4" fmla="*/ 767770 h 2195215"/>
                  <a:gd name="connsiteX5" fmla="*/ 756047 w 1223491"/>
                  <a:gd name="connsiteY5" fmla="*/ 940490 h 2195215"/>
                  <a:gd name="connsiteX6" fmla="*/ 776367 w 1223491"/>
                  <a:gd name="connsiteY6" fmla="*/ 1042090 h 2195215"/>
                  <a:gd name="connsiteX7" fmla="*/ 786527 w 1223491"/>
                  <a:gd name="connsiteY7" fmla="*/ 1123370 h 2195215"/>
                  <a:gd name="connsiteX8" fmla="*/ 796687 w 1223491"/>
                  <a:gd name="connsiteY8" fmla="*/ 1255450 h 2195215"/>
                  <a:gd name="connsiteX9" fmla="*/ 796687 w 1223491"/>
                  <a:gd name="connsiteY9" fmla="*/ 1418010 h 2195215"/>
                  <a:gd name="connsiteX10" fmla="*/ 763643 w 1223491"/>
                  <a:gd name="connsiteY10" fmla="*/ 1560250 h 2195215"/>
                  <a:gd name="connsiteX11" fmla="*/ 695087 w 1223491"/>
                  <a:gd name="connsiteY11" fmla="*/ 1692330 h 2195215"/>
                  <a:gd name="connsiteX12" fmla="*/ 603647 w 1223491"/>
                  <a:gd name="connsiteY12" fmla="*/ 1783770 h 2195215"/>
                  <a:gd name="connsiteX13" fmla="*/ 502047 w 1223491"/>
                  <a:gd name="connsiteY13" fmla="*/ 1834570 h 2195215"/>
                  <a:gd name="connsiteX14" fmla="*/ 359807 w 1223491"/>
                  <a:gd name="connsiteY14" fmla="*/ 1844730 h 2195215"/>
                  <a:gd name="connsiteX15" fmla="*/ 298847 w 1223491"/>
                  <a:gd name="connsiteY15" fmla="*/ 1844730 h 2195215"/>
                  <a:gd name="connsiteX16" fmla="*/ 237887 w 1223491"/>
                  <a:gd name="connsiteY16" fmla="*/ 1814250 h 2195215"/>
                  <a:gd name="connsiteX17" fmla="*/ 95647 w 1223491"/>
                  <a:gd name="connsiteY17" fmla="*/ 1834570 h 2195215"/>
                  <a:gd name="connsiteX18" fmla="*/ 4207 w 1223491"/>
                  <a:gd name="connsiteY18" fmla="*/ 1895530 h 2195215"/>
                  <a:gd name="connsiteX19" fmla="*/ 24527 w 1223491"/>
                  <a:gd name="connsiteY19" fmla="*/ 2058090 h 2195215"/>
                  <a:gd name="connsiteX20" fmla="*/ 105807 w 1223491"/>
                  <a:gd name="connsiteY20" fmla="*/ 2190170 h 2195215"/>
                  <a:gd name="connsiteX21" fmla="*/ 136287 w 1223491"/>
                  <a:gd name="connsiteY21" fmla="*/ 2169850 h 2195215"/>
                  <a:gd name="connsiteX22" fmla="*/ 227727 w 1223491"/>
                  <a:gd name="connsiteY22" fmla="*/ 2190170 h 2195215"/>
                  <a:gd name="connsiteX23" fmla="*/ 390287 w 1223491"/>
                  <a:gd name="connsiteY23" fmla="*/ 2108890 h 2195215"/>
                  <a:gd name="connsiteX24" fmla="*/ 441087 w 1223491"/>
                  <a:gd name="connsiteY24" fmla="*/ 2088570 h 2195215"/>
                  <a:gd name="connsiteX25" fmla="*/ 522367 w 1223491"/>
                  <a:gd name="connsiteY25" fmla="*/ 2078410 h 2195215"/>
                  <a:gd name="connsiteX26" fmla="*/ 603647 w 1223491"/>
                  <a:gd name="connsiteY26" fmla="*/ 2098730 h 2195215"/>
                  <a:gd name="connsiteX27" fmla="*/ 684927 w 1223491"/>
                  <a:gd name="connsiteY27" fmla="*/ 2119050 h 2195215"/>
                  <a:gd name="connsiteX28" fmla="*/ 766207 w 1223491"/>
                  <a:gd name="connsiteY28" fmla="*/ 2149530 h 2195215"/>
                  <a:gd name="connsiteX29" fmla="*/ 837327 w 1223491"/>
                  <a:gd name="connsiteY29" fmla="*/ 2180010 h 2195215"/>
                  <a:gd name="connsiteX30" fmla="*/ 908447 w 1223491"/>
                  <a:gd name="connsiteY30" fmla="*/ 2180010 h 2195215"/>
                  <a:gd name="connsiteX31" fmla="*/ 969407 w 1223491"/>
                  <a:gd name="connsiteY31" fmla="*/ 2139370 h 2195215"/>
                  <a:gd name="connsiteX32" fmla="*/ 1048122 w 1223491"/>
                  <a:gd name="connsiteY32" fmla="*/ 2078312 h 2195215"/>
                  <a:gd name="connsiteX33" fmla="*/ 1109082 w 1223491"/>
                  <a:gd name="connsiteY33" fmla="*/ 1905591 h 2195215"/>
                  <a:gd name="connsiteX34" fmla="*/ 1186515 w 1223491"/>
                  <a:gd name="connsiteY34" fmla="*/ 1674476 h 2195215"/>
                  <a:gd name="connsiteX35" fmla="*/ 1223308 w 1223491"/>
                  <a:gd name="connsiteY35" fmla="*/ 1411598 h 2195215"/>
                  <a:gd name="connsiteX36" fmla="*/ 1172607 w 1223491"/>
                  <a:gd name="connsiteY36" fmla="*/ 1194490 h 2195215"/>
                  <a:gd name="connsiteX37" fmla="*/ 1192927 w 1223491"/>
                  <a:gd name="connsiteY37" fmla="*/ 1062410 h 2195215"/>
                  <a:gd name="connsiteX38" fmla="*/ 1162447 w 1223491"/>
                  <a:gd name="connsiteY38" fmla="*/ 838890 h 2195215"/>
                  <a:gd name="connsiteX39" fmla="*/ 1121807 w 1223491"/>
                  <a:gd name="connsiteY39" fmla="*/ 554410 h 2195215"/>
                  <a:gd name="connsiteX40" fmla="*/ 1050687 w 1223491"/>
                  <a:gd name="connsiteY40" fmla="*/ 361370 h 2195215"/>
                  <a:gd name="connsiteX41" fmla="*/ 1010047 w 1223491"/>
                  <a:gd name="connsiteY41" fmla="*/ 158170 h 2195215"/>
                  <a:gd name="connsiteX42" fmla="*/ 959247 w 1223491"/>
                  <a:gd name="connsiteY42" fmla="*/ 26090 h 2195215"/>
                  <a:gd name="connsiteX43" fmla="*/ 888127 w 1223491"/>
                  <a:gd name="connsiteY43" fmla="*/ 36250 h 2195215"/>
                  <a:gd name="connsiteX44" fmla="*/ 847487 w 1223491"/>
                  <a:gd name="connsiteY44" fmla="*/ 5770 h 2195215"/>
                  <a:gd name="connsiteX45" fmla="*/ 756047 w 1223491"/>
                  <a:gd name="connsiteY45" fmla="*/ 5770 h 2195215"/>
                  <a:gd name="connsiteX46" fmla="*/ 674767 w 1223491"/>
                  <a:gd name="connsiteY46" fmla="*/ 26090 h 2195215"/>
                  <a:gd name="connsiteX0" fmla="*/ 674767 w 1244602"/>
                  <a:gd name="connsiteY0" fmla="*/ 26090 h 2195215"/>
                  <a:gd name="connsiteX1" fmla="*/ 654447 w 1244602"/>
                  <a:gd name="connsiteY1" fmla="*/ 269930 h 2195215"/>
                  <a:gd name="connsiteX2" fmla="*/ 674767 w 1244602"/>
                  <a:gd name="connsiteY2" fmla="*/ 493450 h 2195215"/>
                  <a:gd name="connsiteX3" fmla="*/ 695087 w 1244602"/>
                  <a:gd name="connsiteY3" fmla="*/ 635690 h 2195215"/>
                  <a:gd name="connsiteX4" fmla="*/ 715407 w 1244602"/>
                  <a:gd name="connsiteY4" fmla="*/ 767770 h 2195215"/>
                  <a:gd name="connsiteX5" fmla="*/ 756047 w 1244602"/>
                  <a:gd name="connsiteY5" fmla="*/ 940490 h 2195215"/>
                  <a:gd name="connsiteX6" fmla="*/ 776367 w 1244602"/>
                  <a:gd name="connsiteY6" fmla="*/ 1042090 h 2195215"/>
                  <a:gd name="connsiteX7" fmla="*/ 786527 w 1244602"/>
                  <a:gd name="connsiteY7" fmla="*/ 1123370 h 2195215"/>
                  <a:gd name="connsiteX8" fmla="*/ 796687 w 1244602"/>
                  <a:gd name="connsiteY8" fmla="*/ 1255450 h 2195215"/>
                  <a:gd name="connsiteX9" fmla="*/ 796687 w 1244602"/>
                  <a:gd name="connsiteY9" fmla="*/ 1418010 h 2195215"/>
                  <a:gd name="connsiteX10" fmla="*/ 763643 w 1244602"/>
                  <a:gd name="connsiteY10" fmla="*/ 1560250 h 2195215"/>
                  <a:gd name="connsiteX11" fmla="*/ 695087 w 1244602"/>
                  <a:gd name="connsiteY11" fmla="*/ 1692330 h 2195215"/>
                  <a:gd name="connsiteX12" fmla="*/ 603647 w 1244602"/>
                  <a:gd name="connsiteY12" fmla="*/ 1783770 h 2195215"/>
                  <a:gd name="connsiteX13" fmla="*/ 502047 w 1244602"/>
                  <a:gd name="connsiteY13" fmla="*/ 1834570 h 2195215"/>
                  <a:gd name="connsiteX14" fmla="*/ 359807 w 1244602"/>
                  <a:gd name="connsiteY14" fmla="*/ 1844730 h 2195215"/>
                  <a:gd name="connsiteX15" fmla="*/ 298847 w 1244602"/>
                  <a:gd name="connsiteY15" fmla="*/ 1844730 h 2195215"/>
                  <a:gd name="connsiteX16" fmla="*/ 237887 w 1244602"/>
                  <a:gd name="connsiteY16" fmla="*/ 1814250 h 2195215"/>
                  <a:gd name="connsiteX17" fmla="*/ 95647 w 1244602"/>
                  <a:gd name="connsiteY17" fmla="*/ 1834570 h 2195215"/>
                  <a:gd name="connsiteX18" fmla="*/ 4207 w 1244602"/>
                  <a:gd name="connsiteY18" fmla="*/ 1895530 h 2195215"/>
                  <a:gd name="connsiteX19" fmla="*/ 24527 w 1244602"/>
                  <a:gd name="connsiteY19" fmla="*/ 2058090 h 2195215"/>
                  <a:gd name="connsiteX20" fmla="*/ 105807 w 1244602"/>
                  <a:gd name="connsiteY20" fmla="*/ 2190170 h 2195215"/>
                  <a:gd name="connsiteX21" fmla="*/ 136287 w 1244602"/>
                  <a:gd name="connsiteY21" fmla="*/ 2169850 h 2195215"/>
                  <a:gd name="connsiteX22" fmla="*/ 227727 w 1244602"/>
                  <a:gd name="connsiteY22" fmla="*/ 2190170 h 2195215"/>
                  <a:gd name="connsiteX23" fmla="*/ 390287 w 1244602"/>
                  <a:gd name="connsiteY23" fmla="*/ 2108890 h 2195215"/>
                  <a:gd name="connsiteX24" fmla="*/ 441087 w 1244602"/>
                  <a:gd name="connsiteY24" fmla="*/ 2088570 h 2195215"/>
                  <a:gd name="connsiteX25" fmla="*/ 522367 w 1244602"/>
                  <a:gd name="connsiteY25" fmla="*/ 2078410 h 2195215"/>
                  <a:gd name="connsiteX26" fmla="*/ 603647 w 1244602"/>
                  <a:gd name="connsiteY26" fmla="*/ 2098730 h 2195215"/>
                  <a:gd name="connsiteX27" fmla="*/ 684927 w 1244602"/>
                  <a:gd name="connsiteY27" fmla="*/ 2119050 h 2195215"/>
                  <a:gd name="connsiteX28" fmla="*/ 766207 w 1244602"/>
                  <a:gd name="connsiteY28" fmla="*/ 2149530 h 2195215"/>
                  <a:gd name="connsiteX29" fmla="*/ 837327 w 1244602"/>
                  <a:gd name="connsiteY29" fmla="*/ 2180010 h 2195215"/>
                  <a:gd name="connsiteX30" fmla="*/ 908447 w 1244602"/>
                  <a:gd name="connsiteY30" fmla="*/ 2180010 h 2195215"/>
                  <a:gd name="connsiteX31" fmla="*/ 969407 w 1244602"/>
                  <a:gd name="connsiteY31" fmla="*/ 2139370 h 2195215"/>
                  <a:gd name="connsiteX32" fmla="*/ 1048122 w 1244602"/>
                  <a:gd name="connsiteY32" fmla="*/ 2078312 h 2195215"/>
                  <a:gd name="connsiteX33" fmla="*/ 1109082 w 1244602"/>
                  <a:gd name="connsiteY33" fmla="*/ 1905591 h 2195215"/>
                  <a:gd name="connsiteX34" fmla="*/ 1186515 w 1244602"/>
                  <a:gd name="connsiteY34" fmla="*/ 1674476 h 2195215"/>
                  <a:gd name="connsiteX35" fmla="*/ 1223308 w 1244602"/>
                  <a:gd name="connsiteY35" fmla="*/ 1411598 h 2195215"/>
                  <a:gd name="connsiteX36" fmla="*/ 1243629 w 1244602"/>
                  <a:gd name="connsiteY36" fmla="*/ 1230001 h 2195215"/>
                  <a:gd name="connsiteX37" fmla="*/ 1192927 w 1244602"/>
                  <a:gd name="connsiteY37" fmla="*/ 1062410 h 2195215"/>
                  <a:gd name="connsiteX38" fmla="*/ 1162447 w 1244602"/>
                  <a:gd name="connsiteY38" fmla="*/ 838890 h 2195215"/>
                  <a:gd name="connsiteX39" fmla="*/ 1121807 w 1244602"/>
                  <a:gd name="connsiteY39" fmla="*/ 554410 h 2195215"/>
                  <a:gd name="connsiteX40" fmla="*/ 1050687 w 1244602"/>
                  <a:gd name="connsiteY40" fmla="*/ 361370 h 2195215"/>
                  <a:gd name="connsiteX41" fmla="*/ 1010047 w 1244602"/>
                  <a:gd name="connsiteY41" fmla="*/ 158170 h 2195215"/>
                  <a:gd name="connsiteX42" fmla="*/ 959247 w 1244602"/>
                  <a:gd name="connsiteY42" fmla="*/ 26090 h 2195215"/>
                  <a:gd name="connsiteX43" fmla="*/ 888127 w 1244602"/>
                  <a:gd name="connsiteY43" fmla="*/ 36250 h 2195215"/>
                  <a:gd name="connsiteX44" fmla="*/ 847487 w 1244602"/>
                  <a:gd name="connsiteY44" fmla="*/ 5770 h 2195215"/>
                  <a:gd name="connsiteX45" fmla="*/ 756047 w 1244602"/>
                  <a:gd name="connsiteY45" fmla="*/ 5770 h 2195215"/>
                  <a:gd name="connsiteX46" fmla="*/ 674767 w 1244602"/>
                  <a:gd name="connsiteY46" fmla="*/ 26090 h 2195215"/>
                  <a:gd name="connsiteX0" fmla="*/ 674767 w 1243778"/>
                  <a:gd name="connsiteY0" fmla="*/ 26090 h 2195215"/>
                  <a:gd name="connsiteX1" fmla="*/ 654447 w 1243778"/>
                  <a:gd name="connsiteY1" fmla="*/ 269930 h 2195215"/>
                  <a:gd name="connsiteX2" fmla="*/ 674767 w 1243778"/>
                  <a:gd name="connsiteY2" fmla="*/ 493450 h 2195215"/>
                  <a:gd name="connsiteX3" fmla="*/ 695087 w 1243778"/>
                  <a:gd name="connsiteY3" fmla="*/ 635690 h 2195215"/>
                  <a:gd name="connsiteX4" fmla="*/ 715407 w 1243778"/>
                  <a:gd name="connsiteY4" fmla="*/ 767770 h 2195215"/>
                  <a:gd name="connsiteX5" fmla="*/ 756047 w 1243778"/>
                  <a:gd name="connsiteY5" fmla="*/ 940490 h 2195215"/>
                  <a:gd name="connsiteX6" fmla="*/ 776367 w 1243778"/>
                  <a:gd name="connsiteY6" fmla="*/ 1042090 h 2195215"/>
                  <a:gd name="connsiteX7" fmla="*/ 786527 w 1243778"/>
                  <a:gd name="connsiteY7" fmla="*/ 1123370 h 2195215"/>
                  <a:gd name="connsiteX8" fmla="*/ 796687 w 1243778"/>
                  <a:gd name="connsiteY8" fmla="*/ 1255450 h 2195215"/>
                  <a:gd name="connsiteX9" fmla="*/ 796687 w 1243778"/>
                  <a:gd name="connsiteY9" fmla="*/ 1418010 h 2195215"/>
                  <a:gd name="connsiteX10" fmla="*/ 763643 w 1243778"/>
                  <a:gd name="connsiteY10" fmla="*/ 1560250 h 2195215"/>
                  <a:gd name="connsiteX11" fmla="*/ 695087 w 1243778"/>
                  <a:gd name="connsiteY11" fmla="*/ 1692330 h 2195215"/>
                  <a:gd name="connsiteX12" fmla="*/ 603647 w 1243778"/>
                  <a:gd name="connsiteY12" fmla="*/ 1783770 h 2195215"/>
                  <a:gd name="connsiteX13" fmla="*/ 502047 w 1243778"/>
                  <a:gd name="connsiteY13" fmla="*/ 1834570 h 2195215"/>
                  <a:gd name="connsiteX14" fmla="*/ 359807 w 1243778"/>
                  <a:gd name="connsiteY14" fmla="*/ 1844730 h 2195215"/>
                  <a:gd name="connsiteX15" fmla="*/ 298847 w 1243778"/>
                  <a:gd name="connsiteY15" fmla="*/ 1844730 h 2195215"/>
                  <a:gd name="connsiteX16" fmla="*/ 237887 w 1243778"/>
                  <a:gd name="connsiteY16" fmla="*/ 1814250 h 2195215"/>
                  <a:gd name="connsiteX17" fmla="*/ 95647 w 1243778"/>
                  <a:gd name="connsiteY17" fmla="*/ 1834570 h 2195215"/>
                  <a:gd name="connsiteX18" fmla="*/ 4207 w 1243778"/>
                  <a:gd name="connsiteY18" fmla="*/ 1895530 h 2195215"/>
                  <a:gd name="connsiteX19" fmla="*/ 24527 w 1243778"/>
                  <a:gd name="connsiteY19" fmla="*/ 2058090 h 2195215"/>
                  <a:gd name="connsiteX20" fmla="*/ 105807 w 1243778"/>
                  <a:gd name="connsiteY20" fmla="*/ 2190170 h 2195215"/>
                  <a:gd name="connsiteX21" fmla="*/ 136287 w 1243778"/>
                  <a:gd name="connsiteY21" fmla="*/ 2169850 h 2195215"/>
                  <a:gd name="connsiteX22" fmla="*/ 227727 w 1243778"/>
                  <a:gd name="connsiteY22" fmla="*/ 2190170 h 2195215"/>
                  <a:gd name="connsiteX23" fmla="*/ 390287 w 1243778"/>
                  <a:gd name="connsiteY23" fmla="*/ 2108890 h 2195215"/>
                  <a:gd name="connsiteX24" fmla="*/ 441087 w 1243778"/>
                  <a:gd name="connsiteY24" fmla="*/ 2088570 h 2195215"/>
                  <a:gd name="connsiteX25" fmla="*/ 522367 w 1243778"/>
                  <a:gd name="connsiteY25" fmla="*/ 2078410 h 2195215"/>
                  <a:gd name="connsiteX26" fmla="*/ 603647 w 1243778"/>
                  <a:gd name="connsiteY26" fmla="*/ 2098730 h 2195215"/>
                  <a:gd name="connsiteX27" fmla="*/ 684927 w 1243778"/>
                  <a:gd name="connsiteY27" fmla="*/ 2119050 h 2195215"/>
                  <a:gd name="connsiteX28" fmla="*/ 766207 w 1243778"/>
                  <a:gd name="connsiteY28" fmla="*/ 2149530 h 2195215"/>
                  <a:gd name="connsiteX29" fmla="*/ 837327 w 1243778"/>
                  <a:gd name="connsiteY29" fmla="*/ 2180010 h 2195215"/>
                  <a:gd name="connsiteX30" fmla="*/ 908447 w 1243778"/>
                  <a:gd name="connsiteY30" fmla="*/ 2180010 h 2195215"/>
                  <a:gd name="connsiteX31" fmla="*/ 969407 w 1243778"/>
                  <a:gd name="connsiteY31" fmla="*/ 2139370 h 2195215"/>
                  <a:gd name="connsiteX32" fmla="*/ 1048122 w 1243778"/>
                  <a:gd name="connsiteY32" fmla="*/ 2078312 h 2195215"/>
                  <a:gd name="connsiteX33" fmla="*/ 1109082 w 1243778"/>
                  <a:gd name="connsiteY33" fmla="*/ 1905591 h 2195215"/>
                  <a:gd name="connsiteX34" fmla="*/ 1186515 w 1243778"/>
                  <a:gd name="connsiteY34" fmla="*/ 1674476 h 2195215"/>
                  <a:gd name="connsiteX35" fmla="*/ 1223308 w 1243778"/>
                  <a:gd name="connsiteY35" fmla="*/ 1411598 h 2195215"/>
                  <a:gd name="connsiteX36" fmla="*/ 1243629 w 1243778"/>
                  <a:gd name="connsiteY36" fmla="*/ 1230001 h 2195215"/>
                  <a:gd name="connsiteX37" fmla="*/ 1228438 w 1243778"/>
                  <a:gd name="connsiteY37" fmla="*/ 1009144 h 2195215"/>
                  <a:gd name="connsiteX38" fmla="*/ 1162447 w 1243778"/>
                  <a:gd name="connsiteY38" fmla="*/ 838890 h 2195215"/>
                  <a:gd name="connsiteX39" fmla="*/ 1121807 w 1243778"/>
                  <a:gd name="connsiteY39" fmla="*/ 554410 h 2195215"/>
                  <a:gd name="connsiteX40" fmla="*/ 1050687 w 1243778"/>
                  <a:gd name="connsiteY40" fmla="*/ 361370 h 2195215"/>
                  <a:gd name="connsiteX41" fmla="*/ 1010047 w 1243778"/>
                  <a:gd name="connsiteY41" fmla="*/ 158170 h 2195215"/>
                  <a:gd name="connsiteX42" fmla="*/ 959247 w 1243778"/>
                  <a:gd name="connsiteY42" fmla="*/ 26090 h 2195215"/>
                  <a:gd name="connsiteX43" fmla="*/ 888127 w 1243778"/>
                  <a:gd name="connsiteY43" fmla="*/ 36250 h 2195215"/>
                  <a:gd name="connsiteX44" fmla="*/ 847487 w 1243778"/>
                  <a:gd name="connsiteY44" fmla="*/ 5770 h 2195215"/>
                  <a:gd name="connsiteX45" fmla="*/ 756047 w 1243778"/>
                  <a:gd name="connsiteY45" fmla="*/ 5770 h 2195215"/>
                  <a:gd name="connsiteX46" fmla="*/ 674767 w 1243778"/>
                  <a:gd name="connsiteY46" fmla="*/ 26090 h 2195215"/>
                  <a:gd name="connsiteX0" fmla="*/ 674767 w 1243680"/>
                  <a:gd name="connsiteY0" fmla="*/ 26090 h 2195215"/>
                  <a:gd name="connsiteX1" fmla="*/ 654447 w 1243680"/>
                  <a:gd name="connsiteY1" fmla="*/ 269930 h 2195215"/>
                  <a:gd name="connsiteX2" fmla="*/ 674767 w 1243680"/>
                  <a:gd name="connsiteY2" fmla="*/ 493450 h 2195215"/>
                  <a:gd name="connsiteX3" fmla="*/ 695087 w 1243680"/>
                  <a:gd name="connsiteY3" fmla="*/ 635690 h 2195215"/>
                  <a:gd name="connsiteX4" fmla="*/ 715407 w 1243680"/>
                  <a:gd name="connsiteY4" fmla="*/ 767770 h 2195215"/>
                  <a:gd name="connsiteX5" fmla="*/ 756047 w 1243680"/>
                  <a:gd name="connsiteY5" fmla="*/ 940490 h 2195215"/>
                  <a:gd name="connsiteX6" fmla="*/ 776367 w 1243680"/>
                  <a:gd name="connsiteY6" fmla="*/ 1042090 h 2195215"/>
                  <a:gd name="connsiteX7" fmla="*/ 786527 w 1243680"/>
                  <a:gd name="connsiteY7" fmla="*/ 1123370 h 2195215"/>
                  <a:gd name="connsiteX8" fmla="*/ 796687 w 1243680"/>
                  <a:gd name="connsiteY8" fmla="*/ 1255450 h 2195215"/>
                  <a:gd name="connsiteX9" fmla="*/ 796687 w 1243680"/>
                  <a:gd name="connsiteY9" fmla="*/ 1418010 h 2195215"/>
                  <a:gd name="connsiteX10" fmla="*/ 763643 w 1243680"/>
                  <a:gd name="connsiteY10" fmla="*/ 1560250 h 2195215"/>
                  <a:gd name="connsiteX11" fmla="*/ 695087 w 1243680"/>
                  <a:gd name="connsiteY11" fmla="*/ 1692330 h 2195215"/>
                  <a:gd name="connsiteX12" fmla="*/ 603647 w 1243680"/>
                  <a:gd name="connsiteY12" fmla="*/ 1783770 h 2195215"/>
                  <a:gd name="connsiteX13" fmla="*/ 502047 w 1243680"/>
                  <a:gd name="connsiteY13" fmla="*/ 1834570 h 2195215"/>
                  <a:gd name="connsiteX14" fmla="*/ 359807 w 1243680"/>
                  <a:gd name="connsiteY14" fmla="*/ 1844730 h 2195215"/>
                  <a:gd name="connsiteX15" fmla="*/ 298847 w 1243680"/>
                  <a:gd name="connsiteY15" fmla="*/ 1844730 h 2195215"/>
                  <a:gd name="connsiteX16" fmla="*/ 237887 w 1243680"/>
                  <a:gd name="connsiteY16" fmla="*/ 1814250 h 2195215"/>
                  <a:gd name="connsiteX17" fmla="*/ 95647 w 1243680"/>
                  <a:gd name="connsiteY17" fmla="*/ 1834570 h 2195215"/>
                  <a:gd name="connsiteX18" fmla="*/ 4207 w 1243680"/>
                  <a:gd name="connsiteY18" fmla="*/ 1895530 h 2195215"/>
                  <a:gd name="connsiteX19" fmla="*/ 24527 w 1243680"/>
                  <a:gd name="connsiteY19" fmla="*/ 2058090 h 2195215"/>
                  <a:gd name="connsiteX20" fmla="*/ 105807 w 1243680"/>
                  <a:gd name="connsiteY20" fmla="*/ 2190170 h 2195215"/>
                  <a:gd name="connsiteX21" fmla="*/ 136287 w 1243680"/>
                  <a:gd name="connsiteY21" fmla="*/ 2169850 h 2195215"/>
                  <a:gd name="connsiteX22" fmla="*/ 227727 w 1243680"/>
                  <a:gd name="connsiteY22" fmla="*/ 2190170 h 2195215"/>
                  <a:gd name="connsiteX23" fmla="*/ 390287 w 1243680"/>
                  <a:gd name="connsiteY23" fmla="*/ 2108890 h 2195215"/>
                  <a:gd name="connsiteX24" fmla="*/ 441087 w 1243680"/>
                  <a:gd name="connsiteY24" fmla="*/ 2088570 h 2195215"/>
                  <a:gd name="connsiteX25" fmla="*/ 522367 w 1243680"/>
                  <a:gd name="connsiteY25" fmla="*/ 2078410 h 2195215"/>
                  <a:gd name="connsiteX26" fmla="*/ 603647 w 1243680"/>
                  <a:gd name="connsiteY26" fmla="*/ 2098730 h 2195215"/>
                  <a:gd name="connsiteX27" fmla="*/ 684927 w 1243680"/>
                  <a:gd name="connsiteY27" fmla="*/ 2119050 h 2195215"/>
                  <a:gd name="connsiteX28" fmla="*/ 766207 w 1243680"/>
                  <a:gd name="connsiteY28" fmla="*/ 2149530 h 2195215"/>
                  <a:gd name="connsiteX29" fmla="*/ 837327 w 1243680"/>
                  <a:gd name="connsiteY29" fmla="*/ 2180010 h 2195215"/>
                  <a:gd name="connsiteX30" fmla="*/ 908447 w 1243680"/>
                  <a:gd name="connsiteY30" fmla="*/ 2180010 h 2195215"/>
                  <a:gd name="connsiteX31" fmla="*/ 969407 w 1243680"/>
                  <a:gd name="connsiteY31" fmla="*/ 2139370 h 2195215"/>
                  <a:gd name="connsiteX32" fmla="*/ 1048122 w 1243680"/>
                  <a:gd name="connsiteY32" fmla="*/ 2078312 h 2195215"/>
                  <a:gd name="connsiteX33" fmla="*/ 1109082 w 1243680"/>
                  <a:gd name="connsiteY33" fmla="*/ 1905591 h 2195215"/>
                  <a:gd name="connsiteX34" fmla="*/ 1186515 w 1243680"/>
                  <a:gd name="connsiteY34" fmla="*/ 1674476 h 2195215"/>
                  <a:gd name="connsiteX35" fmla="*/ 1223308 w 1243680"/>
                  <a:gd name="connsiteY35" fmla="*/ 1411598 h 2195215"/>
                  <a:gd name="connsiteX36" fmla="*/ 1243629 w 1243680"/>
                  <a:gd name="connsiteY36" fmla="*/ 1230001 h 2195215"/>
                  <a:gd name="connsiteX37" fmla="*/ 1228438 w 1243680"/>
                  <a:gd name="connsiteY37" fmla="*/ 1009144 h 2195215"/>
                  <a:gd name="connsiteX38" fmla="*/ 1206836 w 1243680"/>
                  <a:gd name="connsiteY38" fmla="*/ 776746 h 2195215"/>
                  <a:gd name="connsiteX39" fmla="*/ 1121807 w 1243680"/>
                  <a:gd name="connsiteY39" fmla="*/ 554410 h 2195215"/>
                  <a:gd name="connsiteX40" fmla="*/ 1050687 w 1243680"/>
                  <a:gd name="connsiteY40" fmla="*/ 361370 h 2195215"/>
                  <a:gd name="connsiteX41" fmla="*/ 1010047 w 1243680"/>
                  <a:gd name="connsiteY41" fmla="*/ 158170 h 2195215"/>
                  <a:gd name="connsiteX42" fmla="*/ 959247 w 1243680"/>
                  <a:gd name="connsiteY42" fmla="*/ 26090 h 2195215"/>
                  <a:gd name="connsiteX43" fmla="*/ 888127 w 1243680"/>
                  <a:gd name="connsiteY43" fmla="*/ 36250 h 2195215"/>
                  <a:gd name="connsiteX44" fmla="*/ 847487 w 1243680"/>
                  <a:gd name="connsiteY44" fmla="*/ 5770 h 2195215"/>
                  <a:gd name="connsiteX45" fmla="*/ 756047 w 1243680"/>
                  <a:gd name="connsiteY45" fmla="*/ 5770 h 2195215"/>
                  <a:gd name="connsiteX46" fmla="*/ 674767 w 1243680"/>
                  <a:gd name="connsiteY46" fmla="*/ 26090 h 2195215"/>
                  <a:gd name="connsiteX0" fmla="*/ 674767 w 1243680"/>
                  <a:gd name="connsiteY0" fmla="*/ 26090 h 2195215"/>
                  <a:gd name="connsiteX1" fmla="*/ 654447 w 1243680"/>
                  <a:gd name="connsiteY1" fmla="*/ 269930 h 2195215"/>
                  <a:gd name="connsiteX2" fmla="*/ 674767 w 1243680"/>
                  <a:gd name="connsiteY2" fmla="*/ 493450 h 2195215"/>
                  <a:gd name="connsiteX3" fmla="*/ 695087 w 1243680"/>
                  <a:gd name="connsiteY3" fmla="*/ 635690 h 2195215"/>
                  <a:gd name="connsiteX4" fmla="*/ 715407 w 1243680"/>
                  <a:gd name="connsiteY4" fmla="*/ 767770 h 2195215"/>
                  <a:gd name="connsiteX5" fmla="*/ 756047 w 1243680"/>
                  <a:gd name="connsiteY5" fmla="*/ 940490 h 2195215"/>
                  <a:gd name="connsiteX6" fmla="*/ 776367 w 1243680"/>
                  <a:gd name="connsiteY6" fmla="*/ 1042090 h 2195215"/>
                  <a:gd name="connsiteX7" fmla="*/ 786527 w 1243680"/>
                  <a:gd name="connsiteY7" fmla="*/ 1123370 h 2195215"/>
                  <a:gd name="connsiteX8" fmla="*/ 796687 w 1243680"/>
                  <a:gd name="connsiteY8" fmla="*/ 1255450 h 2195215"/>
                  <a:gd name="connsiteX9" fmla="*/ 796687 w 1243680"/>
                  <a:gd name="connsiteY9" fmla="*/ 1418010 h 2195215"/>
                  <a:gd name="connsiteX10" fmla="*/ 763643 w 1243680"/>
                  <a:gd name="connsiteY10" fmla="*/ 1560250 h 2195215"/>
                  <a:gd name="connsiteX11" fmla="*/ 695087 w 1243680"/>
                  <a:gd name="connsiteY11" fmla="*/ 1692330 h 2195215"/>
                  <a:gd name="connsiteX12" fmla="*/ 603647 w 1243680"/>
                  <a:gd name="connsiteY12" fmla="*/ 1783770 h 2195215"/>
                  <a:gd name="connsiteX13" fmla="*/ 502047 w 1243680"/>
                  <a:gd name="connsiteY13" fmla="*/ 1834570 h 2195215"/>
                  <a:gd name="connsiteX14" fmla="*/ 359807 w 1243680"/>
                  <a:gd name="connsiteY14" fmla="*/ 1844730 h 2195215"/>
                  <a:gd name="connsiteX15" fmla="*/ 298847 w 1243680"/>
                  <a:gd name="connsiteY15" fmla="*/ 1844730 h 2195215"/>
                  <a:gd name="connsiteX16" fmla="*/ 237887 w 1243680"/>
                  <a:gd name="connsiteY16" fmla="*/ 1814250 h 2195215"/>
                  <a:gd name="connsiteX17" fmla="*/ 95647 w 1243680"/>
                  <a:gd name="connsiteY17" fmla="*/ 1834570 h 2195215"/>
                  <a:gd name="connsiteX18" fmla="*/ 4207 w 1243680"/>
                  <a:gd name="connsiteY18" fmla="*/ 1895530 h 2195215"/>
                  <a:gd name="connsiteX19" fmla="*/ 24527 w 1243680"/>
                  <a:gd name="connsiteY19" fmla="*/ 2058090 h 2195215"/>
                  <a:gd name="connsiteX20" fmla="*/ 105807 w 1243680"/>
                  <a:gd name="connsiteY20" fmla="*/ 2190170 h 2195215"/>
                  <a:gd name="connsiteX21" fmla="*/ 136287 w 1243680"/>
                  <a:gd name="connsiteY21" fmla="*/ 2169850 h 2195215"/>
                  <a:gd name="connsiteX22" fmla="*/ 227727 w 1243680"/>
                  <a:gd name="connsiteY22" fmla="*/ 2190170 h 2195215"/>
                  <a:gd name="connsiteX23" fmla="*/ 390287 w 1243680"/>
                  <a:gd name="connsiteY23" fmla="*/ 2108890 h 2195215"/>
                  <a:gd name="connsiteX24" fmla="*/ 441087 w 1243680"/>
                  <a:gd name="connsiteY24" fmla="*/ 2088570 h 2195215"/>
                  <a:gd name="connsiteX25" fmla="*/ 522367 w 1243680"/>
                  <a:gd name="connsiteY25" fmla="*/ 2078410 h 2195215"/>
                  <a:gd name="connsiteX26" fmla="*/ 603647 w 1243680"/>
                  <a:gd name="connsiteY26" fmla="*/ 2098730 h 2195215"/>
                  <a:gd name="connsiteX27" fmla="*/ 684927 w 1243680"/>
                  <a:gd name="connsiteY27" fmla="*/ 2119050 h 2195215"/>
                  <a:gd name="connsiteX28" fmla="*/ 766207 w 1243680"/>
                  <a:gd name="connsiteY28" fmla="*/ 2149530 h 2195215"/>
                  <a:gd name="connsiteX29" fmla="*/ 837327 w 1243680"/>
                  <a:gd name="connsiteY29" fmla="*/ 2180010 h 2195215"/>
                  <a:gd name="connsiteX30" fmla="*/ 908447 w 1243680"/>
                  <a:gd name="connsiteY30" fmla="*/ 2180010 h 2195215"/>
                  <a:gd name="connsiteX31" fmla="*/ 969407 w 1243680"/>
                  <a:gd name="connsiteY31" fmla="*/ 2139370 h 2195215"/>
                  <a:gd name="connsiteX32" fmla="*/ 1048122 w 1243680"/>
                  <a:gd name="connsiteY32" fmla="*/ 2078312 h 2195215"/>
                  <a:gd name="connsiteX33" fmla="*/ 1109082 w 1243680"/>
                  <a:gd name="connsiteY33" fmla="*/ 1905591 h 2195215"/>
                  <a:gd name="connsiteX34" fmla="*/ 1186515 w 1243680"/>
                  <a:gd name="connsiteY34" fmla="*/ 1674476 h 2195215"/>
                  <a:gd name="connsiteX35" fmla="*/ 1223308 w 1243680"/>
                  <a:gd name="connsiteY35" fmla="*/ 1411598 h 2195215"/>
                  <a:gd name="connsiteX36" fmla="*/ 1243629 w 1243680"/>
                  <a:gd name="connsiteY36" fmla="*/ 1230001 h 2195215"/>
                  <a:gd name="connsiteX37" fmla="*/ 1228438 w 1243680"/>
                  <a:gd name="connsiteY37" fmla="*/ 1009144 h 2195215"/>
                  <a:gd name="connsiteX38" fmla="*/ 1206836 w 1243680"/>
                  <a:gd name="connsiteY38" fmla="*/ 776746 h 2195215"/>
                  <a:gd name="connsiteX39" fmla="*/ 1175073 w 1243680"/>
                  <a:gd name="connsiteY39" fmla="*/ 527777 h 2195215"/>
                  <a:gd name="connsiteX40" fmla="*/ 1050687 w 1243680"/>
                  <a:gd name="connsiteY40" fmla="*/ 361370 h 2195215"/>
                  <a:gd name="connsiteX41" fmla="*/ 1010047 w 1243680"/>
                  <a:gd name="connsiteY41" fmla="*/ 158170 h 2195215"/>
                  <a:gd name="connsiteX42" fmla="*/ 959247 w 1243680"/>
                  <a:gd name="connsiteY42" fmla="*/ 26090 h 2195215"/>
                  <a:gd name="connsiteX43" fmla="*/ 888127 w 1243680"/>
                  <a:gd name="connsiteY43" fmla="*/ 36250 h 2195215"/>
                  <a:gd name="connsiteX44" fmla="*/ 847487 w 1243680"/>
                  <a:gd name="connsiteY44" fmla="*/ 5770 h 2195215"/>
                  <a:gd name="connsiteX45" fmla="*/ 756047 w 1243680"/>
                  <a:gd name="connsiteY45" fmla="*/ 5770 h 2195215"/>
                  <a:gd name="connsiteX46" fmla="*/ 674767 w 1243680"/>
                  <a:gd name="connsiteY46" fmla="*/ 26090 h 2195215"/>
                  <a:gd name="connsiteX0" fmla="*/ 674767 w 1243680"/>
                  <a:gd name="connsiteY0" fmla="*/ 26090 h 2195215"/>
                  <a:gd name="connsiteX1" fmla="*/ 654447 w 1243680"/>
                  <a:gd name="connsiteY1" fmla="*/ 269930 h 2195215"/>
                  <a:gd name="connsiteX2" fmla="*/ 674767 w 1243680"/>
                  <a:gd name="connsiteY2" fmla="*/ 493450 h 2195215"/>
                  <a:gd name="connsiteX3" fmla="*/ 695087 w 1243680"/>
                  <a:gd name="connsiteY3" fmla="*/ 635690 h 2195215"/>
                  <a:gd name="connsiteX4" fmla="*/ 715407 w 1243680"/>
                  <a:gd name="connsiteY4" fmla="*/ 767770 h 2195215"/>
                  <a:gd name="connsiteX5" fmla="*/ 756047 w 1243680"/>
                  <a:gd name="connsiteY5" fmla="*/ 940490 h 2195215"/>
                  <a:gd name="connsiteX6" fmla="*/ 776367 w 1243680"/>
                  <a:gd name="connsiteY6" fmla="*/ 1042090 h 2195215"/>
                  <a:gd name="connsiteX7" fmla="*/ 786527 w 1243680"/>
                  <a:gd name="connsiteY7" fmla="*/ 1123370 h 2195215"/>
                  <a:gd name="connsiteX8" fmla="*/ 796687 w 1243680"/>
                  <a:gd name="connsiteY8" fmla="*/ 1255450 h 2195215"/>
                  <a:gd name="connsiteX9" fmla="*/ 796687 w 1243680"/>
                  <a:gd name="connsiteY9" fmla="*/ 1418010 h 2195215"/>
                  <a:gd name="connsiteX10" fmla="*/ 763643 w 1243680"/>
                  <a:gd name="connsiteY10" fmla="*/ 1560250 h 2195215"/>
                  <a:gd name="connsiteX11" fmla="*/ 695087 w 1243680"/>
                  <a:gd name="connsiteY11" fmla="*/ 1692330 h 2195215"/>
                  <a:gd name="connsiteX12" fmla="*/ 603647 w 1243680"/>
                  <a:gd name="connsiteY12" fmla="*/ 1783770 h 2195215"/>
                  <a:gd name="connsiteX13" fmla="*/ 502047 w 1243680"/>
                  <a:gd name="connsiteY13" fmla="*/ 1834570 h 2195215"/>
                  <a:gd name="connsiteX14" fmla="*/ 359807 w 1243680"/>
                  <a:gd name="connsiteY14" fmla="*/ 1844730 h 2195215"/>
                  <a:gd name="connsiteX15" fmla="*/ 298847 w 1243680"/>
                  <a:gd name="connsiteY15" fmla="*/ 1844730 h 2195215"/>
                  <a:gd name="connsiteX16" fmla="*/ 237887 w 1243680"/>
                  <a:gd name="connsiteY16" fmla="*/ 1814250 h 2195215"/>
                  <a:gd name="connsiteX17" fmla="*/ 95647 w 1243680"/>
                  <a:gd name="connsiteY17" fmla="*/ 1834570 h 2195215"/>
                  <a:gd name="connsiteX18" fmla="*/ 4207 w 1243680"/>
                  <a:gd name="connsiteY18" fmla="*/ 1895530 h 2195215"/>
                  <a:gd name="connsiteX19" fmla="*/ 24527 w 1243680"/>
                  <a:gd name="connsiteY19" fmla="*/ 2058090 h 2195215"/>
                  <a:gd name="connsiteX20" fmla="*/ 105807 w 1243680"/>
                  <a:gd name="connsiteY20" fmla="*/ 2190170 h 2195215"/>
                  <a:gd name="connsiteX21" fmla="*/ 136287 w 1243680"/>
                  <a:gd name="connsiteY21" fmla="*/ 2169850 h 2195215"/>
                  <a:gd name="connsiteX22" fmla="*/ 227727 w 1243680"/>
                  <a:gd name="connsiteY22" fmla="*/ 2190170 h 2195215"/>
                  <a:gd name="connsiteX23" fmla="*/ 390287 w 1243680"/>
                  <a:gd name="connsiteY23" fmla="*/ 2108890 h 2195215"/>
                  <a:gd name="connsiteX24" fmla="*/ 441087 w 1243680"/>
                  <a:gd name="connsiteY24" fmla="*/ 2088570 h 2195215"/>
                  <a:gd name="connsiteX25" fmla="*/ 522367 w 1243680"/>
                  <a:gd name="connsiteY25" fmla="*/ 2078410 h 2195215"/>
                  <a:gd name="connsiteX26" fmla="*/ 603647 w 1243680"/>
                  <a:gd name="connsiteY26" fmla="*/ 2098730 h 2195215"/>
                  <a:gd name="connsiteX27" fmla="*/ 684927 w 1243680"/>
                  <a:gd name="connsiteY27" fmla="*/ 2119050 h 2195215"/>
                  <a:gd name="connsiteX28" fmla="*/ 766207 w 1243680"/>
                  <a:gd name="connsiteY28" fmla="*/ 2149530 h 2195215"/>
                  <a:gd name="connsiteX29" fmla="*/ 837327 w 1243680"/>
                  <a:gd name="connsiteY29" fmla="*/ 2180010 h 2195215"/>
                  <a:gd name="connsiteX30" fmla="*/ 908447 w 1243680"/>
                  <a:gd name="connsiteY30" fmla="*/ 2180010 h 2195215"/>
                  <a:gd name="connsiteX31" fmla="*/ 969407 w 1243680"/>
                  <a:gd name="connsiteY31" fmla="*/ 2139370 h 2195215"/>
                  <a:gd name="connsiteX32" fmla="*/ 1048122 w 1243680"/>
                  <a:gd name="connsiteY32" fmla="*/ 2078312 h 2195215"/>
                  <a:gd name="connsiteX33" fmla="*/ 1109082 w 1243680"/>
                  <a:gd name="connsiteY33" fmla="*/ 1905591 h 2195215"/>
                  <a:gd name="connsiteX34" fmla="*/ 1186515 w 1243680"/>
                  <a:gd name="connsiteY34" fmla="*/ 1674476 h 2195215"/>
                  <a:gd name="connsiteX35" fmla="*/ 1223308 w 1243680"/>
                  <a:gd name="connsiteY35" fmla="*/ 1411598 h 2195215"/>
                  <a:gd name="connsiteX36" fmla="*/ 1243629 w 1243680"/>
                  <a:gd name="connsiteY36" fmla="*/ 1230001 h 2195215"/>
                  <a:gd name="connsiteX37" fmla="*/ 1228438 w 1243680"/>
                  <a:gd name="connsiteY37" fmla="*/ 1009144 h 2195215"/>
                  <a:gd name="connsiteX38" fmla="*/ 1206836 w 1243680"/>
                  <a:gd name="connsiteY38" fmla="*/ 776746 h 2195215"/>
                  <a:gd name="connsiteX39" fmla="*/ 1175073 w 1243680"/>
                  <a:gd name="connsiteY39" fmla="*/ 527777 h 2195215"/>
                  <a:gd name="connsiteX40" fmla="*/ 1130586 w 1243680"/>
                  <a:gd name="connsiteY40" fmla="*/ 316982 h 2195215"/>
                  <a:gd name="connsiteX41" fmla="*/ 1010047 w 1243680"/>
                  <a:gd name="connsiteY41" fmla="*/ 158170 h 2195215"/>
                  <a:gd name="connsiteX42" fmla="*/ 959247 w 1243680"/>
                  <a:gd name="connsiteY42" fmla="*/ 26090 h 2195215"/>
                  <a:gd name="connsiteX43" fmla="*/ 888127 w 1243680"/>
                  <a:gd name="connsiteY43" fmla="*/ 36250 h 2195215"/>
                  <a:gd name="connsiteX44" fmla="*/ 847487 w 1243680"/>
                  <a:gd name="connsiteY44" fmla="*/ 5770 h 2195215"/>
                  <a:gd name="connsiteX45" fmla="*/ 756047 w 1243680"/>
                  <a:gd name="connsiteY45" fmla="*/ 5770 h 2195215"/>
                  <a:gd name="connsiteX46" fmla="*/ 674767 w 1243680"/>
                  <a:gd name="connsiteY46" fmla="*/ 26090 h 2195215"/>
                  <a:gd name="connsiteX0" fmla="*/ 674767 w 1243680"/>
                  <a:gd name="connsiteY0" fmla="*/ 26090 h 2195215"/>
                  <a:gd name="connsiteX1" fmla="*/ 654447 w 1243680"/>
                  <a:gd name="connsiteY1" fmla="*/ 269930 h 2195215"/>
                  <a:gd name="connsiteX2" fmla="*/ 674767 w 1243680"/>
                  <a:gd name="connsiteY2" fmla="*/ 493450 h 2195215"/>
                  <a:gd name="connsiteX3" fmla="*/ 695087 w 1243680"/>
                  <a:gd name="connsiteY3" fmla="*/ 635690 h 2195215"/>
                  <a:gd name="connsiteX4" fmla="*/ 715407 w 1243680"/>
                  <a:gd name="connsiteY4" fmla="*/ 767770 h 2195215"/>
                  <a:gd name="connsiteX5" fmla="*/ 756047 w 1243680"/>
                  <a:gd name="connsiteY5" fmla="*/ 940490 h 2195215"/>
                  <a:gd name="connsiteX6" fmla="*/ 776367 w 1243680"/>
                  <a:gd name="connsiteY6" fmla="*/ 1042090 h 2195215"/>
                  <a:gd name="connsiteX7" fmla="*/ 786527 w 1243680"/>
                  <a:gd name="connsiteY7" fmla="*/ 1123370 h 2195215"/>
                  <a:gd name="connsiteX8" fmla="*/ 796687 w 1243680"/>
                  <a:gd name="connsiteY8" fmla="*/ 1255450 h 2195215"/>
                  <a:gd name="connsiteX9" fmla="*/ 796687 w 1243680"/>
                  <a:gd name="connsiteY9" fmla="*/ 1418010 h 2195215"/>
                  <a:gd name="connsiteX10" fmla="*/ 763643 w 1243680"/>
                  <a:gd name="connsiteY10" fmla="*/ 1560250 h 2195215"/>
                  <a:gd name="connsiteX11" fmla="*/ 695087 w 1243680"/>
                  <a:gd name="connsiteY11" fmla="*/ 1692330 h 2195215"/>
                  <a:gd name="connsiteX12" fmla="*/ 603647 w 1243680"/>
                  <a:gd name="connsiteY12" fmla="*/ 1783770 h 2195215"/>
                  <a:gd name="connsiteX13" fmla="*/ 502047 w 1243680"/>
                  <a:gd name="connsiteY13" fmla="*/ 1834570 h 2195215"/>
                  <a:gd name="connsiteX14" fmla="*/ 359807 w 1243680"/>
                  <a:gd name="connsiteY14" fmla="*/ 1844730 h 2195215"/>
                  <a:gd name="connsiteX15" fmla="*/ 298847 w 1243680"/>
                  <a:gd name="connsiteY15" fmla="*/ 1844730 h 2195215"/>
                  <a:gd name="connsiteX16" fmla="*/ 237887 w 1243680"/>
                  <a:gd name="connsiteY16" fmla="*/ 1814250 h 2195215"/>
                  <a:gd name="connsiteX17" fmla="*/ 95647 w 1243680"/>
                  <a:gd name="connsiteY17" fmla="*/ 1834570 h 2195215"/>
                  <a:gd name="connsiteX18" fmla="*/ 4207 w 1243680"/>
                  <a:gd name="connsiteY18" fmla="*/ 1895530 h 2195215"/>
                  <a:gd name="connsiteX19" fmla="*/ 24527 w 1243680"/>
                  <a:gd name="connsiteY19" fmla="*/ 2058090 h 2195215"/>
                  <a:gd name="connsiteX20" fmla="*/ 105807 w 1243680"/>
                  <a:gd name="connsiteY20" fmla="*/ 2190170 h 2195215"/>
                  <a:gd name="connsiteX21" fmla="*/ 136287 w 1243680"/>
                  <a:gd name="connsiteY21" fmla="*/ 2169850 h 2195215"/>
                  <a:gd name="connsiteX22" fmla="*/ 227727 w 1243680"/>
                  <a:gd name="connsiteY22" fmla="*/ 2190170 h 2195215"/>
                  <a:gd name="connsiteX23" fmla="*/ 390287 w 1243680"/>
                  <a:gd name="connsiteY23" fmla="*/ 2108890 h 2195215"/>
                  <a:gd name="connsiteX24" fmla="*/ 441087 w 1243680"/>
                  <a:gd name="connsiteY24" fmla="*/ 2088570 h 2195215"/>
                  <a:gd name="connsiteX25" fmla="*/ 522367 w 1243680"/>
                  <a:gd name="connsiteY25" fmla="*/ 2078410 h 2195215"/>
                  <a:gd name="connsiteX26" fmla="*/ 603647 w 1243680"/>
                  <a:gd name="connsiteY26" fmla="*/ 2098730 h 2195215"/>
                  <a:gd name="connsiteX27" fmla="*/ 684927 w 1243680"/>
                  <a:gd name="connsiteY27" fmla="*/ 2119050 h 2195215"/>
                  <a:gd name="connsiteX28" fmla="*/ 766207 w 1243680"/>
                  <a:gd name="connsiteY28" fmla="*/ 2149530 h 2195215"/>
                  <a:gd name="connsiteX29" fmla="*/ 837327 w 1243680"/>
                  <a:gd name="connsiteY29" fmla="*/ 2180010 h 2195215"/>
                  <a:gd name="connsiteX30" fmla="*/ 908447 w 1243680"/>
                  <a:gd name="connsiteY30" fmla="*/ 2180010 h 2195215"/>
                  <a:gd name="connsiteX31" fmla="*/ 969407 w 1243680"/>
                  <a:gd name="connsiteY31" fmla="*/ 2139370 h 2195215"/>
                  <a:gd name="connsiteX32" fmla="*/ 1048122 w 1243680"/>
                  <a:gd name="connsiteY32" fmla="*/ 2078312 h 2195215"/>
                  <a:gd name="connsiteX33" fmla="*/ 1109082 w 1243680"/>
                  <a:gd name="connsiteY33" fmla="*/ 1905591 h 2195215"/>
                  <a:gd name="connsiteX34" fmla="*/ 1186515 w 1243680"/>
                  <a:gd name="connsiteY34" fmla="*/ 1674476 h 2195215"/>
                  <a:gd name="connsiteX35" fmla="*/ 1223308 w 1243680"/>
                  <a:gd name="connsiteY35" fmla="*/ 1411598 h 2195215"/>
                  <a:gd name="connsiteX36" fmla="*/ 1243629 w 1243680"/>
                  <a:gd name="connsiteY36" fmla="*/ 1230001 h 2195215"/>
                  <a:gd name="connsiteX37" fmla="*/ 1228438 w 1243680"/>
                  <a:gd name="connsiteY37" fmla="*/ 1009144 h 2195215"/>
                  <a:gd name="connsiteX38" fmla="*/ 1206836 w 1243680"/>
                  <a:gd name="connsiteY38" fmla="*/ 776746 h 2195215"/>
                  <a:gd name="connsiteX39" fmla="*/ 1175073 w 1243680"/>
                  <a:gd name="connsiteY39" fmla="*/ 527777 h 2195215"/>
                  <a:gd name="connsiteX40" fmla="*/ 1130586 w 1243680"/>
                  <a:gd name="connsiteY40" fmla="*/ 316982 h 2195215"/>
                  <a:gd name="connsiteX41" fmla="*/ 1081068 w 1243680"/>
                  <a:gd name="connsiteY41" fmla="*/ 131537 h 2195215"/>
                  <a:gd name="connsiteX42" fmla="*/ 959247 w 1243680"/>
                  <a:gd name="connsiteY42" fmla="*/ 26090 h 2195215"/>
                  <a:gd name="connsiteX43" fmla="*/ 888127 w 1243680"/>
                  <a:gd name="connsiteY43" fmla="*/ 36250 h 2195215"/>
                  <a:gd name="connsiteX44" fmla="*/ 847487 w 1243680"/>
                  <a:gd name="connsiteY44" fmla="*/ 5770 h 2195215"/>
                  <a:gd name="connsiteX45" fmla="*/ 756047 w 1243680"/>
                  <a:gd name="connsiteY45" fmla="*/ 5770 h 2195215"/>
                  <a:gd name="connsiteX46" fmla="*/ 674767 w 1243680"/>
                  <a:gd name="connsiteY46" fmla="*/ 26090 h 2195215"/>
                  <a:gd name="connsiteX0" fmla="*/ 674767 w 1243680"/>
                  <a:gd name="connsiteY0" fmla="*/ 26090 h 2195215"/>
                  <a:gd name="connsiteX1" fmla="*/ 654447 w 1243680"/>
                  <a:gd name="connsiteY1" fmla="*/ 269930 h 2195215"/>
                  <a:gd name="connsiteX2" fmla="*/ 674767 w 1243680"/>
                  <a:gd name="connsiteY2" fmla="*/ 493450 h 2195215"/>
                  <a:gd name="connsiteX3" fmla="*/ 695087 w 1243680"/>
                  <a:gd name="connsiteY3" fmla="*/ 635690 h 2195215"/>
                  <a:gd name="connsiteX4" fmla="*/ 715407 w 1243680"/>
                  <a:gd name="connsiteY4" fmla="*/ 767770 h 2195215"/>
                  <a:gd name="connsiteX5" fmla="*/ 756047 w 1243680"/>
                  <a:gd name="connsiteY5" fmla="*/ 940490 h 2195215"/>
                  <a:gd name="connsiteX6" fmla="*/ 776367 w 1243680"/>
                  <a:gd name="connsiteY6" fmla="*/ 1042090 h 2195215"/>
                  <a:gd name="connsiteX7" fmla="*/ 786527 w 1243680"/>
                  <a:gd name="connsiteY7" fmla="*/ 1123370 h 2195215"/>
                  <a:gd name="connsiteX8" fmla="*/ 796687 w 1243680"/>
                  <a:gd name="connsiteY8" fmla="*/ 1255450 h 2195215"/>
                  <a:gd name="connsiteX9" fmla="*/ 796687 w 1243680"/>
                  <a:gd name="connsiteY9" fmla="*/ 1418010 h 2195215"/>
                  <a:gd name="connsiteX10" fmla="*/ 763643 w 1243680"/>
                  <a:gd name="connsiteY10" fmla="*/ 1560250 h 2195215"/>
                  <a:gd name="connsiteX11" fmla="*/ 695087 w 1243680"/>
                  <a:gd name="connsiteY11" fmla="*/ 1692330 h 2195215"/>
                  <a:gd name="connsiteX12" fmla="*/ 603647 w 1243680"/>
                  <a:gd name="connsiteY12" fmla="*/ 1783770 h 2195215"/>
                  <a:gd name="connsiteX13" fmla="*/ 502047 w 1243680"/>
                  <a:gd name="connsiteY13" fmla="*/ 1834570 h 2195215"/>
                  <a:gd name="connsiteX14" fmla="*/ 359807 w 1243680"/>
                  <a:gd name="connsiteY14" fmla="*/ 1844730 h 2195215"/>
                  <a:gd name="connsiteX15" fmla="*/ 298847 w 1243680"/>
                  <a:gd name="connsiteY15" fmla="*/ 1844730 h 2195215"/>
                  <a:gd name="connsiteX16" fmla="*/ 237887 w 1243680"/>
                  <a:gd name="connsiteY16" fmla="*/ 1814250 h 2195215"/>
                  <a:gd name="connsiteX17" fmla="*/ 95647 w 1243680"/>
                  <a:gd name="connsiteY17" fmla="*/ 1834570 h 2195215"/>
                  <a:gd name="connsiteX18" fmla="*/ 4207 w 1243680"/>
                  <a:gd name="connsiteY18" fmla="*/ 1895530 h 2195215"/>
                  <a:gd name="connsiteX19" fmla="*/ 24527 w 1243680"/>
                  <a:gd name="connsiteY19" fmla="*/ 2058090 h 2195215"/>
                  <a:gd name="connsiteX20" fmla="*/ 105807 w 1243680"/>
                  <a:gd name="connsiteY20" fmla="*/ 2190170 h 2195215"/>
                  <a:gd name="connsiteX21" fmla="*/ 136287 w 1243680"/>
                  <a:gd name="connsiteY21" fmla="*/ 2169850 h 2195215"/>
                  <a:gd name="connsiteX22" fmla="*/ 227727 w 1243680"/>
                  <a:gd name="connsiteY22" fmla="*/ 2190170 h 2195215"/>
                  <a:gd name="connsiteX23" fmla="*/ 390287 w 1243680"/>
                  <a:gd name="connsiteY23" fmla="*/ 2108890 h 2195215"/>
                  <a:gd name="connsiteX24" fmla="*/ 441087 w 1243680"/>
                  <a:gd name="connsiteY24" fmla="*/ 2088570 h 2195215"/>
                  <a:gd name="connsiteX25" fmla="*/ 522367 w 1243680"/>
                  <a:gd name="connsiteY25" fmla="*/ 2078410 h 2195215"/>
                  <a:gd name="connsiteX26" fmla="*/ 603647 w 1243680"/>
                  <a:gd name="connsiteY26" fmla="*/ 2098730 h 2195215"/>
                  <a:gd name="connsiteX27" fmla="*/ 684927 w 1243680"/>
                  <a:gd name="connsiteY27" fmla="*/ 2119050 h 2195215"/>
                  <a:gd name="connsiteX28" fmla="*/ 766207 w 1243680"/>
                  <a:gd name="connsiteY28" fmla="*/ 2149530 h 2195215"/>
                  <a:gd name="connsiteX29" fmla="*/ 837327 w 1243680"/>
                  <a:gd name="connsiteY29" fmla="*/ 2180010 h 2195215"/>
                  <a:gd name="connsiteX30" fmla="*/ 908447 w 1243680"/>
                  <a:gd name="connsiteY30" fmla="*/ 2180010 h 2195215"/>
                  <a:gd name="connsiteX31" fmla="*/ 969407 w 1243680"/>
                  <a:gd name="connsiteY31" fmla="*/ 2139370 h 2195215"/>
                  <a:gd name="connsiteX32" fmla="*/ 1048122 w 1243680"/>
                  <a:gd name="connsiteY32" fmla="*/ 2078312 h 2195215"/>
                  <a:gd name="connsiteX33" fmla="*/ 1109082 w 1243680"/>
                  <a:gd name="connsiteY33" fmla="*/ 1905591 h 2195215"/>
                  <a:gd name="connsiteX34" fmla="*/ 1186515 w 1243680"/>
                  <a:gd name="connsiteY34" fmla="*/ 1674476 h 2195215"/>
                  <a:gd name="connsiteX35" fmla="*/ 1223308 w 1243680"/>
                  <a:gd name="connsiteY35" fmla="*/ 1411598 h 2195215"/>
                  <a:gd name="connsiteX36" fmla="*/ 1243629 w 1243680"/>
                  <a:gd name="connsiteY36" fmla="*/ 1230001 h 2195215"/>
                  <a:gd name="connsiteX37" fmla="*/ 1228438 w 1243680"/>
                  <a:gd name="connsiteY37" fmla="*/ 1009144 h 2195215"/>
                  <a:gd name="connsiteX38" fmla="*/ 1206836 w 1243680"/>
                  <a:gd name="connsiteY38" fmla="*/ 776746 h 2195215"/>
                  <a:gd name="connsiteX39" fmla="*/ 1175073 w 1243680"/>
                  <a:gd name="connsiteY39" fmla="*/ 527777 h 2195215"/>
                  <a:gd name="connsiteX40" fmla="*/ 1130586 w 1243680"/>
                  <a:gd name="connsiteY40" fmla="*/ 316982 h 2195215"/>
                  <a:gd name="connsiteX41" fmla="*/ 1081068 w 1243680"/>
                  <a:gd name="connsiteY41" fmla="*/ 131537 h 2195215"/>
                  <a:gd name="connsiteX42" fmla="*/ 1012513 w 1243680"/>
                  <a:gd name="connsiteY42" fmla="*/ 43845 h 2195215"/>
                  <a:gd name="connsiteX43" fmla="*/ 888127 w 1243680"/>
                  <a:gd name="connsiteY43" fmla="*/ 36250 h 2195215"/>
                  <a:gd name="connsiteX44" fmla="*/ 847487 w 1243680"/>
                  <a:gd name="connsiteY44" fmla="*/ 5770 h 2195215"/>
                  <a:gd name="connsiteX45" fmla="*/ 756047 w 1243680"/>
                  <a:gd name="connsiteY45" fmla="*/ 5770 h 2195215"/>
                  <a:gd name="connsiteX46" fmla="*/ 674767 w 1243680"/>
                  <a:gd name="connsiteY46" fmla="*/ 26090 h 2195215"/>
                  <a:gd name="connsiteX0" fmla="*/ 674767 w 1243680"/>
                  <a:gd name="connsiteY0" fmla="*/ 26090 h 2195215"/>
                  <a:gd name="connsiteX1" fmla="*/ 654447 w 1243680"/>
                  <a:gd name="connsiteY1" fmla="*/ 269930 h 2195215"/>
                  <a:gd name="connsiteX2" fmla="*/ 674767 w 1243680"/>
                  <a:gd name="connsiteY2" fmla="*/ 493450 h 2195215"/>
                  <a:gd name="connsiteX3" fmla="*/ 695087 w 1243680"/>
                  <a:gd name="connsiteY3" fmla="*/ 635690 h 2195215"/>
                  <a:gd name="connsiteX4" fmla="*/ 715407 w 1243680"/>
                  <a:gd name="connsiteY4" fmla="*/ 767770 h 2195215"/>
                  <a:gd name="connsiteX5" fmla="*/ 756047 w 1243680"/>
                  <a:gd name="connsiteY5" fmla="*/ 940490 h 2195215"/>
                  <a:gd name="connsiteX6" fmla="*/ 776367 w 1243680"/>
                  <a:gd name="connsiteY6" fmla="*/ 1042090 h 2195215"/>
                  <a:gd name="connsiteX7" fmla="*/ 786527 w 1243680"/>
                  <a:gd name="connsiteY7" fmla="*/ 1123370 h 2195215"/>
                  <a:gd name="connsiteX8" fmla="*/ 796687 w 1243680"/>
                  <a:gd name="connsiteY8" fmla="*/ 1255450 h 2195215"/>
                  <a:gd name="connsiteX9" fmla="*/ 796687 w 1243680"/>
                  <a:gd name="connsiteY9" fmla="*/ 1418010 h 2195215"/>
                  <a:gd name="connsiteX10" fmla="*/ 763643 w 1243680"/>
                  <a:gd name="connsiteY10" fmla="*/ 1560250 h 2195215"/>
                  <a:gd name="connsiteX11" fmla="*/ 695087 w 1243680"/>
                  <a:gd name="connsiteY11" fmla="*/ 1692330 h 2195215"/>
                  <a:gd name="connsiteX12" fmla="*/ 603647 w 1243680"/>
                  <a:gd name="connsiteY12" fmla="*/ 1783770 h 2195215"/>
                  <a:gd name="connsiteX13" fmla="*/ 502047 w 1243680"/>
                  <a:gd name="connsiteY13" fmla="*/ 1834570 h 2195215"/>
                  <a:gd name="connsiteX14" fmla="*/ 359807 w 1243680"/>
                  <a:gd name="connsiteY14" fmla="*/ 1844730 h 2195215"/>
                  <a:gd name="connsiteX15" fmla="*/ 298847 w 1243680"/>
                  <a:gd name="connsiteY15" fmla="*/ 1844730 h 2195215"/>
                  <a:gd name="connsiteX16" fmla="*/ 237887 w 1243680"/>
                  <a:gd name="connsiteY16" fmla="*/ 1814250 h 2195215"/>
                  <a:gd name="connsiteX17" fmla="*/ 95647 w 1243680"/>
                  <a:gd name="connsiteY17" fmla="*/ 1834570 h 2195215"/>
                  <a:gd name="connsiteX18" fmla="*/ 4207 w 1243680"/>
                  <a:gd name="connsiteY18" fmla="*/ 1895530 h 2195215"/>
                  <a:gd name="connsiteX19" fmla="*/ 24527 w 1243680"/>
                  <a:gd name="connsiteY19" fmla="*/ 2058090 h 2195215"/>
                  <a:gd name="connsiteX20" fmla="*/ 105807 w 1243680"/>
                  <a:gd name="connsiteY20" fmla="*/ 2190170 h 2195215"/>
                  <a:gd name="connsiteX21" fmla="*/ 136287 w 1243680"/>
                  <a:gd name="connsiteY21" fmla="*/ 2169850 h 2195215"/>
                  <a:gd name="connsiteX22" fmla="*/ 227727 w 1243680"/>
                  <a:gd name="connsiteY22" fmla="*/ 2190170 h 2195215"/>
                  <a:gd name="connsiteX23" fmla="*/ 390287 w 1243680"/>
                  <a:gd name="connsiteY23" fmla="*/ 2108890 h 2195215"/>
                  <a:gd name="connsiteX24" fmla="*/ 441087 w 1243680"/>
                  <a:gd name="connsiteY24" fmla="*/ 2088570 h 2195215"/>
                  <a:gd name="connsiteX25" fmla="*/ 522367 w 1243680"/>
                  <a:gd name="connsiteY25" fmla="*/ 2078410 h 2195215"/>
                  <a:gd name="connsiteX26" fmla="*/ 603647 w 1243680"/>
                  <a:gd name="connsiteY26" fmla="*/ 2098730 h 2195215"/>
                  <a:gd name="connsiteX27" fmla="*/ 684927 w 1243680"/>
                  <a:gd name="connsiteY27" fmla="*/ 2119050 h 2195215"/>
                  <a:gd name="connsiteX28" fmla="*/ 766207 w 1243680"/>
                  <a:gd name="connsiteY28" fmla="*/ 2149530 h 2195215"/>
                  <a:gd name="connsiteX29" fmla="*/ 837327 w 1243680"/>
                  <a:gd name="connsiteY29" fmla="*/ 2180010 h 2195215"/>
                  <a:gd name="connsiteX30" fmla="*/ 908447 w 1243680"/>
                  <a:gd name="connsiteY30" fmla="*/ 2180010 h 2195215"/>
                  <a:gd name="connsiteX31" fmla="*/ 969407 w 1243680"/>
                  <a:gd name="connsiteY31" fmla="*/ 2139370 h 2195215"/>
                  <a:gd name="connsiteX32" fmla="*/ 1048122 w 1243680"/>
                  <a:gd name="connsiteY32" fmla="*/ 2078312 h 2195215"/>
                  <a:gd name="connsiteX33" fmla="*/ 1144592 w 1243680"/>
                  <a:gd name="connsiteY33" fmla="*/ 1878958 h 2195215"/>
                  <a:gd name="connsiteX34" fmla="*/ 1186515 w 1243680"/>
                  <a:gd name="connsiteY34" fmla="*/ 1674476 h 2195215"/>
                  <a:gd name="connsiteX35" fmla="*/ 1223308 w 1243680"/>
                  <a:gd name="connsiteY35" fmla="*/ 1411598 h 2195215"/>
                  <a:gd name="connsiteX36" fmla="*/ 1243629 w 1243680"/>
                  <a:gd name="connsiteY36" fmla="*/ 1230001 h 2195215"/>
                  <a:gd name="connsiteX37" fmla="*/ 1228438 w 1243680"/>
                  <a:gd name="connsiteY37" fmla="*/ 1009144 h 2195215"/>
                  <a:gd name="connsiteX38" fmla="*/ 1206836 w 1243680"/>
                  <a:gd name="connsiteY38" fmla="*/ 776746 h 2195215"/>
                  <a:gd name="connsiteX39" fmla="*/ 1175073 w 1243680"/>
                  <a:gd name="connsiteY39" fmla="*/ 527777 h 2195215"/>
                  <a:gd name="connsiteX40" fmla="*/ 1130586 w 1243680"/>
                  <a:gd name="connsiteY40" fmla="*/ 316982 h 2195215"/>
                  <a:gd name="connsiteX41" fmla="*/ 1081068 w 1243680"/>
                  <a:gd name="connsiteY41" fmla="*/ 131537 h 2195215"/>
                  <a:gd name="connsiteX42" fmla="*/ 1012513 w 1243680"/>
                  <a:gd name="connsiteY42" fmla="*/ 43845 h 2195215"/>
                  <a:gd name="connsiteX43" fmla="*/ 888127 w 1243680"/>
                  <a:gd name="connsiteY43" fmla="*/ 36250 h 2195215"/>
                  <a:gd name="connsiteX44" fmla="*/ 847487 w 1243680"/>
                  <a:gd name="connsiteY44" fmla="*/ 5770 h 2195215"/>
                  <a:gd name="connsiteX45" fmla="*/ 756047 w 1243680"/>
                  <a:gd name="connsiteY45" fmla="*/ 5770 h 2195215"/>
                  <a:gd name="connsiteX46" fmla="*/ 674767 w 1243680"/>
                  <a:gd name="connsiteY46" fmla="*/ 26090 h 2195215"/>
                  <a:gd name="connsiteX0" fmla="*/ 674767 w 1243680"/>
                  <a:gd name="connsiteY0" fmla="*/ 20801 h 2189926"/>
                  <a:gd name="connsiteX1" fmla="*/ 654447 w 1243680"/>
                  <a:gd name="connsiteY1" fmla="*/ 264641 h 2189926"/>
                  <a:gd name="connsiteX2" fmla="*/ 674767 w 1243680"/>
                  <a:gd name="connsiteY2" fmla="*/ 488161 h 2189926"/>
                  <a:gd name="connsiteX3" fmla="*/ 695087 w 1243680"/>
                  <a:gd name="connsiteY3" fmla="*/ 630401 h 2189926"/>
                  <a:gd name="connsiteX4" fmla="*/ 715407 w 1243680"/>
                  <a:gd name="connsiteY4" fmla="*/ 762481 h 2189926"/>
                  <a:gd name="connsiteX5" fmla="*/ 756047 w 1243680"/>
                  <a:gd name="connsiteY5" fmla="*/ 935201 h 2189926"/>
                  <a:gd name="connsiteX6" fmla="*/ 776367 w 1243680"/>
                  <a:gd name="connsiteY6" fmla="*/ 1036801 h 2189926"/>
                  <a:gd name="connsiteX7" fmla="*/ 786527 w 1243680"/>
                  <a:gd name="connsiteY7" fmla="*/ 1118081 h 2189926"/>
                  <a:gd name="connsiteX8" fmla="*/ 796687 w 1243680"/>
                  <a:gd name="connsiteY8" fmla="*/ 1250161 h 2189926"/>
                  <a:gd name="connsiteX9" fmla="*/ 796687 w 1243680"/>
                  <a:gd name="connsiteY9" fmla="*/ 1412721 h 2189926"/>
                  <a:gd name="connsiteX10" fmla="*/ 763643 w 1243680"/>
                  <a:gd name="connsiteY10" fmla="*/ 1554961 h 2189926"/>
                  <a:gd name="connsiteX11" fmla="*/ 695087 w 1243680"/>
                  <a:gd name="connsiteY11" fmla="*/ 1687041 h 2189926"/>
                  <a:gd name="connsiteX12" fmla="*/ 603647 w 1243680"/>
                  <a:gd name="connsiteY12" fmla="*/ 1778481 h 2189926"/>
                  <a:gd name="connsiteX13" fmla="*/ 502047 w 1243680"/>
                  <a:gd name="connsiteY13" fmla="*/ 1829281 h 2189926"/>
                  <a:gd name="connsiteX14" fmla="*/ 359807 w 1243680"/>
                  <a:gd name="connsiteY14" fmla="*/ 1839441 h 2189926"/>
                  <a:gd name="connsiteX15" fmla="*/ 298847 w 1243680"/>
                  <a:gd name="connsiteY15" fmla="*/ 1839441 h 2189926"/>
                  <a:gd name="connsiteX16" fmla="*/ 237887 w 1243680"/>
                  <a:gd name="connsiteY16" fmla="*/ 1808961 h 2189926"/>
                  <a:gd name="connsiteX17" fmla="*/ 95647 w 1243680"/>
                  <a:gd name="connsiteY17" fmla="*/ 1829281 h 2189926"/>
                  <a:gd name="connsiteX18" fmla="*/ 4207 w 1243680"/>
                  <a:gd name="connsiteY18" fmla="*/ 1890241 h 2189926"/>
                  <a:gd name="connsiteX19" fmla="*/ 24527 w 1243680"/>
                  <a:gd name="connsiteY19" fmla="*/ 2052801 h 2189926"/>
                  <a:gd name="connsiteX20" fmla="*/ 105807 w 1243680"/>
                  <a:gd name="connsiteY20" fmla="*/ 2184881 h 2189926"/>
                  <a:gd name="connsiteX21" fmla="*/ 136287 w 1243680"/>
                  <a:gd name="connsiteY21" fmla="*/ 2164561 h 2189926"/>
                  <a:gd name="connsiteX22" fmla="*/ 227727 w 1243680"/>
                  <a:gd name="connsiteY22" fmla="*/ 2184881 h 2189926"/>
                  <a:gd name="connsiteX23" fmla="*/ 390287 w 1243680"/>
                  <a:gd name="connsiteY23" fmla="*/ 2103601 h 2189926"/>
                  <a:gd name="connsiteX24" fmla="*/ 441087 w 1243680"/>
                  <a:gd name="connsiteY24" fmla="*/ 2083281 h 2189926"/>
                  <a:gd name="connsiteX25" fmla="*/ 522367 w 1243680"/>
                  <a:gd name="connsiteY25" fmla="*/ 2073121 h 2189926"/>
                  <a:gd name="connsiteX26" fmla="*/ 603647 w 1243680"/>
                  <a:gd name="connsiteY26" fmla="*/ 2093441 h 2189926"/>
                  <a:gd name="connsiteX27" fmla="*/ 684927 w 1243680"/>
                  <a:gd name="connsiteY27" fmla="*/ 2113761 h 2189926"/>
                  <a:gd name="connsiteX28" fmla="*/ 766207 w 1243680"/>
                  <a:gd name="connsiteY28" fmla="*/ 2144241 h 2189926"/>
                  <a:gd name="connsiteX29" fmla="*/ 837327 w 1243680"/>
                  <a:gd name="connsiteY29" fmla="*/ 2174721 h 2189926"/>
                  <a:gd name="connsiteX30" fmla="*/ 908447 w 1243680"/>
                  <a:gd name="connsiteY30" fmla="*/ 2174721 h 2189926"/>
                  <a:gd name="connsiteX31" fmla="*/ 969407 w 1243680"/>
                  <a:gd name="connsiteY31" fmla="*/ 2134081 h 2189926"/>
                  <a:gd name="connsiteX32" fmla="*/ 1048122 w 1243680"/>
                  <a:gd name="connsiteY32" fmla="*/ 2073023 h 2189926"/>
                  <a:gd name="connsiteX33" fmla="*/ 1144592 w 1243680"/>
                  <a:gd name="connsiteY33" fmla="*/ 1873669 h 2189926"/>
                  <a:gd name="connsiteX34" fmla="*/ 1186515 w 1243680"/>
                  <a:gd name="connsiteY34" fmla="*/ 1669187 h 2189926"/>
                  <a:gd name="connsiteX35" fmla="*/ 1223308 w 1243680"/>
                  <a:gd name="connsiteY35" fmla="*/ 1406309 h 2189926"/>
                  <a:gd name="connsiteX36" fmla="*/ 1243629 w 1243680"/>
                  <a:gd name="connsiteY36" fmla="*/ 1224712 h 2189926"/>
                  <a:gd name="connsiteX37" fmla="*/ 1228438 w 1243680"/>
                  <a:gd name="connsiteY37" fmla="*/ 1003855 h 2189926"/>
                  <a:gd name="connsiteX38" fmla="*/ 1206836 w 1243680"/>
                  <a:gd name="connsiteY38" fmla="*/ 771457 h 2189926"/>
                  <a:gd name="connsiteX39" fmla="*/ 1175073 w 1243680"/>
                  <a:gd name="connsiteY39" fmla="*/ 522488 h 2189926"/>
                  <a:gd name="connsiteX40" fmla="*/ 1130586 w 1243680"/>
                  <a:gd name="connsiteY40" fmla="*/ 311693 h 2189926"/>
                  <a:gd name="connsiteX41" fmla="*/ 1081068 w 1243680"/>
                  <a:gd name="connsiteY41" fmla="*/ 126248 h 2189926"/>
                  <a:gd name="connsiteX42" fmla="*/ 1012513 w 1243680"/>
                  <a:gd name="connsiteY42" fmla="*/ 38556 h 2189926"/>
                  <a:gd name="connsiteX43" fmla="*/ 888127 w 1243680"/>
                  <a:gd name="connsiteY43" fmla="*/ 30961 h 2189926"/>
                  <a:gd name="connsiteX44" fmla="*/ 847487 w 1243680"/>
                  <a:gd name="connsiteY44" fmla="*/ 481 h 2189926"/>
                  <a:gd name="connsiteX45" fmla="*/ 767198 w 1243680"/>
                  <a:gd name="connsiteY45" fmla="*/ 33935 h 2189926"/>
                  <a:gd name="connsiteX46" fmla="*/ 674767 w 1243680"/>
                  <a:gd name="connsiteY46" fmla="*/ 20801 h 2189926"/>
                  <a:gd name="connsiteX0" fmla="*/ 674767 w 1243680"/>
                  <a:gd name="connsiteY0" fmla="*/ 14621 h 2183746"/>
                  <a:gd name="connsiteX1" fmla="*/ 654447 w 1243680"/>
                  <a:gd name="connsiteY1" fmla="*/ 258461 h 2183746"/>
                  <a:gd name="connsiteX2" fmla="*/ 674767 w 1243680"/>
                  <a:gd name="connsiteY2" fmla="*/ 481981 h 2183746"/>
                  <a:gd name="connsiteX3" fmla="*/ 695087 w 1243680"/>
                  <a:gd name="connsiteY3" fmla="*/ 624221 h 2183746"/>
                  <a:gd name="connsiteX4" fmla="*/ 715407 w 1243680"/>
                  <a:gd name="connsiteY4" fmla="*/ 756301 h 2183746"/>
                  <a:gd name="connsiteX5" fmla="*/ 756047 w 1243680"/>
                  <a:gd name="connsiteY5" fmla="*/ 929021 h 2183746"/>
                  <a:gd name="connsiteX6" fmla="*/ 776367 w 1243680"/>
                  <a:gd name="connsiteY6" fmla="*/ 1030621 h 2183746"/>
                  <a:gd name="connsiteX7" fmla="*/ 786527 w 1243680"/>
                  <a:gd name="connsiteY7" fmla="*/ 1111901 h 2183746"/>
                  <a:gd name="connsiteX8" fmla="*/ 796687 w 1243680"/>
                  <a:gd name="connsiteY8" fmla="*/ 1243981 h 2183746"/>
                  <a:gd name="connsiteX9" fmla="*/ 796687 w 1243680"/>
                  <a:gd name="connsiteY9" fmla="*/ 1406541 h 2183746"/>
                  <a:gd name="connsiteX10" fmla="*/ 763643 w 1243680"/>
                  <a:gd name="connsiteY10" fmla="*/ 1548781 h 2183746"/>
                  <a:gd name="connsiteX11" fmla="*/ 695087 w 1243680"/>
                  <a:gd name="connsiteY11" fmla="*/ 1680861 h 2183746"/>
                  <a:gd name="connsiteX12" fmla="*/ 603647 w 1243680"/>
                  <a:gd name="connsiteY12" fmla="*/ 1772301 h 2183746"/>
                  <a:gd name="connsiteX13" fmla="*/ 502047 w 1243680"/>
                  <a:gd name="connsiteY13" fmla="*/ 1823101 h 2183746"/>
                  <a:gd name="connsiteX14" fmla="*/ 359807 w 1243680"/>
                  <a:gd name="connsiteY14" fmla="*/ 1833261 h 2183746"/>
                  <a:gd name="connsiteX15" fmla="*/ 298847 w 1243680"/>
                  <a:gd name="connsiteY15" fmla="*/ 1833261 h 2183746"/>
                  <a:gd name="connsiteX16" fmla="*/ 237887 w 1243680"/>
                  <a:gd name="connsiteY16" fmla="*/ 1802781 h 2183746"/>
                  <a:gd name="connsiteX17" fmla="*/ 95647 w 1243680"/>
                  <a:gd name="connsiteY17" fmla="*/ 1823101 h 2183746"/>
                  <a:gd name="connsiteX18" fmla="*/ 4207 w 1243680"/>
                  <a:gd name="connsiteY18" fmla="*/ 1884061 h 2183746"/>
                  <a:gd name="connsiteX19" fmla="*/ 24527 w 1243680"/>
                  <a:gd name="connsiteY19" fmla="*/ 2046621 h 2183746"/>
                  <a:gd name="connsiteX20" fmla="*/ 105807 w 1243680"/>
                  <a:gd name="connsiteY20" fmla="*/ 2178701 h 2183746"/>
                  <a:gd name="connsiteX21" fmla="*/ 136287 w 1243680"/>
                  <a:gd name="connsiteY21" fmla="*/ 2158381 h 2183746"/>
                  <a:gd name="connsiteX22" fmla="*/ 227727 w 1243680"/>
                  <a:gd name="connsiteY22" fmla="*/ 2178701 h 2183746"/>
                  <a:gd name="connsiteX23" fmla="*/ 390287 w 1243680"/>
                  <a:gd name="connsiteY23" fmla="*/ 2097421 h 2183746"/>
                  <a:gd name="connsiteX24" fmla="*/ 441087 w 1243680"/>
                  <a:gd name="connsiteY24" fmla="*/ 2077101 h 2183746"/>
                  <a:gd name="connsiteX25" fmla="*/ 522367 w 1243680"/>
                  <a:gd name="connsiteY25" fmla="*/ 2066941 h 2183746"/>
                  <a:gd name="connsiteX26" fmla="*/ 603647 w 1243680"/>
                  <a:gd name="connsiteY26" fmla="*/ 2087261 h 2183746"/>
                  <a:gd name="connsiteX27" fmla="*/ 684927 w 1243680"/>
                  <a:gd name="connsiteY27" fmla="*/ 2107581 h 2183746"/>
                  <a:gd name="connsiteX28" fmla="*/ 766207 w 1243680"/>
                  <a:gd name="connsiteY28" fmla="*/ 2138061 h 2183746"/>
                  <a:gd name="connsiteX29" fmla="*/ 837327 w 1243680"/>
                  <a:gd name="connsiteY29" fmla="*/ 2168541 h 2183746"/>
                  <a:gd name="connsiteX30" fmla="*/ 908447 w 1243680"/>
                  <a:gd name="connsiteY30" fmla="*/ 2168541 h 2183746"/>
                  <a:gd name="connsiteX31" fmla="*/ 969407 w 1243680"/>
                  <a:gd name="connsiteY31" fmla="*/ 2127901 h 2183746"/>
                  <a:gd name="connsiteX32" fmla="*/ 1048122 w 1243680"/>
                  <a:gd name="connsiteY32" fmla="*/ 2066843 h 2183746"/>
                  <a:gd name="connsiteX33" fmla="*/ 1144592 w 1243680"/>
                  <a:gd name="connsiteY33" fmla="*/ 1867489 h 2183746"/>
                  <a:gd name="connsiteX34" fmla="*/ 1186515 w 1243680"/>
                  <a:gd name="connsiteY34" fmla="*/ 1663007 h 2183746"/>
                  <a:gd name="connsiteX35" fmla="*/ 1223308 w 1243680"/>
                  <a:gd name="connsiteY35" fmla="*/ 1400129 h 2183746"/>
                  <a:gd name="connsiteX36" fmla="*/ 1243629 w 1243680"/>
                  <a:gd name="connsiteY36" fmla="*/ 1218532 h 2183746"/>
                  <a:gd name="connsiteX37" fmla="*/ 1228438 w 1243680"/>
                  <a:gd name="connsiteY37" fmla="*/ 997675 h 2183746"/>
                  <a:gd name="connsiteX38" fmla="*/ 1206836 w 1243680"/>
                  <a:gd name="connsiteY38" fmla="*/ 765277 h 2183746"/>
                  <a:gd name="connsiteX39" fmla="*/ 1175073 w 1243680"/>
                  <a:gd name="connsiteY39" fmla="*/ 516308 h 2183746"/>
                  <a:gd name="connsiteX40" fmla="*/ 1130586 w 1243680"/>
                  <a:gd name="connsiteY40" fmla="*/ 305513 h 2183746"/>
                  <a:gd name="connsiteX41" fmla="*/ 1081068 w 1243680"/>
                  <a:gd name="connsiteY41" fmla="*/ 120068 h 2183746"/>
                  <a:gd name="connsiteX42" fmla="*/ 1012513 w 1243680"/>
                  <a:gd name="connsiteY42" fmla="*/ 32376 h 2183746"/>
                  <a:gd name="connsiteX43" fmla="*/ 888127 w 1243680"/>
                  <a:gd name="connsiteY43" fmla="*/ 24781 h 2183746"/>
                  <a:gd name="connsiteX44" fmla="*/ 854311 w 1243680"/>
                  <a:gd name="connsiteY44" fmla="*/ 28420 h 2183746"/>
                  <a:gd name="connsiteX45" fmla="*/ 767198 w 1243680"/>
                  <a:gd name="connsiteY45" fmla="*/ 27755 h 2183746"/>
                  <a:gd name="connsiteX46" fmla="*/ 674767 w 1243680"/>
                  <a:gd name="connsiteY46" fmla="*/ 14621 h 2183746"/>
                  <a:gd name="connsiteX0" fmla="*/ 674767 w 1233632"/>
                  <a:gd name="connsiteY0" fmla="*/ 14621 h 2183746"/>
                  <a:gd name="connsiteX1" fmla="*/ 654447 w 1233632"/>
                  <a:gd name="connsiteY1" fmla="*/ 258461 h 2183746"/>
                  <a:gd name="connsiteX2" fmla="*/ 674767 w 1233632"/>
                  <a:gd name="connsiteY2" fmla="*/ 481981 h 2183746"/>
                  <a:gd name="connsiteX3" fmla="*/ 695087 w 1233632"/>
                  <a:gd name="connsiteY3" fmla="*/ 624221 h 2183746"/>
                  <a:gd name="connsiteX4" fmla="*/ 715407 w 1233632"/>
                  <a:gd name="connsiteY4" fmla="*/ 756301 h 2183746"/>
                  <a:gd name="connsiteX5" fmla="*/ 756047 w 1233632"/>
                  <a:gd name="connsiteY5" fmla="*/ 929021 h 2183746"/>
                  <a:gd name="connsiteX6" fmla="*/ 776367 w 1233632"/>
                  <a:gd name="connsiteY6" fmla="*/ 1030621 h 2183746"/>
                  <a:gd name="connsiteX7" fmla="*/ 786527 w 1233632"/>
                  <a:gd name="connsiteY7" fmla="*/ 1111901 h 2183746"/>
                  <a:gd name="connsiteX8" fmla="*/ 796687 w 1233632"/>
                  <a:gd name="connsiteY8" fmla="*/ 1243981 h 2183746"/>
                  <a:gd name="connsiteX9" fmla="*/ 796687 w 1233632"/>
                  <a:gd name="connsiteY9" fmla="*/ 1406541 h 2183746"/>
                  <a:gd name="connsiteX10" fmla="*/ 763643 w 1233632"/>
                  <a:gd name="connsiteY10" fmla="*/ 1548781 h 2183746"/>
                  <a:gd name="connsiteX11" fmla="*/ 695087 w 1233632"/>
                  <a:gd name="connsiteY11" fmla="*/ 1680861 h 2183746"/>
                  <a:gd name="connsiteX12" fmla="*/ 603647 w 1233632"/>
                  <a:gd name="connsiteY12" fmla="*/ 1772301 h 2183746"/>
                  <a:gd name="connsiteX13" fmla="*/ 502047 w 1233632"/>
                  <a:gd name="connsiteY13" fmla="*/ 1823101 h 2183746"/>
                  <a:gd name="connsiteX14" fmla="*/ 359807 w 1233632"/>
                  <a:gd name="connsiteY14" fmla="*/ 1833261 h 2183746"/>
                  <a:gd name="connsiteX15" fmla="*/ 298847 w 1233632"/>
                  <a:gd name="connsiteY15" fmla="*/ 1833261 h 2183746"/>
                  <a:gd name="connsiteX16" fmla="*/ 237887 w 1233632"/>
                  <a:gd name="connsiteY16" fmla="*/ 1802781 h 2183746"/>
                  <a:gd name="connsiteX17" fmla="*/ 95647 w 1233632"/>
                  <a:gd name="connsiteY17" fmla="*/ 1823101 h 2183746"/>
                  <a:gd name="connsiteX18" fmla="*/ 4207 w 1233632"/>
                  <a:gd name="connsiteY18" fmla="*/ 1884061 h 2183746"/>
                  <a:gd name="connsiteX19" fmla="*/ 24527 w 1233632"/>
                  <a:gd name="connsiteY19" fmla="*/ 2046621 h 2183746"/>
                  <a:gd name="connsiteX20" fmla="*/ 105807 w 1233632"/>
                  <a:gd name="connsiteY20" fmla="*/ 2178701 h 2183746"/>
                  <a:gd name="connsiteX21" fmla="*/ 136287 w 1233632"/>
                  <a:gd name="connsiteY21" fmla="*/ 2158381 h 2183746"/>
                  <a:gd name="connsiteX22" fmla="*/ 227727 w 1233632"/>
                  <a:gd name="connsiteY22" fmla="*/ 2178701 h 2183746"/>
                  <a:gd name="connsiteX23" fmla="*/ 390287 w 1233632"/>
                  <a:gd name="connsiteY23" fmla="*/ 2097421 h 2183746"/>
                  <a:gd name="connsiteX24" fmla="*/ 441087 w 1233632"/>
                  <a:gd name="connsiteY24" fmla="*/ 2077101 h 2183746"/>
                  <a:gd name="connsiteX25" fmla="*/ 522367 w 1233632"/>
                  <a:gd name="connsiteY25" fmla="*/ 2066941 h 2183746"/>
                  <a:gd name="connsiteX26" fmla="*/ 603647 w 1233632"/>
                  <a:gd name="connsiteY26" fmla="*/ 2087261 h 2183746"/>
                  <a:gd name="connsiteX27" fmla="*/ 684927 w 1233632"/>
                  <a:gd name="connsiteY27" fmla="*/ 2107581 h 2183746"/>
                  <a:gd name="connsiteX28" fmla="*/ 766207 w 1233632"/>
                  <a:gd name="connsiteY28" fmla="*/ 2138061 h 2183746"/>
                  <a:gd name="connsiteX29" fmla="*/ 837327 w 1233632"/>
                  <a:gd name="connsiteY29" fmla="*/ 2168541 h 2183746"/>
                  <a:gd name="connsiteX30" fmla="*/ 908447 w 1233632"/>
                  <a:gd name="connsiteY30" fmla="*/ 2168541 h 2183746"/>
                  <a:gd name="connsiteX31" fmla="*/ 969407 w 1233632"/>
                  <a:gd name="connsiteY31" fmla="*/ 2127901 h 2183746"/>
                  <a:gd name="connsiteX32" fmla="*/ 1048122 w 1233632"/>
                  <a:gd name="connsiteY32" fmla="*/ 2066843 h 2183746"/>
                  <a:gd name="connsiteX33" fmla="*/ 1144592 w 1233632"/>
                  <a:gd name="connsiteY33" fmla="*/ 1867489 h 2183746"/>
                  <a:gd name="connsiteX34" fmla="*/ 1186515 w 1233632"/>
                  <a:gd name="connsiteY34" fmla="*/ 1663007 h 2183746"/>
                  <a:gd name="connsiteX35" fmla="*/ 1223308 w 1233632"/>
                  <a:gd name="connsiteY35" fmla="*/ 1400129 h 2183746"/>
                  <a:gd name="connsiteX36" fmla="*/ 1233393 w 1233632"/>
                  <a:gd name="connsiteY36" fmla="*/ 1242415 h 2183746"/>
                  <a:gd name="connsiteX37" fmla="*/ 1228438 w 1233632"/>
                  <a:gd name="connsiteY37" fmla="*/ 997675 h 2183746"/>
                  <a:gd name="connsiteX38" fmla="*/ 1206836 w 1233632"/>
                  <a:gd name="connsiteY38" fmla="*/ 765277 h 2183746"/>
                  <a:gd name="connsiteX39" fmla="*/ 1175073 w 1233632"/>
                  <a:gd name="connsiteY39" fmla="*/ 516308 h 2183746"/>
                  <a:gd name="connsiteX40" fmla="*/ 1130586 w 1233632"/>
                  <a:gd name="connsiteY40" fmla="*/ 305513 h 2183746"/>
                  <a:gd name="connsiteX41" fmla="*/ 1081068 w 1233632"/>
                  <a:gd name="connsiteY41" fmla="*/ 120068 h 2183746"/>
                  <a:gd name="connsiteX42" fmla="*/ 1012513 w 1233632"/>
                  <a:gd name="connsiteY42" fmla="*/ 32376 h 2183746"/>
                  <a:gd name="connsiteX43" fmla="*/ 888127 w 1233632"/>
                  <a:gd name="connsiteY43" fmla="*/ 24781 h 2183746"/>
                  <a:gd name="connsiteX44" fmla="*/ 854311 w 1233632"/>
                  <a:gd name="connsiteY44" fmla="*/ 28420 h 2183746"/>
                  <a:gd name="connsiteX45" fmla="*/ 767198 w 1233632"/>
                  <a:gd name="connsiteY45" fmla="*/ 27755 h 2183746"/>
                  <a:gd name="connsiteX46" fmla="*/ 674767 w 1233632"/>
                  <a:gd name="connsiteY46" fmla="*/ 14621 h 2183746"/>
                  <a:gd name="connsiteX0" fmla="*/ 674767 w 1233632"/>
                  <a:gd name="connsiteY0" fmla="*/ 14621 h 2183746"/>
                  <a:gd name="connsiteX1" fmla="*/ 654447 w 1233632"/>
                  <a:gd name="connsiteY1" fmla="*/ 258461 h 2183746"/>
                  <a:gd name="connsiteX2" fmla="*/ 674767 w 1233632"/>
                  <a:gd name="connsiteY2" fmla="*/ 481981 h 2183746"/>
                  <a:gd name="connsiteX3" fmla="*/ 695087 w 1233632"/>
                  <a:gd name="connsiteY3" fmla="*/ 624221 h 2183746"/>
                  <a:gd name="connsiteX4" fmla="*/ 715407 w 1233632"/>
                  <a:gd name="connsiteY4" fmla="*/ 756301 h 2183746"/>
                  <a:gd name="connsiteX5" fmla="*/ 756047 w 1233632"/>
                  <a:gd name="connsiteY5" fmla="*/ 929021 h 2183746"/>
                  <a:gd name="connsiteX6" fmla="*/ 776367 w 1233632"/>
                  <a:gd name="connsiteY6" fmla="*/ 1030621 h 2183746"/>
                  <a:gd name="connsiteX7" fmla="*/ 786527 w 1233632"/>
                  <a:gd name="connsiteY7" fmla="*/ 1111901 h 2183746"/>
                  <a:gd name="connsiteX8" fmla="*/ 796687 w 1233632"/>
                  <a:gd name="connsiteY8" fmla="*/ 1243981 h 2183746"/>
                  <a:gd name="connsiteX9" fmla="*/ 796687 w 1233632"/>
                  <a:gd name="connsiteY9" fmla="*/ 1406541 h 2183746"/>
                  <a:gd name="connsiteX10" fmla="*/ 763643 w 1233632"/>
                  <a:gd name="connsiteY10" fmla="*/ 1548781 h 2183746"/>
                  <a:gd name="connsiteX11" fmla="*/ 695087 w 1233632"/>
                  <a:gd name="connsiteY11" fmla="*/ 1680861 h 2183746"/>
                  <a:gd name="connsiteX12" fmla="*/ 603647 w 1233632"/>
                  <a:gd name="connsiteY12" fmla="*/ 1772301 h 2183746"/>
                  <a:gd name="connsiteX13" fmla="*/ 502047 w 1233632"/>
                  <a:gd name="connsiteY13" fmla="*/ 1823101 h 2183746"/>
                  <a:gd name="connsiteX14" fmla="*/ 359807 w 1233632"/>
                  <a:gd name="connsiteY14" fmla="*/ 1833261 h 2183746"/>
                  <a:gd name="connsiteX15" fmla="*/ 298847 w 1233632"/>
                  <a:gd name="connsiteY15" fmla="*/ 1833261 h 2183746"/>
                  <a:gd name="connsiteX16" fmla="*/ 237887 w 1233632"/>
                  <a:gd name="connsiteY16" fmla="*/ 1802781 h 2183746"/>
                  <a:gd name="connsiteX17" fmla="*/ 95647 w 1233632"/>
                  <a:gd name="connsiteY17" fmla="*/ 1823101 h 2183746"/>
                  <a:gd name="connsiteX18" fmla="*/ 4207 w 1233632"/>
                  <a:gd name="connsiteY18" fmla="*/ 1884061 h 2183746"/>
                  <a:gd name="connsiteX19" fmla="*/ 24527 w 1233632"/>
                  <a:gd name="connsiteY19" fmla="*/ 2046621 h 2183746"/>
                  <a:gd name="connsiteX20" fmla="*/ 105807 w 1233632"/>
                  <a:gd name="connsiteY20" fmla="*/ 2178701 h 2183746"/>
                  <a:gd name="connsiteX21" fmla="*/ 136287 w 1233632"/>
                  <a:gd name="connsiteY21" fmla="*/ 2158381 h 2183746"/>
                  <a:gd name="connsiteX22" fmla="*/ 227727 w 1233632"/>
                  <a:gd name="connsiteY22" fmla="*/ 2178701 h 2183746"/>
                  <a:gd name="connsiteX23" fmla="*/ 390287 w 1233632"/>
                  <a:gd name="connsiteY23" fmla="*/ 2097421 h 2183746"/>
                  <a:gd name="connsiteX24" fmla="*/ 441087 w 1233632"/>
                  <a:gd name="connsiteY24" fmla="*/ 2077101 h 2183746"/>
                  <a:gd name="connsiteX25" fmla="*/ 522367 w 1233632"/>
                  <a:gd name="connsiteY25" fmla="*/ 2066941 h 2183746"/>
                  <a:gd name="connsiteX26" fmla="*/ 603647 w 1233632"/>
                  <a:gd name="connsiteY26" fmla="*/ 2087261 h 2183746"/>
                  <a:gd name="connsiteX27" fmla="*/ 684927 w 1233632"/>
                  <a:gd name="connsiteY27" fmla="*/ 2107581 h 2183746"/>
                  <a:gd name="connsiteX28" fmla="*/ 766207 w 1233632"/>
                  <a:gd name="connsiteY28" fmla="*/ 2138061 h 2183746"/>
                  <a:gd name="connsiteX29" fmla="*/ 837327 w 1233632"/>
                  <a:gd name="connsiteY29" fmla="*/ 2168541 h 2183746"/>
                  <a:gd name="connsiteX30" fmla="*/ 908447 w 1233632"/>
                  <a:gd name="connsiteY30" fmla="*/ 2168541 h 2183746"/>
                  <a:gd name="connsiteX31" fmla="*/ 969407 w 1233632"/>
                  <a:gd name="connsiteY31" fmla="*/ 2127901 h 2183746"/>
                  <a:gd name="connsiteX32" fmla="*/ 1048122 w 1233632"/>
                  <a:gd name="connsiteY32" fmla="*/ 2066843 h 2183746"/>
                  <a:gd name="connsiteX33" fmla="*/ 1144592 w 1233632"/>
                  <a:gd name="connsiteY33" fmla="*/ 1867489 h 2183746"/>
                  <a:gd name="connsiteX34" fmla="*/ 1186515 w 1233632"/>
                  <a:gd name="connsiteY34" fmla="*/ 1663007 h 2183746"/>
                  <a:gd name="connsiteX35" fmla="*/ 1223308 w 1233632"/>
                  <a:gd name="connsiteY35" fmla="*/ 1400129 h 2183746"/>
                  <a:gd name="connsiteX36" fmla="*/ 1233393 w 1233632"/>
                  <a:gd name="connsiteY36" fmla="*/ 1242415 h 2183746"/>
                  <a:gd name="connsiteX37" fmla="*/ 1228438 w 1233632"/>
                  <a:gd name="connsiteY37" fmla="*/ 997675 h 2183746"/>
                  <a:gd name="connsiteX38" fmla="*/ 1206836 w 1233632"/>
                  <a:gd name="connsiteY38" fmla="*/ 765277 h 2183746"/>
                  <a:gd name="connsiteX39" fmla="*/ 1175073 w 1233632"/>
                  <a:gd name="connsiteY39" fmla="*/ 516308 h 2183746"/>
                  <a:gd name="connsiteX40" fmla="*/ 1130586 w 1233632"/>
                  <a:gd name="connsiteY40" fmla="*/ 305513 h 2183746"/>
                  <a:gd name="connsiteX41" fmla="*/ 1081068 w 1233632"/>
                  <a:gd name="connsiteY41" fmla="*/ 120068 h 2183746"/>
                  <a:gd name="connsiteX42" fmla="*/ 1012513 w 1233632"/>
                  <a:gd name="connsiteY42" fmla="*/ 32376 h 2183746"/>
                  <a:gd name="connsiteX43" fmla="*/ 963727 w 1233632"/>
                  <a:gd name="connsiteY43" fmla="*/ 53581 h 2183746"/>
                  <a:gd name="connsiteX44" fmla="*/ 854311 w 1233632"/>
                  <a:gd name="connsiteY44" fmla="*/ 28420 h 2183746"/>
                  <a:gd name="connsiteX45" fmla="*/ 767198 w 1233632"/>
                  <a:gd name="connsiteY45" fmla="*/ 27755 h 2183746"/>
                  <a:gd name="connsiteX46" fmla="*/ 674767 w 1233632"/>
                  <a:gd name="connsiteY46" fmla="*/ 14621 h 2183746"/>
                  <a:gd name="connsiteX0" fmla="*/ 674767 w 1233632"/>
                  <a:gd name="connsiteY0" fmla="*/ 10643 h 2179768"/>
                  <a:gd name="connsiteX1" fmla="*/ 654447 w 1233632"/>
                  <a:gd name="connsiteY1" fmla="*/ 254483 h 2179768"/>
                  <a:gd name="connsiteX2" fmla="*/ 674767 w 1233632"/>
                  <a:gd name="connsiteY2" fmla="*/ 478003 h 2179768"/>
                  <a:gd name="connsiteX3" fmla="*/ 695087 w 1233632"/>
                  <a:gd name="connsiteY3" fmla="*/ 620243 h 2179768"/>
                  <a:gd name="connsiteX4" fmla="*/ 715407 w 1233632"/>
                  <a:gd name="connsiteY4" fmla="*/ 752323 h 2179768"/>
                  <a:gd name="connsiteX5" fmla="*/ 756047 w 1233632"/>
                  <a:gd name="connsiteY5" fmla="*/ 925043 h 2179768"/>
                  <a:gd name="connsiteX6" fmla="*/ 776367 w 1233632"/>
                  <a:gd name="connsiteY6" fmla="*/ 1026643 h 2179768"/>
                  <a:gd name="connsiteX7" fmla="*/ 786527 w 1233632"/>
                  <a:gd name="connsiteY7" fmla="*/ 1107923 h 2179768"/>
                  <a:gd name="connsiteX8" fmla="*/ 796687 w 1233632"/>
                  <a:gd name="connsiteY8" fmla="*/ 1240003 h 2179768"/>
                  <a:gd name="connsiteX9" fmla="*/ 796687 w 1233632"/>
                  <a:gd name="connsiteY9" fmla="*/ 1402563 h 2179768"/>
                  <a:gd name="connsiteX10" fmla="*/ 763643 w 1233632"/>
                  <a:gd name="connsiteY10" fmla="*/ 1544803 h 2179768"/>
                  <a:gd name="connsiteX11" fmla="*/ 695087 w 1233632"/>
                  <a:gd name="connsiteY11" fmla="*/ 1676883 h 2179768"/>
                  <a:gd name="connsiteX12" fmla="*/ 603647 w 1233632"/>
                  <a:gd name="connsiteY12" fmla="*/ 1768323 h 2179768"/>
                  <a:gd name="connsiteX13" fmla="*/ 502047 w 1233632"/>
                  <a:gd name="connsiteY13" fmla="*/ 1819123 h 2179768"/>
                  <a:gd name="connsiteX14" fmla="*/ 359807 w 1233632"/>
                  <a:gd name="connsiteY14" fmla="*/ 1829283 h 2179768"/>
                  <a:gd name="connsiteX15" fmla="*/ 298847 w 1233632"/>
                  <a:gd name="connsiteY15" fmla="*/ 1829283 h 2179768"/>
                  <a:gd name="connsiteX16" fmla="*/ 237887 w 1233632"/>
                  <a:gd name="connsiteY16" fmla="*/ 1798803 h 2179768"/>
                  <a:gd name="connsiteX17" fmla="*/ 95647 w 1233632"/>
                  <a:gd name="connsiteY17" fmla="*/ 1819123 h 2179768"/>
                  <a:gd name="connsiteX18" fmla="*/ 4207 w 1233632"/>
                  <a:gd name="connsiteY18" fmla="*/ 1880083 h 2179768"/>
                  <a:gd name="connsiteX19" fmla="*/ 24527 w 1233632"/>
                  <a:gd name="connsiteY19" fmla="*/ 2042643 h 2179768"/>
                  <a:gd name="connsiteX20" fmla="*/ 105807 w 1233632"/>
                  <a:gd name="connsiteY20" fmla="*/ 2174723 h 2179768"/>
                  <a:gd name="connsiteX21" fmla="*/ 136287 w 1233632"/>
                  <a:gd name="connsiteY21" fmla="*/ 2154403 h 2179768"/>
                  <a:gd name="connsiteX22" fmla="*/ 227727 w 1233632"/>
                  <a:gd name="connsiteY22" fmla="*/ 2174723 h 2179768"/>
                  <a:gd name="connsiteX23" fmla="*/ 390287 w 1233632"/>
                  <a:gd name="connsiteY23" fmla="*/ 2093443 h 2179768"/>
                  <a:gd name="connsiteX24" fmla="*/ 441087 w 1233632"/>
                  <a:gd name="connsiteY24" fmla="*/ 2073123 h 2179768"/>
                  <a:gd name="connsiteX25" fmla="*/ 522367 w 1233632"/>
                  <a:gd name="connsiteY25" fmla="*/ 2062963 h 2179768"/>
                  <a:gd name="connsiteX26" fmla="*/ 603647 w 1233632"/>
                  <a:gd name="connsiteY26" fmla="*/ 2083283 h 2179768"/>
                  <a:gd name="connsiteX27" fmla="*/ 684927 w 1233632"/>
                  <a:gd name="connsiteY27" fmla="*/ 2103603 h 2179768"/>
                  <a:gd name="connsiteX28" fmla="*/ 766207 w 1233632"/>
                  <a:gd name="connsiteY28" fmla="*/ 2134083 h 2179768"/>
                  <a:gd name="connsiteX29" fmla="*/ 837327 w 1233632"/>
                  <a:gd name="connsiteY29" fmla="*/ 2164563 h 2179768"/>
                  <a:gd name="connsiteX30" fmla="*/ 908447 w 1233632"/>
                  <a:gd name="connsiteY30" fmla="*/ 2164563 h 2179768"/>
                  <a:gd name="connsiteX31" fmla="*/ 969407 w 1233632"/>
                  <a:gd name="connsiteY31" fmla="*/ 2123923 h 2179768"/>
                  <a:gd name="connsiteX32" fmla="*/ 1048122 w 1233632"/>
                  <a:gd name="connsiteY32" fmla="*/ 2062865 h 2179768"/>
                  <a:gd name="connsiteX33" fmla="*/ 1144592 w 1233632"/>
                  <a:gd name="connsiteY33" fmla="*/ 1863511 h 2179768"/>
                  <a:gd name="connsiteX34" fmla="*/ 1186515 w 1233632"/>
                  <a:gd name="connsiteY34" fmla="*/ 1659029 h 2179768"/>
                  <a:gd name="connsiteX35" fmla="*/ 1223308 w 1233632"/>
                  <a:gd name="connsiteY35" fmla="*/ 1396151 h 2179768"/>
                  <a:gd name="connsiteX36" fmla="*/ 1233393 w 1233632"/>
                  <a:gd name="connsiteY36" fmla="*/ 1238437 h 2179768"/>
                  <a:gd name="connsiteX37" fmla="*/ 1228438 w 1233632"/>
                  <a:gd name="connsiteY37" fmla="*/ 993697 h 2179768"/>
                  <a:gd name="connsiteX38" fmla="*/ 1206836 w 1233632"/>
                  <a:gd name="connsiteY38" fmla="*/ 761299 h 2179768"/>
                  <a:gd name="connsiteX39" fmla="*/ 1175073 w 1233632"/>
                  <a:gd name="connsiteY39" fmla="*/ 512330 h 2179768"/>
                  <a:gd name="connsiteX40" fmla="*/ 1130586 w 1233632"/>
                  <a:gd name="connsiteY40" fmla="*/ 301535 h 2179768"/>
                  <a:gd name="connsiteX41" fmla="*/ 1081068 w 1233632"/>
                  <a:gd name="connsiteY41" fmla="*/ 116090 h 2179768"/>
                  <a:gd name="connsiteX42" fmla="*/ 1012513 w 1233632"/>
                  <a:gd name="connsiteY42" fmla="*/ 28398 h 2179768"/>
                  <a:gd name="connsiteX43" fmla="*/ 963727 w 1233632"/>
                  <a:gd name="connsiteY43" fmla="*/ 49603 h 2179768"/>
                  <a:gd name="connsiteX44" fmla="*/ 854311 w 1233632"/>
                  <a:gd name="connsiteY44" fmla="*/ 24442 h 2179768"/>
                  <a:gd name="connsiteX45" fmla="*/ 738398 w 1233632"/>
                  <a:gd name="connsiteY45" fmla="*/ 41777 h 2179768"/>
                  <a:gd name="connsiteX46" fmla="*/ 674767 w 1233632"/>
                  <a:gd name="connsiteY46" fmla="*/ 10643 h 2179768"/>
                  <a:gd name="connsiteX0" fmla="*/ 674767 w 1233632"/>
                  <a:gd name="connsiteY0" fmla="*/ 11048 h 2180173"/>
                  <a:gd name="connsiteX1" fmla="*/ 654447 w 1233632"/>
                  <a:gd name="connsiteY1" fmla="*/ 254888 h 2180173"/>
                  <a:gd name="connsiteX2" fmla="*/ 674767 w 1233632"/>
                  <a:gd name="connsiteY2" fmla="*/ 478408 h 2180173"/>
                  <a:gd name="connsiteX3" fmla="*/ 695087 w 1233632"/>
                  <a:gd name="connsiteY3" fmla="*/ 620648 h 2180173"/>
                  <a:gd name="connsiteX4" fmla="*/ 715407 w 1233632"/>
                  <a:gd name="connsiteY4" fmla="*/ 752728 h 2180173"/>
                  <a:gd name="connsiteX5" fmla="*/ 756047 w 1233632"/>
                  <a:gd name="connsiteY5" fmla="*/ 925448 h 2180173"/>
                  <a:gd name="connsiteX6" fmla="*/ 776367 w 1233632"/>
                  <a:gd name="connsiteY6" fmla="*/ 1027048 h 2180173"/>
                  <a:gd name="connsiteX7" fmla="*/ 786527 w 1233632"/>
                  <a:gd name="connsiteY7" fmla="*/ 1108328 h 2180173"/>
                  <a:gd name="connsiteX8" fmla="*/ 796687 w 1233632"/>
                  <a:gd name="connsiteY8" fmla="*/ 1240408 h 2180173"/>
                  <a:gd name="connsiteX9" fmla="*/ 796687 w 1233632"/>
                  <a:gd name="connsiteY9" fmla="*/ 1402968 h 2180173"/>
                  <a:gd name="connsiteX10" fmla="*/ 763643 w 1233632"/>
                  <a:gd name="connsiteY10" fmla="*/ 1545208 h 2180173"/>
                  <a:gd name="connsiteX11" fmla="*/ 695087 w 1233632"/>
                  <a:gd name="connsiteY11" fmla="*/ 1677288 h 2180173"/>
                  <a:gd name="connsiteX12" fmla="*/ 603647 w 1233632"/>
                  <a:gd name="connsiteY12" fmla="*/ 1768728 h 2180173"/>
                  <a:gd name="connsiteX13" fmla="*/ 502047 w 1233632"/>
                  <a:gd name="connsiteY13" fmla="*/ 1819528 h 2180173"/>
                  <a:gd name="connsiteX14" fmla="*/ 359807 w 1233632"/>
                  <a:gd name="connsiteY14" fmla="*/ 1829688 h 2180173"/>
                  <a:gd name="connsiteX15" fmla="*/ 298847 w 1233632"/>
                  <a:gd name="connsiteY15" fmla="*/ 1829688 h 2180173"/>
                  <a:gd name="connsiteX16" fmla="*/ 237887 w 1233632"/>
                  <a:gd name="connsiteY16" fmla="*/ 1799208 h 2180173"/>
                  <a:gd name="connsiteX17" fmla="*/ 95647 w 1233632"/>
                  <a:gd name="connsiteY17" fmla="*/ 1819528 h 2180173"/>
                  <a:gd name="connsiteX18" fmla="*/ 4207 w 1233632"/>
                  <a:gd name="connsiteY18" fmla="*/ 1880488 h 2180173"/>
                  <a:gd name="connsiteX19" fmla="*/ 24527 w 1233632"/>
                  <a:gd name="connsiteY19" fmla="*/ 2043048 h 2180173"/>
                  <a:gd name="connsiteX20" fmla="*/ 105807 w 1233632"/>
                  <a:gd name="connsiteY20" fmla="*/ 2175128 h 2180173"/>
                  <a:gd name="connsiteX21" fmla="*/ 136287 w 1233632"/>
                  <a:gd name="connsiteY21" fmla="*/ 2154808 h 2180173"/>
                  <a:gd name="connsiteX22" fmla="*/ 227727 w 1233632"/>
                  <a:gd name="connsiteY22" fmla="*/ 2175128 h 2180173"/>
                  <a:gd name="connsiteX23" fmla="*/ 390287 w 1233632"/>
                  <a:gd name="connsiteY23" fmla="*/ 2093848 h 2180173"/>
                  <a:gd name="connsiteX24" fmla="*/ 441087 w 1233632"/>
                  <a:gd name="connsiteY24" fmla="*/ 2073528 h 2180173"/>
                  <a:gd name="connsiteX25" fmla="*/ 522367 w 1233632"/>
                  <a:gd name="connsiteY25" fmla="*/ 2063368 h 2180173"/>
                  <a:gd name="connsiteX26" fmla="*/ 603647 w 1233632"/>
                  <a:gd name="connsiteY26" fmla="*/ 2083688 h 2180173"/>
                  <a:gd name="connsiteX27" fmla="*/ 684927 w 1233632"/>
                  <a:gd name="connsiteY27" fmla="*/ 2104008 h 2180173"/>
                  <a:gd name="connsiteX28" fmla="*/ 766207 w 1233632"/>
                  <a:gd name="connsiteY28" fmla="*/ 2134488 h 2180173"/>
                  <a:gd name="connsiteX29" fmla="*/ 837327 w 1233632"/>
                  <a:gd name="connsiteY29" fmla="*/ 2164968 h 2180173"/>
                  <a:gd name="connsiteX30" fmla="*/ 908447 w 1233632"/>
                  <a:gd name="connsiteY30" fmla="*/ 2164968 h 2180173"/>
                  <a:gd name="connsiteX31" fmla="*/ 969407 w 1233632"/>
                  <a:gd name="connsiteY31" fmla="*/ 2124328 h 2180173"/>
                  <a:gd name="connsiteX32" fmla="*/ 1048122 w 1233632"/>
                  <a:gd name="connsiteY32" fmla="*/ 2063270 h 2180173"/>
                  <a:gd name="connsiteX33" fmla="*/ 1144592 w 1233632"/>
                  <a:gd name="connsiteY33" fmla="*/ 1863916 h 2180173"/>
                  <a:gd name="connsiteX34" fmla="*/ 1186515 w 1233632"/>
                  <a:gd name="connsiteY34" fmla="*/ 1659434 h 2180173"/>
                  <a:gd name="connsiteX35" fmla="*/ 1223308 w 1233632"/>
                  <a:gd name="connsiteY35" fmla="*/ 1396556 h 2180173"/>
                  <a:gd name="connsiteX36" fmla="*/ 1233393 w 1233632"/>
                  <a:gd name="connsiteY36" fmla="*/ 1238842 h 2180173"/>
                  <a:gd name="connsiteX37" fmla="*/ 1228438 w 1233632"/>
                  <a:gd name="connsiteY37" fmla="*/ 994102 h 2180173"/>
                  <a:gd name="connsiteX38" fmla="*/ 1206836 w 1233632"/>
                  <a:gd name="connsiteY38" fmla="*/ 761704 h 2180173"/>
                  <a:gd name="connsiteX39" fmla="*/ 1175073 w 1233632"/>
                  <a:gd name="connsiteY39" fmla="*/ 512735 h 2180173"/>
                  <a:gd name="connsiteX40" fmla="*/ 1130586 w 1233632"/>
                  <a:gd name="connsiteY40" fmla="*/ 301940 h 2180173"/>
                  <a:gd name="connsiteX41" fmla="*/ 1081068 w 1233632"/>
                  <a:gd name="connsiteY41" fmla="*/ 116495 h 2180173"/>
                  <a:gd name="connsiteX42" fmla="*/ 1012513 w 1233632"/>
                  <a:gd name="connsiteY42" fmla="*/ 28803 h 2180173"/>
                  <a:gd name="connsiteX43" fmla="*/ 963727 w 1233632"/>
                  <a:gd name="connsiteY43" fmla="*/ 50008 h 2180173"/>
                  <a:gd name="connsiteX44" fmla="*/ 821911 w 1233632"/>
                  <a:gd name="connsiteY44" fmla="*/ 46447 h 2180173"/>
                  <a:gd name="connsiteX45" fmla="*/ 738398 w 1233632"/>
                  <a:gd name="connsiteY45" fmla="*/ 42182 h 2180173"/>
                  <a:gd name="connsiteX46" fmla="*/ 674767 w 1233632"/>
                  <a:gd name="connsiteY46" fmla="*/ 11048 h 2180173"/>
                  <a:gd name="connsiteX0" fmla="*/ 674767 w 1233632"/>
                  <a:gd name="connsiteY0" fmla="*/ 11189 h 2180314"/>
                  <a:gd name="connsiteX1" fmla="*/ 654447 w 1233632"/>
                  <a:gd name="connsiteY1" fmla="*/ 255029 h 2180314"/>
                  <a:gd name="connsiteX2" fmla="*/ 674767 w 1233632"/>
                  <a:gd name="connsiteY2" fmla="*/ 478549 h 2180314"/>
                  <a:gd name="connsiteX3" fmla="*/ 695087 w 1233632"/>
                  <a:gd name="connsiteY3" fmla="*/ 620789 h 2180314"/>
                  <a:gd name="connsiteX4" fmla="*/ 715407 w 1233632"/>
                  <a:gd name="connsiteY4" fmla="*/ 752869 h 2180314"/>
                  <a:gd name="connsiteX5" fmla="*/ 756047 w 1233632"/>
                  <a:gd name="connsiteY5" fmla="*/ 925589 h 2180314"/>
                  <a:gd name="connsiteX6" fmla="*/ 776367 w 1233632"/>
                  <a:gd name="connsiteY6" fmla="*/ 1027189 h 2180314"/>
                  <a:gd name="connsiteX7" fmla="*/ 786527 w 1233632"/>
                  <a:gd name="connsiteY7" fmla="*/ 1108469 h 2180314"/>
                  <a:gd name="connsiteX8" fmla="*/ 796687 w 1233632"/>
                  <a:gd name="connsiteY8" fmla="*/ 1240549 h 2180314"/>
                  <a:gd name="connsiteX9" fmla="*/ 796687 w 1233632"/>
                  <a:gd name="connsiteY9" fmla="*/ 1403109 h 2180314"/>
                  <a:gd name="connsiteX10" fmla="*/ 763643 w 1233632"/>
                  <a:gd name="connsiteY10" fmla="*/ 1545349 h 2180314"/>
                  <a:gd name="connsiteX11" fmla="*/ 695087 w 1233632"/>
                  <a:gd name="connsiteY11" fmla="*/ 1677429 h 2180314"/>
                  <a:gd name="connsiteX12" fmla="*/ 603647 w 1233632"/>
                  <a:gd name="connsiteY12" fmla="*/ 1768869 h 2180314"/>
                  <a:gd name="connsiteX13" fmla="*/ 502047 w 1233632"/>
                  <a:gd name="connsiteY13" fmla="*/ 1819669 h 2180314"/>
                  <a:gd name="connsiteX14" fmla="*/ 359807 w 1233632"/>
                  <a:gd name="connsiteY14" fmla="*/ 1829829 h 2180314"/>
                  <a:gd name="connsiteX15" fmla="*/ 298847 w 1233632"/>
                  <a:gd name="connsiteY15" fmla="*/ 1829829 h 2180314"/>
                  <a:gd name="connsiteX16" fmla="*/ 237887 w 1233632"/>
                  <a:gd name="connsiteY16" fmla="*/ 1799349 h 2180314"/>
                  <a:gd name="connsiteX17" fmla="*/ 95647 w 1233632"/>
                  <a:gd name="connsiteY17" fmla="*/ 1819669 h 2180314"/>
                  <a:gd name="connsiteX18" fmla="*/ 4207 w 1233632"/>
                  <a:gd name="connsiteY18" fmla="*/ 1880629 h 2180314"/>
                  <a:gd name="connsiteX19" fmla="*/ 24527 w 1233632"/>
                  <a:gd name="connsiteY19" fmla="*/ 2043189 h 2180314"/>
                  <a:gd name="connsiteX20" fmla="*/ 105807 w 1233632"/>
                  <a:gd name="connsiteY20" fmla="*/ 2175269 h 2180314"/>
                  <a:gd name="connsiteX21" fmla="*/ 136287 w 1233632"/>
                  <a:gd name="connsiteY21" fmla="*/ 2154949 h 2180314"/>
                  <a:gd name="connsiteX22" fmla="*/ 227727 w 1233632"/>
                  <a:gd name="connsiteY22" fmla="*/ 2175269 h 2180314"/>
                  <a:gd name="connsiteX23" fmla="*/ 390287 w 1233632"/>
                  <a:gd name="connsiteY23" fmla="*/ 2093989 h 2180314"/>
                  <a:gd name="connsiteX24" fmla="*/ 441087 w 1233632"/>
                  <a:gd name="connsiteY24" fmla="*/ 2073669 h 2180314"/>
                  <a:gd name="connsiteX25" fmla="*/ 522367 w 1233632"/>
                  <a:gd name="connsiteY25" fmla="*/ 2063509 h 2180314"/>
                  <a:gd name="connsiteX26" fmla="*/ 603647 w 1233632"/>
                  <a:gd name="connsiteY26" fmla="*/ 2083829 h 2180314"/>
                  <a:gd name="connsiteX27" fmla="*/ 684927 w 1233632"/>
                  <a:gd name="connsiteY27" fmla="*/ 2104149 h 2180314"/>
                  <a:gd name="connsiteX28" fmla="*/ 766207 w 1233632"/>
                  <a:gd name="connsiteY28" fmla="*/ 2134629 h 2180314"/>
                  <a:gd name="connsiteX29" fmla="*/ 837327 w 1233632"/>
                  <a:gd name="connsiteY29" fmla="*/ 2165109 h 2180314"/>
                  <a:gd name="connsiteX30" fmla="*/ 908447 w 1233632"/>
                  <a:gd name="connsiteY30" fmla="*/ 2165109 h 2180314"/>
                  <a:gd name="connsiteX31" fmla="*/ 969407 w 1233632"/>
                  <a:gd name="connsiteY31" fmla="*/ 2124469 h 2180314"/>
                  <a:gd name="connsiteX32" fmla="*/ 1048122 w 1233632"/>
                  <a:gd name="connsiteY32" fmla="*/ 2063411 h 2180314"/>
                  <a:gd name="connsiteX33" fmla="*/ 1144592 w 1233632"/>
                  <a:gd name="connsiteY33" fmla="*/ 1864057 h 2180314"/>
                  <a:gd name="connsiteX34" fmla="*/ 1186515 w 1233632"/>
                  <a:gd name="connsiteY34" fmla="*/ 1659575 h 2180314"/>
                  <a:gd name="connsiteX35" fmla="*/ 1223308 w 1233632"/>
                  <a:gd name="connsiteY35" fmla="*/ 1396697 h 2180314"/>
                  <a:gd name="connsiteX36" fmla="*/ 1233393 w 1233632"/>
                  <a:gd name="connsiteY36" fmla="*/ 1238983 h 2180314"/>
                  <a:gd name="connsiteX37" fmla="*/ 1228438 w 1233632"/>
                  <a:gd name="connsiteY37" fmla="*/ 994243 h 2180314"/>
                  <a:gd name="connsiteX38" fmla="*/ 1206836 w 1233632"/>
                  <a:gd name="connsiteY38" fmla="*/ 761845 h 2180314"/>
                  <a:gd name="connsiteX39" fmla="*/ 1175073 w 1233632"/>
                  <a:gd name="connsiteY39" fmla="*/ 512876 h 2180314"/>
                  <a:gd name="connsiteX40" fmla="*/ 1130586 w 1233632"/>
                  <a:gd name="connsiteY40" fmla="*/ 302081 h 2180314"/>
                  <a:gd name="connsiteX41" fmla="*/ 1081068 w 1233632"/>
                  <a:gd name="connsiteY41" fmla="*/ 116636 h 2180314"/>
                  <a:gd name="connsiteX42" fmla="*/ 1012513 w 1233632"/>
                  <a:gd name="connsiteY42" fmla="*/ 28944 h 2180314"/>
                  <a:gd name="connsiteX43" fmla="*/ 963727 w 1233632"/>
                  <a:gd name="connsiteY43" fmla="*/ 50149 h 2180314"/>
                  <a:gd name="connsiteX44" fmla="*/ 915511 w 1233632"/>
                  <a:gd name="connsiteY44" fmla="*/ 53788 h 2180314"/>
                  <a:gd name="connsiteX45" fmla="*/ 738398 w 1233632"/>
                  <a:gd name="connsiteY45" fmla="*/ 42323 h 2180314"/>
                  <a:gd name="connsiteX46" fmla="*/ 674767 w 1233632"/>
                  <a:gd name="connsiteY46" fmla="*/ 11189 h 2180314"/>
                  <a:gd name="connsiteX0" fmla="*/ 674767 w 1233632"/>
                  <a:gd name="connsiteY0" fmla="*/ 11189 h 2180314"/>
                  <a:gd name="connsiteX1" fmla="*/ 654447 w 1233632"/>
                  <a:gd name="connsiteY1" fmla="*/ 255029 h 2180314"/>
                  <a:gd name="connsiteX2" fmla="*/ 674767 w 1233632"/>
                  <a:gd name="connsiteY2" fmla="*/ 478549 h 2180314"/>
                  <a:gd name="connsiteX3" fmla="*/ 695087 w 1233632"/>
                  <a:gd name="connsiteY3" fmla="*/ 620789 h 2180314"/>
                  <a:gd name="connsiteX4" fmla="*/ 715407 w 1233632"/>
                  <a:gd name="connsiteY4" fmla="*/ 752869 h 2180314"/>
                  <a:gd name="connsiteX5" fmla="*/ 756047 w 1233632"/>
                  <a:gd name="connsiteY5" fmla="*/ 925589 h 2180314"/>
                  <a:gd name="connsiteX6" fmla="*/ 776367 w 1233632"/>
                  <a:gd name="connsiteY6" fmla="*/ 1027189 h 2180314"/>
                  <a:gd name="connsiteX7" fmla="*/ 786527 w 1233632"/>
                  <a:gd name="connsiteY7" fmla="*/ 1108469 h 2180314"/>
                  <a:gd name="connsiteX8" fmla="*/ 796687 w 1233632"/>
                  <a:gd name="connsiteY8" fmla="*/ 1240549 h 2180314"/>
                  <a:gd name="connsiteX9" fmla="*/ 796687 w 1233632"/>
                  <a:gd name="connsiteY9" fmla="*/ 1403109 h 2180314"/>
                  <a:gd name="connsiteX10" fmla="*/ 763643 w 1233632"/>
                  <a:gd name="connsiteY10" fmla="*/ 1545349 h 2180314"/>
                  <a:gd name="connsiteX11" fmla="*/ 695087 w 1233632"/>
                  <a:gd name="connsiteY11" fmla="*/ 1677429 h 2180314"/>
                  <a:gd name="connsiteX12" fmla="*/ 603647 w 1233632"/>
                  <a:gd name="connsiteY12" fmla="*/ 1768869 h 2180314"/>
                  <a:gd name="connsiteX13" fmla="*/ 502047 w 1233632"/>
                  <a:gd name="connsiteY13" fmla="*/ 1819669 h 2180314"/>
                  <a:gd name="connsiteX14" fmla="*/ 359807 w 1233632"/>
                  <a:gd name="connsiteY14" fmla="*/ 1829829 h 2180314"/>
                  <a:gd name="connsiteX15" fmla="*/ 298847 w 1233632"/>
                  <a:gd name="connsiteY15" fmla="*/ 1829829 h 2180314"/>
                  <a:gd name="connsiteX16" fmla="*/ 237887 w 1233632"/>
                  <a:gd name="connsiteY16" fmla="*/ 1799349 h 2180314"/>
                  <a:gd name="connsiteX17" fmla="*/ 95647 w 1233632"/>
                  <a:gd name="connsiteY17" fmla="*/ 1819669 h 2180314"/>
                  <a:gd name="connsiteX18" fmla="*/ 4207 w 1233632"/>
                  <a:gd name="connsiteY18" fmla="*/ 1880629 h 2180314"/>
                  <a:gd name="connsiteX19" fmla="*/ 24527 w 1233632"/>
                  <a:gd name="connsiteY19" fmla="*/ 2043189 h 2180314"/>
                  <a:gd name="connsiteX20" fmla="*/ 105807 w 1233632"/>
                  <a:gd name="connsiteY20" fmla="*/ 2175269 h 2180314"/>
                  <a:gd name="connsiteX21" fmla="*/ 136287 w 1233632"/>
                  <a:gd name="connsiteY21" fmla="*/ 2154949 h 2180314"/>
                  <a:gd name="connsiteX22" fmla="*/ 227727 w 1233632"/>
                  <a:gd name="connsiteY22" fmla="*/ 2175269 h 2180314"/>
                  <a:gd name="connsiteX23" fmla="*/ 390287 w 1233632"/>
                  <a:gd name="connsiteY23" fmla="*/ 2093989 h 2180314"/>
                  <a:gd name="connsiteX24" fmla="*/ 441087 w 1233632"/>
                  <a:gd name="connsiteY24" fmla="*/ 2073669 h 2180314"/>
                  <a:gd name="connsiteX25" fmla="*/ 522367 w 1233632"/>
                  <a:gd name="connsiteY25" fmla="*/ 2063509 h 2180314"/>
                  <a:gd name="connsiteX26" fmla="*/ 603647 w 1233632"/>
                  <a:gd name="connsiteY26" fmla="*/ 2083829 h 2180314"/>
                  <a:gd name="connsiteX27" fmla="*/ 684927 w 1233632"/>
                  <a:gd name="connsiteY27" fmla="*/ 2104149 h 2180314"/>
                  <a:gd name="connsiteX28" fmla="*/ 766207 w 1233632"/>
                  <a:gd name="connsiteY28" fmla="*/ 2134629 h 2180314"/>
                  <a:gd name="connsiteX29" fmla="*/ 837327 w 1233632"/>
                  <a:gd name="connsiteY29" fmla="*/ 2165109 h 2180314"/>
                  <a:gd name="connsiteX30" fmla="*/ 908447 w 1233632"/>
                  <a:gd name="connsiteY30" fmla="*/ 2165109 h 2180314"/>
                  <a:gd name="connsiteX31" fmla="*/ 969407 w 1233632"/>
                  <a:gd name="connsiteY31" fmla="*/ 2124469 h 2180314"/>
                  <a:gd name="connsiteX32" fmla="*/ 1048122 w 1233632"/>
                  <a:gd name="connsiteY32" fmla="*/ 2063411 h 2180314"/>
                  <a:gd name="connsiteX33" fmla="*/ 1144592 w 1233632"/>
                  <a:gd name="connsiteY33" fmla="*/ 1864057 h 2180314"/>
                  <a:gd name="connsiteX34" fmla="*/ 1186515 w 1233632"/>
                  <a:gd name="connsiteY34" fmla="*/ 1659575 h 2180314"/>
                  <a:gd name="connsiteX35" fmla="*/ 1223308 w 1233632"/>
                  <a:gd name="connsiteY35" fmla="*/ 1396697 h 2180314"/>
                  <a:gd name="connsiteX36" fmla="*/ 1233393 w 1233632"/>
                  <a:gd name="connsiteY36" fmla="*/ 1238983 h 2180314"/>
                  <a:gd name="connsiteX37" fmla="*/ 1228438 w 1233632"/>
                  <a:gd name="connsiteY37" fmla="*/ 994243 h 2180314"/>
                  <a:gd name="connsiteX38" fmla="*/ 1206836 w 1233632"/>
                  <a:gd name="connsiteY38" fmla="*/ 761845 h 2180314"/>
                  <a:gd name="connsiteX39" fmla="*/ 1175073 w 1233632"/>
                  <a:gd name="connsiteY39" fmla="*/ 512876 h 2180314"/>
                  <a:gd name="connsiteX40" fmla="*/ 1130586 w 1233632"/>
                  <a:gd name="connsiteY40" fmla="*/ 302081 h 2180314"/>
                  <a:gd name="connsiteX41" fmla="*/ 1081068 w 1233632"/>
                  <a:gd name="connsiteY41" fmla="*/ 116636 h 2180314"/>
                  <a:gd name="connsiteX42" fmla="*/ 1012513 w 1233632"/>
                  <a:gd name="connsiteY42" fmla="*/ 28944 h 2180314"/>
                  <a:gd name="connsiteX43" fmla="*/ 963727 w 1233632"/>
                  <a:gd name="connsiteY43" fmla="*/ 50149 h 2180314"/>
                  <a:gd name="connsiteX44" fmla="*/ 915511 w 1233632"/>
                  <a:gd name="connsiteY44" fmla="*/ 53788 h 2180314"/>
                  <a:gd name="connsiteX45" fmla="*/ 837967 w 1233632"/>
                  <a:gd name="connsiteY45" fmla="*/ 48549 h 2180314"/>
                  <a:gd name="connsiteX46" fmla="*/ 738398 w 1233632"/>
                  <a:gd name="connsiteY46" fmla="*/ 42323 h 2180314"/>
                  <a:gd name="connsiteX47" fmla="*/ 674767 w 1233632"/>
                  <a:gd name="connsiteY47" fmla="*/ 11189 h 2180314"/>
                  <a:gd name="connsiteX0" fmla="*/ 674767 w 1233632"/>
                  <a:gd name="connsiteY0" fmla="*/ 11189 h 2180314"/>
                  <a:gd name="connsiteX1" fmla="*/ 654447 w 1233632"/>
                  <a:gd name="connsiteY1" fmla="*/ 255029 h 2180314"/>
                  <a:gd name="connsiteX2" fmla="*/ 674767 w 1233632"/>
                  <a:gd name="connsiteY2" fmla="*/ 478549 h 2180314"/>
                  <a:gd name="connsiteX3" fmla="*/ 695087 w 1233632"/>
                  <a:gd name="connsiteY3" fmla="*/ 620789 h 2180314"/>
                  <a:gd name="connsiteX4" fmla="*/ 715407 w 1233632"/>
                  <a:gd name="connsiteY4" fmla="*/ 752869 h 2180314"/>
                  <a:gd name="connsiteX5" fmla="*/ 756047 w 1233632"/>
                  <a:gd name="connsiteY5" fmla="*/ 925589 h 2180314"/>
                  <a:gd name="connsiteX6" fmla="*/ 776367 w 1233632"/>
                  <a:gd name="connsiteY6" fmla="*/ 1027189 h 2180314"/>
                  <a:gd name="connsiteX7" fmla="*/ 786527 w 1233632"/>
                  <a:gd name="connsiteY7" fmla="*/ 1108469 h 2180314"/>
                  <a:gd name="connsiteX8" fmla="*/ 796687 w 1233632"/>
                  <a:gd name="connsiteY8" fmla="*/ 1240549 h 2180314"/>
                  <a:gd name="connsiteX9" fmla="*/ 796687 w 1233632"/>
                  <a:gd name="connsiteY9" fmla="*/ 1403109 h 2180314"/>
                  <a:gd name="connsiteX10" fmla="*/ 763643 w 1233632"/>
                  <a:gd name="connsiteY10" fmla="*/ 1545349 h 2180314"/>
                  <a:gd name="connsiteX11" fmla="*/ 695087 w 1233632"/>
                  <a:gd name="connsiteY11" fmla="*/ 1677429 h 2180314"/>
                  <a:gd name="connsiteX12" fmla="*/ 603647 w 1233632"/>
                  <a:gd name="connsiteY12" fmla="*/ 1768869 h 2180314"/>
                  <a:gd name="connsiteX13" fmla="*/ 502047 w 1233632"/>
                  <a:gd name="connsiteY13" fmla="*/ 1819669 h 2180314"/>
                  <a:gd name="connsiteX14" fmla="*/ 359807 w 1233632"/>
                  <a:gd name="connsiteY14" fmla="*/ 1829829 h 2180314"/>
                  <a:gd name="connsiteX15" fmla="*/ 298847 w 1233632"/>
                  <a:gd name="connsiteY15" fmla="*/ 1829829 h 2180314"/>
                  <a:gd name="connsiteX16" fmla="*/ 237887 w 1233632"/>
                  <a:gd name="connsiteY16" fmla="*/ 1799349 h 2180314"/>
                  <a:gd name="connsiteX17" fmla="*/ 95647 w 1233632"/>
                  <a:gd name="connsiteY17" fmla="*/ 1819669 h 2180314"/>
                  <a:gd name="connsiteX18" fmla="*/ 4207 w 1233632"/>
                  <a:gd name="connsiteY18" fmla="*/ 1880629 h 2180314"/>
                  <a:gd name="connsiteX19" fmla="*/ 24527 w 1233632"/>
                  <a:gd name="connsiteY19" fmla="*/ 2043189 h 2180314"/>
                  <a:gd name="connsiteX20" fmla="*/ 105807 w 1233632"/>
                  <a:gd name="connsiteY20" fmla="*/ 2175269 h 2180314"/>
                  <a:gd name="connsiteX21" fmla="*/ 136287 w 1233632"/>
                  <a:gd name="connsiteY21" fmla="*/ 2154949 h 2180314"/>
                  <a:gd name="connsiteX22" fmla="*/ 227727 w 1233632"/>
                  <a:gd name="connsiteY22" fmla="*/ 2175269 h 2180314"/>
                  <a:gd name="connsiteX23" fmla="*/ 390287 w 1233632"/>
                  <a:gd name="connsiteY23" fmla="*/ 2093989 h 2180314"/>
                  <a:gd name="connsiteX24" fmla="*/ 441087 w 1233632"/>
                  <a:gd name="connsiteY24" fmla="*/ 2073669 h 2180314"/>
                  <a:gd name="connsiteX25" fmla="*/ 522367 w 1233632"/>
                  <a:gd name="connsiteY25" fmla="*/ 2063509 h 2180314"/>
                  <a:gd name="connsiteX26" fmla="*/ 603647 w 1233632"/>
                  <a:gd name="connsiteY26" fmla="*/ 2083829 h 2180314"/>
                  <a:gd name="connsiteX27" fmla="*/ 684927 w 1233632"/>
                  <a:gd name="connsiteY27" fmla="*/ 2104149 h 2180314"/>
                  <a:gd name="connsiteX28" fmla="*/ 766207 w 1233632"/>
                  <a:gd name="connsiteY28" fmla="*/ 2134629 h 2180314"/>
                  <a:gd name="connsiteX29" fmla="*/ 837327 w 1233632"/>
                  <a:gd name="connsiteY29" fmla="*/ 2165109 h 2180314"/>
                  <a:gd name="connsiteX30" fmla="*/ 908447 w 1233632"/>
                  <a:gd name="connsiteY30" fmla="*/ 2165109 h 2180314"/>
                  <a:gd name="connsiteX31" fmla="*/ 969407 w 1233632"/>
                  <a:gd name="connsiteY31" fmla="*/ 2124469 h 2180314"/>
                  <a:gd name="connsiteX32" fmla="*/ 1048122 w 1233632"/>
                  <a:gd name="connsiteY32" fmla="*/ 2063411 h 2180314"/>
                  <a:gd name="connsiteX33" fmla="*/ 1144592 w 1233632"/>
                  <a:gd name="connsiteY33" fmla="*/ 1864057 h 2180314"/>
                  <a:gd name="connsiteX34" fmla="*/ 1186515 w 1233632"/>
                  <a:gd name="connsiteY34" fmla="*/ 1659575 h 2180314"/>
                  <a:gd name="connsiteX35" fmla="*/ 1223308 w 1233632"/>
                  <a:gd name="connsiteY35" fmla="*/ 1396697 h 2180314"/>
                  <a:gd name="connsiteX36" fmla="*/ 1233393 w 1233632"/>
                  <a:gd name="connsiteY36" fmla="*/ 1238983 h 2180314"/>
                  <a:gd name="connsiteX37" fmla="*/ 1228438 w 1233632"/>
                  <a:gd name="connsiteY37" fmla="*/ 994243 h 2180314"/>
                  <a:gd name="connsiteX38" fmla="*/ 1206836 w 1233632"/>
                  <a:gd name="connsiteY38" fmla="*/ 761845 h 2180314"/>
                  <a:gd name="connsiteX39" fmla="*/ 1175073 w 1233632"/>
                  <a:gd name="connsiteY39" fmla="*/ 512876 h 2180314"/>
                  <a:gd name="connsiteX40" fmla="*/ 1130586 w 1233632"/>
                  <a:gd name="connsiteY40" fmla="*/ 302081 h 2180314"/>
                  <a:gd name="connsiteX41" fmla="*/ 1081068 w 1233632"/>
                  <a:gd name="connsiteY41" fmla="*/ 116636 h 2180314"/>
                  <a:gd name="connsiteX42" fmla="*/ 1012513 w 1233632"/>
                  <a:gd name="connsiteY42" fmla="*/ 28944 h 2180314"/>
                  <a:gd name="connsiteX43" fmla="*/ 963727 w 1233632"/>
                  <a:gd name="connsiteY43" fmla="*/ 50149 h 2180314"/>
                  <a:gd name="connsiteX44" fmla="*/ 915511 w 1233632"/>
                  <a:gd name="connsiteY44" fmla="*/ 53788 h 2180314"/>
                  <a:gd name="connsiteX45" fmla="*/ 837967 w 1233632"/>
                  <a:gd name="connsiteY45" fmla="*/ 48549 h 2180314"/>
                  <a:gd name="connsiteX46" fmla="*/ 738398 w 1233632"/>
                  <a:gd name="connsiteY46" fmla="*/ 42323 h 2180314"/>
                  <a:gd name="connsiteX47" fmla="*/ 674767 w 1233632"/>
                  <a:gd name="connsiteY47" fmla="*/ 11189 h 2180314"/>
                  <a:gd name="connsiteX0" fmla="*/ 674767 w 1233632"/>
                  <a:gd name="connsiteY0" fmla="*/ 15950 h 2185075"/>
                  <a:gd name="connsiteX1" fmla="*/ 654447 w 1233632"/>
                  <a:gd name="connsiteY1" fmla="*/ 259790 h 2185075"/>
                  <a:gd name="connsiteX2" fmla="*/ 674767 w 1233632"/>
                  <a:gd name="connsiteY2" fmla="*/ 483310 h 2185075"/>
                  <a:gd name="connsiteX3" fmla="*/ 695087 w 1233632"/>
                  <a:gd name="connsiteY3" fmla="*/ 625550 h 2185075"/>
                  <a:gd name="connsiteX4" fmla="*/ 715407 w 1233632"/>
                  <a:gd name="connsiteY4" fmla="*/ 757630 h 2185075"/>
                  <a:gd name="connsiteX5" fmla="*/ 756047 w 1233632"/>
                  <a:gd name="connsiteY5" fmla="*/ 930350 h 2185075"/>
                  <a:gd name="connsiteX6" fmla="*/ 776367 w 1233632"/>
                  <a:gd name="connsiteY6" fmla="*/ 1031950 h 2185075"/>
                  <a:gd name="connsiteX7" fmla="*/ 786527 w 1233632"/>
                  <a:gd name="connsiteY7" fmla="*/ 1113230 h 2185075"/>
                  <a:gd name="connsiteX8" fmla="*/ 796687 w 1233632"/>
                  <a:gd name="connsiteY8" fmla="*/ 1245310 h 2185075"/>
                  <a:gd name="connsiteX9" fmla="*/ 796687 w 1233632"/>
                  <a:gd name="connsiteY9" fmla="*/ 1407870 h 2185075"/>
                  <a:gd name="connsiteX10" fmla="*/ 763643 w 1233632"/>
                  <a:gd name="connsiteY10" fmla="*/ 1550110 h 2185075"/>
                  <a:gd name="connsiteX11" fmla="*/ 695087 w 1233632"/>
                  <a:gd name="connsiteY11" fmla="*/ 1682190 h 2185075"/>
                  <a:gd name="connsiteX12" fmla="*/ 603647 w 1233632"/>
                  <a:gd name="connsiteY12" fmla="*/ 1773630 h 2185075"/>
                  <a:gd name="connsiteX13" fmla="*/ 502047 w 1233632"/>
                  <a:gd name="connsiteY13" fmla="*/ 1824430 h 2185075"/>
                  <a:gd name="connsiteX14" fmla="*/ 359807 w 1233632"/>
                  <a:gd name="connsiteY14" fmla="*/ 1834590 h 2185075"/>
                  <a:gd name="connsiteX15" fmla="*/ 298847 w 1233632"/>
                  <a:gd name="connsiteY15" fmla="*/ 1834590 h 2185075"/>
                  <a:gd name="connsiteX16" fmla="*/ 237887 w 1233632"/>
                  <a:gd name="connsiteY16" fmla="*/ 1804110 h 2185075"/>
                  <a:gd name="connsiteX17" fmla="*/ 95647 w 1233632"/>
                  <a:gd name="connsiteY17" fmla="*/ 1824430 h 2185075"/>
                  <a:gd name="connsiteX18" fmla="*/ 4207 w 1233632"/>
                  <a:gd name="connsiteY18" fmla="*/ 1885390 h 2185075"/>
                  <a:gd name="connsiteX19" fmla="*/ 24527 w 1233632"/>
                  <a:gd name="connsiteY19" fmla="*/ 2047950 h 2185075"/>
                  <a:gd name="connsiteX20" fmla="*/ 105807 w 1233632"/>
                  <a:gd name="connsiteY20" fmla="*/ 2180030 h 2185075"/>
                  <a:gd name="connsiteX21" fmla="*/ 136287 w 1233632"/>
                  <a:gd name="connsiteY21" fmla="*/ 2159710 h 2185075"/>
                  <a:gd name="connsiteX22" fmla="*/ 227727 w 1233632"/>
                  <a:gd name="connsiteY22" fmla="*/ 2180030 h 2185075"/>
                  <a:gd name="connsiteX23" fmla="*/ 390287 w 1233632"/>
                  <a:gd name="connsiteY23" fmla="*/ 2098750 h 2185075"/>
                  <a:gd name="connsiteX24" fmla="*/ 441087 w 1233632"/>
                  <a:gd name="connsiteY24" fmla="*/ 2078430 h 2185075"/>
                  <a:gd name="connsiteX25" fmla="*/ 522367 w 1233632"/>
                  <a:gd name="connsiteY25" fmla="*/ 2068270 h 2185075"/>
                  <a:gd name="connsiteX26" fmla="*/ 603647 w 1233632"/>
                  <a:gd name="connsiteY26" fmla="*/ 2088590 h 2185075"/>
                  <a:gd name="connsiteX27" fmla="*/ 684927 w 1233632"/>
                  <a:gd name="connsiteY27" fmla="*/ 2108910 h 2185075"/>
                  <a:gd name="connsiteX28" fmla="*/ 766207 w 1233632"/>
                  <a:gd name="connsiteY28" fmla="*/ 2139390 h 2185075"/>
                  <a:gd name="connsiteX29" fmla="*/ 837327 w 1233632"/>
                  <a:gd name="connsiteY29" fmla="*/ 2169870 h 2185075"/>
                  <a:gd name="connsiteX30" fmla="*/ 908447 w 1233632"/>
                  <a:gd name="connsiteY30" fmla="*/ 2169870 h 2185075"/>
                  <a:gd name="connsiteX31" fmla="*/ 969407 w 1233632"/>
                  <a:gd name="connsiteY31" fmla="*/ 2129230 h 2185075"/>
                  <a:gd name="connsiteX32" fmla="*/ 1048122 w 1233632"/>
                  <a:gd name="connsiteY32" fmla="*/ 2068172 h 2185075"/>
                  <a:gd name="connsiteX33" fmla="*/ 1144592 w 1233632"/>
                  <a:gd name="connsiteY33" fmla="*/ 1868818 h 2185075"/>
                  <a:gd name="connsiteX34" fmla="*/ 1186515 w 1233632"/>
                  <a:gd name="connsiteY34" fmla="*/ 1664336 h 2185075"/>
                  <a:gd name="connsiteX35" fmla="*/ 1223308 w 1233632"/>
                  <a:gd name="connsiteY35" fmla="*/ 1401458 h 2185075"/>
                  <a:gd name="connsiteX36" fmla="*/ 1233393 w 1233632"/>
                  <a:gd name="connsiteY36" fmla="*/ 1243744 h 2185075"/>
                  <a:gd name="connsiteX37" fmla="*/ 1228438 w 1233632"/>
                  <a:gd name="connsiteY37" fmla="*/ 999004 h 2185075"/>
                  <a:gd name="connsiteX38" fmla="*/ 1206836 w 1233632"/>
                  <a:gd name="connsiteY38" fmla="*/ 766606 h 2185075"/>
                  <a:gd name="connsiteX39" fmla="*/ 1175073 w 1233632"/>
                  <a:gd name="connsiteY39" fmla="*/ 517637 h 2185075"/>
                  <a:gd name="connsiteX40" fmla="*/ 1130586 w 1233632"/>
                  <a:gd name="connsiteY40" fmla="*/ 306842 h 2185075"/>
                  <a:gd name="connsiteX41" fmla="*/ 1081068 w 1233632"/>
                  <a:gd name="connsiteY41" fmla="*/ 121397 h 2185075"/>
                  <a:gd name="connsiteX42" fmla="*/ 1012513 w 1233632"/>
                  <a:gd name="connsiteY42" fmla="*/ 33705 h 2185075"/>
                  <a:gd name="connsiteX43" fmla="*/ 963727 w 1233632"/>
                  <a:gd name="connsiteY43" fmla="*/ 54910 h 2185075"/>
                  <a:gd name="connsiteX44" fmla="*/ 915511 w 1233632"/>
                  <a:gd name="connsiteY44" fmla="*/ 58549 h 2185075"/>
                  <a:gd name="connsiteX45" fmla="*/ 873967 w 1233632"/>
                  <a:gd name="connsiteY45" fmla="*/ 20910 h 2185075"/>
                  <a:gd name="connsiteX46" fmla="*/ 738398 w 1233632"/>
                  <a:gd name="connsiteY46" fmla="*/ 47084 h 2185075"/>
                  <a:gd name="connsiteX47" fmla="*/ 674767 w 1233632"/>
                  <a:gd name="connsiteY47" fmla="*/ 15950 h 2185075"/>
                  <a:gd name="connsiteX0" fmla="*/ 674767 w 1233632"/>
                  <a:gd name="connsiteY0" fmla="*/ 15950 h 2185075"/>
                  <a:gd name="connsiteX1" fmla="*/ 654447 w 1233632"/>
                  <a:gd name="connsiteY1" fmla="*/ 259790 h 2185075"/>
                  <a:gd name="connsiteX2" fmla="*/ 674767 w 1233632"/>
                  <a:gd name="connsiteY2" fmla="*/ 483310 h 2185075"/>
                  <a:gd name="connsiteX3" fmla="*/ 695087 w 1233632"/>
                  <a:gd name="connsiteY3" fmla="*/ 625550 h 2185075"/>
                  <a:gd name="connsiteX4" fmla="*/ 715407 w 1233632"/>
                  <a:gd name="connsiteY4" fmla="*/ 757630 h 2185075"/>
                  <a:gd name="connsiteX5" fmla="*/ 756047 w 1233632"/>
                  <a:gd name="connsiteY5" fmla="*/ 930350 h 2185075"/>
                  <a:gd name="connsiteX6" fmla="*/ 776367 w 1233632"/>
                  <a:gd name="connsiteY6" fmla="*/ 1031950 h 2185075"/>
                  <a:gd name="connsiteX7" fmla="*/ 786527 w 1233632"/>
                  <a:gd name="connsiteY7" fmla="*/ 1113230 h 2185075"/>
                  <a:gd name="connsiteX8" fmla="*/ 796687 w 1233632"/>
                  <a:gd name="connsiteY8" fmla="*/ 1245310 h 2185075"/>
                  <a:gd name="connsiteX9" fmla="*/ 796687 w 1233632"/>
                  <a:gd name="connsiteY9" fmla="*/ 1407870 h 2185075"/>
                  <a:gd name="connsiteX10" fmla="*/ 763643 w 1233632"/>
                  <a:gd name="connsiteY10" fmla="*/ 1550110 h 2185075"/>
                  <a:gd name="connsiteX11" fmla="*/ 695087 w 1233632"/>
                  <a:gd name="connsiteY11" fmla="*/ 1682190 h 2185075"/>
                  <a:gd name="connsiteX12" fmla="*/ 603647 w 1233632"/>
                  <a:gd name="connsiteY12" fmla="*/ 1773630 h 2185075"/>
                  <a:gd name="connsiteX13" fmla="*/ 502047 w 1233632"/>
                  <a:gd name="connsiteY13" fmla="*/ 1824430 h 2185075"/>
                  <a:gd name="connsiteX14" fmla="*/ 359807 w 1233632"/>
                  <a:gd name="connsiteY14" fmla="*/ 1834590 h 2185075"/>
                  <a:gd name="connsiteX15" fmla="*/ 298847 w 1233632"/>
                  <a:gd name="connsiteY15" fmla="*/ 1834590 h 2185075"/>
                  <a:gd name="connsiteX16" fmla="*/ 237887 w 1233632"/>
                  <a:gd name="connsiteY16" fmla="*/ 1804110 h 2185075"/>
                  <a:gd name="connsiteX17" fmla="*/ 95647 w 1233632"/>
                  <a:gd name="connsiteY17" fmla="*/ 1824430 h 2185075"/>
                  <a:gd name="connsiteX18" fmla="*/ 4207 w 1233632"/>
                  <a:gd name="connsiteY18" fmla="*/ 1885390 h 2185075"/>
                  <a:gd name="connsiteX19" fmla="*/ 24527 w 1233632"/>
                  <a:gd name="connsiteY19" fmla="*/ 2047950 h 2185075"/>
                  <a:gd name="connsiteX20" fmla="*/ 105807 w 1233632"/>
                  <a:gd name="connsiteY20" fmla="*/ 2180030 h 2185075"/>
                  <a:gd name="connsiteX21" fmla="*/ 136287 w 1233632"/>
                  <a:gd name="connsiteY21" fmla="*/ 2159710 h 2185075"/>
                  <a:gd name="connsiteX22" fmla="*/ 227727 w 1233632"/>
                  <a:gd name="connsiteY22" fmla="*/ 2180030 h 2185075"/>
                  <a:gd name="connsiteX23" fmla="*/ 390287 w 1233632"/>
                  <a:gd name="connsiteY23" fmla="*/ 2098750 h 2185075"/>
                  <a:gd name="connsiteX24" fmla="*/ 464295 w 1233632"/>
                  <a:gd name="connsiteY24" fmla="*/ 2073788 h 2185075"/>
                  <a:gd name="connsiteX25" fmla="*/ 522367 w 1233632"/>
                  <a:gd name="connsiteY25" fmla="*/ 2068270 h 2185075"/>
                  <a:gd name="connsiteX26" fmla="*/ 603647 w 1233632"/>
                  <a:gd name="connsiteY26" fmla="*/ 2088590 h 2185075"/>
                  <a:gd name="connsiteX27" fmla="*/ 684927 w 1233632"/>
                  <a:gd name="connsiteY27" fmla="*/ 2108910 h 2185075"/>
                  <a:gd name="connsiteX28" fmla="*/ 766207 w 1233632"/>
                  <a:gd name="connsiteY28" fmla="*/ 2139390 h 2185075"/>
                  <a:gd name="connsiteX29" fmla="*/ 837327 w 1233632"/>
                  <a:gd name="connsiteY29" fmla="*/ 2169870 h 2185075"/>
                  <a:gd name="connsiteX30" fmla="*/ 908447 w 1233632"/>
                  <a:gd name="connsiteY30" fmla="*/ 2169870 h 2185075"/>
                  <a:gd name="connsiteX31" fmla="*/ 969407 w 1233632"/>
                  <a:gd name="connsiteY31" fmla="*/ 2129230 h 2185075"/>
                  <a:gd name="connsiteX32" fmla="*/ 1048122 w 1233632"/>
                  <a:gd name="connsiteY32" fmla="*/ 2068172 h 2185075"/>
                  <a:gd name="connsiteX33" fmla="*/ 1144592 w 1233632"/>
                  <a:gd name="connsiteY33" fmla="*/ 1868818 h 2185075"/>
                  <a:gd name="connsiteX34" fmla="*/ 1186515 w 1233632"/>
                  <a:gd name="connsiteY34" fmla="*/ 1664336 h 2185075"/>
                  <a:gd name="connsiteX35" fmla="*/ 1223308 w 1233632"/>
                  <a:gd name="connsiteY35" fmla="*/ 1401458 h 2185075"/>
                  <a:gd name="connsiteX36" fmla="*/ 1233393 w 1233632"/>
                  <a:gd name="connsiteY36" fmla="*/ 1243744 h 2185075"/>
                  <a:gd name="connsiteX37" fmla="*/ 1228438 w 1233632"/>
                  <a:gd name="connsiteY37" fmla="*/ 999004 h 2185075"/>
                  <a:gd name="connsiteX38" fmla="*/ 1206836 w 1233632"/>
                  <a:gd name="connsiteY38" fmla="*/ 766606 h 2185075"/>
                  <a:gd name="connsiteX39" fmla="*/ 1175073 w 1233632"/>
                  <a:gd name="connsiteY39" fmla="*/ 517637 h 2185075"/>
                  <a:gd name="connsiteX40" fmla="*/ 1130586 w 1233632"/>
                  <a:gd name="connsiteY40" fmla="*/ 306842 h 2185075"/>
                  <a:gd name="connsiteX41" fmla="*/ 1081068 w 1233632"/>
                  <a:gd name="connsiteY41" fmla="*/ 121397 h 2185075"/>
                  <a:gd name="connsiteX42" fmla="*/ 1012513 w 1233632"/>
                  <a:gd name="connsiteY42" fmla="*/ 33705 h 2185075"/>
                  <a:gd name="connsiteX43" fmla="*/ 963727 w 1233632"/>
                  <a:gd name="connsiteY43" fmla="*/ 54910 h 2185075"/>
                  <a:gd name="connsiteX44" fmla="*/ 915511 w 1233632"/>
                  <a:gd name="connsiteY44" fmla="*/ 58549 h 2185075"/>
                  <a:gd name="connsiteX45" fmla="*/ 873967 w 1233632"/>
                  <a:gd name="connsiteY45" fmla="*/ 20910 h 2185075"/>
                  <a:gd name="connsiteX46" fmla="*/ 738398 w 1233632"/>
                  <a:gd name="connsiteY46" fmla="*/ 47084 h 2185075"/>
                  <a:gd name="connsiteX47" fmla="*/ 674767 w 1233632"/>
                  <a:gd name="connsiteY47" fmla="*/ 15950 h 2185075"/>
                  <a:gd name="connsiteX0" fmla="*/ 674767 w 1233632"/>
                  <a:gd name="connsiteY0" fmla="*/ 15950 h 2185075"/>
                  <a:gd name="connsiteX1" fmla="*/ 654447 w 1233632"/>
                  <a:gd name="connsiteY1" fmla="*/ 259790 h 2185075"/>
                  <a:gd name="connsiteX2" fmla="*/ 674767 w 1233632"/>
                  <a:gd name="connsiteY2" fmla="*/ 483310 h 2185075"/>
                  <a:gd name="connsiteX3" fmla="*/ 695087 w 1233632"/>
                  <a:gd name="connsiteY3" fmla="*/ 625550 h 2185075"/>
                  <a:gd name="connsiteX4" fmla="*/ 715407 w 1233632"/>
                  <a:gd name="connsiteY4" fmla="*/ 757630 h 2185075"/>
                  <a:gd name="connsiteX5" fmla="*/ 756047 w 1233632"/>
                  <a:gd name="connsiteY5" fmla="*/ 930350 h 2185075"/>
                  <a:gd name="connsiteX6" fmla="*/ 776367 w 1233632"/>
                  <a:gd name="connsiteY6" fmla="*/ 1031950 h 2185075"/>
                  <a:gd name="connsiteX7" fmla="*/ 786527 w 1233632"/>
                  <a:gd name="connsiteY7" fmla="*/ 1113230 h 2185075"/>
                  <a:gd name="connsiteX8" fmla="*/ 796687 w 1233632"/>
                  <a:gd name="connsiteY8" fmla="*/ 1245310 h 2185075"/>
                  <a:gd name="connsiteX9" fmla="*/ 796687 w 1233632"/>
                  <a:gd name="connsiteY9" fmla="*/ 1407870 h 2185075"/>
                  <a:gd name="connsiteX10" fmla="*/ 763643 w 1233632"/>
                  <a:gd name="connsiteY10" fmla="*/ 1550110 h 2185075"/>
                  <a:gd name="connsiteX11" fmla="*/ 695087 w 1233632"/>
                  <a:gd name="connsiteY11" fmla="*/ 1682190 h 2185075"/>
                  <a:gd name="connsiteX12" fmla="*/ 603647 w 1233632"/>
                  <a:gd name="connsiteY12" fmla="*/ 1773630 h 2185075"/>
                  <a:gd name="connsiteX13" fmla="*/ 502047 w 1233632"/>
                  <a:gd name="connsiteY13" fmla="*/ 1824430 h 2185075"/>
                  <a:gd name="connsiteX14" fmla="*/ 359807 w 1233632"/>
                  <a:gd name="connsiteY14" fmla="*/ 1834590 h 2185075"/>
                  <a:gd name="connsiteX15" fmla="*/ 298847 w 1233632"/>
                  <a:gd name="connsiteY15" fmla="*/ 1834590 h 2185075"/>
                  <a:gd name="connsiteX16" fmla="*/ 237887 w 1233632"/>
                  <a:gd name="connsiteY16" fmla="*/ 1804110 h 2185075"/>
                  <a:gd name="connsiteX17" fmla="*/ 95647 w 1233632"/>
                  <a:gd name="connsiteY17" fmla="*/ 1824430 h 2185075"/>
                  <a:gd name="connsiteX18" fmla="*/ 4207 w 1233632"/>
                  <a:gd name="connsiteY18" fmla="*/ 1885390 h 2185075"/>
                  <a:gd name="connsiteX19" fmla="*/ 24527 w 1233632"/>
                  <a:gd name="connsiteY19" fmla="*/ 2047950 h 2185075"/>
                  <a:gd name="connsiteX20" fmla="*/ 105807 w 1233632"/>
                  <a:gd name="connsiteY20" fmla="*/ 2180030 h 2185075"/>
                  <a:gd name="connsiteX21" fmla="*/ 136287 w 1233632"/>
                  <a:gd name="connsiteY21" fmla="*/ 2159710 h 2185075"/>
                  <a:gd name="connsiteX22" fmla="*/ 227727 w 1233632"/>
                  <a:gd name="connsiteY22" fmla="*/ 2180030 h 2185075"/>
                  <a:gd name="connsiteX23" fmla="*/ 413496 w 1233632"/>
                  <a:gd name="connsiteY23" fmla="*/ 2089467 h 2185075"/>
                  <a:gd name="connsiteX24" fmla="*/ 464295 w 1233632"/>
                  <a:gd name="connsiteY24" fmla="*/ 2073788 h 2185075"/>
                  <a:gd name="connsiteX25" fmla="*/ 522367 w 1233632"/>
                  <a:gd name="connsiteY25" fmla="*/ 2068270 h 2185075"/>
                  <a:gd name="connsiteX26" fmla="*/ 603647 w 1233632"/>
                  <a:gd name="connsiteY26" fmla="*/ 2088590 h 2185075"/>
                  <a:gd name="connsiteX27" fmla="*/ 684927 w 1233632"/>
                  <a:gd name="connsiteY27" fmla="*/ 2108910 h 2185075"/>
                  <a:gd name="connsiteX28" fmla="*/ 766207 w 1233632"/>
                  <a:gd name="connsiteY28" fmla="*/ 2139390 h 2185075"/>
                  <a:gd name="connsiteX29" fmla="*/ 837327 w 1233632"/>
                  <a:gd name="connsiteY29" fmla="*/ 2169870 h 2185075"/>
                  <a:gd name="connsiteX30" fmla="*/ 908447 w 1233632"/>
                  <a:gd name="connsiteY30" fmla="*/ 2169870 h 2185075"/>
                  <a:gd name="connsiteX31" fmla="*/ 969407 w 1233632"/>
                  <a:gd name="connsiteY31" fmla="*/ 2129230 h 2185075"/>
                  <a:gd name="connsiteX32" fmla="*/ 1048122 w 1233632"/>
                  <a:gd name="connsiteY32" fmla="*/ 2068172 h 2185075"/>
                  <a:gd name="connsiteX33" fmla="*/ 1144592 w 1233632"/>
                  <a:gd name="connsiteY33" fmla="*/ 1868818 h 2185075"/>
                  <a:gd name="connsiteX34" fmla="*/ 1186515 w 1233632"/>
                  <a:gd name="connsiteY34" fmla="*/ 1664336 h 2185075"/>
                  <a:gd name="connsiteX35" fmla="*/ 1223308 w 1233632"/>
                  <a:gd name="connsiteY35" fmla="*/ 1401458 h 2185075"/>
                  <a:gd name="connsiteX36" fmla="*/ 1233393 w 1233632"/>
                  <a:gd name="connsiteY36" fmla="*/ 1243744 h 2185075"/>
                  <a:gd name="connsiteX37" fmla="*/ 1228438 w 1233632"/>
                  <a:gd name="connsiteY37" fmla="*/ 999004 h 2185075"/>
                  <a:gd name="connsiteX38" fmla="*/ 1206836 w 1233632"/>
                  <a:gd name="connsiteY38" fmla="*/ 766606 h 2185075"/>
                  <a:gd name="connsiteX39" fmla="*/ 1175073 w 1233632"/>
                  <a:gd name="connsiteY39" fmla="*/ 517637 h 2185075"/>
                  <a:gd name="connsiteX40" fmla="*/ 1130586 w 1233632"/>
                  <a:gd name="connsiteY40" fmla="*/ 306842 h 2185075"/>
                  <a:gd name="connsiteX41" fmla="*/ 1081068 w 1233632"/>
                  <a:gd name="connsiteY41" fmla="*/ 121397 h 2185075"/>
                  <a:gd name="connsiteX42" fmla="*/ 1012513 w 1233632"/>
                  <a:gd name="connsiteY42" fmla="*/ 33705 h 2185075"/>
                  <a:gd name="connsiteX43" fmla="*/ 963727 w 1233632"/>
                  <a:gd name="connsiteY43" fmla="*/ 54910 h 2185075"/>
                  <a:gd name="connsiteX44" fmla="*/ 915511 w 1233632"/>
                  <a:gd name="connsiteY44" fmla="*/ 58549 h 2185075"/>
                  <a:gd name="connsiteX45" fmla="*/ 873967 w 1233632"/>
                  <a:gd name="connsiteY45" fmla="*/ 20910 h 2185075"/>
                  <a:gd name="connsiteX46" fmla="*/ 738398 w 1233632"/>
                  <a:gd name="connsiteY46" fmla="*/ 47084 h 2185075"/>
                  <a:gd name="connsiteX47" fmla="*/ 674767 w 1233632"/>
                  <a:gd name="connsiteY47" fmla="*/ 15950 h 2185075"/>
                  <a:gd name="connsiteX0" fmla="*/ 674767 w 1233632"/>
                  <a:gd name="connsiteY0" fmla="*/ 15950 h 2185960"/>
                  <a:gd name="connsiteX1" fmla="*/ 654447 w 1233632"/>
                  <a:gd name="connsiteY1" fmla="*/ 259790 h 2185960"/>
                  <a:gd name="connsiteX2" fmla="*/ 674767 w 1233632"/>
                  <a:gd name="connsiteY2" fmla="*/ 483310 h 2185960"/>
                  <a:gd name="connsiteX3" fmla="*/ 695087 w 1233632"/>
                  <a:gd name="connsiteY3" fmla="*/ 625550 h 2185960"/>
                  <a:gd name="connsiteX4" fmla="*/ 715407 w 1233632"/>
                  <a:gd name="connsiteY4" fmla="*/ 757630 h 2185960"/>
                  <a:gd name="connsiteX5" fmla="*/ 756047 w 1233632"/>
                  <a:gd name="connsiteY5" fmla="*/ 930350 h 2185960"/>
                  <a:gd name="connsiteX6" fmla="*/ 776367 w 1233632"/>
                  <a:gd name="connsiteY6" fmla="*/ 1031950 h 2185960"/>
                  <a:gd name="connsiteX7" fmla="*/ 786527 w 1233632"/>
                  <a:gd name="connsiteY7" fmla="*/ 1113230 h 2185960"/>
                  <a:gd name="connsiteX8" fmla="*/ 796687 w 1233632"/>
                  <a:gd name="connsiteY8" fmla="*/ 1245310 h 2185960"/>
                  <a:gd name="connsiteX9" fmla="*/ 796687 w 1233632"/>
                  <a:gd name="connsiteY9" fmla="*/ 1407870 h 2185960"/>
                  <a:gd name="connsiteX10" fmla="*/ 763643 w 1233632"/>
                  <a:gd name="connsiteY10" fmla="*/ 1550110 h 2185960"/>
                  <a:gd name="connsiteX11" fmla="*/ 695087 w 1233632"/>
                  <a:gd name="connsiteY11" fmla="*/ 1682190 h 2185960"/>
                  <a:gd name="connsiteX12" fmla="*/ 603647 w 1233632"/>
                  <a:gd name="connsiteY12" fmla="*/ 1773630 h 2185960"/>
                  <a:gd name="connsiteX13" fmla="*/ 502047 w 1233632"/>
                  <a:gd name="connsiteY13" fmla="*/ 1824430 h 2185960"/>
                  <a:gd name="connsiteX14" fmla="*/ 359807 w 1233632"/>
                  <a:gd name="connsiteY14" fmla="*/ 1834590 h 2185960"/>
                  <a:gd name="connsiteX15" fmla="*/ 298847 w 1233632"/>
                  <a:gd name="connsiteY15" fmla="*/ 1834590 h 2185960"/>
                  <a:gd name="connsiteX16" fmla="*/ 237887 w 1233632"/>
                  <a:gd name="connsiteY16" fmla="*/ 1804110 h 2185960"/>
                  <a:gd name="connsiteX17" fmla="*/ 95647 w 1233632"/>
                  <a:gd name="connsiteY17" fmla="*/ 1824430 h 2185960"/>
                  <a:gd name="connsiteX18" fmla="*/ 4207 w 1233632"/>
                  <a:gd name="connsiteY18" fmla="*/ 1885390 h 2185960"/>
                  <a:gd name="connsiteX19" fmla="*/ 24527 w 1233632"/>
                  <a:gd name="connsiteY19" fmla="*/ 2047950 h 2185960"/>
                  <a:gd name="connsiteX20" fmla="*/ 105807 w 1233632"/>
                  <a:gd name="connsiteY20" fmla="*/ 2180030 h 2185960"/>
                  <a:gd name="connsiteX21" fmla="*/ 136287 w 1233632"/>
                  <a:gd name="connsiteY21" fmla="*/ 2159710 h 2185960"/>
                  <a:gd name="connsiteX22" fmla="*/ 329843 w 1233632"/>
                  <a:gd name="connsiteY22" fmla="*/ 2128972 h 2185960"/>
                  <a:gd name="connsiteX23" fmla="*/ 413496 w 1233632"/>
                  <a:gd name="connsiteY23" fmla="*/ 2089467 h 2185960"/>
                  <a:gd name="connsiteX24" fmla="*/ 464295 w 1233632"/>
                  <a:gd name="connsiteY24" fmla="*/ 2073788 h 2185960"/>
                  <a:gd name="connsiteX25" fmla="*/ 522367 w 1233632"/>
                  <a:gd name="connsiteY25" fmla="*/ 2068270 h 2185960"/>
                  <a:gd name="connsiteX26" fmla="*/ 603647 w 1233632"/>
                  <a:gd name="connsiteY26" fmla="*/ 2088590 h 2185960"/>
                  <a:gd name="connsiteX27" fmla="*/ 684927 w 1233632"/>
                  <a:gd name="connsiteY27" fmla="*/ 2108910 h 2185960"/>
                  <a:gd name="connsiteX28" fmla="*/ 766207 w 1233632"/>
                  <a:gd name="connsiteY28" fmla="*/ 2139390 h 2185960"/>
                  <a:gd name="connsiteX29" fmla="*/ 837327 w 1233632"/>
                  <a:gd name="connsiteY29" fmla="*/ 2169870 h 2185960"/>
                  <a:gd name="connsiteX30" fmla="*/ 908447 w 1233632"/>
                  <a:gd name="connsiteY30" fmla="*/ 2169870 h 2185960"/>
                  <a:gd name="connsiteX31" fmla="*/ 969407 w 1233632"/>
                  <a:gd name="connsiteY31" fmla="*/ 2129230 h 2185960"/>
                  <a:gd name="connsiteX32" fmla="*/ 1048122 w 1233632"/>
                  <a:gd name="connsiteY32" fmla="*/ 2068172 h 2185960"/>
                  <a:gd name="connsiteX33" fmla="*/ 1144592 w 1233632"/>
                  <a:gd name="connsiteY33" fmla="*/ 1868818 h 2185960"/>
                  <a:gd name="connsiteX34" fmla="*/ 1186515 w 1233632"/>
                  <a:gd name="connsiteY34" fmla="*/ 1664336 h 2185960"/>
                  <a:gd name="connsiteX35" fmla="*/ 1223308 w 1233632"/>
                  <a:gd name="connsiteY35" fmla="*/ 1401458 h 2185960"/>
                  <a:gd name="connsiteX36" fmla="*/ 1233393 w 1233632"/>
                  <a:gd name="connsiteY36" fmla="*/ 1243744 h 2185960"/>
                  <a:gd name="connsiteX37" fmla="*/ 1228438 w 1233632"/>
                  <a:gd name="connsiteY37" fmla="*/ 999004 h 2185960"/>
                  <a:gd name="connsiteX38" fmla="*/ 1206836 w 1233632"/>
                  <a:gd name="connsiteY38" fmla="*/ 766606 h 2185960"/>
                  <a:gd name="connsiteX39" fmla="*/ 1175073 w 1233632"/>
                  <a:gd name="connsiteY39" fmla="*/ 517637 h 2185960"/>
                  <a:gd name="connsiteX40" fmla="*/ 1130586 w 1233632"/>
                  <a:gd name="connsiteY40" fmla="*/ 306842 h 2185960"/>
                  <a:gd name="connsiteX41" fmla="*/ 1081068 w 1233632"/>
                  <a:gd name="connsiteY41" fmla="*/ 121397 h 2185960"/>
                  <a:gd name="connsiteX42" fmla="*/ 1012513 w 1233632"/>
                  <a:gd name="connsiteY42" fmla="*/ 33705 h 2185960"/>
                  <a:gd name="connsiteX43" fmla="*/ 963727 w 1233632"/>
                  <a:gd name="connsiteY43" fmla="*/ 54910 h 2185960"/>
                  <a:gd name="connsiteX44" fmla="*/ 915511 w 1233632"/>
                  <a:gd name="connsiteY44" fmla="*/ 58549 h 2185960"/>
                  <a:gd name="connsiteX45" fmla="*/ 873967 w 1233632"/>
                  <a:gd name="connsiteY45" fmla="*/ 20910 h 2185960"/>
                  <a:gd name="connsiteX46" fmla="*/ 738398 w 1233632"/>
                  <a:gd name="connsiteY46" fmla="*/ 47084 h 2185960"/>
                  <a:gd name="connsiteX47" fmla="*/ 674767 w 1233632"/>
                  <a:gd name="connsiteY47" fmla="*/ 15950 h 2185960"/>
                  <a:gd name="connsiteX0" fmla="*/ 674767 w 1233632"/>
                  <a:gd name="connsiteY0" fmla="*/ 15950 h 2188156"/>
                  <a:gd name="connsiteX1" fmla="*/ 654447 w 1233632"/>
                  <a:gd name="connsiteY1" fmla="*/ 259790 h 2188156"/>
                  <a:gd name="connsiteX2" fmla="*/ 674767 w 1233632"/>
                  <a:gd name="connsiteY2" fmla="*/ 483310 h 2188156"/>
                  <a:gd name="connsiteX3" fmla="*/ 695087 w 1233632"/>
                  <a:gd name="connsiteY3" fmla="*/ 625550 h 2188156"/>
                  <a:gd name="connsiteX4" fmla="*/ 715407 w 1233632"/>
                  <a:gd name="connsiteY4" fmla="*/ 757630 h 2188156"/>
                  <a:gd name="connsiteX5" fmla="*/ 756047 w 1233632"/>
                  <a:gd name="connsiteY5" fmla="*/ 930350 h 2188156"/>
                  <a:gd name="connsiteX6" fmla="*/ 776367 w 1233632"/>
                  <a:gd name="connsiteY6" fmla="*/ 1031950 h 2188156"/>
                  <a:gd name="connsiteX7" fmla="*/ 786527 w 1233632"/>
                  <a:gd name="connsiteY7" fmla="*/ 1113230 h 2188156"/>
                  <a:gd name="connsiteX8" fmla="*/ 796687 w 1233632"/>
                  <a:gd name="connsiteY8" fmla="*/ 1245310 h 2188156"/>
                  <a:gd name="connsiteX9" fmla="*/ 796687 w 1233632"/>
                  <a:gd name="connsiteY9" fmla="*/ 1407870 h 2188156"/>
                  <a:gd name="connsiteX10" fmla="*/ 763643 w 1233632"/>
                  <a:gd name="connsiteY10" fmla="*/ 1550110 h 2188156"/>
                  <a:gd name="connsiteX11" fmla="*/ 695087 w 1233632"/>
                  <a:gd name="connsiteY11" fmla="*/ 1682190 h 2188156"/>
                  <a:gd name="connsiteX12" fmla="*/ 603647 w 1233632"/>
                  <a:gd name="connsiteY12" fmla="*/ 1773630 h 2188156"/>
                  <a:gd name="connsiteX13" fmla="*/ 502047 w 1233632"/>
                  <a:gd name="connsiteY13" fmla="*/ 1824430 h 2188156"/>
                  <a:gd name="connsiteX14" fmla="*/ 359807 w 1233632"/>
                  <a:gd name="connsiteY14" fmla="*/ 1834590 h 2188156"/>
                  <a:gd name="connsiteX15" fmla="*/ 298847 w 1233632"/>
                  <a:gd name="connsiteY15" fmla="*/ 1834590 h 2188156"/>
                  <a:gd name="connsiteX16" fmla="*/ 237887 w 1233632"/>
                  <a:gd name="connsiteY16" fmla="*/ 1804110 h 2188156"/>
                  <a:gd name="connsiteX17" fmla="*/ 95647 w 1233632"/>
                  <a:gd name="connsiteY17" fmla="*/ 1824430 h 2188156"/>
                  <a:gd name="connsiteX18" fmla="*/ 4207 w 1233632"/>
                  <a:gd name="connsiteY18" fmla="*/ 1885390 h 2188156"/>
                  <a:gd name="connsiteX19" fmla="*/ 24527 w 1233632"/>
                  <a:gd name="connsiteY19" fmla="*/ 2047950 h 2188156"/>
                  <a:gd name="connsiteX20" fmla="*/ 105807 w 1233632"/>
                  <a:gd name="connsiteY20" fmla="*/ 2180030 h 2188156"/>
                  <a:gd name="connsiteX21" fmla="*/ 229120 w 1233632"/>
                  <a:gd name="connsiteY21" fmla="*/ 2168993 h 2188156"/>
                  <a:gd name="connsiteX22" fmla="*/ 329843 w 1233632"/>
                  <a:gd name="connsiteY22" fmla="*/ 2128972 h 2188156"/>
                  <a:gd name="connsiteX23" fmla="*/ 413496 w 1233632"/>
                  <a:gd name="connsiteY23" fmla="*/ 2089467 h 2188156"/>
                  <a:gd name="connsiteX24" fmla="*/ 464295 w 1233632"/>
                  <a:gd name="connsiteY24" fmla="*/ 2073788 h 2188156"/>
                  <a:gd name="connsiteX25" fmla="*/ 522367 w 1233632"/>
                  <a:gd name="connsiteY25" fmla="*/ 2068270 h 2188156"/>
                  <a:gd name="connsiteX26" fmla="*/ 603647 w 1233632"/>
                  <a:gd name="connsiteY26" fmla="*/ 2088590 h 2188156"/>
                  <a:gd name="connsiteX27" fmla="*/ 684927 w 1233632"/>
                  <a:gd name="connsiteY27" fmla="*/ 2108910 h 2188156"/>
                  <a:gd name="connsiteX28" fmla="*/ 766207 w 1233632"/>
                  <a:gd name="connsiteY28" fmla="*/ 2139390 h 2188156"/>
                  <a:gd name="connsiteX29" fmla="*/ 837327 w 1233632"/>
                  <a:gd name="connsiteY29" fmla="*/ 2169870 h 2188156"/>
                  <a:gd name="connsiteX30" fmla="*/ 908447 w 1233632"/>
                  <a:gd name="connsiteY30" fmla="*/ 2169870 h 2188156"/>
                  <a:gd name="connsiteX31" fmla="*/ 969407 w 1233632"/>
                  <a:gd name="connsiteY31" fmla="*/ 2129230 h 2188156"/>
                  <a:gd name="connsiteX32" fmla="*/ 1048122 w 1233632"/>
                  <a:gd name="connsiteY32" fmla="*/ 2068172 h 2188156"/>
                  <a:gd name="connsiteX33" fmla="*/ 1144592 w 1233632"/>
                  <a:gd name="connsiteY33" fmla="*/ 1868818 h 2188156"/>
                  <a:gd name="connsiteX34" fmla="*/ 1186515 w 1233632"/>
                  <a:gd name="connsiteY34" fmla="*/ 1664336 h 2188156"/>
                  <a:gd name="connsiteX35" fmla="*/ 1223308 w 1233632"/>
                  <a:gd name="connsiteY35" fmla="*/ 1401458 h 2188156"/>
                  <a:gd name="connsiteX36" fmla="*/ 1233393 w 1233632"/>
                  <a:gd name="connsiteY36" fmla="*/ 1243744 h 2188156"/>
                  <a:gd name="connsiteX37" fmla="*/ 1228438 w 1233632"/>
                  <a:gd name="connsiteY37" fmla="*/ 999004 h 2188156"/>
                  <a:gd name="connsiteX38" fmla="*/ 1206836 w 1233632"/>
                  <a:gd name="connsiteY38" fmla="*/ 766606 h 2188156"/>
                  <a:gd name="connsiteX39" fmla="*/ 1175073 w 1233632"/>
                  <a:gd name="connsiteY39" fmla="*/ 517637 h 2188156"/>
                  <a:gd name="connsiteX40" fmla="*/ 1130586 w 1233632"/>
                  <a:gd name="connsiteY40" fmla="*/ 306842 h 2188156"/>
                  <a:gd name="connsiteX41" fmla="*/ 1081068 w 1233632"/>
                  <a:gd name="connsiteY41" fmla="*/ 121397 h 2188156"/>
                  <a:gd name="connsiteX42" fmla="*/ 1012513 w 1233632"/>
                  <a:gd name="connsiteY42" fmla="*/ 33705 h 2188156"/>
                  <a:gd name="connsiteX43" fmla="*/ 963727 w 1233632"/>
                  <a:gd name="connsiteY43" fmla="*/ 54910 h 2188156"/>
                  <a:gd name="connsiteX44" fmla="*/ 915511 w 1233632"/>
                  <a:gd name="connsiteY44" fmla="*/ 58549 h 2188156"/>
                  <a:gd name="connsiteX45" fmla="*/ 873967 w 1233632"/>
                  <a:gd name="connsiteY45" fmla="*/ 20910 h 2188156"/>
                  <a:gd name="connsiteX46" fmla="*/ 738398 w 1233632"/>
                  <a:gd name="connsiteY46" fmla="*/ 47084 h 2188156"/>
                  <a:gd name="connsiteX47" fmla="*/ 674767 w 1233632"/>
                  <a:gd name="connsiteY47" fmla="*/ 15950 h 2188156"/>
                  <a:gd name="connsiteX0" fmla="*/ 676731 w 1235596"/>
                  <a:gd name="connsiteY0" fmla="*/ 15950 h 2174337"/>
                  <a:gd name="connsiteX1" fmla="*/ 656411 w 1235596"/>
                  <a:gd name="connsiteY1" fmla="*/ 259790 h 2174337"/>
                  <a:gd name="connsiteX2" fmla="*/ 676731 w 1235596"/>
                  <a:gd name="connsiteY2" fmla="*/ 483310 h 2174337"/>
                  <a:gd name="connsiteX3" fmla="*/ 697051 w 1235596"/>
                  <a:gd name="connsiteY3" fmla="*/ 625550 h 2174337"/>
                  <a:gd name="connsiteX4" fmla="*/ 717371 w 1235596"/>
                  <a:gd name="connsiteY4" fmla="*/ 757630 h 2174337"/>
                  <a:gd name="connsiteX5" fmla="*/ 758011 w 1235596"/>
                  <a:gd name="connsiteY5" fmla="*/ 930350 h 2174337"/>
                  <a:gd name="connsiteX6" fmla="*/ 778331 w 1235596"/>
                  <a:gd name="connsiteY6" fmla="*/ 1031950 h 2174337"/>
                  <a:gd name="connsiteX7" fmla="*/ 788491 w 1235596"/>
                  <a:gd name="connsiteY7" fmla="*/ 1113230 h 2174337"/>
                  <a:gd name="connsiteX8" fmla="*/ 798651 w 1235596"/>
                  <a:gd name="connsiteY8" fmla="*/ 1245310 h 2174337"/>
                  <a:gd name="connsiteX9" fmla="*/ 798651 w 1235596"/>
                  <a:gd name="connsiteY9" fmla="*/ 1407870 h 2174337"/>
                  <a:gd name="connsiteX10" fmla="*/ 765607 w 1235596"/>
                  <a:gd name="connsiteY10" fmla="*/ 1550110 h 2174337"/>
                  <a:gd name="connsiteX11" fmla="*/ 697051 w 1235596"/>
                  <a:gd name="connsiteY11" fmla="*/ 1682190 h 2174337"/>
                  <a:gd name="connsiteX12" fmla="*/ 605611 w 1235596"/>
                  <a:gd name="connsiteY12" fmla="*/ 1773630 h 2174337"/>
                  <a:gd name="connsiteX13" fmla="*/ 504011 w 1235596"/>
                  <a:gd name="connsiteY13" fmla="*/ 1824430 h 2174337"/>
                  <a:gd name="connsiteX14" fmla="*/ 361771 w 1235596"/>
                  <a:gd name="connsiteY14" fmla="*/ 1834590 h 2174337"/>
                  <a:gd name="connsiteX15" fmla="*/ 300811 w 1235596"/>
                  <a:gd name="connsiteY15" fmla="*/ 1834590 h 2174337"/>
                  <a:gd name="connsiteX16" fmla="*/ 239851 w 1235596"/>
                  <a:gd name="connsiteY16" fmla="*/ 1804110 h 2174337"/>
                  <a:gd name="connsiteX17" fmla="*/ 97611 w 1235596"/>
                  <a:gd name="connsiteY17" fmla="*/ 1824430 h 2174337"/>
                  <a:gd name="connsiteX18" fmla="*/ 6171 w 1235596"/>
                  <a:gd name="connsiteY18" fmla="*/ 1885390 h 2174337"/>
                  <a:gd name="connsiteX19" fmla="*/ 26491 w 1235596"/>
                  <a:gd name="connsiteY19" fmla="*/ 2047950 h 2174337"/>
                  <a:gd name="connsiteX20" fmla="*/ 172754 w 1235596"/>
                  <a:gd name="connsiteY20" fmla="*/ 2142897 h 2174337"/>
                  <a:gd name="connsiteX21" fmla="*/ 231084 w 1235596"/>
                  <a:gd name="connsiteY21" fmla="*/ 2168993 h 2174337"/>
                  <a:gd name="connsiteX22" fmla="*/ 331807 w 1235596"/>
                  <a:gd name="connsiteY22" fmla="*/ 2128972 h 2174337"/>
                  <a:gd name="connsiteX23" fmla="*/ 415460 w 1235596"/>
                  <a:gd name="connsiteY23" fmla="*/ 2089467 h 2174337"/>
                  <a:gd name="connsiteX24" fmla="*/ 466259 w 1235596"/>
                  <a:gd name="connsiteY24" fmla="*/ 2073788 h 2174337"/>
                  <a:gd name="connsiteX25" fmla="*/ 524331 w 1235596"/>
                  <a:gd name="connsiteY25" fmla="*/ 2068270 h 2174337"/>
                  <a:gd name="connsiteX26" fmla="*/ 605611 w 1235596"/>
                  <a:gd name="connsiteY26" fmla="*/ 2088590 h 2174337"/>
                  <a:gd name="connsiteX27" fmla="*/ 686891 w 1235596"/>
                  <a:gd name="connsiteY27" fmla="*/ 2108910 h 2174337"/>
                  <a:gd name="connsiteX28" fmla="*/ 768171 w 1235596"/>
                  <a:gd name="connsiteY28" fmla="*/ 2139390 h 2174337"/>
                  <a:gd name="connsiteX29" fmla="*/ 839291 w 1235596"/>
                  <a:gd name="connsiteY29" fmla="*/ 2169870 h 2174337"/>
                  <a:gd name="connsiteX30" fmla="*/ 910411 w 1235596"/>
                  <a:gd name="connsiteY30" fmla="*/ 2169870 h 2174337"/>
                  <a:gd name="connsiteX31" fmla="*/ 971371 w 1235596"/>
                  <a:gd name="connsiteY31" fmla="*/ 2129230 h 2174337"/>
                  <a:gd name="connsiteX32" fmla="*/ 1050086 w 1235596"/>
                  <a:gd name="connsiteY32" fmla="*/ 2068172 h 2174337"/>
                  <a:gd name="connsiteX33" fmla="*/ 1146556 w 1235596"/>
                  <a:gd name="connsiteY33" fmla="*/ 1868818 h 2174337"/>
                  <a:gd name="connsiteX34" fmla="*/ 1188479 w 1235596"/>
                  <a:gd name="connsiteY34" fmla="*/ 1664336 h 2174337"/>
                  <a:gd name="connsiteX35" fmla="*/ 1225272 w 1235596"/>
                  <a:gd name="connsiteY35" fmla="*/ 1401458 h 2174337"/>
                  <a:gd name="connsiteX36" fmla="*/ 1235357 w 1235596"/>
                  <a:gd name="connsiteY36" fmla="*/ 1243744 h 2174337"/>
                  <a:gd name="connsiteX37" fmla="*/ 1230402 w 1235596"/>
                  <a:gd name="connsiteY37" fmla="*/ 999004 h 2174337"/>
                  <a:gd name="connsiteX38" fmla="*/ 1208800 w 1235596"/>
                  <a:gd name="connsiteY38" fmla="*/ 766606 h 2174337"/>
                  <a:gd name="connsiteX39" fmla="*/ 1177037 w 1235596"/>
                  <a:gd name="connsiteY39" fmla="*/ 517637 h 2174337"/>
                  <a:gd name="connsiteX40" fmla="*/ 1132550 w 1235596"/>
                  <a:gd name="connsiteY40" fmla="*/ 306842 h 2174337"/>
                  <a:gd name="connsiteX41" fmla="*/ 1083032 w 1235596"/>
                  <a:gd name="connsiteY41" fmla="*/ 121397 h 2174337"/>
                  <a:gd name="connsiteX42" fmla="*/ 1014477 w 1235596"/>
                  <a:gd name="connsiteY42" fmla="*/ 33705 h 2174337"/>
                  <a:gd name="connsiteX43" fmla="*/ 965691 w 1235596"/>
                  <a:gd name="connsiteY43" fmla="*/ 54910 h 2174337"/>
                  <a:gd name="connsiteX44" fmla="*/ 917475 w 1235596"/>
                  <a:gd name="connsiteY44" fmla="*/ 58549 h 2174337"/>
                  <a:gd name="connsiteX45" fmla="*/ 875931 w 1235596"/>
                  <a:gd name="connsiteY45" fmla="*/ 20910 h 2174337"/>
                  <a:gd name="connsiteX46" fmla="*/ 740362 w 1235596"/>
                  <a:gd name="connsiteY46" fmla="*/ 47084 h 2174337"/>
                  <a:gd name="connsiteX47" fmla="*/ 676731 w 1235596"/>
                  <a:gd name="connsiteY47" fmla="*/ 15950 h 2174337"/>
                  <a:gd name="connsiteX0" fmla="*/ 670584 w 1229449"/>
                  <a:gd name="connsiteY0" fmla="*/ 15950 h 2174337"/>
                  <a:gd name="connsiteX1" fmla="*/ 650264 w 1229449"/>
                  <a:gd name="connsiteY1" fmla="*/ 259790 h 2174337"/>
                  <a:gd name="connsiteX2" fmla="*/ 670584 w 1229449"/>
                  <a:gd name="connsiteY2" fmla="*/ 483310 h 2174337"/>
                  <a:gd name="connsiteX3" fmla="*/ 690904 w 1229449"/>
                  <a:gd name="connsiteY3" fmla="*/ 625550 h 2174337"/>
                  <a:gd name="connsiteX4" fmla="*/ 711224 w 1229449"/>
                  <a:gd name="connsiteY4" fmla="*/ 757630 h 2174337"/>
                  <a:gd name="connsiteX5" fmla="*/ 751864 w 1229449"/>
                  <a:gd name="connsiteY5" fmla="*/ 930350 h 2174337"/>
                  <a:gd name="connsiteX6" fmla="*/ 772184 w 1229449"/>
                  <a:gd name="connsiteY6" fmla="*/ 1031950 h 2174337"/>
                  <a:gd name="connsiteX7" fmla="*/ 782344 w 1229449"/>
                  <a:gd name="connsiteY7" fmla="*/ 1113230 h 2174337"/>
                  <a:gd name="connsiteX8" fmla="*/ 792504 w 1229449"/>
                  <a:gd name="connsiteY8" fmla="*/ 1245310 h 2174337"/>
                  <a:gd name="connsiteX9" fmla="*/ 792504 w 1229449"/>
                  <a:gd name="connsiteY9" fmla="*/ 1407870 h 2174337"/>
                  <a:gd name="connsiteX10" fmla="*/ 759460 w 1229449"/>
                  <a:gd name="connsiteY10" fmla="*/ 1550110 h 2174337"/>
                  <a:gd name="connsiteX11" fmla="*/ 690904 w 1229449"/>
                  <a:gd name="connsiteY11" fmla="*/ 1682190 h 2174337"/>
                  <a:gd name="connsiteX12" fmla="*/ 599464 w 1229449"/>
                  <a:gd name="connsiteY12" fmla="*/ 1773630 h 2174337"/>
                  <a:gd name="connsiteX13" fmla="*/ 497864 w 1229449"/>
                  <a:gd name="connsiteY13" fmla="*/ 1824430 h 2174337"/>
                  <a:gd name="connsiteX14" fmla="*/ 355624 w 1229449"/>
                  <a:gd name="connsiteY14" fmla="*/ 1834590 h 2174337"/>
                  <a:gd name="connsiteX15" fmla="*/ 294664 w 1229449"/>
                  <a:gd name="connsiteY15" fmla="*/ 1834590 h 2174337"/>
                  <a:gd name="connsiteX16" fmla="*/ 233704 w 1229449"/>
                  <a:gd name="connsiteY16" fmla="*/ 1804110 h 2174337"/>
                  <a:gd name="connsiteX17" fmla="*/ 91464 w 1229449"/>
                  <a:gd name="connsiteY17" fmla="*/ 1824430 h 2174337"/>
                  <a:gd name="connsiteX18" fmla="*/ 24 w 1229449"/>
                  <a:gd name="connsiteY18" fmla="*/ 1885390 h 2174337"/>
                  <a:gd name="connsiteX19" fmla="*/ 99252 w 1229449"/>
                  <a:gd name="connsiteY19" fmla="*/ 2015459 h 2174337"/>
                  <a:gd name="connsiteX20" fmla="*/ 166607 w 1229449"/>
                  <a:gd name="connsiteY20" fmla="*/ 2142897 h 2174337"/>
                  <a:gd name="connsiteX21" fmla="*/ 224937 w 1229449"/>
                  <a:gd name="connsiteY21" fmla="*/ 2168993 h 2174337"/>
                  <a:gd name="connsiteX22" fmla="*/ 325660 w 1229449"/>
                  <a:gd name="connsiteY22" fmla="*/ 2128972 h 2174337"/>
                  <a:gd name="connsiteX23" fmla="*/ 409313 w 1229449"/>
                  <a:gd name="connsiteY23" fmla="*/ 2089467 h 2174337"/>
                  <a:gd name="connsiteX24" fmla="*/ 460112 w 1229449"/>
                  <a:gd name="connsiteY24" fmla="*/ 2073788 h 2174337"/>
                  <a:gd name="connsiteX25" fmla="*/ 518184 w 1229449"/>
                  <a:gd name="connsiteY25" fmla="*/ 2068270 h 2174337"/>
                  <a:gd name="connsiteX26" fmla="*/ 599464 w 1229449"/>
                  <a:gd name="connsiteY26" fmla="*/ 2088590 h 2174337"/>
                  <a:gd name="connsiteX27" fmla="*/ 680744 w 1229449"/>
                  <a:gd name="connsiteY27" fmla="*/ 2108910 h 2174337"/>
                  <a:gd name="connsiteX28" fmla="*/ 762024 w 1229449"/>
                  <a:gd name="connsiteY28" fmla="*/ 2139390 h 2174337"/>
                  <a:gd name="connsiteX29" fmla="*/ 833144 w 1229449"/>
                  <a:gd name="connsiteY29" fmla="*/ 2169870 h 2174337"/>
                  <a:gd name="connsiteX30" fmla="*/ 904264 w 1229449"/>
                  <a:gd name="connsiteY30" fmla="*/ 2169870 h 2174337"/>
                  <a:gd name="connsiteX31" fmla="*/ 965224 w 1229449"/>
                  <a:gd name="connsiteY31" fmla="*/ 2129230 h 2174337"/>
                  <a:gd name="connsiteX32" fmla="*/ 1043939 w 1229449"/>
                  <a:gd name="connsiteY32" fmla="*/ 2068172 h 2174337"/>
                  <a:gd name="connsiteX33" fmla="*/ 1140409 w 1229449"/>
                  <a:gd name="connsiteY33" fmla="*/ 1868818 h 2174337"/>
                  <a:gd name="connsiteX34" fmla="*/ 1182332 w 1229449"/>
                  <a:gd name="connsiteY34" fmla="*/ 1664336 h 2174337"/>
                  <a:gd name="connsiteX35" fmla="*/ 1219125 w 1229449"/>
                  <a:gd name="connsiteY35" fmla="*/ 1401458 h 2174337"/>
                  <a:gd name="connsiteX36" fmla="*/ 1229210 w 1229449"/>
                  <a:gd name="connsiteY36" fmla="*/ 1243744 h 2174337"/>
                  <a:gd name="connsiteX37" fmla="*/ 1224255 w 1229449"/>
                  <a:gd name="connsiteY37" fmla="*/ 999004 h 2174337"/>
                  <a:gd name="connsiteX38" fmla="*/ 1202653 w 1229449"/>
                  <a:gd name="connsiteY38" fmla="*/ 766606 h 2174337"/>
                  <a:gd name="connsiteX39" fmla="*/ 1170890 w 1229449"/>
                  <a:gd name="connsiteY39" fmla="*/ 517637 h 2174337"/>
                  <a:gd name="connsiteX40" fmla="*/ 1126403 w 1229449"/>
                  <a:gd name="connsiteY40" fmla="*/ 306842 h 2174337"/>
                  <a:gd name="connsiteX41" fmla="*/ 1076885 w 1229449"/>
                  <a:gd name="connsiteY41" fmla="*/ 121397 h 2174337"/>
                  <a:gd name="connsiteX42" fmla="*/ 1008330 w 1229449"/>
                  <a:gd name="connsiteY42" fmla="*/ 33705 h 2174337"/>
                  <a:gd name="connsiteX43" fmla="*/ 959544 w 1229449"/>
                  <a:gd name="connsiteY43" fmla="*/ 54910 h 2174337"/>
                  <a:gd name="connsiteX44" fmla="*/ 911328 w 1229449"/>
                  <a:gd name="connsiteY44" fmla="*/ 58549 h 2174337"/>
                  <a:gd name="connsiteX45" fmla="*/ 869784 w 1229449"/>
                  <a:gd name="connsiteY45" fmla="*/ 20910 h 2174337"/>
                  <a:gd name="connsiteX46" fmla="*/ 734215 w 1229449"/>
                  <a:gd name="connsiteY46" fmla="*/ 47084 h 2174337"/>
                  <a:gd name="connsiteX47" fmla="*/ 670584 w 1229449"/>
                  <a:gd name="connsiteY47" fmla="*/ 15950 h 2174337"/>
                  <a:gd name="connsiteX0" fmla="*/ 615001 w 1173866"/>
                  <a:gd name="connsiteY0" fmla="*/ 15950 h 2174337"/>
                  <a:gd name="connsiteX1" fmla="*/ 594681 w 1173866"/>
                  <a:gd name="connsiteY1" fmla="*/ 259790 h 2174337"/>
                  <a:gd name="connsiteX2" fmla="*/ 615001 w 1173866"/>
                  <a:gd name="connsiteY2" fmla="*/ 483310 h 2174337"/>
                  <a:gd name="connsiteX3" fmla="*/ 635321 w 1173866"/>
                  <a:gd name="connsiteY3" fmla="*/ 625550 h 2174337"/>
                  <a:gd name="connsiteX4" fmla="*/ 655641 w 1173866"/>
                  <a:gd name="connsiteY4" fmla="*/ 757630 h 2174337"/>
                  <a:gd name="connsiteX5" fmla="*/ 696281 w 1173866"/>
                  <a:gd name="connsiteY5" fmla="*/ 930350 h 2174337"/>
                  <a:gd name="connsiteX6" fmla="*/ 716601 w 1173866"/>
                  <a:gd name="connsiteY6" fmla="*/ 1031950 h 2174337"/>
                  <a:gd name="connsiteX7" fmla="*/ 726761 w 1173866"/>
                  <a:gd name="connsiteY7" fmla="*/ 1113230 h 2174337"/>
                  <a:gd name="connsiteX8" fmla="*/ 736921 w 1173866"/>
                  <a:gd name="connsiteY8" fmla="*/ 1245310 h 2174337"/>
                  <a:gd name="connsiteX9" fmla="*/ 736921 w 1173866"/>
                  <a:gd name="connsiteY9" fmla="*/ 1407870 h 2174337"/>
                  <a:gd name="connsiteX10" fmla="*/ 703877 w 1173866"/>
                  <a:gd name="connsiteY10" fmla="*/ 1550110 h 2174337"/>
                  <a:gd name="connsiteX11" fmla="*/ 635321 w 1173866"/>
                  <a:gd name="connsiteY11" fmla="*/ 1682190 h 2174337"/>
                  <a:gd name="connsiteX12" fmla="*/ 543881 w 1173866"/>
                  <a:gd name="connsiteY12" fmla="*/ 1773630 h 2174337"/>
                  <a:gd name="connsiteX13" fmla="*/ 442281 w 1173866"/>
                  <a:gd name="connsiteY13" fmla="*/ 1824430 h 2174337"/>
                  <a:gd name="connsiteX14" fmla="*/ 300041 w 1173866"/>
                  <a:gd name="connsiteY14" fmla="*/ 1834590 h 2174337"/>
                  <a:gd name="connsiteX15" fmla="*/ 239081 w 1173866"/>
                  <a:gd name="connsiteY15" fmla="*/ 1834590 h 2174337"/>
                  <a:gd name="connsiteX16" fmla="*/ 178121 w 1173866"/>
                  <a:gd name="connsiteY16" fmla="*/ 1804110 h 2174337"/>
                  <a:gd name="connsiteX17" fmla="*/ 35881 w 1173866"/>
                  <a:gd name="connsiteY17" fmla="*/ 1824430 h 2174337"/>
                  <a:gd name="connsiteX18" fmla="*/ 141 w 1173866"/>
                  <a:gd name="connsiteY18" fmla="*/ 1880749 h 2174337"/>
                  <a:gd name="connsiteX19" fmla="*/ 43669 w 1173866"/>
                  <a:gd name="connsiteY19" fmla="*/ 2015459 h 2174337"/>
                  <a:gd name="connsiteX20" fmla="*/ 111024 w 1173866"/>
                  <a:gd name="connsiteY20" fmla="*/ 2142897 h 2174337"/>
                  <a:gd name="connsiteX21" fmla="*/ 169354 w 1173866"/>
                  <a:gd name="connsiteY21" fmla="*/ 2168993 h 2174337"/>
                  <a:gd name="connsiteX22" fmla="*/ 270077 w 1173866"/>
                  <a:gd name="connsiteY22" fmla="*/ 2128972 h 2174337"/>
                  <a:gd name="connsiteX23" fmla="*/ 353730 w 1173866"/>
                  <a:gd name="connsiteY23" fmla="*/ 2089467 h 2174337"/>
                  <a:gd name="connsiteX24" fmla="*/ 404529 w 1173866"/>
                  <a:gd name="connsiteY24" fmla="*/ 2073788 h 2174337"/>
                  <a:gd name="connsiteX25" fmla="*/ 462601 w 1173866"/>
                  <a:gd name="connsiteY25" fmla="*/ 2068270 h 2174337"/>
                  <a:gd name="connsiteX26" fmla="*/ 543881 w 1173866"/>
                  <a:gd name="connsiteY26" fmla="*/ 2088590 h 2174337"/>
                  <a:gd name="connsiteX27" fmla="*/ 625161 w 1173866"/>
                  <a:gd name="connsiteY27" fmla="*/ 2108910 h 2174337"/>
                  <a:gd name="connsiteX28" fmla="*/ 706441 w 1173866"/>
                  <a:gd name="connsiteY28" fmla="*/ 2139390 h 2174337"/>
                  <a:gd name="connsiteX29" fmla="*/ 777561 w 1173866"/>
                  <a:gd name="connsiteY29" fmla="*/ 2169870 h 2174337"/>
                  <a:gd name="connsiteX30" fmla="*/ 848681 w 1173866"/>
                  <a:gd name="connsiteY30" fmla="*/ 2169870 h 2174337"/>
                  <a:gd name="connsiteX31" fmla="*/ 909641 w 1173866"/>
                  <a:gd name="connsiteY31" fmla="*/ 2129230 h 2174337"/>
                  <a:gd name="connsiteX32" fmla="*/ 988356 w 1173866"/>
                  <a:gd name="connsiteY32" fmla="*/ 2068172 h 2174337"/>
                  <a:gd name="connsiteX33" fmla="*/ 1084826 w 1173866"/>
                  <a:gd name="connsiteY33" fmla="*/ 1868818 h 2174337"/>
                  <a:gd name="connsiteX34" fmla="*/ 1126749 w 1173866"/>
                  <a:gd name="connsiteY34" fmla="*/ 1664336 h 2174337"/>
                  <a:gd name="connsiteX35" fmla="*/ 1163542 w 1173866"/>
                  <a:gd name="connsiteY35" fmla="*/ 1401458 h 2174337"/>
                  <a:gd name="connsiteX36" fmla="*/ 1173627 w 1173866"/>
                  <a:gd name="connsiteY36" fmla="*/ 1243744 h 2174337"/>
                  <a:gd name="connsiteX37" fmla="*/ 1168672 w 1173866"/>
                  <a:gd name="connsiteY37" fmla="*/ 999004 h 2174337"/>
                  <a:gd name="connsiteX38" fmla="*/ 1147070 w 1173866"/>
                  <a:gd name="connsiteY38" fmla="*/ 766606 h 2174337"/>
                  <a:gd name="connsiteX39" fmla="*/ 1115307 w 1173866"/>
                  <a:gd name="connsiteY39" fmla="*/ 517637 h 2174337"/>
                  <a:gd name="connsiteX40" fmla="*/ 1070820 w 1173866"/>
                  <a:gd name="connsiteY40" fmla="*/ 306842 h 2174337"/>
                  <a:gd name="connsiteX41" fmla="*/ 1021302 w 1173866"/>
                  <a:gd name="connsiteY41" fmla="*/ 121397 h 2174337"/>
                  <a:gd name="connsiteX42" fmla="*/ 952747 w 1173866"/>
                  <a:gd name="connsiteY42" fmla="*/ 33705 h 2174337"/>
                  <a:gd name="connsiteX43" fmla="*/ 903961 w 1173866"/>
                  <a:gd name="connsiteY43" fmla="*/ 54910 h 2174337"/>
                  <a:gd name="connsiteX44" fmla="*/ 855745 w 1173866"/>
                  <a:gd name="connsiteY44" fmla="*/ 58549 h 2174337"/>
                  <a:gd name="connsiteX45" fmla="*/ 814201 w 1173866"/>
                  <a:gd name="connsiteY45" fmla="*/ 20910 h 2174337"/>
                  <a:gd name="connsiteX46" fmla="*/ 678632 w 1173866"/>
                  <a:gd name="connsiteY46" fmla="*/ 47084 h 2174337"/>
                  <a:gd name="connsiteX47" fmla="*/ 615001 w 1173866"/>
                  <a:gd name="connsiteY47" fmla="*/ 15950 h 2174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1173866" h="2174337">
                    <a:moveTo>
                      <a:pt x="615001" y="15950"/>
                    </a:moveTo>
                    <a:cubicBezTo>
                      <a:pt x="601009" y="51401"/>
                      <a:pt x="594681" y="181897"/>
                      <a:pt x="594681" y="259790"/>
                    </a:cubicBezTo>
                    <a:cubicBezTo>
                      <a:pt x="594681" y="337683"/>
                      <a:pt x="608228" y="422350"/>
                      <a:pt x="615001" y="483310"/>
                    </a:cubicBezTo>
                    <a:cubicBezTo>
                      <a:pt x="621774" y="544270"/>
                      <a:pt x="628548" y="579830"/>
                      <a:pt x="635321" y="625550"/>
                    </a:cubicBezTo>
                    <a:cubicBezTo>
                      <a:pt x="642094" y="671270"/>
                      <a:pt x="645481" y="706830"/>
                      <a:pt x="655641" y="757630"/>
                    </a:cubicBezTo>
                    <a:cubicBezTo>
                      <a:pt x="665801" y="808430"/>
                      <a:pt x="686121" y="884630"/>
                      <a:pt x="696281" y="930350"/>
                    </a:cubicBezTo>
                    <a:cubicBezTo>
                      <a:pt x="706441" y="976070"/>
                      <a:pt x="711521" y="1001470"/>
                      <a:pt x="716601" y="1031950"/>
                    </a:cubicBezTo>
                    <a:cubicBezTo>
                      <a:pt x="721681" y="1062430"/>
                      <a:pt x="723374" y="1077670"/>
                      <a:pt x="726761" y="1113230"/>
                    </a:cubicBezTo>
                    <a:cubicBezTo>
                      <a:pt x="730148" y="1148790"/>
                      <a:pt x="735228" y="1196203"/>
                      <a:pt x="736921" y="1245310"/>
                    </a:cubicBezTo>
                    <a:cubicBezTo>
                      <a:pt x="738614" y="1294417"/>
                      <a:pt x="742428" y="1357070"/>
                      <a:pt x="736921" y="1407870"/>
                    </a:cubicBezTo>
                    <a:cubicBezTo>
                      <a:pt x="731414" y="1458670"/>
                      <a:pt x="720810" y="1504390"/>
                      <a:pt x="703877" y="1550110"/>
                    </a:cubicBezTo>
                    <a:cubicBezTo>
                      <a:pt x="686944" y="1595830"/>
                      <a:pt x="661987" y="1644937"/>
                      <a:pt x="635321" y="1682190"/>
                    </a:cubicBezTo>
                    <a:cubicBezTo>
                      <a:pt x="608655" y="1719443"/>
                      <a:pt x="576054" y="1749923"/>
                      <a:pt x="543881" y="1773630"/>
                    </a:cubicBezTo>
                    <a:cubicBezTo>
                      <a:pt x="511708" y="1797337"/>
                      <a:pt x="482921" y="1814270"/>
                      <a:pt x="442281" y="1824430"/>
                    </a:cubicBezTo>
                    <a:cubicBezTo>
                      <a:pt x="401641" y="1834590"/>
                      <a:pt x="300041" y="1834590"/>
                      <a:pt x="300041" y="1834590"/>
                    </a:cubicBezTo>
                    <a:cubicBezTo>
                      <a:pt x="266174" y="1836283"/>
                      <a:pt x="239081" y="1834590"/>
                      <a:pt x="239081" y="1834590"/>
                    </a:cubicBezTo>
                    <a:cubicBezTo>
                      <a:pt x="218761" y="1829510"/>
                      <a:pt x="211988" y="1805803"/>
                      <a:pt x="178121" y="1804110"/>
                    </a:cubicBezTo>
                    <a:cubicBezTo>
                      <a:pt x="144254" y="1802417"/>
                      <a:pt x="65544" y="1811657"/>
                      <a:pt x="35881" y="1824430"/>
                    </a:cubicBezTo>
                    <a:cubicBezTo>
                      <a:pt x="6218" y="1837203"/>
                      <a:pt x="-1157" y="1848911"/>
                      <a:pt x="141" y="1880749"/>
                    </a:cubicBezTo>
                    <a:cubicBezTo>
                      <a:pt x="1439" y="1912587"/>
                      <a:pt x="25189" y="1971768"/>
                      <a:pt x="43669" y="2015459"/>
                    </a:cubicBezTo>
                    <a:cubicBezTo>
                      <a:pt x="62149" y="2059150"/>
                      <a:pt x="90076" y="2117308"/>
                      <a:pt x="111024" y="2142897"/>
                    </a:cubicBezTo>
                    <a:cubicBezTo>
                      <a:pt x="131972" y="2168486"/>
                      <a:pt x="142845" y="2171314"/>
                      <a:pt x="169354" y="2168993"/>
                    </a:cubicBezTo>
                    <a:cubicBezTo>
                      <a:pt x="195863" y="2166672"/>
                      <a:pt x="239348" y="2142226"/>
                      <a:pt x="270077" y="2128972"/>
                    </a:cubicBezTo>
                    <a:cubicBezTo>
                      <a:pt x="300806" y="2115718"/>
                      <a:pt x="331321" y="2098664"/>
                      <a:pt x="353730" y="2089467"/>
                    </a:cubicBezTo>
                    <a:cubicBezTo>
                      <a:pt x="376139" y="2080270"/>
                      <a:pt x="386384" y="2077321"/>
                      <a:pt x="404529" y="2073788"/>
                    </a:cubicBezTo>
                    <a:cubicBezTo>
                      <a:pt x="422674" y="2070255"/>
                      <a:pt x="439376" y="2065803"/>
                      <a:pt x="462601" y="2068270"/>
                    </a:cubicBezTo>
                    <a:cubicBezTo>
                      <a:pt x="485826" y="2070737"/>
                      <a:pt x="543881" y="2088590"/>
                      <a:pt x="543881" y="2088590"/>
                    </a:cubicBezTo>
                    <a:cubicBezTo>
                      <a:pt x="570974" y="2095363"/>
                      <a:pt x="598068" y="2100443"/>
                      <a:pt x="625161" y="2108910"/>
                    </a:cubicBezTo>
                    <a:cubicBezTo>
                      <a:pt x="652254" y="2117377"/>
                      <a:pt x="681041" y="2129230"/>
                      <a:pt x="706441" y="2139390"/>
                    </a:cubicBezTo>
                    <a:cubicBezTo>
                      <a:pt x="731841" y="2149550"/>
                      <a:pt x="777561" y="2169870"/>
                      <a:pt x="777561" y="2169870"/>
                    </a:cubicBezTo>
                    <a:cubicBezTo>
                      <a:pt x="801268" y="2174950"/>
                      <a:pt x="826668" y="2176643"/>
                      <a:pt x="848681" y="2169870"/>
                    </a:cubicBezTo>
                    <a:cubicBezTo>
                      <a:pt x="870694" y="2163097"/>
                      <a:pt x="886362" y="2146180"/>
                      <a:pt x="909641" y="2129230"/>
                    </a:cubicBezTo>
                    <a:cubicBezTo>
                      <a:pt x="932920" y="2112280"/>
                      <a:pt x="959159" y="2111574"/>
                      <a:pt x="988356" y="2068172"/>
                    </a:cubicBezTo>
                    <a:cubicBezTo>
                      <a:pt x="1017554" y="2024770"/>
                      <a:pt x="1061761" y="1936124"/>
                      <a:pt x="1084826" y="1868818"/>
                    </a:cubicBezTo>
                    <a:cubicBezTo>
                      <a:pt x="1107891" y="1801512"/>
                      <a:pt x="1113630" y="1742229"/>
                      <a:pt x="1126749" y="1664336"/>
                    </a:cubicBezTo>
                    <a:cubicBezTo>
                      <a:pt x="1139868" y="1586443"/>
                      <a:pt x="1155729" y="1471557"/>
                      <a:pt x="1163542" y="1401458"/>
                    </a:cubicBezTo>
                    <a:cubicBezTo>
                      <a:pt x="1171355" y="1331359"/>
                      <a:pt x="1172772" y="1310820"/>
                      <a:pt x="1173627" y="1243744"/>
                    </a:cubicBezTo>
                    <a:cubicBezTo>
                      <a:pt x="1174482" y="1176668"/>
                      <a:pt x="1173098" y="1078527"/>
                      <a:pt x="1168672" y="999004"/>
                    </a:cubicBezTo>
                    <a:cubicBezTo>
                      <a:pt x="1164246" y="919481"/>
                      <a:pt x="1155964" y="846834"/>
                      <a:pt x="1147070" y="766606"/>
                    </a:cubicBezTo>
                    <a:cubicBezTo>
                      <a:pt x="1138176" y="686378"/>
                      <a:pt x="1128015" y="594264"/>
                      <a:pt x="1115307" y="517637"/>
                    </a:cubicBezTo>
                    <a:cubicBezTo>
                      <a:pt x="1102599" y="441010"/>
                      <a:pt x="1086488" y="372882"/>
                      <a:pt x="1070820" y="306842"/>
                    </a:cubicBezTo>
                    <a:cubicBezTo>
                      <a:pt x="1055153" y="240802"/>
                      <a:pt x="1040981" y="166920"/>
                      <a:pt x="1021302" y="121397"/>
                    </a:cubicBezTo>
                    <a:cubicBezTo>
                      <a:pt x="1001623" y="75874"/>
                      <a:pt x="972304" y="44786"/>
                      <a:pt x="952747" y="33705"/>
                    </a:cubicBezTo>
                    <a:cubicBezTo>
                      <a:pt x="933190" y="22624"/>
                      <a:pt x="920128" y="50769"/>
                      <a:pt x="903961" y="54910"/>
                    </a:cubicBezTo>
                    <a:cubicBezTo>
                      <a:pt x="887794" y="59051"/>
                      <a:pt x="876705" y="58816"/>
                      <a:pt x="855745" y="58549"/>
                    </a:cubicBezTo>
                    <a:cubicBezTo>
                      <a:pt x="834785" y="58282"/>
                      <a:pt x="843720" y="22821"/>
                      <a:pt x="814201" y="20910"/>
                    </a:cubicBezTo>
                    <a:cubicBezTo>
                      <a:pt x="806282" y="-38601"/>
                      <a:pt x="711832" y="47911"/>
                      <a:pt x="678632" y="47084"/>
                    </a:cubicBezTo>
                    <a:cubicBezTo>
                      <a:pt x="645432" y="46257"/>
                      <a:pt x="628993" y="-19501"/>
                      <a:pt x="615001" y="1595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/>
              <a:effectLst>
                <a:outerShdw blurRad="50800" dist="38100" dir="2700000" algn="tl" rotWithShape="0">
                  <a:prstClr val="black">
                    <a:alpha val="6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4" name="Forme libre 23">
                <a:extLst>
                  <a:ext uri="{FF2B5EF4-FFF2-40B4-BE49-F238E27FC236}">
                    <a16:creationId xmlns:a16="http://schemas.microsoft.com/office/drawing/2014/main" id="{7991A0BA-5685-8063-2BFE-25CEB14FAC2F}"/>
                  </a:ext>
                </a:extLst>
              </p:cNvPr>
              <p:cNvSpPr/>
              <p:nvPr/>
            </p:nvSpPr>
            <p:spPr>
              <a:xfrm>
                <a:off x="4652399" y="2485697"/>
                <a:ext cx="2043312" cy="1170016"/>
              </a:xfrm>
              <a:custGeom>
                <a:avLst/>
                <a:gdLst>
                  <a:gd name="connsiteX0" fmla="*/ 343606 w 1916519"/>
                  <a:gd name="connsiteY0" fmla="*/ 887 h 1147400"/>
                  <a:gd name="connsiteX1" fmla="*/ 340006 w 1916519"/>
                  <a:gd name="connsiteY1" fmla="*/ 83687 h 1147400"/>
                  <a:gd name="connsiteX2" fmla="*/ 347206 w 1916519"/>
                  <a:gd name="connsiteY2" fmla="*/ 134087 h 1147400"/>
                  <a:gd name="connsiteX3" fmla="*/ 365206 w 1916519"/>
                  <a:gd name="connsiteY3" fmla="*/ 195287 h 1147400"/>
                  <a:gd name="connsiteX4" fmla="*/ 397606 w 1916519"/>
                  <a:gd name="connsiteY4" fmla="*/ 242087 h 1147400"/>
                  <a:gd name="connsiteX5" fmla="*/ 419206 w 1916519"/>
                  <a:gd name="connsiteY5" fmla="*/ 278087 h 1147400"/>
                  <a:gd name="connsiteX6" fmla="*/ 448006 w 1916519"/>
                  <a:gd name="connsiteY6" fmla="*/ 310487 h 1147400"/>
                  <a:gd name="connsiteX7" fmla="*/ 455206 w 1916519"/>
                  <a:gd name="connsiteY7" fmla="*/ 310487 h 1147400"/>
                  <a:gd name="connsiteX8" fmla="*/ 376006 w 1916519"/>
                  <a:gd name="connsiteY8" fmla="*/ 310487 h 1147400"/>
                  <a:gd name="connsiteX9" fmla="*/ 322006 w 1916519"/>
                  <a:gd name="connsiteY9" fmla="*/ 321287 h 1147400"/>
                  <a:gd name="connsiteX10" fmla="*/ 246406 w 1916519"/>
                  <a:gd name="connsiteY10" fmla="*/ 335687 h 1147400"/>
                  <a:gd name="connsiteX11" fmla="*/ 188806 w 1916519"/>
                  <a:gd name="connsiteY11" fmla="*/ 350087 h 1147400"/>
                  <a:gd name="connsiteX12" fmla="*/ 170806 w 1916519"/>
                  <a:gd name="connsiteY12" fmla="*/ 411287 h 1147400"/>
                  <a:gd name="connsiteX13" fmla="*/ 160006 w 1916519"/>
                  <a:gd name="connsiteY13" fmla="*/ 512087 h 1147400"/>
                  <a:gd name="connsiteX14" fmla="*/ 174406 w 1916519"/>
                  <a:gd name="connsiteY14" fmla="*/ 605687 h 1147400"/>
                  <a:gd name="connsiteX15" fmla="*/ 214006 w 1916519"/>
                  <a:gd name="connsiteY15" fmla="*/ 670487 h 1147400"/>
                  <a:gd name="connsiteX16" fmla="*/ 257206 w 1916519"/>
                  <a:gd name="connsiteY16" fmla="*/ 710087 h 1147400"/>
                  <a:gd name="connsiteX17" fmla="*/ 304006 w 1916519"/>
                  <a:gd name="connsiteY17" fmla="*/ 753287 h 1147400"/>
                  <a:gd name="connsiteX18" fmla="*/ 372406 w 1916519"/>
                  <a:gd name="connsiteY18" fmla="*/ 774887 h 1147400"/>
                  <a:gd name="connsiteX19" fmla="*/ 422806 w 1916519"/>
                  <a:gd name="connsiteY19" fmla="*/ 803687 h 1147400"/>
                  <a:gd name="connsiteX20" fmla="*/ 502006 w 1916519"/>
                  <a:gd name="connsiteY20" fmla="*/ 839687 h 1147400"/>
                  <a:gd name="connsiteX21" fmla="*/ 584806 w 1916519"/>
                  <a:gd name="connsiteY21" fmla="*/ 846887 h 1147400"/>
                  <a:gd name="connsiteX22" fmla="*/ 667606 w 1916519"/>
                  <a:gd name="connsiteY22" fmla="*/ 854087 h 1147400"/>
                  <a:gd name="connsiteX23" fmla="*/ 793606 w 1916519"/>
                  <a:gd name="connsiteY23" fmla="*/ 854087 h 1147400"/>
                  <a:gd name="connsiteX24" fmla="*/ 941206 w 1916519"/>
                  <a:gd name="connsiteY24" fmla="*/ 825287 h 1147400"/>
                  <a:gd name="connsiteX25" fmla="*/ 1063606 w 1916519"/>
                  <a:gd name="connsiteY25" fmla="*/ 785687 h 1147400"/>
                  <a:gd name="connsiteX26" fmla="*/ 1218406 w 1916519"/>
                  <a:gd name="connsiteY26" fmla="*/ 753287 h 1147400"/>
                  <a:gd name="connsiteX27" fmla="*/ 1380406 w 1916519"/>
                  <a:gd name="connsiteY27" fmla="*/ 656087 h 1147400"/>
                  <a:gd name="connsiteX28" fmla="*/ 1463206 w 1916519"/>
                  <a:gd name="connsiteY28" fmla="*/ 630887 h 1147400"/>
                  <a:gd name="connsiteX29" fmla="*/ 1571206 w 1916519"/>
                  <a:gd name="connsiteY29" fmla="*/ 584087 h 1147400"/>
                  <a:gd name="connsiteX30" fmla="*/ 1675606 w 1916519"/>
                  <a:gd name="connsiteY30" fmla="*/ 576887 h 1147400"/>
                  <a:gd name="connsiteX31" fmla="*/ 1794406 w 1916519"/>
                  <a:gd name="connsiteY31" fmla="*/ 591287 h 1147400"/>
                  <a:gd name="connsiteX32" fmla="*/ 1866406 w 1916519"/>
                  <a:gd name="connsiteY32" fmla="*/ 656087 h 1147400"/>
                  <a:gd name="connsiteX33" fmla="*/ 1909606 w 1916519"/>
                  <a:gd name="connsiteY33" fmla="*/ 749687 h 1147400"/>
                  <a:gd name="connsiteX34" fmla="*/ 1913206 w 1916519"/>
                  <a:gd name="connsiteY34" fmla="*/ 904487 h 1147400"/>
                  <a:gd name="connsiteX35" fmla="*/ 1877206 w 1916519"/>
                  <a:gd name="connsiteY35" fmla="*/ 976487 h 1147400"/>
                  <a:gd name="connsiteX36" fmla="*/ 1852006 w 1916519"/>
                  <a:gd name="connsiteY36" fmla="*/ 1059287 h 1147400"/>
                  <a:gd name="connsiteX37" fmla="*/ 1841206 w 1916519"/>
                  <a:gd name="connsiteY37" fmla="*/ 1091687 h 1147400"/>
                  <a:gd name="connsiteX38" fmla="*/ 1762006 w 1916519"/>
                  <a:gd name="connsiteY38" fmla="*/ 1098887 h 1147400"/>
                  <a:gd name="connsiteX39" fmla="*/ 1657606 w 1916519"/>
                  <a:gd name="connsiteY39" fmla="*/ 1134887 h 1147400"/>
                  <a:gd name="connsiteX40" fmla="*/ 1625206 w 1916519"/>
                  <a:gd name="connsiteY40" fmla="*/ 1145687 h 1147400"/>
                  <a:gd name="connsiteX41" fmla="*/ 1610806 w 1916519"/>
                  <a:gd name="connsiteY41" fmla="*/ 1102487 h 1147400"/>
                  <a:gd name="connsiteX42" fmla="*/ 1650406 w 1916519"/>
                  <a:gd name="connsiteY42" fmla="*/ 1019687 h 1147400"/>
                  <a:gd name="connsiteX43" fmla="*/ 1708006 w 1916519"/>
                  <a:gd name="connsiteY43" fmla="*/ 933287 h 1147400"/>
                  <a:gd name="connsiteX44" fmla="*/ 1711606 w 1916519"/>
                  <a:gd name="connsiteY44" fmla="*/ 864887 h 1147400"/>
                  <a:gd name="connsiteX45" fmla="*/ 1668406 w 1916519"/>
                  <a:gd name="connsiteY45" fmla="*/ 800087 h 1147400"/>
                  <a:gd name="connsiteX46" fmla="*/ 1589206 w 1916519"/>
                  <a:gd name="connsiteY46" fmla="*/ 789287 h 1147400"/>
                  <a:gd name="connsiteX47" fmla="*/ 1517206 w 1916519"/>
                  <a:gd name="connsiteY47" fmla="*/ 814487 h 1147400"/>
                  <a:gd name="connsiteX48" fmla="*/ 1452406 w 1916519"/>
                  <a:gd name="connsiteY48" fmla="*/ 846887 h 1147400"/>
                  <a:gd name="connsiteX49" fmla="*/ 1402006 w 1916519"/>
                  <a:gd name="connsiteY49" fmla="*/ 868487 h 1147400"/>
                  <a:gd name="connsiteX50" fmla="*/ 1330006 w 1916519"/>
                  <a:gd name="connsiteY50" fmla="*/ 897287 h 1147400"/>
                  <a:gd name="connsiteX51" fmla="*/ 1139206 w 1916519"/>
                  <a:gd name="connsiteY51" fmla="*/ 965687 h 1147400"/>
                  <a:gd name="connsiteX52" fmla="*/ 955606 w 1916519"/>
                  <a:gd name="connsiteY52" fmla="*/ 1030487 h 1147400"/>
                  <a:gd name="connsiteX53" fmla="*/ 840406 w 1916519"/>
                  <a:gd name="connsiteY53" fmla="*/ 1052087 h 1147400"/>
                  <a:gd name="connsiteX54" fmla="*/ 732406 w 1916519"/>
                  <a:gd name="connsiteY54" fmla="*/ 1062887 h 1147400"/>
                  <a:gd name="connsiteX55" fmla="*/ 646006 w 1916519"/>
                  <a:gd name="connsiteY55" fmla="*/ 1059287 h 1147400"/>
                  <a:gd name="connsiteX56" fmla="*/ 552406 w 1916519"/>
                  <a:gd name="connsiteY56" fmla="*/ 1034087 h 1147400"/>
                  <a:gd name="connsiteX57" fmla="*/ 451606 w 1916519"/>
                  <a:gd name="connsiteY57" fmla="*/ 1008887 h 1147400"/>
                  <a:gd name="connsiteX58" fmla="*/ 361606 w 1916519"/>
                  <a:gd name="connsiteY58" fmla="*/ 972887 h 1147400"/>
                  <a:gd name="connsiteX59" fmla="*/ 257206 w 1916519"/>
                  <a:gd name="connsiteY59" fmla="*/ 911687 h 1147400"/>
                  <a:gd name="connsiteX60" fmla="*/ 149206 w 1916519"/>
                  <a:gd name="connsiteY60" fmla="*/ 821687 h 1147400"/>
                  <a:gd name="connsiteX61" fmla="*/ 66406 w 1916519"/>
                  <a:gd name="connsiteY61" fmla="*/ 717287 h 1147400"/>
                  <a:gd name="connsiteX62" fmla="*/ 26806 w 1916519"/>
                  <a:gd name="connsiteY62" fmla="*/ 620087 h 1147400"/>
                  <a:gd name="connsiteX63" fmla="*/ 1606 w 1916519"/>
                  <a:gd name="connsiteY63" fmla="*/ 526487 h 1147400"/>
                  <a:gd name="connsiteX64" fmla="*/ 5206 w 1916519"/>
                  <a:gd name="connsiteY64" fmla="*/ 404087 h 1147400"/>
                  <a:gd name="connsiteX65" fmla="*/ 26806 w 1916519"/>
                  <a:gd name="connsiteY65" fmla="*/ 332087 h 1147400"/>
                  <a:gd name="connsiteX66" fmla="*/ 44806 w 1916519"/>
                  <a:gd name="connsiteY66" fmla="*/ 270887 h 1147400"/>
                  <a:gd name="connsiteX67" fmla="*/ 62806 w 1916519"/>
                  <a:gd name="connsiteY67" fmla="*/ 213287 h 1147400"/>
                  <a:gd name="connsiteX68" fmla="*/ 84406 w 1916519"/>
                  <a:gd name="connsiteY68" fmla="*/ 173687 h 1147400"/>
                  <a:gd name="connsiteX69" fmla="*/ 160006 w 1916519"/>
                  <a:gd name="connsiteY69" fmla="*/ 108887 h 1147400"/>
                  <a:gd name="connsiteX70" fmla="*/ 282406 w 1916519"/>
                  <a:gd name="connsiteY70" fmla="*/ 44087 h 1147400"/>
                  <a:gd name="connsiteX71" fmla="*/ 343606 w 1916519"/>
                  <a:gd name="connsiteY71" fmla="*/ 887 h 1147400"/>
                  <a:gd name="connsiteX0" fmla="*/ 343606 w 1916519"/>
                  <a:gd name="connsiteY0" fmla="*/ 887 h 1147400"/>
                  <a:gd name="connsiteX1" fmla="*/ 340006 w 1916519"/>
                  <a:gd name="connsiteY1" fmla="*/ 83687 h 1147400"/>
                  <a:gd name="connsiteX2" fmla="*/ 347206 w 1916519"/>
                  <a:gd name="connsiteY2" fmla="*/ 134087 h 1147400"/>
                  <a:gd name="connsiteX3" fmla="*/ 365206 w 1916519"/>
                  <a:gd name="connsiteY3" fmla="*/ 195287 h 1147400"/>
                  <a:gd name="connsiteX4" fmla="*/ 397606 w 1916519"/>
                  <a:gd name="connsiteY4" fmla="*/ 242087 h 1147400"/>
                  <a:gd name="connsiteX5" fmla="*/ 419206 w 1916519"/>
                  <a:gd name="connsiteY5" fmla="*/ 278087 h 1147400"/>
                  <a:gd name="connsiteX6" fmla="*/ 448006 w 1916519"/>
                  <a:gd name="connsiteY6" fmla="*/ 310487 h 1147400"/>
                  <a:gd name="connsiteX7" fmla="*/ 455206 w 1916519"/>
                  <a:gd name="connsiteY7" fmla="*/ 310487 h 1147400"/>
                  <a:gd name="connsiteX8" fmla="*/ 376006 w 1916519"/>
                  <a:gd name="connsiteY8" fmla="*/ 310487 h 1147400"/>
                  <a:gd name="connsiteX9" fmla="*/ 322006 w 1916519"/>
                  <a:gd name="connsiteY9" fmla="*/ 321287 h 1147400"/>
                  <a:gd name="connsiteX10" fmla="*/ 246406 w 1916519"/>
                  <a:gd name="connsiteY10" fmla="*/ 335687 h 1147400"/>
                  <a:gd name="connsiteX11" fmla="*/ 188806 w 1916519"/>
                  <a:gd name="connsiteY11" fmla="*/ 350087 h 1147400"/>
                  <a:gd name="connsiteX12" fmla="*/ 170806 w 1916519"/>
                  <a:gd name="connsiteY12" fmla="*/ 411287 h 1147400"/>
                  <a:gd name="connsiteX13" fmla="*/ 160006 w 1916519"/>
                  <a:gd name="connsiteY13" fmla="*/ 512087 h 1147400"/>
                  <a:gd name="connsiteX14" fmla="*/ 174406 w 1916519"/>
                  <a:gd name="connsiteY14" fmla="*/ 605687 h 1147400"/>
                  <a:gd name="connsiteX15" fmla="*/ 214006 w 1916519"/>
                  <a:gd name="connsiteY15" fmla="*/ 670487 h 1147400"/>
                  <a:gd name="connsiteX16" fmla="*/ 257206 w 1916519"/>
                  <a:gd name="connsiteY16" fmla="*/ 710087 h 1147400"/>
                  <a:gd name="connsiteX17" fmla="*/ 304006 w 1916519"/>
                  <a:gd name="connsiteY17" fmla="*/ 753287 h 1147400"/>
                  <a:gd name="connsiteX18" fmla="*/ 372406 w 1916519"/>
                  <a:gd name="connsiteY18" fmla="*/ 774887 h 1147400"/>
                  <a:gd name="connsiteX19" fmla="*/ 422806 w 1916519"/>
                  <a:gd name="connsiteY19" fmla="*/ 803687 h 1147400"/>
                  <a:gd name="connsiteX20" fmla="*/ 502006 w 1916519"/>
                  <a:gd name="connsiteY20" fmla="*/ 839687 h 1147400"/>
                  <a:gd name="connsiteX21" fmla="*/ 584806 w 1916519"/>
                  <a:gd name="connsiteY21" fmla="*/ 846887 h 1147400"/>
                  <a:gd name="connsiteX22" fmla="*/ 667606 w 1916519"/>
                  <a:gd name="connsiteY22" fmla="*/ 854087 h 1147400"/>
                  <a:gd name="connsiteX23" fmla="*/ 793606 w 1916519"/>
                  <a:gd name="connsiteY23" fmla="*/ 854087 h 1147400"/>
                  <a:gd name="connsiteX24" fmla="*/ 941206 w 1916519"/>
                  <a:gd name="connsiteY24" fmla="*/ 825287 h 1147400"/>
                  <a:gd name="connsiteX25" fmla="*/ 1063606 w 1916519"/>
                  <a:gd name="connsiteY25" fmla="*/ 785687 h 1147400"/>
                  <a:gd name="connsiteX26" fmla="*/ 1218406 w 1916519"/>
                  <a:gd name="connsiteY26" fmla="*/ 753287 h 1147400"/>
                  <a:gd name="connsiteX27" fmla="*/ 1380406 w 1916519"/>
                  <a:gd name="connsiteY27" fmla="*/ 656087 h 1147400"/>
                  <a:gd name="connsiteX28" fmla="*/ 1463206 w 1916519"/>
                  <a:gd name="connsiteY28" fmla="*/ 630887 h 1147400"/>
                  <a:gd name="connsiteX29" fmla="*/ 1571206 w 1916519"/>
                  <a:gd name="connsiteY29" fmla="*/ 584087 h 1147400"/>
                  <a:gd name="connsiteX30" fmla="*/ 1675606 w 1916519"/>
                  <a:gd name="connsiteY30" fmla="*/ 576887 h 1147400"/>
                  <a:gd name="connsiteX31" fmla="*/ 1794406 w 1916519"/>
                  <a:gd name="connsiteY31" fmla="*/ 591287 h 1147400"/>
                  <a:gd name="connsiteX32" fmla="*/ 1866406 w 1916519"/>
                  <a:gd name="connsiteY32" fmla="*/ 656087 h 1147400"/>
                  <a:gd name="connsiteX33" fmla="*/ 1909606 w 1916519"/>
                  <a:gd name="connsiteY33" fmla="*/ 749687 h 1147400"/>
                  <a:gd name="connsiteX34" fmla="*/ 1913206 w 1916519"/>
                  <a:gd name="connsiteY34" fmla="*/ 904487 h 1147400"/>
                  <a:gd name="connsiteX35" fmla="*/ 1877206 w 1916519"/>
                  <a:gd name="connsiteY35" fmla="*/ 976487 h 1147400"/>
                  <a:gd name="connsiteX36" fmla="*/ 1852006 w 1916519"/>
                  <a:gd name="connsiteY36" fmla="*/ 1059287 h 1147400"/>
                  <a:gd name="connsiteX37" fmla="*/ 1841206 w 1916519"/>
                  <a:gd name="connsiteY37" fmla="*/ 1091687 h 1147400"/>
                  <a:gd name="connsiteX38" fmla="*/ 1762006 w 1916519"/>
                  <a:gd name="connsiteY38" fmla="*/ 1098887 h 1147400"/>
                  <a:gd name="connsiteX39" fmla="*/ 1657606 w 1916519"/>
                  <a:gd name="connsiteY39" fmla="*/ 1134887 h 1147400"/>
                  <a:gd name="connsiteX40" fmla="*/ 1625206 w 1916519"/>
                  <a:gd name="connsiteY40" fmla="*/ 1145687 h 1147400"/>
                  <a:gd name="connsiteX41" fmla="*/ 1610806 w 1916519"/>
                  <a:gd name="connsiteY41" fmla="*/ 1102487 h 1147400"/>
                  <a:gd name="connsiteX42" fmla="*/ 1650406 w 1916519"/>
                  <a:gd name="connsiteY42" fmla="*/ 1019687 h 1147400"/>
                  <a:gd name="connsiteX43" fmla="*/ 1708006 w 1916519"/>
                  <a:gd name="connsiteY43" fmla="*/ 933287 h 1147400"/>
                  <a:gd name="connsiteX44" fmla="*/ 1711606 w 1916519"/>
                  <a:gd name="connsiteY44" fmla="*/ 864887 h 1147400"/>
                  <a:gd name="connsiteX45" fmla="*/ 1668406 w 1916519"/>
                  <a:gd name="connsiteY45" fmla="*/ 800087 h 1147400"/>
                  <a:gd name="connsiteX46" fmla="*/ 1589206 w 1916519"/>
                  <a:gd name="connsiteY46" fmla="*/ 789287 h 1147400"/>
                  <a:gd name="connsiteX47" fmla="*/ 1517206 w 1916519"/>
                  <a:gd name="connsiteY47" fmla="*/ 814487 h 1147400"/>
                  <a:gd name="connsiteX48" fmla="*/ 1452406 w 1916519"/>
                  <a:gd name="connsiteY48" fmla="*/ 846887 h 1147400"/>
                  <a:gd name="connsiteX49" fmla="*/ 1402006 w 1916519"/>
                  <a:gd name="connsiteY49" fmla="*/ 868487 h 1147400"/>
                  <a:gd name="connsiteX50" fmla="*/ 1330006 w 1916519"/>
                  <a:gd name="connsiteY50" fmla="*/ 897287 h 1147400"/>
                  <a:gd name="connsiteX51" fmla="*/ 1139206 w 1916519"/>
                  <a:gd name="connsiteY51" fmla="*/ 965687 h 1147400"/>
                  <a:gd name="connsiteX52" fmla="*/ 955606 w 1916519"/>
                  <a:gd name="connsiteY52" fmla="*/ 1030487 h 1147400"/>
                  <a:gd name="connsiteX53" fmla="*/ 840406 w 1916519"/>
                  <a:gd name="connsiteY53" fmla="*/ 1052087 h 1147400"/>
                  <a:gd name="connsiteX54" fmla="*/ 732406 w 1916519"/>
                  <a:gd name="connsiteY54" fmla="*/ 1062887 h 1147400"/>
                  <a:gd name="connsiteX55" fmla="*/ 646006 w 1916519"/>
                  <a:gd name="connsiteY55" fmla="*/ 1059287 h 1147400"/>
                  <a:gd name="connsiteX56" fmla="*/ 552406 w 1916519"/>
                  <a:gd name="connsiteY56" fmla="*/ 1034087 h 1147400"/>
                  <a:gd name="connsiteX57" fmla="*/ 451606 w 1916519"/>
                  <a:gd name="connsiteY57" fmla="*/ 1008887 h 1147400"/>
                  <a:gd name="connsiteX58" fmla="*/ 361606 w 1916519"/>
                  <a:gd name="connsiteY58" fmla="*/ 972887 h 1147400"/>
                  <a:gd name="connsiteX59" fmla="*/ 257206 w 1916519"/>
                  <a:gd name="connsiteY59" fmla="*/ 911687 h 1147400"/>
                  <a:gd name="connsiteX60" fmla="*/ 149206 w 1916519"/>
                  <a:gd name="connsiteY60" fmla="*/ 821687 h 1147400"/>
                  <a:gd name="connsiteX61" fmla="*/ 66406 w 1916519"/>
                  <a:gd name="connsiteY61" fmla="*/ 717287 h 1147400"/>
                  <a:gd name="connsiteX62" fmla="*/ 26806 w 1916519"/>
                  <a:gd name="connsiteY62" fmla="*/ 620087 h 1147400"/>
                  <a:gd name="connsiteX63" fmla="*/ 1606 w 1916519"/>
                  <a:gd name="connsiteY63" fmla="*/ 526487 h 1147400"/>
                  <a:gd name="connsiteX64" fmla="*/ 5206 w 1916519"/>
                  <a:gd name="connsiteY64" fmla="*/ 404087 h 1147400"/>
                  <a:gd name="connsiteX65" fmla="*/ 26806 w 1916519"/>
                  <a:gd name="connsiteY65" fmla="*/ 332087 h 1147400"/>
                  <a:gd name="connsiteX66" fmla="*/ 44806 w 1916519"/>
                  <a:gd name="connsiteY66" fmla="*/ 270887 h 1147400"/>
                  <a:gd name="connsiteX67" fmla="*/ 62806 w 1916519"/>
                  <a:gd name="connsiteY67" fmla="*/ 213287 h 1147400"/>
                  <a:gd name="connsiteX68" fmla="*/ 37606 w 1916519"/>
                  <a:gd name="connsiteY68" fmla="*/ 134087 h 1147400"/>
                  <a:gd name="connsiteX69" fmla="*/ 160006 w 1916519"/>
                  <a:gd name="connsiteY69" fmla="*/ 108887 h 1147400"/>
                  <a:gd name="connsiteX70" fmla="*/ 282406 w 1916519"/>
                  <a:gd name="connsiteY70" fmla="*/ 44087 h 1147400"/>
                  <a:gd name="connsiteX71" fmla="*/ 343606 w 1916519"/>
                  <a:gd name="connsiteY71" fmla="*/ 887 h 1147400"/>
                  <a:gd name="connsiteX0" fmla="*/ 343606 w 1916519"/>
                  <a:gd name="connsiteY0" fmla="*/ 812 h 1147325"/>
                  <a:gd name="connsiteX1" fmla="*/ 340006 w 1916519"/>
                  <a:gd name="connsiteY1" fmla="*/ 83612 h 1147325"/>
                  <a:gd name="connsiteX2" fmla="*/ 347206 w 1916519"/>
                  <a:gd name="connsiteY2" fmla="*/ 134012 h 1147325"/>
                  <a:gd name="connsiteX3" fmla="*/ 365206 w 1916519"/>
                  <a:gd name="connsiteY3" fmla="*/ 195212 h 1147325"/>
                  <a:gd name="connsiteX4" fmla="*/ 397606 w 1916519"/>
                  <a:gd name="connsiteY4" fmla="*/ 242012 h 1147325"/>
                  <a:gd name="connsiteX5" fmla="*/ 419206 w 1916519"/>
                  <a:gd name="connsiteY5" fmla="*/ 278012 h 1147325"/>
                  <a:gd name="connsiteX6" fmla="*/ 448006 w 1916519"/>
                  <a:gd name="connsiteY6" fmla="*/ 310412 h 1147325"/>
                  <a:gd name="connsiteX7" fmla="*/ 455206 w 1916519"/>
                  <a:gd name="connsiteY7" fmla="*/ 310412 h 1147325"/>
                  <a:gd name="connsiteX8" fmla="*/ 376006 w 1916519"/>
                  <a:gd name="connsiteY8" fmla="*/ 310412 h 1147325"/>
                  <a:gd name="connsiteX9" fmla="*/ 322006 w 1916519"/>
                  <a:gd name="connsiteY9" fmla="*/ 321212 h 1147325"/>
                  <a:gd name="connsiteX10" fmla="*/ 246406 w 1916519"/>
                  <a:gd name="connsiteY10" fmla="*/ 335612 h 1147325"/>
                  <a:gd name="connsiteX11" fmla="*/ 188806 w 1916519"/>
                  <a:gd name="connsiteY11" fmla="*/ 350012 h 1147325"/>
                  <a:gd name="connsiteX12" fmla="*/ 170806 w 1916519"/>
                  <a:gd name="connsiteY12" fmla="*/ 411212 h 1147325"/>
                  <a:gd name="connsiteX13" fmla="*/ 160006 w 1916519"/>
                  <a:gd name="connsiteY13" fmla="*/ 512012 h 1147325"/>
                  <a:gd name="connsiteX14" fmla="*/ 174406 w 1916519"/>
                  <a:gd name="connsiteY14" fmla="*/ 605612 h 1147325"/>
                  <a:gd name="connsiteX15" fmla="*/ 214006 w 1916519"/>
                  <a:gd name="connsiteY15" fmla="*/ 670412 h 1147325"/>
                  <a:gd name="connsiteX16" fmla="*/ 257206 w 1916519"/>
                  <a:gd name="connsiteY16" fmla="*/ 710012 h 1147325"/>
                  <a:gd name="connsiteX17" fmla="*/ 304006 w 1916519"/>
                  <a:gd name="connsiteY17" fmla="*/ 753212 h 1147325"/>
                  <a:gd name="connsiteX18" fmla="*/ 372406 w 1916519"/>
                  <a:gd name="connsiteY18" fmla="*/ 774812 h 1147325"/>
                  <a:gd name="connsiteX19" fmla="*/ 422806 w 1916519"/>
                  <a:gd name="connsiteY19" fmla="*/ 803612 h 1147325"/>
                  <a:gd name="connsiteX20" fmla="*/ 502006 w 1916519"/>
                  <a:gd name="connsiteY20" fmla="*/ 839612 h 1147325"/>
                  <a:gd name="connsiteX21" fmla="*/ 584806 w 1916519"/>
                  <a:gd name="connsiteY21" fmla="*/ 846812 h 1147325"/>
                  <a:gd name="connsiteX22" fmla="*/ 667606 w 1916519"/>
                  <a:gd name="connsiteY22" fmla="*/ 854012 h 1147325"/>
                  <a:gd name="connsiteX23" fmla="*/ 793606 w 1916519"/>
                  <a:gd name="connsiteY23" fmla="*/ 854012 h 1147325"/>
                  <a:gd name="connsiteX24" fmla="*/ 941206 w 1916519"/>
                  <a:gd name="connsiteY24" fmla="*/ 825212 h 1147325"/>
                  <a:gd name="connsiteX25" fmla="*/ 1063606 w 1916519"/>
                  <a:gd name="connsiteY25" fmla="*/ 785612 h 1147325"/>
                  <a:gd name="connsiteX26" fmla="*/ 1218406 w 1916519"/>
                  <a:gd name="connsiteY26" fmla="*/ 753212 h 1147325"/>
                  <a:gd name="connsiteX27" fmla="*/ 1380406 w 1916519"/>
                  <a:gd name="connsiteY27" fmla="*/ 656012 h 1147325"/>
                  <a:gd name="connsiteX28" fmla="*/ 1463206 w 1916519"/>
                  <a:gd name="connsiteY28" fmla="*/ 630812 h 1147325"/>
                  <a:gd name="connsiteX29" fmla="*/ 1571206 w 1916519"/>
                  <a:gd name="connsiteY29" fmla="*/ 584012 h 1147325"/>
                  <a:gd name="connsiteX30" fmla="*/ 1675606 w 1916519"/>
                  <a:gd name="connsiteY30" fmla="*/ 576812 h 1147325"/>
                  <a:gd name="connsiteX31" fmla="*/ 1794406 w 1916519"/>
                  <a:gd name="connsiteY31" fmla="*/ 591212 h 1147325"/>
                  <a:gd name="connsiteX32" fmla="*/ 1866406 w 1916519"/>
                  <a:gd name="connsiteY32" fmla="*/ 656012 h 1147325"/>
                  <a:gd name="connsiteX33" fmla="*/ 1909606 w 1916519"/>
                  <a:gd name="connsiteY33" fmla="*/ 749612 h 1147325"/>
                  <a:gd name="connsiteX34" fmla="*/ 1913206 w 1916519"/>
                  <a:gd name="connsiteY34" fmla="*/ 904412 h 1147325"/>
                  <a:gd name="connsiteX35" fmla="*/ 1877206 w 1916519"/>
                  <a:gd name="connsiteY35" fmla="*/ 976412 h 1147325"/>
                  <a:gd name="connsiteX36" fmla="*/ 1852006 w 1916519"/>
                  <a:gd name="connsiteY36" fmla="*/ 1059212 h 1147325"/>
                  <a:gd name="connsiteX37" fmla="*/ 1841206 w 1916519"/>
                  <a:gd name="connsiteY37" fmla="*/ 1091612 h 1147325"/>
                  <a:gd name="connsiteX38" fmla="*/ 1762006 w 1916519"/>
                  <a:gd name="connsiteY38" fmla="*/ 1098812 h 1147325"/>
                  <a:gd name="connsiteX39" fmla="*/ 1657606 w 1916519"/>
                  <a:gd name="connsiteY39" fmla="*/ 1134812 h 1147325"/>
                  <a:gd name="connsiteX40" fmla="*/ 1625206 w 1916519"/>
                  <a:gd name="connsiteY40" fmla="*/ 1145612 h 1147325"/>
                  <a:gd name="connsiteX41" fmla="*/ 1610806 w 1916519"/>
                  <a:gd name="connsiteY41" fmla="*/ 1102412 h 1147325"/>
                  <a:gd name="connsiteX42" fmla="*/ 1650406 w 1916519"/>
                  <a:gd name="connsiteY42" fmla="*/ 1019612 h 1147325"/>
                  <a:gd name="connsiteX43" fmla="*/ 1708006 w 1916519"/>
                  <a:gd name="connsiteY43" fmla="*/ 933212 h 1147325"/>
                  <a:gd name="connsiteX44" fmla="*/ 1711606 w 1916519"/>
                  <a:gd name="connsiteY44" fmla="*/ 864812 h 1147325"/>
                  <a:gd name="connsiteX45" fmla="*/ 1668406 w 1916519"/>
                  <a:gd name="connsiteY45" fmla="*/ 800012 h 1147325"/>
                  <a:gd name="connsiteX46" fmla="*/ 1589206 w 1916519"/>
                  <a:gd name="connsiteY46" fmla="*/ 789212 h 1147325"/>
                  <a:gd name="connsiteX47" fmla="*/ 1517206 w 1916519"/>
                  <a:gd name="connsiteY47" fmla="*/ 814412 h 1147325"/>
                  <a:gd name="connsiteX48" fmla="*/ 1452406 w 1916519"/>
                  <a:gd name="connsiteY48" fmla="*/ 846812 h 1147325"/>
                  <a:gd name="connsiteX49" fmla="*/ 1402006 w 1916519"/>
                  <a:gd name="connsiteY49" fmla="*/ 868412 h 1147325"/>
                  <a:gd name="connsiteX50" fmla="*/ 1330006 w 1916519"/>
                  <a:gd name="connsiteY50" fmla="*/ 897212 h 1147325"/>
                  <a:gd name="connsiteX51" fmla="*/ 1139206 w 1916519"/>
                  <a:gd name="connsiteY51" fmla="*/ 965612 h 1147325"/>
                  <a:gd name="connsiteX52" fmla="*/ 955606 w 1916519"/>
                  <a:gd name="connsiteY52" fmla="*/ 1030412 h 1147325"/>
                  <a:gd name="connsiteX53" fmla="*/ 840406 w 1916519"/>
                  <a:gd name="connsiteY53" fmla="*/ 1052012 h 1147325"/>
                  <a:gd name="connsiteX54" fmla="*/ 732406 w 1916519"/>
                  <a:gd name="connsiteY54" fmla="*/ 1062812 h 1147325"/>
                  <a:gd name="connsiteX55" fmla="*/ 646006 w 1916519"/>
                  <a:gd name="connsiteY55" fmla="*/ 1059212 h 1147325"/>
                  <a:gd name="connsiteX56" fmla="*/ 552406 w 1916519"/>
                  <a:gd name="connsiteY56" fmla="*/ 1034012 h 1147325"/>
                  <a:gd name="connsiteX57" fmla="*/ 451606 w 1916519"/>
                  <a:gd name="connsiteY57" fmla="*/ 1008812 h 1147325"/>
                  <a:gd name="connsiteX58" fmla="*/ 361606 w 1916519"/>
                  <a:gd name="connsiteY58" fmla="*/ 972812 h 1147325"/>
                  <a:gd name="connsiteX59" fmla="*/ 257206 w 1916519"/>
                  <a:gd name="connsiteY59" fmla="*/ 911612 h 1147325"/>
                  <a:gd name="connsiteX60" fmla="*/ 149206 w 1916519"/>
                  <a:gd name="connsiteY60" fmla="*/ 821612 h 1147325"/>
                  <a:gd name="connsiteX61" fmla="*/ 66406 w 1916519"/>
                  <a:gd name="connsiteY61" fmla="*/ 717212 h 1147325"/>
                  <a:gd name="connsiteX62" fmla="*/ 26806 w 1916519"/>
                  <a:gd name="connsiteY62" fmla="*/ 620012 h 1147325"/>
                  <a:gd name="connsiteX63" fmla="*/ 1606 w 1916519"/>
                  <a:gd name="connsiteY63" fmla="*/ 526412 h 1147325"/>
                  <a:gd name="connsiteX64" fmla="*/ 5206 w 1916519"/>
                  <a:gd name="connsiteY64" fmla="*/ 404012 h 1147325"/>
                  <a:gd name="connsiteX65" fmla="*/ 26806 w 1916519"/>
                  <a:gd name="connsiteY65" fmla="*/ 332012 h 1147325"/>
                  <a:gd name="connsiteX66" fmla="*/ 44806 w 1916519"/>
                  <a:gd name="connsiteY66" fmla="*/ 270812 h 1147325"/>
                  <a:gd name="connsiteX67" fmla="*/ 62806 w 1916519"/>
                  <a:gd name="connsiteY67" fmla="*/ 213212 h 1147325"/>
                  <a:gd name="connsiteX68" fmla="*/ 37606 w 1916519"/>
                  <a:gd name="connsiteY68" fmla="*/ 134012 h 1147325"/>
                  <a:gd name="connsiteX69" fmla="*/ 149206 w 1916519"/>
                  <a:gd name="connsiteY69" fmla="*/ 87212 h 1147325"/>
                  <a:gd name="connsiteX70" fmla="*/ 282406 w 1916519"/>
                  <a:gd name="connsiteY70" fmla="*/ 44012 h 1147325"/>
                  <a:gd name="connsiteX71" fmla="*/ 343606 w 1916519"/>
                  <a:gd name="connsiteY71" fmla="*/ 812 h 1147325"/>
                  <a:gd name="connsiteX0" fmla="*/ 343606 w 1916519"/>
                  <a:gd name="connsiteY0" fmla="*/ 2477 h 1148990"/>
                  <a:gd name="connsiteX1" fmla="*/ 340006 w 1916519"/>
                  <a:gd name="connsiteY1" fmla="*/ 85277 h 1148990"/>
                  <a:gd name="connsiteX2" fmla="*/ 347206 w 1916519"/>
                  <a:gd name="connsiteY2" fmla="*/ 135677 h 1148990"/>
                  <a:gd name="connsiteX3" fmla="*/ 365206 w 1916519"/>
                  <a:gd name="connsiteY3" fmla="*/ 196877 h 1148990"/>
                  <a:gd name="connsiteX4" fmla="*/ 397606 w 1916519"/>
                  <a:gd name="connsiteY4" fmla="*/ 243677 h 1148990"/>
                  <a:gd name="connsiteX5" fmla="*/ 419206 w 1916519"/>
                  <a:gd name="connsiteY5" fmla="*/ 279677 h 1148990"/>
                  <a:gd name="connsiteX6" fmla="*/ 448006 w 1916519"/>
                  <a:gd name="connsiteY6" fmla="*/ 312077 h 1148990"/>
                  <a:gd name="connsiteX7" fmla="*/ 455206 w 1916519"/>
                  <a:gd name="connsiteY7" fmla="*/ 312077 h 1148990"/>
                  <a:gd name="connsiteX8" fmla="*/ 376006 w 1916519"/>
                  <a:gd name="connsiteY8" fmla="*/ 312077 h 1148990"/>
                  <a:gd name="connsiteX9" fmla="*/ 322006 w 1916519"/>
                  <a:gd name="connsiteY9" fmla="*/ 322877 h 1148990"/>
                  <a:gd name="connsiteX10" fmla="*/ 246406 w 1916519"/>
                  <a:gd name="connsiteY10" fmla="*/ 337277 h 1148990"/>
                  <a:gd name="connsiteX11" fmla="*/ 188806 w 1916519"/>
                  <a:gd name="connsiteY11" fmla="*/ 351677 h 1148990"/>
                  <a:gd name="connsiteX12" fmla="*/ 170806 w 1916519"/>
                  <a:gd name="connsiteY12" fmla="*/ 412877 h 1148990"/>
                  <a:gd name="connsiteX13" fmla="*/ 160006 w 1916519"/>
                  <a:gd name="connsiteY13" fmla="*/ 513677 h 1148990"/>
                  <a:gd name="connsiteX14" fmla="*/ 174406 w 1916519"/>
                  <a:gd name="connsiteY14" fmla="*/ 607277 h 1148990"/>
                  <a:gd name="connsiteX15" fmla="*/ 214006 w 1916519"/>
                  <a:gd name="connsiteY15" fmla="*/ 672077 h 1148990"/>
                  <a:gd name="connsiteX16" fmla="*/ 257206 w 1916519"/>
                  <a:gd name="connsiteY16" fmla="*/ 711677 h 1148990"/>
                  <a:gd name="connsiteX17" fmla="*/ 304006 w 1916519"/>
                  <a:gd name="connsiteY17" fmla="*/ 754877 h 1148990"/>
                  <a:gd name="connsiteX18" fmla="*/ 372406 w 1916519"/>
                  <a:gd name="connsiteY18" fmla="*/ 776477 h 1148990"/>
                  <a:gd name="connsiteX19" fmla="*/ 422806 w 1916519"/>
                  <a:gd name="connsiteY19" fmla="*/ 805277 h 1148990"/>
                  <a:gd name="connsiteX20" fmla="*/ 502006 w 1916519"/>
                  <a:gd name="connsiteY20" fmla="*/ 841277 h 1148990"/>
                  <a:gd name="connsiteX21" fmla="*/ 584806 w 1916519"/>
                  <a:gd name="connsiteY21" fmla="*/ 848477 h 1148990"/>
                  <a:gd name="connsiteX22" fmla="*/ 667606 w 1916519"/>
                  <a:gd name="connsiteY22" fmla="*/ 855677 h 1148990"/>
                  <a:gd name="connsiteX23" fmla="*/ 793606 w 1916519"/>
                  <a:gd name="connsiteY23" fmla="*/ 855677 h 1148990"/>
                  <a:gd name="connsiteX24" fmla="*/ 941206 w 1916519"/>
                  <a:gd name="connsiteY24" fmla="*/ 826877 h 1148990"/>
                  <a:gd name="connsiteX25" fmla="*/ 1063606 w 1916519"/>
                  <a:gd name="connsiteY25" fmla="*/ 787277 h 1148990"/>
                  <a:gd name="connsiteX26" fmla="*/ 1218406 w 1916519"/>
                  <a:gd name="connsiteY26" fmla="*/ 754877 h 1148990"/>
                  <a:gd name="connsiteX27" fmla="*/ 1380406 w 1916519"/>
                  <a:gd name="connsiteY27" fmla="*/ 657677 h 1148990"/>
                  <a:gd name="connsiteX28" fmla="*/ 1463206 w 1916519"/>
                  <a:gd name="connsiteY28" fmla="*/ 632477 h 1148990"/>
                  <a:gd name="connsiteX29" fmla="*/ 1571206 w 1916519"/>
                  <a:gd name="connsiteY29" fmla="*/ 585677 h 1148990"/>
                  <a:gd name="connsiteX30" fmla="*/ 1675606 w 1916519"/>
                  <a:gd name="connsiteY30" fmla="*/ 578477 h 1148990"/>
                  <a:gd name="connsiteX31" fmla="*/ 1794406 w 1916519"/>
                  <a:gd name="connsiteY31" fmla="*/ 592877 h 1148990"/>
                  <a:gd name="connsiteX32" fmla="*/ 1866406 w 1916519"/>
                  <a:gd name="connsiteY32" fmla="*/ 657677 h 1148990"/>
                  <a:gd name="connsiteX33" fmla="*/ 1909606 w 1916519"/>
                  <a:gd name="connsiteY33" fmla="*/ 751277 h 1148990"/>
                  <a:gd name="connsiteX34" fmla="*/ 1913206 w 1916519"/>
                  <a:gd name="connsiteY34" fmla="*/ 906077 h 1148990"/>
                  <a:gd name="connsiteX35" fmla="*/ 1877206 w 1916519"/>
                  <a:gd name="connsiteY35" fmla="*/ 978077 h 1148990"/>
                  <a:gd name="connsiteX36" fmla="*/ 1852006 w 1916519"/>
                  <a:gd name="connsiteY36" fmla="*/ 1060877 h 1148990"/>
                  <a:gd name="connsiteX37" fmla="*/ 1841206 w 1916519"/>
                  <a:gd name="connsiteY37" fmla="*/ 1093277 h 1148990"/>
                  <a:gd name="connsiteX38" fmla="*/ 1762006 w 1916519"/>
                  <a:gd name="connsiteY38" fmla="*/ 1100477 h 1148990"/>
                  <a:gd name="connsiteX39" fmla="*/ 1657606 w 1916519"/>
                  <a:gd name="connsiteY39" fmla="*/ 1136477 h 1148990"/>
                  <a:gd name="connsiteX40" fmla="*/ 1625206 w 1916519"/>
                  <a:gd name="connsiteY40" fmla="*/ 1147277 h 1148990"/>
                  <a:gd name="connsiteX41" fmla="*/ 1610806 w 1916519"/>
                  <a:gd name="connsiteY41" fmla="*/ 1104077 h 1148990"/>
                  <a:gd name="connsiteX42" fmla="*/ 1650406 w 1916519"/>
                  <a:gd name="connsiteY42" fmla="*/ 1021277 h 1148990"/>
                  <a:gd name="connsiteX43" fmla="*/ 1708006 w 1916519"/>
                  <a:gd name="connsiteY43" fmla="*/ 934877 h 1148990"/>
                  <a:gd name="connsiteX44" fmla="*/ 1711606 w 1916519"/>
                  <a:gd name="connsiteY44" fmla="*/ 866477 h 1148990"/>
                  <a:gd name="connsiteX45" fmla="*/ 1668406 w 1916519"/>
                  <a:gd name="connsiteY45" fmla="*/ 801677 h 1148990"/>
                  <a:gd name="connsiteX46" fmla="*/ 1589206 w 1916519"/>
                  <a:gd name="connsiteY46" fmla="*/ 790877 h 1148990"/>
                  <a:gd name="connsiteX47" fmla="*/ 1517206 w 1916519"/>
                  <a:gd name="connsiteY47" fmla="*/ 816077 h 1148990"/>
                  <a:gd name="connsiteX48" fmla="*/ 1452406 w 1916519"/>
                  <a:gd name="connsiteY48" fmla="*/ 848477 h 1148990"/>
                  <a:gd name="connsiteX49" fmla="*/ 1402006 w 1916519"/>
                  <a:gd name="connsiteY49" fmla="*/ 870077 h 1148990"/>
                  <a:gd name="connsiteX50" fmla="*/ 1330006 w 1916519"/>
                  <a:gd name="connsiteY50" fmla="*/ 898877 h 1148990"/>
                  <a:gd name="connsiteX51" fmla="*/ 1139206 w 1916519"/>
                  <a:gd name="connsiteY51" fmla="*/ 967277 h 1148990"/>
                  <a:gd name="connsiteX52" fmla="*/ 955606 w 1916519"/>
                  <a:gd name="connsiteY52" fmla="*/ 1032077 h 1148990"/>
                  <a:gd name="connsiteX53" fmla="*/ 840406 w 1916519"/>
                  <a:gd name="connsiteY53" fmla="*/ 1053677 h 1148990"/>
                  <a:gd name="connsiteX54" fmla="*/ 732406 w 1916519"/>
                  <a:gd name="connsiteY54" fmla="*/ 1064477 h 1148990"/>
                  <a:gd name="connsiteX55" fmla="*/ 646006 w 1916519"/>
                  <a:gd name="connsiteY55" fmla="*/ 1060877 h 1148990"/>
                  <a:gd name="connsiteX56" fmla="*/ 552406 w 1916519"/>
                  <a:gd name="connsiteY56" fmla="*/ 1035677 h 1148990"/>
                  <a:gd name="connsiteX57" fmla="*/ 451606 w 1916519"/>
                  <a:gd name="connsiteY57" fmla="*/ 1010477 h 1148990"/>
                  <a:gd name="connsiteX58" fmla="*/ 361606 w 1916519"/>
                  <a:gd name="connsiteY58" fmla="*/ 974477 h 1148990"/>
                  <a:gd name="connsiteX59" fmla="*/ 257206 w 1916519"/>
                  <a:gd name="connsiteY59" fmla="*/ 913277 h 1148990"/>
                  <a:gd name="connsiteX60" fmla="*/ 149206 w 1916519"/>
                  <a:gd name="connsiteY60" fmla="*/ 823277 h 1148990"/>
                  <a:gd name="connsiteX61" fmla="*/ 66406 w 1916519"/>
                  <a:gd name="connsiteY61" fmla="*/ 718877 h 1148990"/>
                  <a:gd name="connsiteX62" fmla="*/ 26806 w 1916519"/>
                  <a:gd name="connsiteY62" fmla="*/ 621677 h 1148990"/>
                  <a:gd name="connsiteX63" fmla="*/ 1606 w 1916519"/>
                  <a:gd name="connsiteY63" fmla="*/ 528077 h 1148990"/>
                  <a:gd name="connsiteX64" fmla="*/ 5206 w 1916519"/>
                  <a:gd name="connsiteY64" fmla="*/ 405677 h 1148990"/>
                  <a:gd name="connsiteX65" fmla="*/ 26806 w 1916519"/>
                  <a:gd name="connsiteY65" fmla="*/ 333677 h 1148990"/>
                  <a:gd name="connsiteX66" fmla="*/ 44806 w 1916519"/>
                  <a:gd name="connsiteY66" fmla="*/ 272477 h 1148990"/>
                  <a:gd name="connsiteX67" fmla="*/ 62806 w 1916519"/>
                  <a:gd name="connsiteY67" fmla="*/ 214877 h 1148990"/>
                  <a:gd name="connsiteX68" fmla="*/ 37606 w 1916519"/>
                  <a:gd name="connsiteY68" fmla="*/ 135677 h 1148990"/>
                  <a:gd name="connsiteX69" fmla="*/ 149206 w 1916519"/>
                  <a:gd name="connsiteY69" fmla="*/ 88877 h 1148990"/>
                  <a:gd name="connsiteX70" fmla="*/ 260806 w 1916519"/>
                  <a:gd name="connsiteY70" fmla="*/ 27677 h 1148990"/>
                  <a:gd name="connsiteX71" fmla="*/ 343606 w 1916519"/>
                  <a:gd name="connsiteY71" fmla="*/ 2477 h 1148990"/>
                  <a:gd name="connsiteX0" fmla="*/ 343606 w 1916519"/>
                  <a:gd name="connsiteY0" fmla="*/ 2343 h 1148856"/>
                  <a:gd name="connsiteX1" fmla="*/ 340006 w 1916519"/>
                  <a:gd name="connsiteY1" fmla="*/ 85143 h 1148856"/>
                  <a:gd name="connsiteX2" fmla="*/ 347206 w 1916519"/>
                  <a:gd name="connsiteY2" fmla="*/ 135543 h 1148856"/>
                  <a:gd name="connsiteX3" fmla="*/ 365206 w 1916519"/>
                  <a:gd name="connsiteY3" fmla="*/ 196743 h 1148856"/>
                  <a:gd name="connsiteX4" fmla="*/ 397606 w 1916519"/>
                  <a:gd name="connsiteY4" fmla="*/ 243543 h 1148856"/>
                  <a:gd name="connsiteX5" fmla="*/ 419206 w 1916519"/>
                  <a:gd name="connsiteY5" fmla="*/ 279543 h 1148856"/>
                  <a:gd name="connsiteX6" fmla="*/ 448006 w 1916519"/>
                  <a:gd name="connsiteY6" fmla="*/ 311943 h 1148856"/>
                  <a:gd name="connsiteX7" fmla="*/ 455206 w 1916519"/>
                  <a:gd name="connsiteY7" fmla="*/ 311943 h 1148856"/>
                  <a:gd name="connsiteX8" fmla="*/ 376006 w 1916519"/>
                  <a:gd name="connsiteY8" fmla="*/ 311943 h 1148856"/>
                  <a:gd name="connsiteX9" fmla="*/ 322006 w 1916519"/>
                  <a:gd name="connsiteY9" fmla="*/ 322743 h 1148856"/>
                  <a:gd name="connsiteX10" fmla="*/ 246406 w 1916519"/>
                  <a:gd name="connsiteY10" fmla="*/ 337143 h 1148856"/>
                  <a:gd name="connsiteX11" fmla="*/ 188806 w 1916519"/>
                  <a:gd name="connsiteY11" fmla="*/ 351543 h 1148856"/>
                  <a:gd name="connsiteX12" fmla="*/ 170806 w 1916519"/>
                  <a:gd name="connsiteY12" fmla="*/ 412743 h 1148856"/>
                  <a:gd name="connsiteX13" fmla="*/ 160006 w 1916519"/>
                  <a:gd name="connsiteY13" fmla="*/ 513543 h 1148856"/>
                  <a:gd name="connsiteX14" fmla="*/ 174406 w 1916519"/>
                  <a:gd name="connsiteY14" fmla="*/ 607143 h 1148856"/>
                  <a:gd name="connsiteX15" fmla="*/ 214006 w 1916519"/>
                  <a:gd name="connsiteY15" fmla="*/ 671943 h 1148856"/>
                  <a:gd name="connsiteX16" fmla="*/ 257206 w 1916519"/>
                  <a:gd name="connsiteY16" fmla="*/ 711543 h 1148856"/>
                  <a:gd name="connsiteX17" fmla="*/ 304006 w 1916519"/>
                  <a:gd name="connsiteY17" fmla="*/ 754743 h 1148856"/>
                  <a:gd name="connsiteX18" fmla="*/ 372406 w 1916519"/>
                  <a:gd name="connsiteY18" fmla="*/ 776343 h 1148856"/>
                  <a:gd name="connsiteX19" fmla="*/ 422806 w 1916519"/>
                  <a:gd name="connsiteY19" fmla="*/ 805143 h 1148856"/>
                  <a:gd name="connsiteX20" fmla="*/ 502006 w 1916519"/>
                  <a:gd name="connsiteY20" fmla="*/ 841143 h 1148856"/>
                  <a:gd name="connsiteX21" fmla="*/ 584806 w 1916519"/>
                  <a:gd name="connsiteY21" fmla="*/ 848343 h 1148856"/>
                  <a:gd name="connsiteX22" fmla="*/ 667606 w 1916519"/>
                  <a:gd name="connsiteY22" fmla="*/ 855543 h 1148856"/>
                  <a:gd name="connsiteX23" fmla="*/ 793606 w 1916519"/>
                  <a:gd name="connsiteY23" fmla="*/ 855543 h 1148856"/>
                  <a:gd name="connsiteX24" fmla="*/ 941206 w 1916519"/>
                  <a:gd name="connsiteY24" fmla="*/ 826743 h 1148856"/>
                  <a:gd name="connsiteX25" fmla="*/ 1063606 w 1916519"/>
                  <a:gd name="connsiteY25" fmla="*/ 787143 h 1148856"/>
                  <a:gd name="connsiteX26" fmla="*/ 1218406 w 1916519"/>
                  <a:gd name="connsiteY26" fmla="*/ 754743 h 1148856"/>
                  <a:gd name="connsiteX27" fmla="*/ 1380406 w 1916519"/>
                  <a:gd name="connsiteY27" fmla="*/ 657543 h 1148856"/>
                  <a:gd name="connsiteX28" fmla="*/ 1463206 w 1916519"/>
                  <a:gd name="connsiteY28" fmla="*/ 632343 h 1148856"/>
                  <a:gd name="connsiteX29" fmla="*/ 1571206 w 1916519"/>
                  <a:gd name="connsiteY29" fmla="*/ 585543 h 1148856"/>
                  <a:gd name="connsiteX30" fmla="*/ 1675606 w 1916519"/>
                  <a:gd name="connsiteY30" fmla="*/ 578343 h 1148856"/>
                  <a:gd name="connsiteX31" fmla="*/ 1794406 w 1916519"/>
                  <a:gd name="connsiteY31" fmla="*/ 592743 h 1148856"/>
                  <a:gd name="connsiteX32" fmla="*/ 1866406 w 1916519"/>
                  <a:gd name="connsiteY32" fmla="*/ 657543 h 1148856"/>
                  <a:gd name="connsiteX33" fmla="*/ 1909606 w 1916519"/>
                  <a:gd name="connsiteY33" fmla="*/ 751143 h 1148856"/>
                  <a:gd name="connsiteX34" fmla="*/ 1913206 w 1916519"/>
                  <a:gd name="connsiteY34" fmla="*/ 905943 h 1148856"/>
                  <a:gd name="connsiteX35" fmla="*/ 1877206 w 1916519"/>
                  <a:gd name="connsiteY35" fmla="*/ 977943 h 1148856"/>
                  <a:gd name="connsiteX36" fmla="*/ 1852006 w 1916519"/>
                  <a:gd name="connsiteY36" fmla="*/ 1060743 h 1148856"/>
                  <a:gd name="connsiteX37" fmla="*/ 1841206 w 1916519"/>
                  <a:gd name="connsiteY37" fmla="*/ 1093143 h 1148856"/>
                  <a:gd name="connsiteX38" fmla="*/ 1762006 w 1916519"/>
                  <a:gd name="connsiteY38" fmla="*/ 1100343 h 1148856"/>
                  <a:gd name="connsiteX39" fmla="*/ 1657606 w 1916519"/>
                  <a:gd name="connsiteY39" fmla="*/ 1136343 h 1148856"/>
                  <a:gd name="connsiteX40" fmla="*/ 1625206 w 1916519"/>
                  <a:gd name="connsiteY40" fmla="*/ 1147143 h 1148856"/>
                  <a:gd name="connsiteX41" fmla="*/ 1610806 w 1916519"/>
                  <a:gd name="connsiteY41" fmla="*/ 1103943 h 1148856"/>
                  <a:gd name="connsiteX42" fmla="*/ 1650406 w 1916519"/>
                  <a:gd name="connsiteY42" fmla="*/ 1021143 h 1148856"/>
                  <a:gd name="connsiteX43" fmla="*/ 1708006 w 1916519"/>
                  <a:gd name="connsiteY43" fmla="*/ 934743 h 1148856"/>
                  <a:gd name="connsiteX44" fmla="*/ 1711606 w 1916519"/>
                  <a:gd name="connsiteY44" fmla="*/ 866343 h 1148856"/>
                  <a:gd name="connsiteX45" fmla="*/ 1668406 w 1916519"/>
                  <a:gd name="connsiteY45" fmla="*/ 801543 h 1148856"/>
                  <a:gd name="connsiteX46" fmla="*/ 1589206 w 1916519"/>
                  <a:gd name="connsiteY46" fmla="*/ 790743 h 1148856"/>
                  <a:gd name="connsiteX47" fmla="*/ 1517206 w 1916519"/>
                  <a:gd name="connsiteY47" fmla="*/ 815943 h 1148856"/>
                  <a:gd name="connsiteX48" fmla="*/ 1452406 w 1916519"/>
                  <a:gd name="connsiteY48" fmla="*/ 848343 h 1148856"/>
                  <a:gd name="connsiteX49" fmla="*/ 1402006 w 1916519"/>
                  <a:gd name="connsiteY49" fmla="*/ 869943 h 1148856"/>
                  <a:gd name="connsiteX50" fmla="*/ 1330006 w 1916519"/>
                  <a:gd name="connsiteY50" fmla="*/ 898743 h 1148856"/>
                  <a:gd name="connsiteX51" fmla="*/ 1139206 w 1916519"/>
                  <a:gd name="connsiteY51" fmla="*/ 967143 h 1148856"/>
                  <a:gd name="connsiteX52" fmla="*/ 955606 w 1916519"/>
                  <a:gd name="connsiteY52" fmla="*/ 1031943 h 1148856"/>
                  <a:gd name="connsiteX53" fmla="*/ 840406 w 1916519"/>
                  <a:gd name="connsiteY53" fmla="*/ 1053543 h 1148856"/>
                  <a:gd name="connsiteX54" fmla="*/ 732406 w 1916519"/>
                  <a:gd name="connsiteY54" fmla="*/ 1064343 h 1148856"/>
                  <a:gd name="connsiteX55" fmla="*/ 646006 w 1916519"/>
                  <a:gd name="connsiteY55" fmla="*/ 1060743 h 1148856"/>
                  <a:gd name="connsiteX56" fmla="*/ 552406 w 1916519"/>
                  <a:gd name="connsiteY56" fmla="*/ 1035543 h 1148856"/>
                  <a:gd name="connsiteX57" fmla="*/ 451606 w 1916519"/>
                  <a:gd name="connsiteY57" fmla="*/ 1010343 h 1148856"/>
                  <a:gd name="connsiteX58" fmla="*/ 361606 w 1916519"/>
                  <a:gd name="connsiteY58" fmla="*/ 974343 h 1148856"/>
                  <a:gd name="connsiteX59" fmla="*/ 257206 w 1916519"/>
                  <a:gd name="connsiteY59" fmla="*/ 913143 h 1148856"/>
                  <a:gd name="connsiteX60" fmla="*/ 149206 w 1916519"/>
                  <a:gd name="connsiteY60" fmla="*/ 823143 h 1148856"/>
                  <a:gd name="connsiteX61" fmla="*/ 66406 w 1916519"/>
                  <a:gd name="connsiteY61" fmla="*/ 718743 h 1148856"/>
                  <a:gd name="connsiteX62" fmla="*/ 26806 w 1916519"/>
                  <a:gd name="connsiteY62" fmla="*/ 621543 h 1148856"/>
                  <a:gd name="connsiteX63" fmla="*/ 1606 w 1916519"/>
                  <a:gd name="connsiteY63" fmla="*/ 527943 h 1148856"/>
                  <a:gd name="connsiteX64" fmla="*/ 5206 w 1916519"/>
                  <a:gd name="connsiteY64" fmla="*/ 405543 h 1148856"/>
                  <a:gd name="connsiteX65" fmla="*/ 26806 w 1916519"/>
                  <a:gd name="connsiteY65" fmla="*/ 333543 h 1148856"/>
                  <a:gd name="connsiteX66" fmla="*/ 44806 w 1916519"/>
                  <a:gd name="connsiteY66" fmla="*/ 272343 h 1148856"/>
                  <a:gd name="connsiteX67" fmla="*/ 62806 w 1916519"/>
                  <a:gd name="connsiteY67" fmla="*/ 214743 h 1148856"/>
                  <a:gd name="connsiteX68" fmla="*/ 37606 w 1916519"/>
                  <a:gd name="connsiteY68" fmla="*/ 135543 h 1148856"/>
                  <a:gd name="connsiteX69" fmla="*/ 134806 w 1916519"/>
                  <a:gd name="connsiteY69" fmla="*/ 77943 h 1148856"/>
                  <a:gd name="connsiteX70" fmla="*/ 260806 w 1916519"/>
                  <a:gd name="connsiteY70" fmla="*/ 27543 h 1148856"/>
                  <a:gd name="connsiteX71" fmla="*/ 343606 w 1916519"/>
                  <a:gd name="connsiteY71" fmla="*/ 2343 h 1148856"/>
                  <a:gd name="connsiteX0" fmla="*/ 343606 w 1916519"/>
                  <a:gd name="connsiteY0" fmla="*/ 2343 h 1148856"/>
                  <a:gd name="connsiteX1" fmla="*/ 340006 w 1916519"/>
                  <a:gd name="connsiteY1" fmla="*/ 85143 h 1148856"/>
                  <a:gd name="connsiteX2" fmla="*/ 347206 w 1916519"/>
                  <a:gd name="connsiteY2" fmla="*/ 135543 h 1148856"/>
                  <a:gd name="connsiteX3" fmla="*/ 365206 w 1916519"/>
                  <a:gd name="connsiteY3" fmla="*/ 196743 h 1148856"/>
                  <a:gd name="connsiteX4" fmla="*/ 397606 w 1916519"/>
                  <a:gd name="connsiteY4" fmla="*/ 243543 h 1148856"/>
                  <a:gd name="connsiteX5" fmla="*/ 419206 w 1916519"/>
                  <a:gd name="connsiteY5" fmla="*/ 279543 h 1148856"/>
                  <a:gd name="connsiteX6" fmla="*/ 448006 w 1916519"/>
                  <a:gd name="connsiteY6" fmla="*/ 311943 h 1148856"/>
                  <a:gd name="connsiteX7" fmla="*/ 455206 w 1916519"/>
                  <a:gd name="connsiteY7" fmla="*/ 311943 h 1148856"/>
                  <a:gd name="connsiteX8" fmla="*/ 376006 w 1916519"/>
                  <a:gd name="connsiteY8" fmla="*/ 311943 h 1148856"/>
                  <a:gd name="connsiteX9" fmla="*/ 322006 w 1916519"/>
                  <a:gd name="connsiteY9" fmla="*/ 322743 h 1148856"/>
                  <a:gd name="connsiteX10" fmla="*/ 246406 w 1916519"/>
                  <a:gd name="connsiteY10" fmla="*/ 337143 h 1148856"/>
                  <a:gd name="connsiteX11" fmla="*/ 188806 w 1916519"/>
                  <a:gd name="connsiteY11" fmla="*/ 351543 h 1148856"/>
                  <a:gd name="connsiteX12" fmla="*/ 170806 w 1916519"/>
                  <a:gd name="connsiteY12" fmla="*/ 412743 h 1148856"/>
                  <a:gd name="connsiteX13" fmla="*/ 160006 w 1916519"/>
                  <a:gd name="connsiteY13" fmla="*/ 513543 h 1148856"/>
                  <a:gd name="connsiteX14" fmla="*/ 174406 w 1916519"/>
                  <a:gd name="connsiteY14" fmla="*/ 607143 h 1148856"/>
                  <a:gd name="connsiteX15" fmla="*/ 214006 w 1916519"/>
                  <a:gd name="connsiteY15" fmla="*/ 671943 h 1148856"/>
                  <a:gd name="connsiteX16" fmla="*/ 257206 w 1916519"/>
                  <a:gd name="connsiteY16" fmla="*/ 711543 h 1148856"/>
                  <a:gd name="connsiteX17" fmla="*/ 304006 w 1916519"/>
                  <a:gd name="connsiteY17" fmla="*/ 754743 h 1148856"/>
                  <a:gd name="connsiteX18" fmla="*/ 372406 w 1916519"/>
                  <a:gd name="connsiteY18" fmla="*/ 776343 h 1148856"/>
                  <a:gd name="connsiteX19" fmla="*/ 422806 w 1916519"/>
                  <a:gd name="connsiteY19" fmla="*/ 805143 h 1148856"/>
                  <a:gd name="connsiteX20" fmla="*/ 502006 w 1916519"/>
                  <a:gd name="connsiteY20" fmla="*/ 841143 h 1148856"/>
                  <a:gd name="connsiteX21" fmla="*/ 584806 w 1916519"/>
                  <a:gd name="connsiteY21" fmla="*/ 848343 h 1148856"/>
                  <a:gd name="connsiteX22" fmla="*/ 667606 w 1916519"/>
                  <a:gd name="connsiteY22" fmla="*/ 855543 h 1148856"/>
                  <a:gd name="connsiteX23" fmla="*/ 793606 w 1916519"/>
                  <a:gd name="connsiteY23" fmla="*/ 855543 h 1148856"/>
                  <a:gd name="connsiteX24" fmla="*/ 941206 w 1916519"/>
                  <a:gd name="connsiteY24" fmla="*/ 826743 h 1148856"/>
                  <a:gd name="connsiteX25" fmla="*/ 1063606 w 1916519"/>
                  <a:gd name="connsiteY25" fmla="*/ 787143 h 1148856"/>
                  <a:gd name="connsiteX26" fmla="*/ 1218406 w 1916519"/>
                  <a:gd name="connsiteY26" fmla="*/ 754743 h 1148856"/>
                  <a:gd name="connsiteX27" fmla="*/ 1380406 w 1916519"/>
                  <a:gd name="connsiteY27" fmla="*/ 657543 h 1148856"/>
                  <a:gd name="connsiteX28" fmla="*/ 1463206 w 1916519"/>
                  <a:gd name="connsiteY28" fmla="*/ 632343 h 1148856"/>
                  <a:gd name="connsiteX29" fmla="*/ 1571206 w 1916519"/>
                  <a:gd name="connsiteY29" fmla="*/ 585543 h 1148856"/>
                  <a:gd name="connsiteX30" fmla="*/ 1675606 w 1916519"/>
                  <a:gd name="connsiteY30" fmla="*/ 578343 h 1148856"/>
                  <a:gd name="connsiteX31" fmla="*/ 1794406 w 1916519"/>
                  <a:gd name="connsiteY31" fmla="*/ 592743 h 1148856"/>
                  <a:gd name="connsiteX32" fmla="*/ 1866406 w 1916519"/>
                  <a:gd name="connsiteY32" fmla="*/ 657543 h 1148856"/>
                  <a:gd name="connsiteX33" fmla="*/ 1909606 w 1916519"/>
                  <a:gd name="connsiteY33" fmla="*/ 751143 h 1148856"/>
                  <a:gd name="connsiteX34" fmla="*/ 1913206 w 1916519"/>
                  <a:gd name="connsiteY34" fmla="*/ 905943 h 1148856"/>
                  <a:gd name="connsiteX35" fmla="*/ 1877206 w 1916519"/>
                  <a:gd name="connsiteY35" fmla="*/ 977943 h 1148856"/>
                  <a:gd name="connsiteX36" fmla="*/ 1852006 w 1916519"/>
                  <a:gd name="connsiteY36" fmla="*/ 1060743 h 1148856"/>
                  <a:gd name="connsiteX37" fmla="*/ 1841206 w 1916519"/>
                  <a:gd name="connsiteY37" fmla="*/ 1093143 h 1148856"/>
                  <a:gd name="connsiteX38" fmla="*/ 1762006 w 1916519"/>
                  <a:gd name="connsiteY38" fmla="*/ 1100343 h 1148856"/>
                  <a:gd name="connsiteX39" fmla="*/ 1657606 w 1916519"/>
                  <a:gd name="connsiteY39" fmla="*/ 1136343 h 1148856"/>
                  <a:gd name="connsiteX40" fmla="*/ 1625206 w 1916519"/>
                  <a:gd name="connsiteY40" fmla="*/ 1147143 h 1148856"/>
                  <a:gd name="connsiteX41" fmla="*/ 1610806 w 1916519"/>
                  <a:gd name="connsiteY41" fmla="*/ 1103943 h 1148856"/>
                  <a:gd name="connsiteX42" fmla="*/ 1650406 w 1916519"/>
                  <a:gd name="connsiteY42" fmla="*/ 1021143 h 1148856"/>
                  <a:gd name="connsiteX43" fmla="*/ 1708006 w 1916519"/>
                  <a:gd name="connsiteY43" fmla="*/ 934743 h 1148856"/>
                  <a:gd name="connsiteX44" fmla="*/ 1711606 w 1916519"/>
                  <a:gd name="connsiteY44" fmla="*/ 866343 h 1148856"/>
                  <a:gd name="connsiteX45" fmla="*/ 1668406 w 1916519"/>
                  <a:gd name="connsiteY45" fmla="*/ 801543 h 1148856"/>
                  <a:gd name="connsiteX46" fmla="*/ 1589206 w 1916519"/>
                  <a:gd name="connsiteY46" fmla="*/ 790743 h 1148856"/>
                  <a:gd name="connsiteX47" fmla="*/ 1517206 w 1916519"/>
                  <a:gd name="connsiteY47" fmla="*/ 815943 h 1148856"/>
                  <a:gd name="connsiteX48" fmla="*/ 1452406 w 1916519"/>
                  <a:gd name="connsiteY48" fmla="*/ 848343 h 1148856"/>
                  <a:gd name="connsiteX49" fmla="*/ 1402006 w 1916519"/>
                  <a:gd name="connsiteY49" fmla="*/ 869943 h 1148856"/>
                  <a:gd name="connsiteX50" fmla="*/ 1330006 w 1916519"/>
                  <a:gd name="connsiteY50" fmla="*/ 898743 h 1148856"/>
                  <a:gd name="connsiteX51" fmla="*/ 1139206 w 1916519"/>
                  <a:gd name="connsiteY51" fmla="*/ 967143 h 1148856"/>
                  <a:gd name="connsiteX52" fmla="*/ 955606 w 1916519"/>
                  <a:gd name="connsiteY52" fmla="*/ 1031943 h 1148856"/>
                  <a:gd name="connsiteX53" fmla="*/ 840406 w 1916519"/>
                  <a:gd name="connsiteY53" fmla="*/ 1053543 h 1148856"/>
                  <a:gd name="connsiteX54" fmla="*/ 732406 w 1916519"/>
                  <a:gd name="connsiteY54" fmla="*/ 1064343 h 1148856"/>
                  <a:gd name="connsiteX55" fmla="*/ 646006 w 1916519"/>
                  <a:gd name="connsiteY55" fmla="*/ 1060743 h 1148856"/>
                  <a:gd name="connsiteX56" fmla="*/ 552406 w 1916519"/>
                  <a:gd name="connsiteY56" fmla="*/ 1035543 h 1148856"/>
                  <a:gd name="connsiteX57" fmla="*/ 451606 w 1916519"/>
                  <a:gd name="connsiteY57" fmla="*/ 1010343 h 1148856"/>
                  <a:gd name="connsiteX58" fmla="*/ 361606 w 1916519"/>
                  <a:gd name="connsiteY58" fmla="*/ 974343 h 1148856"/>
                  <a:gd name="connsiteX59" fmla="*/ 257206 w 1916519"/>
                  <a:gd name="connsiteY59" fmla="*/ 913143 h 1148856"/>
                  <a:gd name="connsiteX60" fmla="*/ 149206 w 1916519"/>
                  <a:gd name="connsiteY60" fmla="*/ 823143 h 1148856"/>
                  <a:gd name="connsiteX61" fmla="*/ 66406 w 1916519"/>
                  <a:gd name="connsiteY61" fmla="*/ 718743 h 1148856"/>
                  <a:gd name="connsiteX62" fmla="*/ 26806 w 1916519"/>
                  <a:gd name="connsiteY62" fmla="*/ 621543 h 1148856"/>
                  <a:gd name="connsiteX63" fmla="*/ 1606 w 1916519"/>
                  <a:gd name="connsiteY63" fmla="*/ 527943 h 1148856"/>
                  <a:gd name="connsiteX64" fmla="*/ 5206 w 1916519"/>
                  <a:gd name="connsiteY64" fmla="*/ 405543 h 1148856"/>
                  <a:gd name="connsiteX65" fmla="*/ 26806 w 1916519"/>
                  <a:gd name="connsiteY65" fmla="*/ 333543 h 1148856"/>
                  <a:gd name="connsiteX66" fmla="*/ 44806 w 1916519"/>
                  <a:gd name="connsiteY66" fmla="*/ 272343 h 1148856"/>
                  <a:gd name="connsiteX67" fmla="*/ 62806 w 1916519"/>
                  <a:gd name="connsiteY67" fmla="*/ 214743 h 1148856"/>
                  <a:gd name="connsiteX68" fmla="*/ 37606 w 1916519"/>
                  <a:gd name="connsiteY68" fmla="*/ 135543 h 1148856"/>
                  <a:gd name="connsiteX69" fmla="*/ 134806 w 1916519"/>
                  <a:gd name="connsiteY69" fmla="*/ 77943 h 1148856"/>
                  <a:gd name="connsiteX70" fmla="*/ 260806 w 1916519"/>
                  <a:gd name="connsiteY70" fmla="*/ 27543 h 1148856"/>
                  <a:gd name="connsiteX71" fmla="*/ 343606 w 1916519"/>
                  <a:gd name="connsiteY71" fmla="*/ 2343 h 1148856"/>
                  <a:gd name="connsiteX0" fmla="*/ 345656 w 1918569"/>
                  <a:gd name="connsiteY0" fmla="*/ 2343 h 1148856"/>
                  <a:gd name="connsiteX1" fmla="*/ 342056 w 1918569"/>
                  <a:gd name="connsiteY1" fmla="*/ 85143 h 1148856"/>
                  <a:gd name="connsiteX2" fmla="*/ 349256 w 1918569"/>
                  <a:gd name="connsiteY2" fmla="*/ 135543 h 1148856"/>
                  <a:gd name="connsiteX3" fmla="*/ 367256 w 1918569"/>
                  <a:gd name="connsiteY3" fmla="*/ 196743 h 1148856"/>
                  <a:gd name="connsiteX4" fmla="*/ 399656 w 1918569"/>
                  <a:gd name="connsiteY4" fmla="*/ 243543 h 1148856"/>
                  <a:gd name="connsiteX5" fmla="*/ 421256 w 1918569"/>
                  <a:gd name="connsiteY5" fmla="*/ 279543 h 1148856"/>
                  <a:gd name="connsiteX6" fmla="*/ 450056 w 1918569"/>
                  <a:gd name="connsiteY6" fmla="*/ 311943 h 1148856"/>
                  <a:gd name="connsiteX7" fmla="*/ 457256 w 1918569"/>
                  <a:gd name="connsiteY7" fmla="*/ 311943 h 1148856"/>
                  <a:gd name="connsiteX8" fmla="*/ 378056 w 1918569"/>
                  <a:gd name="connsiteY8" fmla="*/ 311943 h 1148856"/>
                  <a:gd name="connsiteX9" fmla="*/ 324056 w 1918569"/>
                  <a:gd name="connsiteY9" fmla="*/ 322743 h 1148856"/>
                  <a:gd name="connsiteX10" fmla="*/ 248456 w 1918569"/>
                  <a:gd name="connsiteY10" fmla="*/ 337143 h 1148856"/>
                  <a:gd name="connsiteX11" fmla="*/ 190856 w 1918569"/>
                  <a:gd name="connsiteY11" fmla="*/ 351543 h 1148856"/>
                  <a:gd name="connsiteX12" fmla="*/ 172856 w 1918569"/>
                  <a:gd name="connsiteY12" fmla="*/ 412743 h 1148856"/>
                  <a:gd name="connsiteX13" fmla="*/ 162056 w 1918569"/>
                  <a:gd name="connsiteY13" fmla="*/ 513543 h 1148856"/>
                  <a:gd name="connsiteX14" fmla="*/ 176456 w 1918569"/>
                  <a:gd name="connsiteY14" fmla="*/ 607143 h 1148856"/>
                  <a:gd name="connsiteX15" fmla="*/ 216056 w 1918569"/>
                  <a:gd name="connsiteY15" fmla="*/ 671943 h 1148856"/>
                  <a:gd name="connsiteX16" fmla="*/ 259256 w 1918569"/>
                  <a:gd name="connsiteY16" fmla="*/ 711543 h 1148856"/>
                  <a:gd name="connsiteX17" fmla="*/ 306056 w 1918569"/>
                  <a:gd name="connsiteY17" fmla="*/ 754743 h 1148856"/>
                  <a:gd name="connsiteX18" fmla="*/ 374456 w 1918569"/>
                  <a:gd name="connsiteY18" fmla="*/ 776343 h 1148856"/>
                  <a:gd name="connsiteX19" fmla="*/ 424856 w 1918569"/>
                  <a:gd name="connsiteY19" fmla="*/ 805143 h 1148856"/>
                  <a:gd name="connsiteX20" fmla="*/ 504056 w 1918569"/>
                  <a:gd name="connsiteY20" fmla="*/ 841143 h 1148856"/>
                  <a:gd name="connsiteX21" fmla="*/ 586856 w 1918569"/>
                  <a:gd name="connsiteY21" fmla="*/ 848343 h 1148856"/>
                  <a:gd name="connsiteX22" fmla="*/ 669656 w 1918569"/>
                  <a:gd name="connsiteY22" fmla="*/ 855543 h 1148856"/>
                  <a:gd name="connsiteX23" fmla="*/ 795656 w 1918569"/>
                  <a:gd name="connsiteY23" fmla="*/ 855543 h 1148856"/>
                  <a:gd name="connsiteX24" fmla="*/ 943256 w 1918569"/>
                  <a:gd name="connsiteY24" fmla="*/ 826743 h 1148856"/>
                  <a:gd name="connsiteX25" fmla="*/ 1065656 w 1918569"/>
                  <a:gd name="connsiteY25" fmla="*/ 787143 h 1148856"/>
                  <a:gd name="connsiteX26" fmla="*/ 1220456 w 1918569"/>
                  <a:gd name="connsiteY26" fmla="*/ 754743 h 1148856"/>
                  <a:gd name="connsiteX27" fmla="*/ 1382456 w 1918569"/>
                  <a:gd name="connsiteY27" fmla="*/ 657543 h 1148856"/>
                  <a:gd name="connsiteX28" fmla="*/ 1465256 w 1918569"/>
                  <a:gd name="connsiteY28" fmla="*/ 632343 h 1148856"/>
                  <a:gd name="connsiteX29" fmla="*/ 1573256 w 1918569"/>
                  <a:gd name="connsiteY29" fmla="*/ 585543 h 1148856"/>
                  <a:gd name="connsiteX30" fmla="*/ 1677656 w 1918569"/>
                  <a:gd name="connsiteY30" fmla="*/ 578343 h 1148856"/>
                  <a:gd name="connsiteX31" fmla="*/ 1796456 w 1918569"/>
                  <a:gd name="connsiteY31" fmla="*/ 592743 h 1148856"/>
                  <a:gd name="connsiteX32" fmla="*/ 1868456 w 1918569"/>
                  <a:gd name="connsiteY32" fmla="*/ 657543 h 1148856"/>
                  <a:gd name="connsiteX33" fmla="*/ 1911656 w 1918569"/>
                  <a:gd name="connsiteY33" fmla="*/ 751143 h 1148856"/>
                  <a:gd name="connsiteX34" fmla="*/ 1915256 w 1918569"/>
                  <a:gd name="connsiteY34" fmla="*/ 905943 h 1148856"/>
                  <a:gd name="connsiteX35" fmla="*/ 1879256 w 1918569"/>
                  <a:gd name="connsiteY35" fmla="*/ 977943 h 1148856"/>
                  <a:gd name="connsiteX36" fmla="*/ 1854056 w 1918569"/>
                  <a:gd name="connsiteY36" fmla="*/ 1060743 h 1148856"/>
                  <a:gd name="connsiteX37" fmla="*/ 1843256 w 1918569"/>
                  <a:gd name="connsiteY37" fmla="*/ 1093143 h 1148856"/>
                  <a:gd name="connsiteX38" fmla="*/ 1764056 w 1918569"/>
                  <a:gd name="connsiteY38" fmla="*/ 1100343 h 1148856"/>
                  <a:gd name="connsiteX39" fmla="*/ 1659656 w 1918569"/>
                  <a:gd name="connsiteY39" fmla="*/ 1136343 h 1148856"/>
                  <a:gd name="connsiteX40" fmla="*/ 1627256 w 1918569"/>
                  <a:gd name="connsiteY40" fmla="*/ 1147143 h 1148856"/>
                  <a:gd name="connsiteX41" fmla="*/ 1612856 w 1918569"/>
                  <a:gd name="connsiteY41" fmla="*/ 1103943 h 1148856"/>
                  <a:gd name="connsiteX42" fmla="*/ 1652456 w 1918569"/>
                  <a:gd name="connsiteY42" fmla="*/ 1021143 h 1148856"/>
                  <a:gd name="connsiteX43" fmla="*/ 1710056 w 1918569"/>
                  <a:gd name="connsiteY43" fmla="*/ 934743 h 1148856"/>
                  <a:gd name="connsiteX44" fmla="*/ 1713656 w 1918569"/>
                  <a:gd name="connsiteY44" fmla="*/ 866343 h 1148856"/>
                  <a:gd name="connsiteX45" fmla="*/ 1670456 w 1918569"/>
                  <a:gd name="connsiteY45" fmla="*/ 801543 h 1148856"/>
                  <a:gd name="connsiteX46" fmla="*/ 1591256 w 1918569"/>
                  <a:gd name="connsiteY46" fmla="*/ 790743 h 1148856"/>
                  <a:gd name="connsiteX47" fmla="*/ 1519256 w 1918569"/>
                  <a:gd name="connsiteY47" fmla="*/ 815943 h 1148856"/>
                  <a:gd name="connsiteX48" fmla="*/ 1454456 w 1918569"/>
                  <a:gd name="connsiteY48" fmla="*/ 848343 h 1148856"/>
                  <a:gd name="connsiteX49" fmla="*/ 1404056 w 1918569"/>
                  <a:gd name="connsiteY49" fmla="*/ 869943 h 1148856"/>
                  <a:gd name="connsiteX50" fmla="*/ 1332056 w 1918569"/>
                  <a:gd name="connsiteY50" fmla="*/ 898743 h 1148856"/>
                  <a:gd name="connsiteX51" fmla="*/ 1141256 w 1918569"/>
                  <a:gd name="connsiteY51" fmla="*/ 967143 h 1148856"/>
                  <a:gd name="connsiteX52" fmla="*/ 957656 w 1918569"/>
                  <a:gd name="connsiteY52" fmla="*/ 1031943 h 1148856"/>
                  <a:gd name="connsiteX53" fmla="*/ 842456 w 1918569"/>
                  <a:gd name="connsiteY53" fmla="*/ 1053543 h 1148856"/>
                  <a:gd name="connsiteX54" fmla="*/ 734456 w 1918569"/>
                  <a:gd name="connsiteY54" fmla="*/ 1064343 h 1148856"/>
                  <a:gd name="connsiteX55" fmla="*/ 648056 w 1918569"/>
                  <a:gd name="connsiteY55" fmla="*/ 1060743 h 1148856"/>
                  <a:gd name="connsiteX56" fmla="*/ 554456 w 1918569"/>
                  <a:gd name="connsiteY56" fmla="*/ 1035543 h 1148856"/>
                  <a:gd name="connsiteX57" fmla="*/ 453656 w 1918569"/>
                  <a:gd name="connsiteY57" fmla="*/ 1010343 h 1148856"/>
                  <a:gd name="connsiteX58" fmla="*/ 363656 w 1918569"/>
                  <a:gd name="connsiteY58" fmla="*/ 974343 h 1148856"/>
                  <a:gd name="connsiteX59" fmla="*/ 259256 w 1918569"/>
                  <a:gd name="connsiteY59" fmla="*/ 913143 h 1148856"/>
                  <a:gd name="connsiteX60" fmla="*/ 151256 w 1918569"/>
                  <a:gd name="connsiteY60" fmla="*/ 823143 h 1148856"/>
                  <a:gd name="connsiteX61" fmla="*/ 68456 w 1918569"/>
                  <a:gd name="connsiteY61" fmla="*/ 718743 h 1148856"/>
                  <a:gd name="connsiteX62" fmla="*/ 28856 w 1918569"/>
                  <a:gd name="connsiteY62" fmla="*/ 621543 h 1148856"/>
                  <a:gd name="connsiteX63" fmla="*/ 3656 w 1918569"/>
                  <a:gd name="connsiteY63" fmla="*/ 527943 h 1148856"/>
                  <a:gd name="connsiteX64" fmla="*/ 7256 w 1918569"/>
                  <a:gd name="connsiteY64" fmla="*/ 405543 h 1148856"/>
                  <a:gd name="connsiteX65" fmla="*/ 28856 w 1918569"/>
                  <a:gd name="connsiteY65" fmla="*/ 333543 h 1148856"/>
                  <a:gd name="connsiteX66" fmla="*/ 46856 w 1918569"/>
                  <a:gd name="connsiteY66" fmla="*/ 272343 h 1148856"/>
                  <a:gd name="connsiteX67" fmla="*/ 56 w 1918569"/>
                  <a:gd name="connsiteY67" fmla="*/ 211143 h 1148856"/>
                  <a:gd name="connsiteX68" fmla="*/ 39656 w 1918569"/>
                  <a:gd name="connsiteY68" fmla="*/ 135543 h 1148856"/>
                  <a:gd name="connsiteX69" fmla="*/ 136856 w 1918569"/>
                  <a:gd name="connsiteY69" fmla="*/ 77943 h 1148856"/>
                  <a:gd name="connsiteX70" fmla="*/ 262856 w 1918569"/>
                  <a:gd name="connsiteY70" fmla="*/ 27543 h 1148856"/>
                  <a:gd name="connsiteX71" fmla="*/ 345656 w 1918569"/>
                  <a:gd name="connsiteY71" fmla="*/ 2343 h 1148856"/>
                  <a:gd name="connsiteX0" fmla="*/ 348400 w 1921313"/>
                  <a:gd name="connsiteY0" fmla="*/ 2343 h 1148856"/>
                  <a:gd name="connsiteX1" fmla="*/ 344800 w 1921313"/>
                  <a:gd name="connsiteY1" fmla="*/ 85143 h 1148856"/>
                  <a:gd name="connsiteX2" fmla="*/ 352000 w 1921313"/>
                  <a:gd name="connsiteY2" fmla="*/ 135543 h 1148856"/>
                  <a:gd name="connsiteX3" fmla="*/ 370000 w 1921313"/>
                  <a:gd name="connsiteY3" fmla="*/ 196743 h 1148856"/>
                  <a:gd name="connsiteX4" fmla="*/ 402400 w 1921313"/>
                  <a:gd name="connsiteY4" fmla="*/ 243543 h 1148856"/>
                  <a:gd name="connsiteX5" fmla="*/ 424000 w 1921313"/>
                  <a:gd name="connsiteY5" fmla="*/ 279543 h 1148856"/>
                  <a:gd name="connsiteX6" fmla="*/ 452800 w 1921313"/>
                  <a:gd name="connsiteY6" fmla="*/ 311943 h 1148856"/>
                  <a:gd name="connsiteX7" fmla="*/ 460000 w 1921313"/>
                  <a:gd name="connsiteY7" fmla="*/ 311943 h 1148856"/>
                  <a:gd name="connsiteX8" fmla="*/ 380800 w 1921313"/>
                  <a:gd name="connsiteY8" fmla="*/ 311943 h 1148856"/>
                  <a:gd name="connsiteX9" fmla="*/ 326800 w 1921313"/>
                  <a:gd name="connsiteY9" fmla="*/ 322743 h 1148856"/>
                  <a:gd name="connsiteX10" fmla="*/ 251200 w 1921313"/>
                  <a:gd name="connsiteY10" fmla="*/ 337143 h 1148856"/>
                  <a:gd name="connsiteX11" fmla="*/ 193600 w 1921313"/>
                  <a:gd name="connsiteY11" fmla="*/ 351543 h 1148856"/>
                  <a:gd name="connsiteX12" fmla="*/ 175600 w 1921313"/>
                  <a:gd name="connsiteY12" fmla="*/ 412743 h 1148856"/>
                  <a:gd name="connsiteX13" fmla="*/ 164800 w 1921313"/>
                  <a:gd name="connsiteY13" fmla="*/ 513543 h 1148856"/>
                  <a:gd name="connsiteX14" fmla="*/ 179200 w 1921313"/>
                  <a:gd name="connsiteY14" fmla="*/ 607143 h 1148856"/>
                  <a:gd name="connsiteX15" fmla="*/ 218800 w 1921313"/>
                  <a:gd name="connsiteY15" fmla="*/ 671943 h 1148856"/>
                  <a:gd name="connsiteX16" fmla="*/ 262000 w 1921313"/>
                  <a:gd name="connsiteY16" fmla="*/ 711543 h 1148856"/>
                  <a:gd name="connsiteX17" fmla="*/ 308800 w 1921313"/>
                  <a:gd name="connsiteY17" fmla="*/ 754743 h 1148856"/>
                  <a:gd name="connsiteX18" fmla="*/ 377200 w 1921313"/>
                  <a:gd name="connsiteY18" fmla="*/ 776343 h 1148856"/>
                  <a:gd name="connsiteX19" fmla="*/ 427600 w 1921313"/>
                  <a:gd name="connsiteY19" fmla="*/ 805143 h 1148856"/>
                  <a:gd name="connsiteX20" fmla="*/ 506800 w 1921313"/>
                  <a:gd name="connsiteY20" fmla="*/ 841143 h 1148856"/>
                  <a:gd name="connsiteX21" fmla="*/ 589600 w 1921313"/>
                  <a:gd name="connsiteY21" fmla="*/ 848343 h 1148856"/>
                  <a:gd name="connsiteX22" fmla="*/ 672400 w 1921313"/>
                  <a:gd name="connsiteY22" fmla="*/ 855543 h 1148856"/>
                  <a:gd name="connsiteX23" fmla="*/ 798400 w 1921313"/>
                  <a:gd name="connsiteY23" fmla="*/ 855543 h 1148856"/>
                  <a:gd name="connsiteX24" fmla="*/ 946000 w 1921313"/>
                  <a:gd name="connsiteY24" fmla="*/ 826743 h 1148856"/>
                  <a:gd name="connsiteX25" fmla="*/ 1068400 w 1921313"/>
                  <a:gd name="connsiteY25" fmla="*/ 787143 h 1148856"/>
                  <a:gd name="connsiteX26" fmla="*/ 1223200 w 1921313"/>
                  <a:gd name="connsiteY26" fmla="*/ 754743 h 1148856"/>
                  <a:gd name="connsiteX27" fmla="*/ 1385200 w 1921313"/>
                  <a:gd name="connsiteY27" fmla="*/ 657543 h 1148856"/>
                  <a:gd name="connsiteX28" fmla="*/ 1468000 w 1921313"/>
                  <a:gd name="connsiteY28" fmla="*/ 632343 h 1148856"/>
                  <a:gd name="connsiteX29" fmla="*/ 1576000 w 1921313"/>
                  <a:gd name="connsiteY29" fmla="*/ 585543 h 1148856"/>
                  <a:gd name="connsiteX30" fmla="*/ 1680400 w 1921313"/>
                  <a:gd name="connsiteY30" fmla="*/ 578343 h 1148856"/>
                  <a:gd name="connsiteX31" fmla="*/ 1799200 w 1921313"/>
                  <a:gd name="connsiteY31" fmla="*/ 592743 h 1148856"/>
                  <a:gd name="connsiteX32" fmla="*/ 1871200 w 1921313"/>
                  <a:gd name="connsiteY32" fmla="*/ 657543 h 1148856"/>
                  <a:gd name="connsiteX33" fmla="*/ 1914400 w 1921313"/>
                  <a:gd name="connsiteY33" fmla="*/ 751143 h 1148856"/>
                  <a:gd name="connsiteX34" fmla="*/ 1918000 w 1921313"/>
                  <a:gd name="connsiteY34" fmla="*/ 905943 h 1148856"/>
                  <a:gd name="connsiteX35" fmla="*/ 1882000 w 1921313"/>
                  <a:gd name="connsiteY35" fmla="*/ 977943 h 1148856"/>
                  <a:gd name="connsiteX36" fmla="*/ 1856800 w 1921313"/>
                  <a:gd name="connsiteY36" fmla="*/ 1060743 h 1148856"/>
                  <a:gd name="connsiteX37" fmla="*/ 1846000 w 1921313"/>
                  <a:gd name="connsiteY37" fmla="*/ 1093143 h 1148856"/>
                  <a:gd name="connsiteX38" fmla="*/ 1766800 w 1921313"/>
                  <a:gd name="connsiteY38" fmla="*/ 1100343 h 1148856"/>
                  <a:gd name="connsiteX39" fmla="*/ 1662400 w 1921313"/>
                  <a:gd name="connsiteY39" fmla="*/ 1136343 h 1148856"/>
                  <a:gd name="connsiteX40" fmla="*/ 1630000 w 1921313"/>
                  <a:gd name="connsiteY40" fmla="*/ 1147143 h 1148856"/>
                  <a:gd name="connsiteX41" fmla="*/ 1615600 w 1921313"/>
                  <a:gd name="connsiteY41" fmla="*/ 1103943 h 1148856"/>
                  <a:gd name="connsiteX42" fmla="*/ 1655200 w 1921313"/>
                  <a:gd name="connsiteY42" fmla="*/ 1021143 h 1148856"/>
                  <a:gd name="connsiteX43" fmla="*/ 1712800 w 1921313"/>
                  <a:gd name="connsiteY43" fmla="*/ 934743 h 1148856"/>
                  <a:gd name="connsiteX44" fmla="*/ 1716400 w 1921313"/>
                  <a:gd name="connsiteY44" fmla="*/ 866343 h 1148856"/>
                  <a:gd name="connsiteX45" fmla="*/ 1673200 w 1921313"/>
                  <a:gd name="connsiteY45" fmla="*/ 801543 h 1148856"/>
                  <a:gd name="connsiteX46" fmla="*/ 1594000 w 1921313"/>
                  <a:gd name="connsiteY46" fmla="*/ 790743 h 1148856"/>
                  <a:gd name="connsiteX47" fmla="*/ 1522000 w 1921313"/>
                  <a:gd name="connsiteY47" fmla="*/ 815943 h 1148856"/>
                  <a:gd name="connsiteX48" fmla="*/ 1457200 w 1921313"/>
                  <a:gd name="connsiteY48" fmla="*/ 848343 h 1148856"/>
                  <a:gd name="connsiteX49" fmla="*/ 1406800 w 1921313"/>
                  <a:gd name="connsiteY49" fmla="*/ 869943 h 1148856"/>
                  <a:gd name="connsiteX50" fmla="*/ 1334800 w 1921313"/>
                  <a:gd name="connsiteY50" fmla="*/ 898743 h 1148856"/>
                  <a:gd name="connsiteX51" fmla="*/ 1144000 w 1921313"/>
                  <a:gd name="connsiteY51" fmla="*/ 967143 h 1148856"/>
                  <a:gd name="connsiteX52" fmla="*/ 960400 w 1921313"/>
                  <a:gd name="connsiteY52" fmla="*/ 1031943 h 1148856"/>
                  <a:gd name="connsiteX53" fmla="*/ 845200 w 1921313"/>
                  <a:gd name="connsiteY53" fmla="*/ 1053543 h 1148856"/>
                  <a:gd name="connsiteX54" fmla="*/ 737200 w 1921313"/>
                  <a:gd name="connsiteY54" fmla="*/ 1064343 h 1148856"/>
                  <a:gd name="connsiteX55" fmla="*/ 650800 w 1921313"/>
                  <a:gd name="connsiteY55" fmla="*/ 1060743 h 1148856"/>
                  <a:gd name="connsiteX56" fmla="*/ 557200 w 1921313"/>
                  <a:gd name="connsiteY56" fmla="*/ 1035543 h 1148856"/>
                  <a:gd name="connsiteX57" fmla="*/ 456400 w 1921313"/>
                  <a:gd name="connsiteY57" fmla="*/ 1010343 h 1148856"/>
                  <a:gd name="connsiteX58" fmla="*/ 366400 w 1921313"/>
                  <a:gd name="connsiteY58" fmla="*/ 974343 h 1148856"/>
                  <a:gd name="connsiteX59" fmla="*/ 262000 w 1921313"/>
                  <a:gd name="connsiteY59" fmla="*/ 913143 h 1148856"/>
                  <a:gd name="connsiteX60" fmla="*/ 154000 w 1921313"/>
                  <a:gd name="connsiteY60" fmla="*/ 823143 h 1148856"/>
                  <a:gd name="connsiteX61" fmla="*/ 71200 w 1921313"/>
                  <a:gd name="connsiteY61" fmla="*/ 718743 h 1148856"/>
                  <a:gd name="connsiteX62" fmla="*/ 31600 w 1921313"/>
                  <a:gd name="connsiteY62" fmla="*/ 621543 h 1148856"/>
                  <a:gd name="connsiteX63" fmla="*/ 6400 w 1921313"/>
                  <a:gd name="connsiteY63" fmla="*/ 527943 h 1148856"/>
                  <a:gd name="connsiteX64" fmla="*/ 10000 w 1921313"/>
                  <a:gd name="connsiteY64" fmla="*/ 405543 h 1148856"/>
                  <a:gd name="connsiteX65" fmla="*/ 31600 w 1921313"/>
                  <a:gd name="connsiteY65" fmla="*/ 333543 h 1148856"/>
                  <a:gd name="connsiteX66" fmla="*/ 6400 w 1921313"/>
                  <a:gd name="connsiteY66" fmla="*/ 275943 h 1148856"/>
                  <a:gd name="connsiteX67" fmla="*/ 2800 w 1921313"/>
                  <a:gd name="connsiteY67" fmla="*/ 211143 h 1148856"/>
                  <a:gd name="connsiteX68" fmla="*/ 42400 w 1921313"/>
                  <a:gd name="connsiteY68" fmla="*/ 135543 h 1148856"/>
                  <a:gd name="connsiteX69" fmla="*/ 139600 w 1921313"/>
                  <a:gd name="connsiteY69" fmla="*/ 77943 h 1148856"/>
                  <a:gd name="connsiteX70" fmla="*/ 265600 w 1921313"/>
                  <a:gd name="connsiteY70" fmla="*/ 27543 h 1148856"/>
                  <a:gd name="connsiteX71" fmla="*/ 348400 w 1921313"/>
                  <a:gd name="connsiteY71" fmla="*/ 2343 h 1148856"/>
                  <a:gd name="connsiteX0" fmla="*/ 352825 w 1925738"/>
                  <a:gd name="connsiteY0" fmla="*/ 2343 h 1148856"/>
                  <a:gd name="connsiteX1" fmla="*/ 349225 w 1925738"/>
                  <a:gd name="connsiteY1" fmla="*/ 85143 h 1148856"/>
                  <a:gd name="connsiteX2" fmla="*/ 356425 w 1925738"/>
                  <a:gd name="connsiteY2" fmla="*/ 135543 h 1148856"/>
                  <a:gd name="connsiteX3" fmla="*/ 374425 w 1925738"/>
                  <a:gd name="connsiteY3" fmla="*/ 196743 h 1148856"/>
                  <a:gd name="connsiteX4" fmla="*/ 406825 w 1925738"/>
                  <a:gd name="connsiteY4" fmla="*/ 243543 h 1148856"/>
                  <a:gd name="connsiteX5" fmla="*/ 428425 w 1925738"/>
                  <a:gd name="connsiteY5" fmla="*/ 279543 h 1148856"/>
                  <a:gd name="connsiteX6" fmla="*/ 457225 w 1925738"/>
                  <a:gd name="connsiteY6" fmla="*/ 311943 h 1148856"/>
                  <a:gd name="connsiteX7" fmla="*/ 464425 w 1925738"/>
                  <a:gd name="connsiteY7" fmla="*/ 311943 h 1148856"/>
                  <a:gd name="connsiteX8" fmla="*/ 385225 w 1925738"/>
                  <a:gd name="connsiteY8" fmla="*/ 311943 h 1148856"/>
                  <a:gd name="connsiteX9" fmla="*/ 331225 w 1925738"/>
                  <a:gd name="connsiteY9" fmla="*/ 322743 h 1148856"/>
                  <a:gd name="connsiteX10" fmla="*/ 255625 w 1925738"/>
                  <a:gd name="connsiteY10" fmla="*/ 337143 h 1148856"/>
                  <a:gd name="connsiteX11" fmla="*/ 198025 w 1925738"/>
                  <a:gd name="connsiteY11" fmla="*/ 351543 h 1148856"/>
                  <a:gd name="connsiteX12" fmla="*/ 180025 w 1925738"/>
                  <a:gd name="connsiteY12" fmla="*/ 412743 h 1148856"/>
                  <a:gd name="connsiteX13" fmla="*/ 169225 w 1925738"/>
                  <a:gd name="connsiteY13" fmla="*/ 513543 h 1148856"/>
                  <a:gd name="connsiteX14" fmla="*/ 183625 w 1925738"/>
                  <a:gd name="connsiteY14" fmla="*/ 607143 h 1148856"/>
                  <a:gd name="connsiteX15" fmla="*/ 223225 w 1925738"/>
                  <a:gd name="connsiteY15" fmla="*/ 671943 h 1148856"/>
                  <a:gd name="connsiteX16" fmla="*/ 266425 w 1925738"/>
                  <a:gd name="connsiteY16" fmla="*/ 711543 h 1148856"/>
                  <a:gd name="connsiteX17" fmla="*/ 313225 w 1925738"/>
                  <a:gd name="connsiteY17" fmla="*/ 754743 h 1148856"/>
                  <a:gd name="connsiteX18" fmla="*/ 381625 w 1925738"/>
                  <a:gd name="connsiteY18" fmla="*/ 776343 h 1148856"/>
                  <a:gd name="connsiteX19" fmla="*/ 432025 w 1925738"/>
                  <a:gd name="connsiteY19" fmla="*/ 805143 h 1148856"/>
                  <a:gd name="connsiteX20" fmla="*/ 511225 w 1925738"/>
                  <a:gd name="connsiteY20" fmla="*/ 841143 h 1148856"/>
                  <a:gd name="connsiteX21" fmla="*/ 594025 w 1925738"/>
                  <a:gd name="connsiteY21" fmla="*/ 848343 h 1148856"/>
                  <a:gd name="connsiteX22" fmla="*/ 676825 w 1925738"/>
                  <a:gd name="connsiteY22" fmla="*/ 855543 h 1148856"/>
                  <a:gd name="connsiteX23" fmla="*/ 802825 w 1925738"/>
                  <a:gd name="connsiteY23" fmla="*/ 855543 h 1148856"/>
                  <a:gd name="connsiteX24" fmla="*/ 950425 w 1925738"/>
                  <a:gd name="connsiteY24" fmla="*/ 826743 h 1148856"/>
                  <a:gd name="connsiteX25" fmla="*/ 1072825 w 1925738"/>
                  <a:gd name="connsiteY25" fmla="*/ 787143 h 1148856"/>
                  <a:gd name="connsiteX26" fmla="*/ 1227625 w 1925738"/>
                  <a:gd name="connsiteY26" fmla="*/ 754743 h 1148856"/>
                  <a:gd name="connsiteX27" fmla="*/ 1389625 w 1925738"/>
                  <a:gd name="connsiteY27" fmla="*/ 657543 h 1148856"/>
                  <a:gd name="connsiteX28" fmla="*/ 1472425 w 1925738"/>
                  <a:gd name="connsiteY28" fmla="*/ 632343 h 1148856"/>
                  <a:gd name="connsiteX29" fmla="*/ 1580425 w 1925738"/>
                  <a:gd name="connsiteY29" fmla="*/ 585543 h 1148856"/>
                  <a:gd name="connsiteX30" fmla="*/ 1684825 w 1925738"/>
                  <a:gd name="connsiteY30" fmla="*/ 578343 h 1148856"/>
                  <a:gd name="connsiteX31" fmla="*/ 1803625 w 1925738"/>
                  <a:gd name="connsiteY31" fmla="*/ 592743 h 1148856"/>
                  <a:gd name="connsiteX32" fmla="*/ 1875625 w 1925738"/>
                  <a:gd name="connsiteY32" fmla="*/ 657543 h 1148856"/>
                  <a:gd name="connsiteX33" fmla="*/ 1918825 w 1925738"/>
                  <a:gd name="connsiteY33" fmla="*/ 751143 h 1148856"/>
                  <a:gd name="connsiteX34" fmla="*/ 1922425 w 1925738"/>
                  <a:gd name="connsiteY34" fmla="*/ 905943 h 1148856"/>
                  <a:gd name="connsiteX35" fmla="*/ 1886425 w 1925738"/>
                  <a:gd name="connsiteY35" fmla="*/ 977943 h 1148856"/>
                  <a:gd name="connsiteX36" fmla="*/ 1861225 w 1925738"/>
                  <a:gd name="connsiteY36" fmla="*/ 1060743 h 1148856"/>
                  <a:gd name="connsiteX37" fmla="*/ 1850425 w 1925738"/>
                  <a:gd name="connsiteY37" fmla="*/ 1093143 h 1148856"/>
                  <a:gd name="connsiteX38" fmla="*/ 1771225 w 1925738"/>
                  <a:gd name="connsiteY38" fmla="*/ 1100343 h 1148856"/>
                  <a:gd name="connsiteX39" fmla="*/ 1666825 w 1925738"/>
                  <a:gd name="connsiteY39" fmla="*/ 1136343 h 1148856"/>
                  <a:gd name="connsiteX40" fmla="*/ 1634425 w 1925738"/>
                  <a:gd name="connsiteY40" fmla="*/ 1147143 h 1148856"/>
                  <a:gd name="connsiteX41" fmla="*/ 1620025 w 1925738"/>
                  <a:gd name="connsiteY41" fmla="*/ 1103943 h 1148856"/>
                  <a:gd name="connsiteX42" fmla="*/ 1659625 w 1925738"/>
                  <a:gd name="connsiteY42" fmla="*/ 1021143 h 1148856"/>
                  <a:gd name="connsiteX43" fmla="*/ 1717225 w 1925738"/>
                  <a:gd name="connsiteY43" fmla="*/ 934743 h 1148856"/>
                  <a:gd name="connsiteX44" fmla="*/ 1720825 w 1925738"/>
                  <a:gd name="connsiteY44" fmla="*/ 866343 h 1148856"/>
                  <a:gd name="connsiteX45" fmla="*/ 1677625 w 1925738"/>
                  <a:gd name="connsiteY45" fmla="*/ 801543 h 1148856"/>
                  <a:gd name="connsiteX46" fmla="*/ 1598425 w 1925738"/>
                  <a:gd name="connsiteY46" fmla="*/ 790743 h 1148856"/>
                  <a:gd name="connsiteX47" fmla="*/ 1526425 w 1925738"/>
                  <a:gd name="connsiteY47" fmla="*/ 815943 h 1148856"/>
                  <a:gd name="connsiteX48" fmla="*/ 1461625 w 1925738"/>
                  <a:gd name="connsiteY48" fmla="*/ 848343 h 1148856"/>
                  <a:gd name="connsiteX49" fmla="*/ 1411225 w 1925738"/>
                  <a:gd name="connsiteY49" fmla="*/ 869943 h 1148856"/>
                  <a:gd name="connsiteX50" fmla="*/ 1339225 w 1925738"/>
                  <a:gd name="connsiteY50" fmla="*/ 898743 h 1148856"/>
                  <a:gd name="connsiteX51" fmla="*/ 1148425 w 1925738"/>
                  <a:gd name="connsiteY51" fmla="*/ 967143 h 1148856"/>
                  <a:gd name="connsiteX52" fmla="*/ 964825 w 1925738"/>
                  <a:gd name="connsiteY52" fmla="*/ 1031943 h 1148856"/>
                  <a:gd name="connsiteX53" fmla="*/ 849625 w 1925738"/>
                  <a:gd name="connsiteY53" fmla="*/ 1053543 h 1148856"/>
                  <a:gd name="connsiteX54" fmla="*/ 741625 w 1925738"/>
                  <a:gd name="connsiteY54" fmla="*/ 1064343 h 1148856"/>
                  <a:gd name="connsiteX55" fmla="*/ 655225 w 1925738"/>
                  <a:gd name="connsiteY55" fmla="*/ 1060743 h 1148856"/>
                  <a:gd name="connsiteX56" fmla="*/ 561625 w 1925738"/>
                  <a:gd name="connsiteY56" fmla="*/ 1035543 h 1148856"/>
                  <a:gd name="connsiteX57" fmla="*/ 460825 w 1925738"/>
                  <a:gd name="connsiteY57" fmla="*/ 1010343 h 1148856"/>
                  <a:gd name="connsiteX58" fmla="*/ 370825 w 1925738"/>
                  <a:gd name="connsiteY58" fmla="*/ 974343 h 1148856"/>
                  <a:gd name="connsiteX59" fmla="*/ 266425 w 1925738"/>
                  <a:gd name="connsiteY59" fmla="*/ 913143 h 1148856"/>
                  <a:gd name="connsiteX60" fmla="*/ 158425 w 1925738"/>
                  <a:gd name="connsiteY60" fmla="*/ 823143 h 1148856"/>
                  <a:gd name="connsiteX61" fmla="*/ 75625 w 1925738"/>
                  <a:gd name="connsiteY61" fmla="*/ 718743 h 1148856"/>
                  <a:gd name="connsiteX62" fmla="*/ 36025 w 1925738"/>
                  <a:gd name="connsiteY62" fmla="*/ 621543 h 1148856"/>
                  <a:gd name="connsiteX63" fmla="*/ 10825 w 1925738"/>
                  <a:gd name="connsiteY63" fmla="*/ 527943 h 1148856"/>
                  <a:gd name="connsiteX64" fmla="*/ 14425 w 1925738"/>
                  <a:gd name="connsiteY64" fmla="*/ 405543 h 1148856"/>
                  <a:gd name="connsiteX65" fmla="*/ 25 w 1925738"/>
                  <a:gd name="connsiteY65" fmla="*/ 333543 h 1148856"/>
                  <a:gd name="connsiteX66" fmla="*/ 10825 w 1925738"/>
                  <a:gd name="connsiteY66" fmla="*/ 275943 h 1148856"/>
                  <a:gd name="connsiteX67" fmla="*/ 7225 w 1925738"/>
                  <a:gd name="connsiteY67" fmla="*/ 211143 h 1148856"/>
                  <a:gd name="connsiteX68" fmla="*/ 46825 w 1925738"/>
                  <a:gd name="connsiteY68" fmla="*/ 135543 h 1148856"/>
                  <a:gd name="connsiteX69" fmla="*/ 144025 w 1925738"/>
                  <a:gd name="connsiteY69" fmla="*/ 77943 h 1148856"/>
                  <a:gd name="connsiteX70" fmla="*/ 270025 w 1925738"/>
                  <a:gd name="connsiteY70" fmla="*/ 27543 h 1148856"/>
                  <a:gd name="connsiteX71" fmla="*/ 352825 w 1925738"/>
                  <a:gd name="connsiteY71" fmla="*/ 2343 h 1148856"/>
                  <a:gd name="connsiteX0" fmla="*/ 360330 w 1933243"/>
                  <a:gd name="connsiteY0" fmla="*/ 2343 h 1148856"/>
                  <a:gd name="connsiteX1" fmla="*/ 356730 w 1933243"/>
                  <a:gd name="connsiteY1" fmla="*/ 85143 h 1148856"/>
                  <a:gd name="connsiteX2" fmla="*/ 363930 w 1933243"/>
                  <a:gd name="connsiteY2" fmla="*/ 135543 h 1148856"/>
                  <a:gd name="connsiteX3" fmla="*/ 381930 w 1933243"/>
                  <a:gd name="connsiteY3" fmla="*/ 196743 h 1148856"/>
                  <a:gd name="connsiteX4" fmla="*/ 414330 w 1933243"/>
                  <a:gd name="connsiteY4" fmla="*/ 243543 h 1148856"/>
                  <a:gd name="connsiteX5" fmla="*/ 435930 w 1933243"/>
                  <a:gd name="connsiteY5" fmla="*/ 279543 h 1148856"/>
                  <a:gd name="connsiteX6" fmla="*/ 464730 w 1933243"/>
                  <a:gd name="connsiteY6" fmla="*/ 311943 h 1148856"/>
                  <a:gd name="connsiteX7" fmla="*/ 471930 w 1933243"/>
                  <a:gd name="connsiteY7" fmla="*/ 311943 h 1148856"/>
                  <a:gd name="connsiteX8" fmla="*/ 392730 w 1933243"/>
                  <a:gd name="connsiteY8" fmla="*/ 311943 h 1148856"/>
                  <a:gd name="connsiteX9" fmla="*/ 338730 w 1933243"/>
                  <a:gd name="connsiteY9" fmla="*/ 322743 h 1148856"/>
                  <a:gd name="connsiteX10" fmla="*/ 263130 w 1933243"/>
                  <a:gd name="connsiteY10" fmla="*/ 337143 h 1148856"/>
                  <a:gd name="connsiteX11" fmla="*/ 205530 w 1933243"/>
                  <a:gd name="connsiteY11" fmla="*/ 351543 h 1148856"/>
                  <a:gd name="connsiteX12" fmla="*/ 187530 w 1933243"/>
                  <a:gd name="connsiteY12" fmla="*/ 412743 h 1148856"/>
                  <a:gd name="connsiteX13" fmla="*/ 176730 w 1933243"/>
                  <a:gd name="connsiteY13" fmla="*/ 513543 h 1148856"/>
                  <a:gd name="connsiteX14" fmla="*/ 191130 w 1933243"/>
                  <a:gd name="connsiteY14" fmla="*/ 607143 h 1148856"/>
                  <a:gd name="connsiteX15" fmla="*/ 230730 w 1933243"/>
                  <a:gd name="connsiteY15" fmla="*/ 671943 h 1148856"/>
                  <a:gd name="connsiteX16" fmla="*/ 273930 w 1933243"/>
                  <a:gd name="connsiteY16" fmla="*/ 711543 h 1148856"/>
                  <a:gd name="connsiteX17" fmla="*/ 320730 w 1933243"/>
                  <a:gd name="connsiteY17" fmla="*/ 754743 h 1148856"/>
                  <a:gd name="connsiteX18" fmla="*/ 389130 w 1933243"/>
                  <a:gd name="connsiteY18" fmla="*/ 776343 h 1148856"/>
                  <a:gd name="connsiteX19" fmla="*/ 439530 w 1933243"/>
                  <a:gd name="connsiteY19" fmla="*/ 805143 h 1148856"/>
                  <a:gd name="connsiteX20" fmla="*/ 518730 w 1933243"/>
                  <a:gd name="connsiteY20" fmla="*/ 841143 h 1148856"/>
                  <a:gd name="connsiteX21" fmla="*/ 601530 w 1933243"/>
                  <a:gd name="connsiteY21" fmla="*/ 848343 h 1148856"/>
                  <a:gd name="connsiteX22" fmla="*/ 684330 w 1933243"/>
                  <a:gd name="connsiteY22" fmla="*/ 855543 h 1148856"/>
                  <a:gd name="connsiteX23" fmla="*/ 810330 w 1933243"/>
                  <a:gd name="connsiteY23" fmla="*/ 855543 h 1148856"/>
                  <a:gd name="connsiteX24" fmla="*/ 957930 w 1933243"/>
                  <a:gd name="connsiteY24" fmla="*/ 826743 h 1148856"/>
                  <a:gd name="connsiteX25" fmla="*/ 1080330 w 1933243"/>
                  <a:gd name="connsiteY25" fmla="*/ 787143 h 1148856"/>
                  <a:gd name="connsiteX26" fmla="*/ 1235130 w 1933243"/>
                  <a:gd name="connsiteY26" fmla="*/ 754743 h 1148856"/>
                  <a:gd name="connsiteX27" fmla="*/ 1397130 w 1933243"/>
                  <a:gd name="connsiteY27" fmla="*/ 657543 h 1148856"/>
                  <a:gd name="connsiteX28" fmla="*/ 1479930 w 1933243"/>
                  <a:gd name="connsiteY28" fmla="*/ 632343 h 1148856"/>
                  <a:gd name="connsiteX29" fmla="*/ 1587930 w 1933243"/>
                  <a:gd name="connsiteY29" fmla="*/ 585543 h 1148856"/>
                  <a:gd name="connsiteX30" fmla="*/ 1692330 w 1933243"/>
                  <a:gd name="connsiteY30" fmla="*/ 578343 h 1148856"/>
                  <a:gd name="connsiteX31" fmla="*/ 1811130 w 1933243"/>
                  <a:gd name="connsiteY31" fmla="*/ 592743 h 1148856"/>
                  <a:gd name="connsiteX32" fmla="*/ 1883130 w 1933243"/>
                  <a:gd name="connsiteY32" fmla="*/ 657543 h 1148856"/>
                  <a:gd name="connsiteX33" fmla="*/ 1926330 w 1933243"/>
                  <a:gd name="connsiteY33" fmla="*/ 751143 h 1148856"/>
                  <a:gd name="connsiteX34" fmla="*/ 1929930 w 1933243"/>
                  <a:gd name="connsiteY34" fmla="*/ 905943 h 1148856"/>
                  <a:gd name="connsiteX35" fmla="*/ 1893930 w 1933243"/>
                  <a:gd name="connsiteY35" fmla="*/ 977943 h 1148856"/>
                  <a:gd name="connsiteX36" fmla="*/ 1868730 w 1933243"/>
                  <a:gd name="connsiteY36" fmla="*/ 1060743 h 1148856"/>
                  <a:gd name="connsiteX37" fmla="*/ 1857930 w 1933243"/>
                  <a:gd name="connsiteY37" fmla="*/ 1093143 h 1148856"/>
                  <a:gd name="connsiteX38" fmla="*/ 1778730 w 1933243"/>
                  <a:gd name="connsiteY38" fmla="*/ 1100343 h 1148856"/>
                  <a:gd name="connsiteX39" fmla="*/ 1674330 w 1933243"/>
                  <a:gd name="connsiteY39" fmla="*/ 1136343 h 1148856"/>
                  <a:gd name="connsiteX40" fmla="*/ 1641930 w 1933243"/>
                  <a:gd name="connsiteY40" fmla="*/ 1147143 h 1148856"/>
                  <a:gd name="connsiteX41" fmla="*/ 1627530 w 1933243"/>
                  <a:gd name="connsiteY41" fmla="*/ 1103943 h 1148856"/>
                  <a:gd name="connsiteX42" fmla="*/ 1667130 w 1933243"/>
                  <a:gd name="connsiteY42" fmla="*/ 1021143 h 1148856"/>
                  <a:gd name="connsiteX43" fmla="*/ 1724730 w 1933243"/>
                  <a:gd name="connsiteY43" fmla="*/ 934743 h 1148856"/>
                  <a:gd name="connsiteX44" fmla="*/ 1728330 w 1933243"/>
                  <a:gd name="connsiteY44" fmla="*/ 866343 h 1148856"/>
                  <a:gd name="connsiteX45" fmla="*/ 1685130 w 1933243"/>
                  <a:gd name="connsiteY45" fmla="*/ 801543 h 1148856"/>
                  <a:gd name="connsiteX46" fmla="*/ 1605930 w 1933243"/>
                  <a:gd name="connsiteY46" fmla="*/ 790743 h 1148856"/>
                  <a:gd name="connsiteX47" fmla="*/ 1533930 w 1933243"/>
                  <a:gd name="connsiteY47" fmla="*/ 815943 h 1148856"/>
                  <a:gd name="connsiteX48" fmla="*/ 1469130 w 1933243"/>
                  <a:gd name="connsiteY48" fmla="*/ 848343 h 1148856"/>
                  <a:gd name="connsiteX49" fmla="*/ 1418730 w 1933243"/>
                  <a:gd name="connsiteY49" fmla="*/ 869943 h 1148856"/>
                  <a:gd name="connsiteX50" fmla="*/ 1346730 w 1933243"/>
                  <a:gd name="connsiteY50" fmla="*/ 898743 h 1148856"/>
                  <a:gd name="connsiteX51" fmla="*/ 1155930 w 1933243"/>
                  <a:gd name="connsiteY51" fmla="*/ 967143 h 1148856"/>
                  <a:gd name="connsiteX52" fmla="*/ 972330 w 1933243"/>
                  <a:gd name="connsiteY52" fmla="*/ 1031943 h 1148856"/>
                  <a:gd name="connsiteX53" fmla="*/ 857130 w 1933243"/>
                  <a:gd name="connsiteY53" fmla="*/ 1053543 h 1148856"/>
                  <a:gd name="connsiteX54" fmla="*/ 749130 w 1933243"/>
                  <a:gd name="connsiteY54" fmla="*/ 1064343 h 1148856"/>
                  <a:gd name="connsiteX55" fmla="*/ 662730 w 1933243"/>
                  <a:gd name="connsiteY55" fmla="*/ 1060743 h 1148856"/>
                  <a:gd name="connsiteX56" fmla="*/ 569130 w 1933243"/>
                  <a:gd name="connsiteY56" fmla="*/ 1035543 h 1148856"/>
                  <a:gd name="connsiteX57" fmla="*/ 468330 w 1933243"/>
                  <a:gd name="connsiteY57" fmla="*/ 1010343 h 1148856"/>
                  <a:gd name="connsiteX58" fmla="*/ 378330 w 1933243"/>
                  <a:gd name="connsiteY58" fmla="*/ 974343 h 1148856"/>
                  <a:gd name="connsiteX59" fmla="*/ 273930 w 1933243"/>
                  <a:gd name="connsiteY59" fmla="*/ 913143 h 1148856"/>
                  <a:gd name="connsiteX60" fmla="*/ 165930 w 1933243"/>
                  <a:gd name="connsiteY60" fmla="*/ 823143 h 1148856"/>
                  <a:gd name="connsiteX61" fmla="*/ 83130 w 1933243"/>
                  <a:gd name="connsiteY61" fmla="*/ 718743 h 1148856"/>
                  <a:gd name="connsiteX62" fmla="*/ 43530 w 1933243"/>
                  <a:gd name="connsiteY62" fmla="*/ 621543 h 1148856"/>
                  <a:gd name="connsiteX63" fmla="*/ 18330 w 1933243"/>
                  <a:gd name="connsiteY63" fmla="*/ 527943 h 1148856"/>
                  <a:gd name="connsiteX64" fmla="*/ 330 w 1933243"/>
                  <a:gd name="connsiteY64" fmla="*/ 412743 h 1148856"/>
                  <a:gd name="connsiteX65" fmla="*/ 7530 w 1933243"/>
                  <a:gd name="connsiteY65" fmla="*/ 333543 h 1148856"/>
                  <a:gd name="connsiteX66" fmla="*/ 18330 w 1933243"/>
                  <a:gd name="connsiteY66" fmla="*/ 275943 h 1148856"/>
                  <a:gd name="connsiteX67" fmla="*/ 14730 w 1933243"/>
                  <a:gd name="connsiteY67" fmla="*/ 211143 h 1148856"/>
                  <a:gd name="connsiteX68" fmla="*/ 54330 w 1933243"/>
                  <a:gd name="connsiteY68" fmla="*/ 135543 h 1148856"/>
                  <a:gd name="connsiteX69" fmla="*/ 151530 w 1933243"/>
                  <a:gd name="connsiteY69" fmla="*/ 77943 h 1148856"/>
                  <a:gd name="connsiteX70" fmla="*/ 277530 w 1933243"/>
                  <a:gd name="connsiteY70" fmla="*/ 27543 h 1148856"/>
                  <a:gd name="connsiteX71" fmla="*/ 360330 w 1933243"/>
                  <a:gd name="connsiteY71" fmla="*/ 2343 h 1148856"/>
                  <a:gd name="connsiteX0" fmla="*/ 360330 w 1933243"/>
                  <a:gd name="connsiteY0" fmla="*/ 2343 h 1148856"/>
                  <a:gd name="connsiteX1" fmla="*/ 356730 w 1933243"/>
                  <a:gd name="connsiteY1" fmla="*/ 85143 h 1148856"/>
                  <a:gd name="connsiteX2" fmla="*/ 363930 w 1933243"/>
                  <a:gd name="connsiteY2" fmla="*/ 135543 h 1148856"/>
                  <a:gd name="connsiteX3" fmla="*/ 381930 w 1933243"/>
                  <a:gd name="connsiteY3" fmla="*/ 196743 h 1148856"/>
                  <a:gd name="connsiteX4" fmla="*/ 414330 w 1933243"/>
                  <a:gd name="connsiteY4" fmla="*/ 243543 h 1148856"/>
                  <a:gd name="connsiteX5" fmla="*/ 435930 w 1933243"/>
                  <a:gd name="connsiteY5" fmla="*/ 279543 h 1148856"/>
                  <a:gd name="connsiteX6" fmla="*/ 464730 w 1933243"/>
                  <a:gd name="connsiteY6" fmla="*/ 311943 h 1148856"/>
                  <a:gd name="connsiteX7" fmla="*/ 471930 w 1933243"/>
                  <a:gd name="connsiteY7" fmla="*/ 311943 h 1148856"/>
                  <a:gd name="connsiteX8" fmla="*/ 392730 w 1933243"/>
                  <a:gd name="connsiteY8" fmla="*/ 311943 h 1148856"/>
                  <a:gd name="connsiteX9" fmla="*/ 338730 w 1933243"/>
                  <a:gd name="connsiteY9" fmla="*/ 322743 h 1148856"/>
                  <a:gd name="connsiteX10" fmla="*/ 263130 w 1933243"/>
                  <a:gd name="connsiteY10" fmla="*/ 337143 h 1148856"/>
                  <a:gd name="connsiteX11" fmla="*/ 162330 w 1933243"/>
                  <a:gd name="connsiteY11" fmla="*/ 344343 h 1148856"/>
                  <a:gd name="connsiteX12" fmla="*/ 187530 w 1933243"/>
                  <a:gd name="connsiteY12" fmla="*/ 412743 h 1148856"/>
                  <a:gd name="connsiteX13" fmla="*/ 176730 w 1933243"/>
                  <a:gd name="connsiteY13" fmla="*/ 513543 h 1148856"/>
                  <a:gd name="connsiteX14" fmla="*/ 191130 w 1933243"/>
                  <a:gd name="connsiteY14" fmla="*/ 607143 h 1148856"/>
                  <a:gd name="connsiteX15" fmla="*/ 230730 w 1933243"/>
                  <a:gd name="connsiteY15" fmla="*/ 671943 h 1148856"/>
                  <a:gd name="connsiteX16" fmla="*/ 273930 w 1933243"/>
                  <a:gd name="connsiteY16" fmla="*/ 711543 h 1148856"/>
                  <a:gd name="connsiteX17" fmla="*/ 320730 w 1933243"/>
                  <a:gd name="connsiteY17" fmla="*/ 754743 h 1148856"/>
                  <a:gd name="connsiteX18" fmla="*/ 389130 w 1933243"/>
                  <a:gd name="connsiteY18" fmla="*/ 776343 h 1148856"/>
                  <a:gd name="connsiteX19" fmla="*/ 439530 w 1933243"/>
                  <a:gd name="connsiteY19" fmla="*/ 805143 h 1148856"/>
                  <a:gd name="connsiteX20" fmla="*/ 518730 w 1933243"/>
                  <a:gd name="connsiteY20" fmla="*/ 841143 h 1148856"/>
                  <a:gd name="connsiteX21" fmla="*/ 601530 w 1933243"/>
                  <a:gd name="connsiteY21" fmla="*/ 848343 h 1148856"/>
                  <a:gd name="connsiteX22" fmla="*/ 684330 w 1933243"/>
                  <a:gd name="connsiteY22" fmla="*/ 855543 h 1148856"/>
                  <a:gd name="connsiteX23" fmla="*/ 810330 w 1933243"/>
                  <a:gd name="connsiteY23" fmla="*/ 855543 h 1148856"/>
                  <a:gd name="connsiteX24" fmla="*/ 957930 w 1933243"/>
                  <a:gd name="connsiteY24" fmla="*/ 826743 h 1148856"/>
                  <a:gd name="connsiteX25" fmla="*/ 1080330 w 1933243"/>
                  <a:gd name="connsiteY25" fmla="*/ 787143 h 1148856"/>
                  <a:gd name="connsiteX26" fmla="*/ 1235130 w 1933243"/>
                  <a:gd name="connsiteY26" fmla="*/ 754743 h 1148856"/>
                  <a:gd name="connsiteX27" fmla="*/ 1397130 w 1933243"/>
                  <a:gd name="connsiteY27" fmla="*/ 657543 h 1148856"/>
                  <a:gd name="connsiteX28" fmla="*/ 1479930 w 1933243"/>
                  <a:gd name="connsiteY28" fmla="*/ 632343 h 1148856"/>
                  <a:gd name="connsiteX29" fmla="*/ 1587930 w 1933243"/>
                  <a:gd name="connsiteY29" fmla="*/ 585543 h 1148856"/>
                  <a:gd name="connsiteX30" fmla="*/ 1692330 w 1933243"/>
                  <a:gd name="connsiteY30" fmla="*/ 578343 h 1148856"/>
                  <a:gd name="connsiteX31" fmla="*/ 1811130 w 1933243"/>
                  <a:gd name="connsiteY31" fmla="*/ 592743 h 1148856"/>
                  <a:gd name="connsiteX32" fmla="*/ 1883130 w 1933243"/>
                  <a:gd name="connsiteY32" fmla="*/ 657543 h 1148856"/>
                  <a:gd name="connsiteX33" fmla="*/ 1926330 w 1933243"/>
                  <a:gd name="connsiteY33" fmla="*/ 751143 h 1148856"/>
                  <a:gd name="connsiteX34" fmla="*/ 1929930 w 1933243"/>
                  <a:gd name="connsiteY34" fmla="*/ 905943 h 1148856"/>
                  <a:gd name="connsiteX35" fmla="*/ 1893930 w 1933243"/>
                  <a:gd name="connsiteY35" fmla="*/ 977943 h 1148856"/>
                  <a:gd name="connsiteX36" fmla="*/ 1868730 w 1933243"/>
                  <a:gd name="connsiteY36" fmla="*/ 1060743 h 1148856"/>
                  <a:gd name="connsiteX37" fmla="*/ 1857930 w 1933243"/>
                  <a:gd name="connsiteY37" fmla="*/ 1093143 h 1148856"/>
                  <a:gd name="connsiteX38" fmla="*/ 1778730 w 1933243"/>
                  <a:gd name="connsiteY38" fmla="*/ 1100343 h 1148856"/>
                  <a:gd name="connsiteX39" fmla="*/ 1674330 w 1933243"/>
                  <a:gd name="connsiteY39" fmla="*/ 1136343 h 1148856"/>
                  <a:gd name="connsiteX40" fmla="*/ 1641930 w 1933243"/>
                  <a:gd name="connsiteY40" fmla="*/ 1147143 h 1148856"/>
                  <a:gd name="connsiteX41" fmla="*/ 1627530 w 1933243"/>
                  <a:gd name="connsiteY41" fmla="*/ 1103943 h 1148856"/>
                  <a:gd name="connsiteX42" fmla="*/ 1667130 w 1933243"/>
                  <a:gd name="connsiteY42" fmla="*/ 1021143 h 1148856"/>
                  <a:gd name="connsiteX43" fmla="*/ 1724730 w 1933243"/>
                  <a:gd name="connsiteY43" fmla="*/ 934743 h 1148856"/>
                  <a:gd name="connsiteX44" fmla="*/ 1728330 w 1933243"/>
                  <a:gd name="connsiteY44" fmla="*/ 866343 h 1148856"/>
                  <a:gd name="connsiteX45" fmla="*/ 1685130 w 1933243"/>
                  <a:gd name="connsiteY45" fmla="*/ 801543 h 1148856"/>
                  <a:gd name="connsiteX46" fmla="*/ 1605930 w 1933243"/>
                  <a:gd name="connsiteY46" fmla="*/ 790743 h 1148856"/>
                  <a:gd name="connsiteX47" fmla="*/ 1533930 w 1933243"/>
                  <a:gd name="connsiteY47" fmla="*/ 815943 h 1148856"/>
                  <a:gd name="connsiteX48" fmla="*/ 1469130 w 1933243"/>
                  <a:gd name="connsiteY48" fmla="*/ 848343 h 1148856"/>
                  <a:gd name="connsiteX49" fmla="*/ 1418730 w 1933243"/>
                  <a:gd name="connsiteY49" fmla="*/ 869943 h 1148856"/>
                  <a:gd name="connsiteX50" fmla="*/ 1346730 w 1933243"/>
                  <a:gd name="connsiteY50" fmla="*/ 898743 h 1148856"/>
                  <a:gd name="connsiteX51" fmla="*/ 1155930 w 1933243"/>
                  <a:gd name="connsiteY51" fmla="*/ 967143 h 1148856"/>
                  <a:gd name="connsiteX52" fmla="*/ 972330 w 1933243"/>
                  <a:gd name="connsiteY52" fmla="*/ 1031943 h 1148856"/>
                  <a:gd name="connsiteX53" fmla="*/ 857130 w 1933243"/>
                  <a:gd name="connsiteY53" fmla="*/ 1053543 h 1148856"/>
                  <a:gd name="connsiteX54" fmla="*/ 749130 w 1933243"/>
                  <a:gd name="connsiteY54" fmla="*/ 1064343 h 1148856"/>
                  <a:gd name="connsiteX55" fmla="*/ 662730 w 1933243"/>
                  <a:gd name="connsiteY55" fmla="*/ 1060743 h 1148856"/>
                  <a:gd name="connsiteX56" fmla="*/ 569130 w 1933243"/>
                  <a:gd name="connsiteY56" fmla="*/ 1035543 h 1148856"/>
                  <a:gd name="connsiteX57" fmla="*/ 468330 w 1933243"/>
                  <a:gd name="connsiteY57" fmla="*/ 1010343 h 1148856"/>
                  <a:gd name="connsiteX58" fmla="*/ 378330 w 1933243"/>
                  <a:gd name="connsiteY58" fmla="*/ 974343 h 1148856"/>
                  <a:gd name="connsiteX59" fmla="*/ 273930 w 1933243"/>
                  <a:gd name="connsiteY59" fmla="*/ 913143 h 1148856"/>
                  <a:gd name="connsiteX60" fmla="*/ 165930 w 1933243"/>
                  <a:gd name="connsiteY60" fmla="*/ 823143 h 1148856"/>
                  <a:gd name="connsiteX61" fmla="*/ 83130 w 1933243"/>
                  <a:gd name="connsiteY61" fmla="*/ 718743 h 1148856"/>
                  <a:gd name="connsiteX62" fmla="*/ 43530 w 1933243"/>
                  <a:gd name="connsiteY62" fmla="*/ 621543 h 1148856"/>
                  <a:gd name="connsiteX63" fmla="*/ 18330 w 1933243"/>
                  <a:gd name="connsiteY63" fmla="*/ 527943 h 1148856"/>
                  <a:gd name="connsiteX64" fmla="*/ 330 w 1933243"/>
                  <a:gd name="connsiteY64" fmla="*/ 412743 h 1148856"/>
                  <a:gd name="connsiteX65" fmla="*/ 7530 w 1933243"/>
                  <a:gd name="connsiteY65" fmla="*/ 333543 h 1148856"/>
                  <a:gd name="connsiteX66" fmla="*/ 18330 w 1933243"/>
                  <a:gd name="connsiteY66" fmla="*/ 275943 h 1148856"/>
                  <a:gd name="connsiteX67" fmla="*/ 14730 w 1933243"/>
                  <a:gd name="connsiteY67" fmla="*/ 211143 h 1148856"/>
                  <a:gd name="connsiteX68" fmla="*/ 54330 w 1933243"/>
                  <a:gd name="connsiteY68" fmla="*/ 135543 h 1148856"/>
                  <a:gd name="connsiteX69" fmla="*/ 151530 w 1933243"/>
                  <a:gd name="connsiteY69" fmla="*/ 77943 h 1148856"/>
                  <a:gd name="connsiteX70" fmla="*/ 277530 w 1933243"/>
                  <a:gd name="connsiteY70" fmla="*/ 27543 h 1148856"/>
                  <a:gd name="connsiteX71" fmla="*/ 360330 w 1933243"/>
                  <a:gd name="connsiteY71" fmla="*/ 2343 h 1148856"/>
                  <a:gd name="connsiteX0" fmla="*/ 360330 w 1933243"/>
                  <a:gd name="connsiteY0" fmla="*/ 2343 h 1148856"/>
                  <a:gd name="connsiteX1" fmla="*/ 356730 w 1933243"/>
                  <a:gd name="connsiteY1" fmla="*/ 85143 h 1148856"/>
                  <a:gd name="connsiteX2" fmla="*/ 363930 w 1933243"/>
                  <a:gd name="connsiteY2" fmla="*/ 135543 h 1148856"/>
                  <a:gd name="connsiteX3" fmla="*/ 381930 w 1933243"/>
                  <a:gd name="connsiteY3" fmla="*/ 196743 h 1148856"/>
                  <a:gd name="connsiteX4" fmla="*/ 414330 w 1933243"/>
                  <a:gd name="connsiteY4" fmla="*/ 243543 h 1148856"/>
                  <a:gd name="connsiteX5" fmla="*/ 435930 w 1933243"/>
                  <a:gd name="connsiteY5" fmla="*/ 279543 h 1148856"/>
                  <a:gd name="connsiteX6" fmla="*/ 464730 w 1933243"/>
                  <a:gd name="connsiteY6" fmla="*/ 311943 h 1148856"/>
                  <a:gd name="connsiteX7" fmla="*/ 471930 w 1933243"/>
                  <a:gd name="connsiteY7" fmla="*/ 311943 h 1148856"/>
                  <a:gd name="connsiteX8" fmla="*/ 392730 w 1933243"/>
                  <a:gd name="connsiteY8" fmla="*/ 311943 h 1148856"/>
                  <a:gd name="connsiteX9" fmla="*/ 338730 w 1933243"/>
                  <a:gd name="connsiteY9" fmla="*/ 322743 h 1148856"/>
                  <a:gd name="connsiteX10" fmla="*/ 259530 w 1933243"/>
                  <a:gd name="connsiteY10" fmla="*/ 319143 h 1148856"/>
                  <a:gd name="connsiteX11" fmla="*/ 162330 w 1933243"/>
                  <a:gd name="connsiteY11" fmla="*/ 344343 h 1148856"/>
                  <a:gd name="connsiteX12" fmla="*/ 187530 w 1933243"/>
                  <a:gd name="connsiteY12" fmla="*/ 412743 h 1148856"/>
                  <a:gd name="connsiteX13" fmla="*/ 176730 w 1933243"/>
                  <a:gd name="connsiteY13" fmla="*/ 513543 h 1148856"/>
                  <a:gd name="connsiteX14" fmla="*/ 191130 w 1933243"/>
                  <a:gd name="connsiteY14" fmla="*/ 607143 h 1148856"/>
                  <a:gd name="connsiteX15" fmla="*/ 230730 w 1933243"/>
                  <a:gd name="connsiteY15" fmla="*/ 671943 h 1148856"/>
                  <a:gd name="connsiteX16" fmla="*/ 273930 w 1933243"/>
                  <a:gd name="connsiteY16" fmla="*/ 711543 h 1148856"/>
                  <a:gd name="connsiteX17" fmla="*/ 320730 w 1933243"/>
                  <a:gd name="connsiteY17" fmla="*/ 754743 h 1148856"/>
                  <a:gd name="connsiteX18" fmla="*/ 389130 w 1933243"/>
                  <a:gd name="connsiteY18" fmla="*/ 776343 h 1148856"/>
                  <a:gd name="connsiteX19" fmla="*/ 439530 w 1933243"/>
                  <a:gd name="connsiteY19" fmla="*/ 805143 h 1148856"/>
                  <a:gd name="connsiteX20" fmla="*/ 518730 w 1933243"/>
                  <a:gd name="connsiteY20" fmla="*/ 841143 h 1148856"/>
                  <a:gd name="connsiteX21" fmla="*/ 601530 w 1933243"/>
                  <a:gd name="connsiteY21" fmla="*/ 848343 h 1148856"/>
                  <a:gd name="connsiteX22" fmla="*/ 684330 w 1933243"/>
                  <a:gd name="connsiteY22" fmla="*/ 855543 h 1148856"/>
                  <a:gd name="connsiteX23" fmla="*/ 810330 w 1933243"/>
                  <a:gd name="connsiteY23" fmla="*/ 855543 h 1148856"/>
                  <a:gd name="connsiteX24" fmla="*/ 957930 w 1933243"/>
                  <a:gd name="connsiteY24" fmla="*/ 826743 h 1148856"/>
                  <a:gd name="connsiteX25" fmla="*/ 1080330 w 1933243"/>
                  <a:gd name="connsiteY25" fmla="*/ 787143 h 1148856"/>
                  <a:gd name="connsiteX26" fmla="*/ 1235130 w 1933243"/>
                  <a:gd name="connsiteY26" fmla="*/ 754743 h 1148856"/>
                  <a:gd name="connsiteX27" fmla="*/ 1397130 w 1933243"/>
                  <a:gd name="connsiteY27" fmla="*/ 657543 h 1148856"/>
                  <a:gd name="connsiteX28" fmla="*/ 1479930 w 1933243"/>
                  <a:gd name="connsiteY28" fmla="*/ 632343 h 1148856"/>
                  <a:gd name="connsiteX29" fmla="*/ 1587930 w 1933243"/>
                  <a:gd name="connsiteY29" fmla="*/ 585543 h 1148856"/>
                  <a:gd name="connsiteX30" fmla="*/ 1692330 w 1933243"/>
                  <a:gd name="connsiteY30" fmla="*/ 578343 h 1148856"/>
                  <a:gd name="connsiteX31" fmla="*/ 1811130 w 1933243"/>
                  <a:gd name="connsiteY31" fmla="*/ 592743 h 1148856"/>
                  <a:gd name="connsiteX32" fmla="*/ 1883130 w 1933243"/>
                  <a:gd name="connsiteY32" fmla="*/ 657543 h 1148856"/>
                  <a:gd name="connsiteX33" fmla="*/ 1926330 w 1933243"/>
                  <a:gd name="connsiteY33" fmla="*/ 751143 h 1148856"/>
                  <a:gd name="connsiteX34" fmla="*/ 1929930 w 1933243"/>
                  <a:gd name="connsiteY34" fmla="*/ 905943 h 1148856"/>
                  <a:gd name="connsiteX35" fmla="*/ 1893930 w 1933243"/>
                  <a:gd name="connsiteY35" fmla="*/ 977943 h 1148856"/>
                  <a:gd name="connsiteX36" fmla="*/ 1868730 w 1933243"/>
                  <a:gd name="connsiteY36" fmla="*/ 1060743 h 1148856"/>
                  <a:gd name="connsiteX37" fmla="*/ 1857930 w 1933243"/>
                  <a:gd name="connsiteY37" fmla="*/ 1093143 h 1148856"/>
                  <a:gd name="connsiteX38" fmla="*/ 1778730 w 1933243"/>
                  <a:gd name="connsiteY38" fmla="*/ 1100343 h 1148856"/>
                  <a:gd name="connsiteX39" fmla="*/ 1674330 w 1933243"/>
                  <a:gd name="connsiteY39" fmla="*/ 1136343 h 1148856"/>
                  <a:gd name="connsiteX40" fmla="*/ 1641930 w 1933243"/>
                  <a:gd name="connsiteY40" fmla="*/ 1147143 h 1148856"/>
                  <a:gd name="connsiteX41" fmla="*/ 1627530 w 1933243"/>
                  <a:gd name="connsiteY41" fmla="*/ 1103943 h 1148856"/>
                  <a:gd name="connsiteX42" fmla="*/ 1667130 w 1933243"/>
                  <a:gd name="connsiteY42" fmla="*/ 1021143 h 1148856"/>
                  <a:gd name="connsiteX43" fmla="*/ 1724730 w 1933243"/>
                  <a:gd name="connsiteY43" fmla="*/ 934743 h 1148856"/>
                  <a:gd name="connsiteX44" fmla="*/ 1728330 w 1933243"/>
                  <a:gd name="connsiteY44" fmla="*/ 866343 h 1148856"/>
                  <a:gd name="connsiteX45" fmla="*/ 1685130 w 1933243"/>
                  <a:gd name="connsiteY45" fmla="*/ 801543 h 1148856"/>
                  <a:gd name="connsiteX46" fmla="*/ 1605930 w 1933243"/>
                  <a:gd name="connsiteY46" fmla="*/ 790743 h 1148856"/>
                  <a:gd name="connsiteX47" fmla="*/ 1533930 w 1933243"/>
                  <a:gd name="connsiteY47" fmla="*/ 815943 h 1148856"/>
                  <a:gd name="connsiteX48" fmla="*/ 1469130 w 1933243"/>
                  <a:gd name="connsiteY48" fmla="*/ 848343 h 1148856"/>
                  <a:gd name="connsiteX49" fmla="*/ 1418730 w 1933243"/>
                  <a:gd name="connsiteY49" fmla="*/ 869943 h 1148856"/>
                  <a:gd name="connsiteX50" fmla="*/ 1346730 w 1933243"/>
                  <a:gd name="connsiteY50" fmla="*/ 898743 h 1148856"/>
                  <a:gd name="connsiteX51" fmla="*/ 1155930 w 1933243"/>
                  <a:gd name="connsiteY51" fmla="*/ 967143 h 1148856"/>
                  <a:gd name="connsiteX52" fmla="*/ 972330 w 1933243"/>
                  <a:gd name="connsiteY52" fmla="*/ 1031943 h 1148856"/>
                  <a:gd name="connsiteX53" fmla="*/ 857130 w 1933243"/>
                  <a:gd name="connsiteY53" fmla="*/ 1053543 h 1148856"/>
                  <a:gd name="connsiteX54" fmla="*/ 749130 w 1933243"/>
                  <a:gd name="connsiteY54" fmla="*/ 1064343 h 1148856"/>
                  <a:gd name="connsiteX55" fmla="*/ 662730 w 1933243"/>
                  <a:gd name="connsiteY55" fmla="*/ 1060743 h 1148856"/>
                  <a:gd name="connsiteX56" fmla="*/ 569130 w 1933243"/>
                  <a:gd name="connsiteY56" fmla="*/ 1035543 h 1148856"/>
                  <a:gd name="connsiteX57" fmla="*/ 468330 w 1933243"/>
                  <a:gd name="connsiteY57" fmla="*/ 1010343 h 1148856"/>
                  <a:gd name="connsiteX58" fmla="*/ 378330 w 1933243"/>
                  <a:gd name="connsiteY58" fmla="*/ 974343 h 1148856"/>
                  <a:gd name="connsiteX59" fmla="*/ 273930 w 1933243"/>
                  <a:gd name="connsiteY59" fmla="*/ 913143 h 1148856"/>
                  <a:gd name="connsiteX60" fmla="*/ 165930 w 1933243"/>
                  <a:gd name="connsiteY60" fmla="*/ 823143 h 1148856"/>
                  <a:gd name="connsiteX61" fmla="*/ 83130 w 1933243"/>
                  <a:gd name="connsiteY61" fmla="*/ 718743 h 1148856"/>
                  <a:gd name="connsiteX62" fmla="*/ 43530 w 1933243"/>
                  <a:gd name="connsiteY62" fmla="*/ 621543 h 1148856"/>
                  <a:gd name="connsiteX63" fmla="*/ 18330 w 1933243"/>
                  <a:gd name="connsiteY63" fmla="*/ 527943 h 1148856"/>
                  <a:gd name="connsiteX64" fmla="*/ 330 w 1933243"/>
                  <a:gd name="connsiteY64" fmla="*/ 412743 h 1148856"/>
                  <a:gd name="connsiteX65" fmla="*/ 7530 w 1933243"/>
                  <a:gd name="connsiteY65" fmla="*/ 333543 h 1148856"/>
                  <a:gd name="connsiteX66" fmla="*/ 18330 w 1933243"/>
                  <a:gd name="connsiteY66" fmla="*/ 275943 h 1148856"/>
                  <a:gd name="connsiteX67" fmla="*/ 14730 w 1933243"/>
                  <a:gd name="connsiteY67" fmla="*/ 211143 h 1148856"/>
                  <a:gd name="connsiteX68" fmla="*/ 54330 w 1933243"/>
                  <a:gd name="connsiteY68" fmla="*/ 135543 h 1148856"/>
                  <a:gd name="connsiteX69" fmla="*/ 151530 w 1933243"/>
                  <a:gd name="connsiteY69" fmla="*/ 77943 h 1148856"/>
                  <a:gd name="connsiteX70" fmla="*/ 277530 w 1933243"/>
                  <a:gd name="connsiteY70" fmla="*/ 27543 h 1148856"/>
                  <a:gd name="connsiteX71" fmla="*/ 360330 w 1933243"/>
                  <a:gd name="connsiteY71" fmla="*/ 2343 h 1148856"/>
                  <a:gd name="connsiteX0" fmla="*/ 360330 w 1933243"/>
                  <a:gd name="connsiteY0" fmla="*/ 2343 h 1148856"/>
                  <a:gd name="connsiteX1" fmla="*/ 356730 w 1933243"/>
                  <a:gd name="connsiteY1" fmla="*/ 85143 h 1148856"/>
                  <a:gd name="connsiteX2" fmla="*/ 363930 w 1933243"/>
                  <a:gd name="connsiteY2" fmla="*/ 135543 h 1148856"/>
                  <a:gd name="connsiteX3" fmla="*/ 381930 w 1933243"/>
                  <a:gd name="connsiteY3" fmla="*/ 196743 h 1148856"/>
                  <a:gd name="connsiteX4" fmla="*/ 414330 w 1933243"/>
                  <a:gd name="connsiteY4" fmla="*/ 243543 h 1148856"/>
                  <a:gd name="connsiteX5" fmla="*/ 435930 w 1933243"/>
                  <a:gd name="connsiteY5" fmla="*/ 279543 h 1148856"/>
                  <a:gd name="connsiteX6" fmla="*/ 464730 w 1933243"/>
                  <a:gd name="connsiteY6" fmla="*/ 311943 h 1148856"/>
                  <a:gd name="connsiteX7" fmla="*/ 471930 w 1933243"/>
                  <a:gd name="connsiteY7" fmla="*/ 311943 h 1148856"/>
                  <a:gd name="connsiteX8" fmla="*/ 392730 w 1933243"/>
                  <a:gd name="connsiteY8" fmla="*/ 311943 h 1148856"/>
                  <a:gd name="connsiteX9" fmla="*/ 335130 w 1933243"/>
                  <a:gd name="connsiteY9" fmla="*/ 301143 h 1148856"/>
                  <a:gd name="connsiteX10" fmla="*/ 259530 w 1933243"/>
                  <a:gd name="connsiteY10" fmla="*/ 319143 h 1148856"/>
                  <a:gd name="connsiteX11" fmla="*/ 162330 w 1933243"/>
                  <a:gd name="connsiteY11" fmla="*/ 344343 h 1148856"/>
                  <a:gd name="connsiteX12" fmla="*/ 187530 w 1933243"/>
                  <a:gd name="connsiteY12" fmla="*/ 412743 h 1148856"/>
                  <a:gd name="connsiteX13" fmla="*/ 176730 w 1933243"/>
                  <a:gd name="connsiteY13" fmla="*/ 513543 h 1148856"/>
                  <a:gd name="connsiteX14" fmla="*/ 191130 w 1933243"/>
                  <a:gd name="connsiteY14" fmla="*/ 607143 h 1148856"/>
                  <a:gd name="connsiteX15" fmla="*/ 230730 w 1933243"/>
                  <a:gd name="connsiteY15" fmla="*/ 671943 h 1148856"/>
                  <a:gd name="connsiteX16" fmla="*/ 273930 w 1933243"/>
                  <a:gd name="connsiteY16" fmla="*/ 711543 h 1148856"/>
                  <a:gd name="connsiteX17" fmla="*/ 320730 w 1933243"/>
                  <a:gd name="connsiteY17" fmla="*/ 754743 h 1148856"/>
                  <a:gd name="connsiteX18" fmla="*/ 389130 w 1933243"/>
                  <a:gd name="connsiteY18" fmla="*/ 776343 h 1148856"/>
                  <a:gd name="connsiteX19" fmla="*/ 439530 w 1933243"/>
                  <a:gd name="connsiteY19" fmla="*/ 805143 h 1148856"/>
                  <a:gd name="connsiteX20" fmla="*/ 518730 w 1933243"/>
                  <a:gd name="connsiteY20" fmla="*/ 841143 h 1148856"/>
                  <a:gd name="connsiteX21" fmla="*/ 601530 w 1933243"/>
                  <a:gd name="connsiteY21" fmla="*/ 848343 h 1148856"/>
                  <a:gd name="connsiteX22" fmla="*/ 684330 w 1933243"/>
                  <a:gd name="connsiteY22" fmla="*/ 855543 h 1148856"/>
                  <a:gd name="connsiteX23" fmla="*/ 810330 w 1933243"/>
                  <a:gd name="connsiteY23" fmla="*/ 855543 h 1148856"/>
                  <a:gd name="connsiteX24" fmla="*/ 957930 w 1933243"/>
                  <a:gd name="connsiteY24" fmla="*/ 826743 h 1148856"/>
                  <a:gd name="connsiteX25" fmla="*/ 1080330 w 1933243"/>
                  <a:gd name="connsiteY25" fmla="*/ 787143 h 1148856"/>
                  <a:gd name="connsiteX26" fmla="*/ 1235130 w 1933243"/>
                  <a:gd name="connsiteY26" fmla="*/ 754743 h 1148856"/>
                  <a:gd name="connsiteX27" fmla="*/ 1397130 w 1933243"/>
                  <a:gd name="connsiteY27" fmla="*/ 657543 h 1148856"/>
                  <a:gd name="connsiteX28" fmla="*/ 1479930 w 1933243"/>
                  <a:gd name="connsiteY28" fmla="*/ 632343 h 1148856"/>
                  <a:gd name="connsiteX29" fmla="*/ 1587930 w 1933243"/>
                  <a:gd name="connsiteY29" fmla="*/ 585543 h 1148856"/>
                  <a:gd name="connsiteX30" fmla="*/ 1692330 w 1933243"/>
                  <a:gd name="connsiteY30" fmla="*/ 578343 h 1148856"/>
                  <a:gd name="connsiteX31" fmla="*/ 1811130 w 1933243"/>
                  <a:gd name="connsiteY31" fmla="*/ 592743 h 1148856"/>
                  <a:gd name="connsiteX32" fmla="*/ 1883130 w 1933243"/>
                  <a:gd name="connsiteY32" fmla="*/ 657543 h 1148856"/>
                  <a:gd name="connsiteX33" fmla="*/ 1926330 w 1933243"/>
                  <a:gd name="connsiteY33" fmla="*/ 751143 h 1148856"/>
                  <a:gd name="connsiteX34" fmla="*/ 1929930 w 1933243"/>
                  <a:gd name="connsiteY34" fmla="*/ 905943 h 1148856"/>
                  <a:gd name="connsiteX35" fmla="*/ 1893930 w 1933243"/>
                  <a:gd name="connsiteY35" fmla="*/ 977943 h 1148856"/>
                  <a:gd name="connsiteX36" fmla="*/ 1868730 w 1933243"/>
                  <a:gd name="connsiteY36" fmla="*/ 1060743 h 1148856"/>
                  <a:gd name="connsiteX37" fmla="*/ 1857930 w 1933243"/>
                  <a:gd name="connsiteY37" fmla="*/ 1093143 h 1148856"/>
                  <a:gd name="connsiteX38" fmla="*/ 1778730 w 1933243"/>
                  <a:gd name="connsiteY38" fmla="*/ 1100343 h 1148856"/>
                  <a:gd name="connsiteX39" fmla="*/ 1674330 w 1933243"/>
                  <a:gd name="connsiteY39" fmla="*/ 1136343 h 1148856"/>
                  <a:gd name="connsiteX40" fmla="*/ 1641930 w 1933243"/>
                  <a:gd name="connsiteY40" fmla="*/ 1147143 h 1148856"/>
                  <a:gd name="connsiteX41" fmla="*/ 1627530 w 1933243"/>
                  <a:gd name="connsiteY41" fmla="*/ 1103943 h 1148856"/>
                  <a:gd name="connsiteX42" fmla="*/ 1667130 w 1933243"/>
                  <a:gd name="connsiteY42" fmla="*/ 1021143 h 1148856"/>
                  <a:gd name="connsiteX43" fmla="*/ 1724730 w 1933243"/>
                  <a:gd name="connsiteY43" fmla="*/ 934743 h 1148856"/>
                  <a:gd name="connsiteX44" fmla="*/ 1728330 w 1933243"/>
                  <a:gd name="connsiteY44" fmla="*/ 866343 h 1148856"/>
                  <a:gd name="connsiteX45" fmla="*/ 1685130 w 1933243"/>
                  <a:gd name="connsiteY45" fmla="*/ 801543 h 1148856"/>
                  <a:gd name="connsiteX46" fmla="*/ 1605930 w 1933243"/>
                  <a:gd name="connsiteY46" fmla="*/ 790743 h 1148856"/>
                  <a:gd name="connsiteX47" fmla="*/ 1533930 w 1933243"/>
                  <a:gd name="connsiteY47" fmla="*/ 815943 h 1148856"/>
                  <a:gd name="connsiteX48" fmla="*/ 1469130 w 1933243"/>
                  <a:gd name="connsiteY48" fmla="*/ 848343 h 1148856"/>
                  <a:gd name="connsiteX49" fmla="*/ 1418730 w 1933243"/>
                  <a:gd name="connsiteY49" fmla="*/ 869943 h 1148856"/>
                  <a:gd name="connsiteX50" fmla="*/ 1346730 w 1933243"/>
                  <a:gd name="connsiteY50" fmla="*/ 898743 h 1148856"/>
                  <a:gd name="connsiteX51" fmla="*/ 1155930 w 1933243"/>
                  <a:gd name="connsiteY51" fmla="*/ 967143 h 1148856"/>
                  <a:gd name="connsiteX52" fmla="*/ 972330 w 1933243"/>
                  <a:gd name="connsiteY52" fmla="*/ 1031943 h 1148856"/>
                  <a:gd name="connsiteX53" fmla="*/ 857130 w 1933243"/>
                  <a:gd name="connsiteY53" fmla="*/ 1053543 h 1148856"/>
                  <a:gd name="connsiteX54" fmla="*/ 749130 w 1933243"/>
                  <a:gd name="connsiteY54" fmla="*/ 1064343 h 1148856"/>
                  <a:gd name="connsiteX55" fmla="*/ 662730 w 1933243"/>
                  <a:gd name="connsiteY55" fmla="*/ 1060743 h 1148856"/>
                  <a:gd name="connsiteX56" fmla="*/ 569130 w 1933243"/>
                  <a:gd name="connsiteY56" fmla="*/ 1035543 h 1148856"/>
                  <a:gd name="connsiteX57" fmla="*/ 468330 w 1933243"/>
                  <a:gd name="connsiteY57" fmla="*/ 1010343 h 1148856"/>
                  <a:gd name="connsiteX58" fmla="*/ 378330 w 1933243"/>
                  <a:gd name="connsiteY58" fmla="*/ 974343 h 1148856"/>
                  <a:gd name="connsiteX59" fmla="*/ 273930 w 1933243"/>
                  <a:gd name="connsiteY59" fmla="*/ 913143 h 1148856"/>
                  <a:gd name="connsiteX60" fmla="*/ 165930 w 1933243"/>
                  <a:gd name="connsiteY60" fmla="*/ 823143 h 1148856"/>
                  <a:gd name="connsiteX61" fmla="*/ 83130 w 1933243"/>
                  <a:gd name="connsiteY61" fmla="*/ 718743 h 1148856"/>
                  <a:gd name="connsiteX62" fmla="*/ 43530 w 1933243"/>
                  <a:gd name="connsiteY62" fmla="*/ 621543 h 1148856"/>
                  <a:gd name="connsiteX63" fmla="*/ 18330 w 1933243"/>
                  <a:gd name="connsiteY63" fmla="*/ 527943 h 1148856"/>
                  <a:gd name="connsiteX64" fmla="*/ 330 w 1933243"/>
                  <a:gd name="connsiteY64" fmla="*/ 412743 h 1148856"/>
                  <a:gd name="connsiteX65" fmla="*/ 7530 w 1933243"/>
                  <a:gd name="connsiteY65" fmla="*/ 333543 h 1148856"/>
                  <a:gd name="connsiteX66" fmla="*/ 18330 w 1933243"/>
                  <a:gd name="connsiteY66" fmla="*/ 275943 h 1148856"/>
                  <a:gd name="connsiteX67" fmla="*/ 14730 w 1933243"/>
                  <a:gd name="connsiteY67" fmla="*/ 211143 h 1148856"/>
                  <a:gd name="connsiteX68" fmla="*/ 54330 w 1933243"/>
                  <a:gd name="connsiteY68" fmla="*/ 135543 h 1148856"/>
                  <a:gd name="connsiteX69" fmla="*/ 151530 w 1933243"/>
                  <a:gd name="connsiteY69" fmla="*/ 77943 h 1148856"/>
                  <a:gd name="connsiteX70" fmla="*/ 277530 w 1933243"/>
                  <a:gd name="connsiteY70" fmla="*/ 27543 h 1148856"/>
                  <a:gd name="connsiteX71" fmla="*/ 360330 w 1933243"/>
                  <a:gd name="connsiteY71" fmla="*/ 2343 h 1148856"/>
                  <a:gd name="connsiteX0" fmla="*/ 360330 w 1933243"/>
                  <a:gd name="connsiteY0" fmla="*/ 2343 h 1148856"/>
                  <a:gd name="connsiteX1" fmla="*/ 356730 w 1933243"/>
                  <a:gd name="connsiteY1" fmla="*/ 85143 h 1148856"/>
                  <a:gd name="connsiteX2" fmla="*/ 363930 w 1933243"/>
                  <a:gd name="connsiteY2" fmla="*/ 135543 h 1148856"/>
                  <a:gd name="connsiteX3" fmla="*/ 381930 w 1933243"/>
                  <a:gd name="connsiteY3" fmla="*/ 196743 h 1148856"/>
                  <a:gd name="connsiteX4" fmla="*/ 414330 w 1933243"/>
                  <a:gd name="connsiteY4" fmla="*/ 243543 h 1148856"/>
                  <a:gd name="connsiteX5" fmla="*/ 435930 w 1933243"/>
                  <a:gd name="connsiteY5" fmla="*/ 279543 h 1148856"/>
                  <a:gd name="connsiteX6" fmla="*/ 464730 w 1933243"/>
                  <a:gd name="connsiteY6" fmla="*/ 311943 h 1148856"/>
                  <a:gd name="connsiteX7" fmla="*/ 471930 w 1933243"/>
                  <a:gd name="connsiteY7" fmla="*/ 311943 h 1148856"/>
                  <a:gd name="connsiteX8" fmla="*/ 392730 w 1933243"/>
                  <a:gd name="connsiteY8" fmla="*/ 311943 h 1148856"/>
                  <a:gd name="connsiteX9" fmla="*/ 335130 w 1933243"/>
                  <a:gd name="connsiteY9" fmla="*/ 301143 h 1148856"/>
                  <a:gd name="connsiteX10" fmla="*/ 237930 w 1933243"/>
                  <a:gd name="connsiteY10" fmla="*/ 308343 h 1148856"/>
                  <a:gd name="connsiteX11" fmla="*/ 162330 w 1933243"/>
                  <a:gd name="connsiteY11" fmla="*/ 344343 h 1148856"/>
                  <a:gd name="connsiteX12" fmla="*/ 187530 w 1933243"/>
                  <a:gd name="connsiteY12" fmla="*/ 412743 h 1148856"/>
                  <a:gd name="connsiteX13" fmla="*/ 176730 w 1933243"/>
                  <a:gd name="connsiteY13" fmla="*/ 513543 h 1148856"/>
                  <a:gd name="connsiteX14" fmla="*/ 191130 w 1933243"/>
                  <a:gd name="connsiteY14" fmla="*/ 607143 h 1148856"/>
                  <a:gd name="connsiteX15" fmla="*/ 230730 w 1933243"/>
                  <a:gd name="connsiteY15" fmla="*/ 671943 h 1148856"/>
                  <a:gd name="connsiteX16" fmla="*/ 273930 w 1933243"/>
                  <a:gd name="connsiteY16" fmla="*/ 711543 h 1148856"/>
                  <a:gd name="connsiteX17" fmla="*/ 320730 w 1933243"/>
                  <a:gd name="connsiteY17" fmla="*/ 754743 h 1148856"/>
                  <a:gd name="connsiteX18" fmla="*/ 389130 w 1933243"/>
                  <a:gd name="connsiteY18" fmla="*/ 776343 h 1148856"/>
                  <a:gd name="connsiteX19" fmla="*/ 439530 w 1933243"/>
                  <a:gd name="connsiteY19" fmla="*/ 805143 h 1148856"/>
                  <a:gd name="connsiteX20" fmla="*/ 518730 w 1933243"/>
                  <a:gd name="connsiteY20" fmla="*/ 841143 h 1148856"/>
                  <a:gd name="connsiteX21" fmla="*/ 601530 w 1933243"/>
                  <a:gd name="connsiteY21" fmla="*/ 848343 h 1148856"/>
                  <a:gd name="connsiteX22" fmla="*/ 684330 w 1933243"/>
                  <a:gd name="connsiteY22" fmla="*/ 855543 h 1148856"/>
                  <a:gd name="connsiteX23" fmla="*/ 810330 w 1933243"/>
                  <a:gd name="connsiteY23" fmla="*/ 855543 h 1148856"/>
                  <a:gd name="connsiteX24" fmla="*/ 957930 w 1933243"/>
                  <a:gd name="connsiteY24" fmla="*/ 826743 h 1148856"/>
                  <a:gd name="connsiteX25" fmla="*/ 1080330 w 1933243"/>
                  <a:gd name="connsiteY25" fmla="*/ 787143 h 1148856"/>
                  <a:gd name="connsiteX26" fmla="*/ 1235130 w 1933243"/>
                  <a:gd name="connsiteY26" fmla="*/ 754743 h 1148856"/>
                  <a:gd name="connsiteX27" fmla="*/ 1397130 w 1933243"/>
                  <a:gd name="connsiteY27" fmla="*/ 657543 h 1148856"/>
                  <a:gd name="connsiteX28" fmla="*/ 1479930 w 1933243"/>
                  <a:gd name="connsiteY28" fmla="*/ 632343 h 1148856"/>
                  <a:gd name="connsiteX29" fmla="*/ 1587930 w 1933243"/>
                  <a:gd name="connsiteY29" fmla="*/ 585543 h 1148856"/>
                  <a:gd name="connsiteX30" fmla="*/ 1692330 w 1933243"/>
                  <a:gd name="connsiteY30" fmla="*/ 578343 h 1148856"/>
                  <a:gd name="connsiteX31" fmla="*/ 1811130 w 1933243"/>
                  <a:gd name="connsiteY31" fmla="*/ 592743 h 1148856"/>
                  <a:gd name="connsiteX32" fmla="*/ 1883130 w 1933243"/>
                  <a:gd name="connsiteY32" fmla="*/ 657543 h 1148856"/>
                  <a:gd name="connsiteX33" fmla="*/ 1926330 w 1933243"/>
                  <a:gd name="connsiteY33" fmla="*/ 751143 h 1148856"/>
                  <a:gd name="connsiteX34" fmla="*/ 1929930 w 1933243"/>
                  <a:gd name="connsiteY34" fmla="*/ 905943 h 1148856"/>
                  <a:gd name="connsiteX35" fmla="*/ 1893930 w 1933243"/>
                  <a:gd name="connsiteY35" fmla="*/ 977943 h 1148856"/>
                  <a:gd name="connsiteX36" fmla="*/ 1868730 w 1933243"/>
                  <a:gd name="connsiteY36" fmla="*/ 1060743 h 1148856"/>
                  <a:gd name="connsiteX37" fmla="*/ 1857930 w 1933243"/>
                  <a:gd name="connsiteY37" fmla="*/ 1093143 h 1148856"/>
                  <a:gd name="connsiteX38" fmla="*/ 1778730 w 1933243"/>
                  <a:gd name="connsiteY38" fmla="*/ 1100343 h 1148856"/>
                  <a:gd name="connsiteX39" fmla="*/ 1674330 w 1933243"/>
                  <a:gd name="connsiteY39" fmla="*/ 1136343 h 1148856"/>
                  <a:gd name="connsiteX40" fmla="*/ 1641930 w 1933243"/>
                  <a:gd name="connsiteY40" fmla="*/ 1147143 h 1148856"/>
                  <a:gd name="connsiteX41" fmla="*/ 1627530 w 1933243"/>
                  <a:gd name="connsiteY41" fmla="*/ 1103943 h 1148856"/>
                  <a:gd name="connsiteX42" fmla="*/ 1667130 w 1933243"/>
                  <a:gd name="connsiteY42" fmla="*/ 1021143 h 1148856"/>
                  <a:gd name="connsiteX43" fmla="*/ 1724730 w 1933243"/>
                  <a:gd name="connsiteY43" fmla="*/ 934743 h 1148856"/>
                  <a:gd name="connsiteX44" fmla="*/ 1728330 w 1933243"/>
                  <a:gd name="connsiteY44" fmla="*/ 866343 h 1148856"/>
                  <a:gd name="connsiteX45" fmla="*/ 1685130 w 1933243"/>
                  <a:gd name="connsiteY45" fmla="*/ 801543 h 1148856"/>
                  <a:gd name="connsiteX46" fmla="*/ 1605930 w 1933243"/>
                  <a:gd name="connsiteY46" fmla="*/ 790743 h 1148856"/>
                  <a:gd name="connsiteX47" fmla="*/ 1533930 w 1933243"/>
                  <a:gd name="connsiteY47" fmla="*/ 815943 h 1148856"/>
                  <a:gd name="connsiteX48" fmla="*/ 1469130 w 1933243"/>
                  <a:gd name="connsiteY48" fmla="*/ 848343 h 1148856"/>
                  <a:gd name="connsiteX49" fmla="*/ 1418730 w 1933243"/>
                  <a:gd name="connsiteY49" fmla="*/ 869943 h 1148856"/>
                  <a:gd name="connsiteX50" fmla="*/ 1346730 w 1933243"/>
                  <a:gd name="connsiteY50" fmla="*/ 898743 h 1148856"/>
                  <a:gd name="connsiteX51" fmla="*/ 1155930 w 1933243"/>
                  <a:gd name="connsiteY51" fmla="*/ 967143 h 1148856"/>
                  <a:gd name="connsiteX52" fmla="*/ 972330 w 1933243"/>
                  <a:gd name="connsiteY52" fmla="*/ 1031943 h 1148856"/>
                  <a:gd name="connsiteX53" fmla="*/ 857130 w 1933243"/>
                  <a:gd name="connsiteY53" fmla="*/ 1053543 h 1148856"/>
                  <a:gd name="connsiteX54" fmla="*/ 749130 w 1933243"/>
                  <a:gd name="connsiteY54" fmla="*/ 1064343 h 1148856"/>
                  <a:gd name="connsiteX55" fmla="*/ 662730 w 1933243"/>
                  <a:gd name="connsiteY55" fmla="*/ 1060743 h 1148856"/>
                  <a:gd name="connsiteX56" fmla="*/ 569130 w 1933243"/>
                  <a:gd name="connsiteY56" fmla="*/ 1035543 h 1148856"/>
                  <a:gd name="connsiteX57" fmla="*/ 468330 w 1933243"/>
                  <a:gd name="connsiteY57" fmla="*/ 1010343 h 1148856"/>
                  <a:gd name="connsiteX58" fmla="*/ 378330 w 1933243"/>
                  <a:gd name="connsiteY58" fmla="*/ 974343 h 1148856"/>
                  <a:gd name="connsiteX59" fmla="*/ 273930 w 1933243"/>
                  <a:gd name="connsiteY59" fmla="*/ 913143 h 1148856"/>
                  <a:gd name="connsiteX60" fmla="*/ 165930 w 1933243"/>
                  <a:gd name="connsiteY60" fmla="*/ 823143 h 1148856"/>
                  <a:gd name="connsiteX61" fmla="*/ 83130 w 1933243"/>
                  <a:gd name="connsiteY61" fmla="*/ 718743 h 1148856"/>
                  <a:gd name="connsiteX62" fmla="*/ 43530 w 1933243"/>
                  <a:gd name="connsiteY62" fmla="*/ 621543 h 1148856"/>
                  <a:gd name="connsiteX63" fmla="*/ 18330 w 1933243"/>
                  <a:gd name="connsiteY63" fmla="*/ 527943 h 1148856"/>
                  <a:gd name="connsiteX64" fmla="*/ 330 w 1933243"/>
                  <a:gd name="connsiteY64" fmla="*/ 412743 h 1148856"/>
                  <a:gd name="connsiteX65" fmla="*/ 7530 w 1933243"/>
                  <a:gd name="connsiteY65" fmla="*/ 333543 h 1148856"/>
                  <a:gd name="connsiteX66" fmla="*/ 18330 w 1933243"/>
                  <a:gd name="connsiteY66" fmla="*/ 275943 h 1148856"/>
                  <a:gd name="connsiteX67" fmla="*/ 14730 w 1933243"/>
                  <a:gd name="connsiteY67" fmla="*/ 211143 h 1148856"/>
                  <a:gd name="connsiteX68" fmla="*/ 54330 w 1933243"/>
                  <a:gd name="connsiteY68" fmla="*/ 135543 h 1148856"/>
                  <a:gd name="connsiteX69" fmla="*/ 151530 w 1933243"/>
                  <a:gd name="connsiteY69" fmla="*/ 77943 h 1148856"/>
                  <a:gd name="connsiteX70" fmla="*/ 277530 w 1933243"/>
                  <a:gd name="connsiteY70" fmla="*/ 27543 h 1148856"/>
                  <a:gd name="connsiteX71" fmla="*/ 360330 w 1933243"/>
                  <a:gd name="connsiteY71" fmla="*/ 2343 h 1148856"/>
                  <a:gd name="connsiteX0" fmla="*/ 360330 w 1933243"/>
                  <a:gd name="connsiteY0" fmla="*/ 2343 h 1148856"/>
                  <a:gd name="connsiteX1" fmla="*/ 356730 w 1933243"/>
                  <a:gd name="connsiteY1" fmla="*/ 85143 h 1148856"/>
                  <a:gd name="connsiteX2" fmla="*/ 363930 w 1933243"/>
                  <a:gd name="connsiteY2" fmla="*/ 135543 h 1148856"/>
                  <a:gd name="connsiteX3" fmla="*/ 381930 w 1933243"/>
                  <a:gd name="connsiteY3" fmla="*/ 196743 h 1148856"/>
                  <a:gd name="connsiteX4" fmla="*/ 414330 w 1933243"/>
                  <a:gd name="connsiteY4" fmla="*/ 243543 h 1148856"/>
                  <a:gd name="connsiteX5" fmla="*/ 435930 w 1933243"/>
                  <a:gd name="connsiteY5" fmla="*/ 279543 h 1148856"/>
                  <a:gd name="connsiteX6" fmla="*/ 464730 w 1933243"/>
                  <a:gd name="connsiteY6" fmla="*/ 311943 h 1148856"/>
                  <a:gd name="connsiteX7" fmla="*/ 471930 w 1933243"/>
                  <a:gd name="connsiteY7" fmla="*/ 311943 h 1148856"/>
                  <a:gd name="connsiteX8" fmla="*/ 392730 w 1933243"/>
                  <a:gd name="connsiteY8" fmla="*/ 311943 h 1148856"/>
                  <a:gd name="connsiteX9" fmla="*/ 335130 w 1933243"/>
                  <a:gd name="connsiteY9" fmla="*/ 301143 h 1148856"/>
                  <a:gd name="connsiteX10" fmla="*/ 237930 w 1933243"/>
                  <a:gd name="connsiteY10" fmla="*/ 308343 h 1148856"/>
                  <a:gd name="connsiteX11" fmla="*/ 162330 w 1933243"/>
                  <a:gd name="connsiteY11" fmla="*/ 344343 h 1148856"/>
                  <a:gd name="connsiteX12" fmla="*/ 158730 w 1933243"/>
                  <a:gd name="connsiteY12" fmla="*/ 437943 h 1148856"/>
                  <a:gd name="connsiteX13" fmla="*/ 176730 w 1933243"/>
                  <a:gd name="connsiteY13" fmla="*/ 513543 h 1148856"/>
                  <a:gd name="connsiteX14" fmla="*/ 191130 w 1933243"/>
                  <a:gd name="connsiteY14" fmla="*/ 607143 h 1148856"/>
                  <a:gd name="connsiteX15" fmla="*/ 230730 w 1933243"/>
                  <a:gd name="connsiteY15" fmla="*/ 671943 h 1148856"/>
                  <a:gd name="connsiteX16" fmla="*/ 273930 w 1933243"/>
                  <a:gd name="connsiteY16" fmla="*/ 711543 h 1148856"/>
                  <a:gd name="connsiteX17" fmla="*/ 320730 w 1933243"/>
                  <a:gd name="connsiteY17" fmla="*/ 754743 h 1148856"/>
                  <a:gd name="connsiteX18" fmla="*/ 389130 w 1933243"/>
                  <a:gd name="connsiteY18" fmla="*/ 776343 h 1148856"/>
                  <a:gd name="connsiteX19" fmla="*/ 439530 w 1933243"/>
                  <a:gd name="connsiteY19" fmla="*/ 805143 h 1148856"/>
                  <a:gd name="connsiteX20" fmla="*/ 518730 w 1933243"/>
                  <a:gd name="connsiteY20" fmla="*/ 841143 h 1148856"/>
                  <a:gd name="connsiteX21" fmla="*/ 601530 w 1933243"/>
                  <a:gd name="connsiteY21" fmla="*/ 848343 h 1148856"/>
                  <a:gd name="connsiteX22" fmla="*/ 684330 w 1933243"/>
                  <a:gd name="connsiteY22" fmla="*/ 855543 h 1148856"/>
                  <a:gd name="connsiteX23" fmla="*/ 810330 w 1933243"/>
                  <a:gd name="connsiteY23" fmla="*/ 855543 h 1148856"/>
                  <a:gd name="connsiteX24" fmla="*/ 957930 w 1933243"/>
                  <a:gd name="connsiteY24" fmla="*/ 826743 h 1148856"/>
                  <a:gd name="connsiteX25" fmla="*/ 1080330 w 1933243"/>
                  <a:gd name="connsiteY25" fmla="*/ 787143 h 1148856"/>
                  <a:gd name="connsiteX26" fmla="*/ 1235130 w 1933243"/>
                  <a:gd name="connsiteY26" fmla="*/ 754743 h 1148856"/>
                  <a:gd name="connsiteX27" fmla="*/ 1397130 w 1933243"/>
                  <a:gd name="connsiteY27" fmla="*/ 657543 h 1148856"/>
                  <a:gd name="connsiteX28" fmla="*/ 1479930 w 1933243"/>
                  <a:gd name="connsiteY28" fmla="*/ 632343 h 1148856"/>
                  <a:gd name="connsiteX29" fmla="*/ 1587930 w 1933243"/>
                  <a:gd name="connsiteY29" fmla="*/ 585543 h 1148856"/>
                  <a:gd name="connsiteX30" fmla="*/ 1692330 w 1933243"/>
                  <a:gd name="connsiteY30" fmla="*/ 578343 h 1148856"/>
                  <a:gd name="connsiteX31" fmla="*/ 1811130 w 1933243"/>
                  <a:gd name="connsiteY31" fmla="*/ 592743 h 1148856"/>
                  <a:gd name="connsiteX32" fmla="*/ 1883130 w 1933243"/>
                  <a:gd name="connsiteY32" fmla="*/ 657543 h 1148856"/>
                  <a:gd name="connsiteX33" fmla="*/ 1926330 w 1933243"/>
                  <a:gd name="connsiteY33" fmla="*/ 751143 h 1148856"/>
                  <a:gd name="connsiteX34" fmla="*/ 1929930 w 1933243"/>
                  <a:gd name="connsiteY34" fmla="*/ 905943 h 1148856"/>
                  <a:gd name="connsiteX35" fmla="*/ 1893930 w 1933243"/>
                  <a:gd name="connsiteY35" fmla="*/ 977943 h 1148856"/>
                  <a:gd name="connsiteX36" fmla="*/ 1868730 w 1933243"/>
                  <a:gd name="connsiteY36" fmla="*/ 1060743 h 1148856"/>
                  <a:gd name="connsiteX37" fmla="*/ 1857930 w 1933243"/>
                  <a:gd name="connsiteY37" fmla="*/ 1093143 h 1148856"/>
                  <a:gd name="connsiteX38" fmla="*/ 1778730 w 1933243"/>
                  <a:gd name="connsiteY38" fmla="*/ 1100343 h 1148856"/>
                  <a:gd name="connsiteX39" fmla="*/ 1674330 w 1933243"/>
                  <a:gd name="connsiteY39" fmla="*/ 1136343 h 1148856"/>
                  <a:gd name="connsiteX40" fmla="*/ 1641930 w 1933243"/>
                  <a:gd name="connsiteY40" fmla="*/ 1147143 h 1148856"/>
                  <a:gd name="connsiteX41" fmla="*/ 1627530 w 1933243"/>
                  <a:gd name="connsiteY41" fmla="*/ 1103943 h 1148856"/>
                  <a:gd name="connsiteX42" fmla="*/ 1667130 w 1933243"/>
                  <a:gd name="connsiteY42" fmla="*/ 1021143 h 1148856"/>
                  <a:gd name="connsiteX43" fmla="*/ 1724730 w 1933243"/>
                  <a:gd name="connsiteY43" fmla="*/ 934743 h 1148856"/>
                  <a:gd name="connsiteX44" fmla="*/ 1728330 w 1933243"/>
                  <a:gd name="connsiteY44" fmla="*/ 866343 h 1148856"/>
                  <a:gd name="connsiteX45" fmla="*/ 1685130 w 1933243"/>
                  <a:gd name="connsiteY45" fmla="*/ 801543 h 1148856"/>
                  <a:gd name="connsiteX46" fmla="*/ 1605930 w 1933243"/>
                  <a:gd name="connsiteY46" fmla="*/ 790743 h 1148856"/>
                  <a:gd name="connsiteX47" fmla="*/ 1533930 w 1933243"/>
                  <a:gd name="connsiteY47" fmla="*/ 815943 h 1148856"/>
                  <a:gd name="connsiteX48" fmla="*/ 1469130 w 1933243"/>
                  <a:gd name="connsiteY48" fmla="*/ 848343 h 1148856"/>
                  <a:gd name="connsiteX49" fmla="*/ 1418730 w 1933243"/>
                  <a:gd name="connsiteY49" fmla="*/ 869943 h 1148856"/>
                  <a:gd name="connsiteX50" fmla="*/ 1346730 w 1933243"/>
                  <a:gd name="connsiteY50" fmla="*/ 898743 h 1148856"/>
                  <a:gd name="connsiteX51" fmla="*/ 1155930 w 1933243"/>
                  <a:gd name="connsiteY51" fmla="*/ 967143 h 1148856"/>
                  <a:gd name="connsiteX52" fmla="*/ 972330 w 1933243"/>
                  <a:gd name="connsiteY52" fmla="*/ 1031943 h 1148856"/>
                  <a:gd name="connsiteX53" fmla="*/ 857130 w 1933243"/>
                  <a:gd name="connsiteY53" fmla="*/ 1053543 h 1148856"/>
                  <a:gd name="connsiteX54" fmla="*/ 749130 w 1933243"/>
                  <a:gd name="connsiteY54" fmla="*/ 1064343 h 1148856"/>
                  <a:gd name="connsiteX55" fmla="*/ 662730 w 1933243"/>
                  <a:gd name="connsiteY55" fmla="*/ 1060743 h 1148856"/>
                  <a:gd name="connsiteX56" fmla="*/ 569130 w 1933243"/>
                  <a:gd name="connsiteY56" fmla="*/ 1035543 h 1148856"/>
                  <a:gd name="connsiteX57" fmla="*/ 468330 w 1933243"/>
                  <a:gd name="connsiteY57" fmla="*/ 1010343 h 1148856"/>
                  <a:gd name="connsiteX58" fmla="*/ 378330 w 1933243"/>
                  <a:gd name="connsiteY58" fmla="*/ 974343 h 1148856"/>
                  <a:gd name="connsiteX59" fmla="*/ 273930 w 1933243"/>
                  <a:gd name="connsiteY59" fmla="*/ 913143 h 1148856"/>
                  <a:gd name="connsiteX60" fmla="*/ 165930 w 1933243"/>
                  <a:gd name="connsiteY60" fmla="*/ 823143 h 1148856"/>
                  <a:gd name="connsiteX61" fmla="*/ 83130 w 1933243"/>
                  <a:gd name="connsiteY61" fmla="*/ 718743 h 1148856"/>
                  <a:gd name="connsiteX62" fmla="*/ 43530 w 1933243"/>
                  <a:gd name="connsiteY62" fmla="*/ 621543 h 1148856"/>
                  <a:gd name="connsiteX63" fmla="*/ 18330 w 1933243"/>
                  <a:gd name="connsiteY63" fmla="*/ 527943 h 1148856"/>
                  <a:gd name="connsiteX64" fmla="*/ 330 w 1933243"/>
                  <a:gd name="connsiteY64" fmla="*/ 412743 h 1148856"/>
                  <a:gd name="connsiteX65" fmla="*/ 7530 w 1933243"/>
                  <a:gd name="connsiteY65" fmla="*/ 333543 h 1148856"/>
                  <a:gd name="connsiteX66" fmla="*/ 18330 w 1933243"/>
                  <a:gd name="connsiteY66" fmla="*/ 275943 h 1148856"/>
                  <a:gd name="connsiteX67" fmla="*/ 14730 w 1933243"/>
                  <a:gd name="connsiteY67" fmla="*/ 211143 h 1148856"/>
                  <a:gd name="connsiteX68" fmla="*/ 54330 w 1933243"/>
                  <a:gd name="connsiteY68" fmla="*/ 135543 h 1148856"/>
                  <a:gd name="connsiteX69" fmla="*/ 151530 w 1933243"/>
                  <a:gd name="connsiteY69" fmla="*/ 77943 h 1148856"/>
                  <a:gd name="connsiteX70" fmla="*/ 277530 w 1933243"/>
                  <a:gd name="connsiteY70" fmla="*/ 27543 h 1148856"/>
                  <a:gd name="connsiteX71" fmla="*/ 360330 w 1933243"/>
                  <a:gd name="connsiteY71" fmla="*/ 2343 h 1148856"/>
                  <a:gd name="connsiteX0" fmla="*/ 360239 w 1933152"/>
                  <a:gd name="connsiteY0" fmla="*/ 2343 h 1148856"/>
                  <a:gd name="connsiteX1" fmla="*/ 356639 w 1933152"/>
                  <a:gd name="connsiteY1" fmla="*/ 85143 h 1148856"/>
                  <a:gd name="connsiteX2" fmla="*/ 363839 w 1933152"/>
                  <a:gd name="connsiteY2" fmla="*/ 135543 h 1148856"/>
                  <a:gd name="connsiteX3" fmla="*/ 381839 w 1933152"/>
                  <a:gd name="connsiteY3" fmla="*/ 196743 h 1148856"/>
                  <a:gd name="connsiteX4" fmla="*/ 414239 w 1933152"/>
                  <a:gd name="connsiteY4" fmla="*/ 243543 h 1148856"/>
                  <a:gd name="connsiteX5" fmla="*/ 435839 w 1933152"/>
                  <a:gd name="connsiteY5" fmla="*/ 279543 h 1148856"/>
                  <a:gd name="connsiteX6" fmla="*/ 464639 w 1933152"/>
                  <a:gd name="connsiteY6" fmla="*/ 311943 h 1148856"/>
                  <a:gd name="connsiteX7" fmla="*/ 471839 w 1933152"/>
                  <a:gd name="connsiteY7" fmla="*/ 311943 h 1148856"/>
                  <a:gd name="connsiteX8" fmla="*/ 392639 w 1933152"/>
                  <a:gd name="connsiteY8" fmla="*/ 311943 h 1148856"/>
                  <a:gd name="connsiteX9" fmla="*/ 335039 w 1933152"/>
                  <a:gd name="connsiteY9" fmla="*/ 301143 h 1148856"/>
                  <a:gd name="connsiteX10" fmla="*/ 237839 w 1933152"/>
                  <a:gd name="connsiteY10" fmla="*/ 308343 h 1148856"/>
                  <a:gd name="connsiteX11" fmla="*/ 162239 w 1933152"/>
                  <a:gd name="connsiteY11" fmla="*/ 344343 h 1148856"/>
                  <a:gd name="connsiteX12" fmla="*/ 158639 w 1933152"/>
                  <a:gd name="connsiteY12" fmla="*/ 437943 h 1148856"/>
                  <a:gd name="connsiteX13" fmla="*/ 176639 w 1933152"/>
                  <a:gd name="connsiteY13" fmla="*/ 513543 h 1148856"/>
                  <a:gd name="connsiteX14" fmla="*/ 191039 w 1933152"/>
                  <a:gd name="connsiteY14" fmla="*/ 607143 h 1148856"/>
                  <a:gd name="connsiteX15" fmla="*/ 230639 w 1933152"/>
                  <a:gd name="connsiteY15" fmla="*/ 671943 h 1148856"/>
                  <a:gd name="connsiteX16" fmla="*/ 273839 w 1933152"/>
                  <a:gd name="connsiteY16" fmla="*/ 711543 h 1148856"/>
                  <a:gd name="connsiteX17" fmla="*/ 320639 w 1933152"/>
                  <a:gd name="connsiteY17" fmla="*/ 754743 h 1148856"/>
                  <a:gd name="connsiteX18" fmla="*/ 389039 w 1933152"/>
                  <a:gd name="connsiteY18" fmla="*/ 776343 h 1148856"/>
                  <a:gd name="connsiteX19" fmla="*/ 439439 w 1933152"/>
                  <a:gd name="connsiteY19" fmla="*/ 805143 h 1148856"/>
                  <a:gd name="connsiteX20" fmla="*/ 518639 w 1933152"/>
                  <a:gd name="connsiteY20" fmla="*/ 841143 h 1148856"/>
                  <a:gd name="connsiteX21" fmla="*/ 601439 w 1933152"/>
                  <a:gd name="connsiteY21" fmla="*/ 848343 h 1148856"/>
                  <a:gd name="connsiteX22" fmla="*/ 684239 w 1933152"/>
                  <a:gd name="connsiteY22" fmla="*/ 855543 h 1148856"/>
                  <a:gd name="connsiteX23" fmla="*/ 810239 w 1933152"/>
                  <a:gd name="connsiteY23" fmla="*/ 855543 h 1148856"/>
                  <a:gd name="connsiteX24" fmla="*/ 957839 w 1933152"/>
                  <a:gd name="connsiteY24" fmla="*/ 826743 h 1148856"/>
                  <a:gd name="connsiteX25" fmla="*/ 1080239 w 1933152"/>
                  <a:gd name="connsiteY25" fmla="*/ 787143 h 1148856"/>
                  <a:gd name="connsiteX26" fmla="*/ 1235039 w 1933152"/>
                  <a:gd name="connsiteY26" fmla="*/ 754743 h 1148856"/>
                  <a:gd name="connsiteX27" fmla="*/ 1397039 w 1933152"/>
                  <a:gd name="connsiteY27" fmla="*/ 657543 h 1148856"/>
                  <a:gd name="connsiteX28" fmla="*/ 1479839 w 1933152"/>
                  <a:gd name="connsiteY28" fmla="*/ 632343 h 1148856"/>
                  <a:gd name="connsiteX29" fmla="*/ 1587839 w 1933152"/>
                  <a:gd name="connsiteY29" fmla="*/ 585543 h 1148856"/>
                  <a:gd name="connsiteX30" fmla="*/ 1692239 w 1933152"/>
                  <a:gd name="connsiteY30" fmla="*/ 578343 h 1148856"/>
                  <a:gd name="connsiteX31" fmla="*/ 1811039 w 1933152"/>
                  <a:gd name="connsiteY31" fmla="*/ 592743 h 1148856"/>
                  <a:gd name="connsiteX32" fmla="*/ 1883039 w 1933152"/>
                  <a:gd name="connsiteY32" fmla="*/ 657543 h 1148856"/>
                  <a:gd name="connsiteX33" fmla="*/ 1926239 w 1933152"/>
                  <a:gd name="connsiteY33" fmla="*/ 751143 h 1148856"/>
                  <a:gd name="connsiteX34" fmla="*/ 1929839 w 1933152"/>
                  <a:gd name="connsiteY34" fmla="*/ 905943 h 1148856"/>
                  <a:gd name="connsiteX35" fmla="*/ 1893839 w 1933152"/>
                  <a:gd name="connsiteY35" fmla="*/ 977943 h 1148856"/>
                  <a:gd name="connsiteX36" fmla="*/ 1868639 w 1933152"/>
                  <a:gd name="connsiteY36" fmla="*/ 1060743 h 1148856"/>
                  <a:gd name="connsiteX37" fmla="*/ 1857839 w 1933152"/>
                  <a:gd name="connsiteY37" fmla="*/ 1093143 h 1148856"/>
                  <a:gd name="connsiteX38" fmla="*/ 1778639 w 1933152"/>
                  <a:gd name="connsiteY38" fmla="*/ 1100343 h 1148856"/>
                  <a:gd name="connsiteX39" fmla="*/ 1674239 w 1933152"/>
                  <a:gd name="connsiteY39" fmla="*/ 1136343 h 1148856"/>
                  <a:gd name="connsiteX40" fmla="*/ 1641839 w 1933152"/>
                  <a:gd name="connsiteY40" fmla="*/ 1147143 h 1148856"/>
                  <a:gd name="connsiteX41" fmla="*/ 1627439 w 1933152"/>
                  <a:gd name="connsiteY41" fmla="*/ 1103943 h 1148856"/>
                  <a:gd name="connsiteX42" fmla="*/ 1667039 w 1933152"/>
                  <a:gd name="connsiteY42" fmla="*/ 1021143 h 1148856"/>
                  <a:gd name="connsiteX43" fmla="*/ 1724639 w 1933152"/>
                  <a:gd name="connsiteY43" fmla="*/ 934743 h 1148856"/>
                  <a:gd name="connsiteX44" fmla="*/ 1728239 w 1933152"/>
                  <a:gd name="connsiteY44" fmla="*/ 866343 h 1148856"/>
                  <a:gd name="connsiteX45" fmla="*/ 1685039 w 1933152"/>
                  <a:gd name="connsiteY45" fmla="*/ 801543 h 1148856"/>
                  <a:gd name="connsiteX46" fmla="*/ 1605839 w 1933152"/>
                  <a:gd name="connsiteY46" fmla="*/ 790743 h 1148856"/>
                  <a:gd name="connsiteX47" fmla="*/ 1533839 w 1933152"/>
                  <a:gd name="connsiteY47" fmla="*/ 815943 h 1148856"/>
                  <a:gd name="connsiteX48" fmla="*/ 1469039 w 1933152"/>
                  <a:gd name="connsiteY48" fmla="*/ 848343 h 1148856"/>
                  <a:gd name="connsiteX49" fmla="*/ 1418639 w 1933152"/>
                  <a:gd name="connsiteY49" fmla="*/ 869943 h 1148856"/>
                  <a:gd name="connsiteX50" fmla="*/ 1346639 w 1933152"/>
                  <a:gd name="connsiteY50" fmla="*/ 898743 h 1148856"/>
                  <a:gd name="connsiteX51" fmla="*/ 1155839 w 1933152"/>
                  <a:gd name="connsiteY51" fmla="*/ 967143 h 1148856"/>
                  <a:gd name="connsiteX52" fmla="*/ 972239 w 1933152"/>
                  <a:gd name="connsiteY52" fmla="*/ 1031943 h 1148856"/>
                  <a:gd name="connsiteX53" fmla="*/ 857039 w 1933152"/>
                  <a:gd name="connsiteY53" fmla="*/ 1053543 h 1148856"/>
                  <a:gd name="connsiteX54" fmla="*/ 749039 w 1933152"/>
                  <a:gd name="connsiteY54" fmla="*/ 1064343 h 1148856"/>
                  <a:gd name="connsiteX55" fmla="*/ 662639 w 1933152"/>
                  <a:gd name="connsiteY55" fmla="*/ 1060743 h 1148856"/>
                  <a:gd name="connsiteX56" fmla="*/ 569039 w 1933152"/>
                  <a:gd name="connsiteY56" fmla="*/ 1035543 h 1148856"/>
                  <a:gd name="connsiteX57" fmla="*/ 468239 w 1933152"/>
                  <a:gd name="connsiteY57" fmla="*/ 1010343 h 1148856"/>
                  <a:gd name="connsiteX58" fmla="*/ 378239 w 1933152"/>
                  <a:gd name="connsiteY58" fmla="*/ 974343 h 1148856"/>
                  <a:gd name="connsiteX59" fmla="*/ 273839 w 1933152"/>
                  <a:gd name="connsiteY59" fmla="*/ 913143 h 1148856"/>
                  <a:gd name="connsiteX60" fmla="*/ 165839 w 1933152"/>
                  <a:gd name="connsiteY60" fmla="*/ 823143 h 1148856"/>
                  <a:gd name="connsiteX61" fmla="*/ 83039 w 1933152"/>
                  <a:gd name="connsiteY61" fmla="*/ 718743 h 1148856"/>
                  <a:gd name="connsiteX62" fmla="*/ 43439 w 1933152"/>
                  <a:gd name="connsiteY62" fmla="*/ 621543 h 1148856"/>
                  <a:gd name="connsiteX63" fmla="*/ 18239 w 1933152"/>
                  <a:gd name="connsiteY63" fmla="*/ 527943 h 1148856"/>
                  <a:gd name="connsiteX64" fmla="*/ 239 w 1933152"/>
                  <a:gd name="connsiteY64" fmla="*/ 412743 h 1148856"/>
                  <a:gd name="connsiteX65" fmla="*/ 7439 w 1933152"/>
                  <a:gd name="connsiteY65" fmla="*/ 333543 h 1148856"/>
                  <a:gd name="connsiteX66" fmla="*/ 239 w 1933152"/>
                  <a:gd name="connsiteY66" fmla="*/ 268743 h 1148856"/>
                  <a:gd name="connsiteX67" fmla="*/ 14639 w 1933152"/>
                  <a:gd name="connsiteY67" fmla="*/ 211143 h 1148856"/>
                  <a:gd name="connsiteX68" fmla="*/ 54239 w 1933152"/>
                  <a:gd name="connsiteY68" fmla="*/ 135543 h 1148856"/>
                  <a:gd name="connsiteX69" fmla="*/ 151439 w 1933152"/>
                  <a:gd name="connsiteY69" fmla="*/ 77943 h 1148856"/>
                  <a:gd name="connsiteX70" fmla="*/ 277439 w 1933152"/>
                  <a:gd name="connsiteY70" fmla="*/ 27543 h 1148856"/>
                  <a:gd name="connsiteX71" fmla="*/ 360239 w 1933152"/>
                  <a:gd name="connsiteY71" fmla="*/ 2343 h 1148856"/>
                  <a:gd name="connsiteX0" fmla="*/ 360239 w 1933152"/>
                  <a:gd name="connsiteY0" fmla="*/ 2343 h 1148856"/>
                  <a:gd name="connsiteX1" fmla="*/ 356639 w 1933152"/>
                  <a:gd name="connsiteY1" fmla="*/ 85143 h 1148856"/>
                  <a:gd name="connsiteX2" fmla="*/ 363839 w 1933152"/>
                  <a:gd name="connsiteY2" fmla="*/ 135543 h 1148856"/>
                  <a:gd name="connsiteX3" fmla="*/ 381839 w 1933152"/>
                  <a:gd name="connsiteY3" fmla="*/ 196743 h 1148856"/>
                  <a:gd name="connsiteX4" fmla="*/ 414239 w 1933152"/>
                  <a:gd name="connsiteY4" fmla="*/ 243543 h 1148856"/>
                  <a:gd name="connsiteX5" fmla="*/ 435839 w 1933152"/>
                  <a:gd name="connsiteY5" fmla="*/ 279543 h 1148856"/>
                  <a:gd name="connsiteX6" fmla="*/ 464639 w 1933152"/>
                  <a:gd name="connsiteY6" fmla="*/ 311943 h 1148856"/>
                  <a:gd name="connsiteX7" fmla="*/ 471839 w 1933152"/>
                  <a:gd name="connsiteY7" fmla="*/ 311943 h 1148856"/>
                  <a:gd name="connsiteX8" fmla="*/ 392639 w 1933152"/>
                  <a:gd name="connsiteY8" fmla="*/ 311943 h 1148856"/>
                  <a:gd name="connsiteX9" fmla="*/ 335039 w 1933152"/>
                  <a:gd name="connsiteY9" fmla="*/ 301143 h 1148856"/>
                  <a:gd name="connsiteX10" fmla="*/ 237839 w 1933152"/>
                  <a:gd name="connsiteY10" fmla="*/ 308343 h 1148856"/>
                  <a:gd name="connsiteX11" fmla="*/ 162239 w 1933152"/>
                  <a:gd name="connsiteY11" fmla="*/ 344343 h 1148856"/>
                  <a:gd name="connsiteX12" fmla="*/ 158639 w 1933152"/>
                  <a:gd name="connsiteY12" fmla="*/ 437943 h 1148856"/>
                  <a:gd name="connsiteX13" fmla="*/ 169439 w 1933152"/>
                  <a:gd name="connsiteY13" fmla="*/ 527943 h 1148856"/>
                  <a:gd name="connsiteX14" fmla="*/ 191039 w 1933152"/>
                  <a:gd name="connsiteY14" fmla="*/ 607143 h 1148856"/>
                  <a:gd name="connsiteX15" fmla="*/ 230639 w 1933152"/>
                  <a:gd name="connsiteY15" fmla="*/ 671943 h 1148856"/>
                  <a:gd name="connsiteX16" fmla="*/ 273839 w 1933152"/>
                  <a:gd name="connsiteY16" fmla="*/ 711543 h 1148856"/>
                  <a:gd name="connsiteX17" fmla="*/ 320639 w 1933152"/>
                  <a:gd name="connsiteY17" fmla="*/ 754743 h 1148856"/>
                  <a:gd name="connsiteX18" fmla="*/ 389039 w 1933152"/>
                  <a:gd name="connsiteY18" fmla="*/ 776343 h 1148856"/>
                  <a:gd name="connsiteX19" fmla="*/ 439439 w 1933152"/>
                  <a:gd name="connsiteY19" fmla="*/ 805143 h 1148856"/>
                  <a:gd name="connsiteX20" fmla="*/ 518639 w 1933152"/>
                  <a:gd name="connsiteY20" fmla="*/ 841143 h 1148856"/>
                  <a:gd name="connsiteX21" fmla="*/ 601439 w 1933152"/>
                  <a:gd name="connsiteY21" fmla="*/ 848343 h 1148856"/>
                  <a:gd name="connsiteX22" fmla="*/ 684239 w 1933152"/>
                  <a:gd name="connsiteY22" fmla="*/ 855543 h 1148856"/>
                  <a:gd name="connsiteX23" fmla="*/ 810239 w 1933152"/>
                  <a:gd name="connsiteY23" fmla="*/ 855543 h 1148856"/>
                  <a:gd name="connsiteX24" fmla="*/ 957839 w 1933152"/>
                  <a:gd name="connsiteY24" fmla="*/ 826743 h 1148856"/>
                  <a:gd name="connsiteX25" fmla="*/ 1080239 w 1933152"/>
                  <a:gd name="connsiteY25" fmla="*/ 787143 h 1148856"/>
                  <a:gd name="connsiteX26" fmla="*/ 1235039 w 1933152"/>
                  <a:gd name="connsiteY26" fmla="*/ 754743 h 1148856"/>
                  <a:gd name="connsiteX27" fmla="*/ 1397039 w 1933152"/>
                  <a:gd name="connsiteY27" fmla="*/ 657543 h 1148856"/>
                  <a:gd name="connsiteX28" fmla="*/ 1479839 w 1933152"/>
                  <a:gd name="connsiteY28" fmla="*/ 632343 h 1148856"/>
                  <a:gd name="connsiteX29" fmla="*/ 1587839 w 1933152"/>
                  <a:gd name="connsiteY29" fmla="*/ 585543 h 1148856"/>
                  <a:gd name="connsiteX30" fmla="*/ 1692239 w 1933152"/>
                  <a:gd name="connsiteY30" fmla="*/ 578343 h 1148856"/>
                  <a:gd name="connsiteX31" fmla="*/ 1811039 w 1933152"/>
                  <a:gd name="connsiteY31" fmla="*/ 592743 h 1148856"/>
                  <a:gd name="connsiteX32" fmla="*/ 1883039 w 1933152"/>
                  <a:gd name="connsiteY32" fmla="*/ 657543 h 1148856"/>
                  <a:gd name="connsiteX33" fmla="*/ 1926239 w 1933152"/>
                  <a:gd name="connsiteY33" fmla="*/ 751143 h 1148856"/>
                  <a:gd name="connsiteX34" fmla="*/ 1929839 w 1933152"/>
                  <a:gd name="connsiteY34" fmla="*/ 905943 h 1148856"/>
                  <a:gd name="connsiteX35" fmla="*/ 1893839 w 1933152"/>
                  <a:gd name="connsiteY35" fmla="*/ 977943 h 1148856"/>
                  <a:gd name="connsiteX36" fmla="*/ 1868639 w 1933152"/>
                  <a:gd name="connsiteY36" fmla="*/ 1060743 h 1148856"/>
                  <a:gd name="connsiteX37" fmla="*/ 1857839 w 1933152"/>
                  <a:gd name="connsiteY37" fmla="*/ 1093143 h 1148856"/>
                  <a:gd name="connsiteX38" fmla="*/ 1778639 w 1933152"/>
                  <a:gd name="connsiteY38" fmla="*/ 1100343 h 1148856"/>
                  <a:gd name="connsiteX39" fmla="*/ 1674239 w 1933152"/>
                  <a:gd name="connsiteY39" fmla="*/ 1136343 h 1148856"/>
                  <a:gd name="connsiteX40" fmla="*/ 1641839 w 1933152"/>
                  <a:gd name="connsiteY40" fmla="*/ 1147143 h 1148856"/>
                  <a:gd name="connsiteX41" fmla="*/ 1627439 w 1933152"/>
                  <a:gd name="connsiteY41" fmla="*/ 1103943 h 1148856"/>
                  <a:gd name="connsiteX42" fmla="*/ 1667039 w 1933152"/>
                  <a:gd name="connsiteY42" fmla="*/ 1021143 h 1148856"/>
                  <a:gd name="connsiteX43" fmla="*/ 1724639 w 1933152"/>
                  <a:gd name="connsiteY43" fmla="*/ 934743 h 1148856"/>
                  <a:gd name="connsiteX44" fmla="*/ 1728239 w 1933152"/>
                  <a:gd name="connsiteY44" fmla="*/ 866343 h 1148856"/>
                  <a:gd name="connsiteX45" fmla="*/ 1685039 w 1933152"/>
                  <a:gd name="connsiteY45" fmla="*/ 801543 h 1148856"/>
                  <a:gd name="connsiteX46" fmla="*/ 1605839 w 1933152"/>
                  <a:gd name="connsiteY46" fmla="*/ 790743 h 1148856"/>
                  <a:gd name="connsiteX47" fmla="*/ 1533839 w 1933152"/>
                  <a:gd name="connsiteY47" fmla="*/ 815943 h 1148856"/>
                  <a:gd name="connsiteX48" fmla="*/ 1469039 w 1933152"/>
                  <a:gd name="connsiteY48" fmla="*/ 848343 h 1148856"/>
                  <a:gd name="connsiteX49" fmla="*/ 1418639 w 1933152"/>
                  <a:gd name="connsiteY49" fmla="*/ 869943 h 1148856"/>
                  <a:gd name="connsiteX50" fmla="*/ 1346639 w 1933152"/>
                  <a:gd name="connsiteY50" fmla="*/ 898743 h 1148856"/>
                  <a:gd name="connsiteX51" fmla="*/ 1155839 w 1933152"/>
                  <a:gd name="connsiteY51" fmla="*/ 967143 h 1148856"/>
                  <a:gd name="connsiteX52" fmla="*/ 972239 w 1933152"/>
                  <a:gd name="connsiteY52" fmla="*/ 1031943 h 1148856"/>
                  <a:gd name="connsiteX53" fmla="*/ 857039 w 1933152"/>
                  <a:gd name="connsiteY53" fmla="*/ 1053543 h 1148856"/>
                  <a:gd name="connsiteX54" fmla="*/ 749039 w 1933152"/>
                  <a:gd name="connsiteY54" fmla="*/ 1064343 h 1148856"/>
                  <a:gd name="connsiteX55" fmla="*/ 662639 w 1933152"/>
                  <a:gd name="connsiteY55" fmla="*/ 1060743 h 1148856"/>
                  <a:gd name="connsiteX56" fmla="*/ 569039 w 1933152"/>
                  <a:gd name="connsiteY56" fmla="*/ 1035543 h 1148856"/>
                  <a:gd name="connsiteX57" fmla="*/ 468239 w 1933152"/>
                  <a:gd name="connsiteY57" fmla="*/ 1010343 h 1148856"/>
                  <a:gd name="connsiteX58" fmla="*/ 378239 w 1933152"/>
                  <a:gd name="connsiteY58" fmla="*/ 974343 h 1148856"/>
                  <a:gd name="connsiteX59" fmla="*/ 273839 w 1933152"/>
                  <a:gd name="connsiteY59" fmla="*/ 913143 h 1148856"/>
                  <a:gd name="connsiteX60" fmla="*/ 165839 w 1933152"/>
                  <a:gd name="connsiteY60" fmla="*/ 823143 h 1148856"/>
                  <a:gd name="connsiteX61" fmla="*/ 83039 w 1933152"/>
                  <a:gd name="connsiteY61" fmla="*/ 718743 h 1148856"/>
                  <a:gd name="connsiteX62" fmla="*/ 43439 w 1933152"/>
                  <a:gd name="connsiteY62" fmla="*/ 621543 h 1148856"/>
                  <a:gd name="connsiteX63" fmla="*/ 18239 w 1933152"/>
                  <a:gd name="connsiteY63" fmla="*/ 527943 h 1148856"/>
                  <a:gd name="connsiteX64" fmla="*/ 239 w 1933152"/>
                  <a:gd name="connsiteY64" fmla="*/ 412743 h 1148856"/>
                  <a:gd name="connsiteX65" fmla="*/ 7439 w 1933152"/>
                  <a:gd name="connsiteY65" fmla="*/ 333543 h 1148856"/>
                  <a:gd name="connsiteX66" fmla="*/ 239 w 1933152"/>
                  <a:gd name="connsiteY66" fmla="*/ 268743 h 1148856"/>
                  <a:gd name="connsiteX67" fmla="*/ 14639 w 1933152"/>
                  <a:gd name="connsiteY67" fmla="*/ 211143 h 1148856"/>
                  <a:gd name="connsiteX68" fmla="*/ 54239 w 1933152"/>
                  <a:gd name="connsiteY68" fmla="*/ 135543 h 1148856"/>
                  <a:gd name="connsiteX69" fmla="*/ 151439 w 1933152"/>
                  <a:gd name="connsiteY69" fmla="*/ 77943 h 1148856"/>
                  <a:gd name="connsiteX70" fmla="*/ 277439 w 1933152"/>
                  <a:gd name="connsiteY70" fmla="*/ 27543 h 1148856"/>
                  <a:gd name="connsiteX71" fmla="*/ 360239 w 1933152"/>
                  <a:gd name="connsiteY71" fmla="*/ 2343 h 1148856"/>
                  <a:gd name="connsiteX0" fmla="*/ 372734 w 1945647"/>
                  <a:gd name="connsiteY0" fmla="*/ 2343 h 1148856"/>
                  <a:gd name="connsiteX1" fmla="*/ 369134 w 1945647"/>
                  <a:gd name="connsiteY1" fmla="*/ 85143 h 1148856"/>
                  <a:gd name="connsiteX2" fmla="*/ 376334 w 1945647"/>
                  <a:gd name="connsiteY2" fmla="*/ 135543 h 1148856"/>
                  <a:gd name="connsiteX3" fmla="*/ 394334 w 1945647"/>
                  <a:gd name="connsiteY3" fmla="*/ 196743 h 1148856"/>
                  <a:gd name="connsiteX4" fmla="*/ 426734 w 1945647"/>
                  <a:gd name="connsiteY4" fmla="*/ 243543 h 1148856"/>
                  <a:gd name="connsiteX5" fmla="*/ 448334 w 1945647"/>
                  <a:gd name="connsiteY5" fmla="*/ 279543 h 1148856"/>
                  <a:gd name="connsiteX6" fmla="*/ 477134 w 1945647"/>
                  <a:gd name="connsiteY6" fmla="*/ 311943 h 1148856"/>
                  <a:gd name="connsiteX7" fmla="*/ 484334 w 1945647"/>
                  <a:gd name="connsiteY7" fmla="*/ 311943 h 1148856"/>
                  <a:gd name="connsiteX8" fmla="*/ 405134 w 1945647"/>
                  <a:gd name="connsiteY8" fmla="*/ 311943 h 1148856"/>
                  <a:gd name="connsiteX9" fmla="*/ 347534 w 1945647"/>
                  <a:gd name="connsiteY9" fmla="*/ 301143 h 1148856"/>
                  <a:gd name="connsiteX10" fmla="*/ 250334 w 1945647"/>
                  <a:gd name="connsiteY10" fmla="*/ 308343 h 1148856"/>
                  <a:gd name="connsiteX11" fmla="*/ 174734 w 1945647"/>
                  <a:gd name="connsiteY11" fmla="*/ 344343 h 1148856"/>
                  <a:gd name="connsiteX12" fmla="*/ 171134 w 1945647"/>
                  <a:gd name="connsiteY12" fmla="*/ 437943 h 1148856"/>
                  <a:gd name="connsiteX13" fmla="*/ 181934 w 1945647"/>
                  <a:gd name="connsiteY13" fmla="*/ 527943 h 1148856"/>
                  <a:gd name="connsiteX14" fmla="*/ 203534 w 1945647"/>
                  <a:gd name="connsiteY14" fmla="*/ 607143 h 1148856"/>
                  <a:gd name="connsiteX15" fmla="*/ 243134 w 1945647"/>
                  <a:gd name="connsiteY15" fmla="*/ 671943 h 1148856"/>
                  <a:gd name="connsiteX16" fmla="*/ 286334 w 1945647"/>
                  <a:gd name="connsiteY16" fmla="*/ 711543 h 1148856"/>
                  <a:gd name="connsiteX17" fmla="*/ 333134 w 1945647"/>
                  <a:gd name="connsiteY17" fmla="*/ 754743 h 1148856"/>
                  <a:gd name="connsiteX18" fmla="*/ 401534 w 1945647"/>
                  <a:gd name="connsiteY18" fmla="*/ 776343 h 1148856"/>
                  <a:gd name="connsiteX19" fmla="*/ 451934 w 1945647"/>
                  <a:gd name="connsiteY19" fmla="*/ 805143 h 1148856"/>
                  <a:gd name="connsiteX20" fmla="*/ 531134 w 1945647"/>
                  <a:gd name="connsiteY20" fmla="*/ 841143 h 1148856"/>
                  <a:gd name="connsiteX21" fmla="*/ 613934 w 1945647"/>
                  <a:gd name="connsiteY21" fmla="*/ 848343 h 1148856"/>
                  <a:gd name="connsiteX22" fmla="*/ 696734 w 1945647"/>
                  <a:gd name="connsiteY22" fmla="*/ 855543 h 1148856"/>
                  <a:gd name="connsiteX23" fmla="*/ 822734 w 1945647"/>
                  <a:gd name="connsiteY23" fmla="*/ 855543 h 1148856"/>
                  <a:gd name="connsiteX24" fmla="*/ 970334 w 1945647"/>
                  <a:gd name="connsiteY24" fmla="*/ 826743 h 1148856"/>
                  <a:gd name="connsiteX25" fmla="*/ 1092734 w 1945647"/>
                  <a:gd name="connsiteY25" fmla="*/ 787143 h 1148856"/>
                  <a:gd name="connsiteX26" fmla="*/ 1247534 w 1945647"/>
                  <a:gd name="connsiteY26" fmla="*/ 754743 h 1148856"/>
                  <a:gd name="connsiteX27" fmla="*/ 1409534 w 1945647"/>
                  <a:gd name="connsiteY27" fmla="*/ 657543 h 1148856"/>
                  <a:gd name="connsiteX28" fmla="*/ 1492334 w 1945647"/>
                  <a:gd name="connsiteY28" fmla="*/ 632343 h 1148856"/>
                  <a:gd name="connsiteX29" fmla="*/ 1600334 w 1945647"/>
                  <a:gd name="connsiteY29" fmla="*/ 585543 h 1148856"/>
                  <a:gd name="connsiteX30" fmla="*/ 1704734 w 1945647"/>
                  <a:gd name="connsiteY30" fmla="*/ 578343 h 1148856"/>
                  <a:gd name="connsiteX31" fmla="*/ 1823534 w 1945647"/>
                  <a:gd name="connsiteY31" fmla="*/ 592743 h 1148856"/>
                  <a:gd name="connsiteX32" fmla="*/ 1895534 w 1945647"/>
                  <a:gd name="connsiteY32" fmla="*/ 657543 h 1148856"/>
                  <a:gd name="connsiteX33" fmla="*/ 1938734 w 1945647"/>
                  <a:gd name="connsiteY33" fmla="*/ 751143 h 1148856"/>
                  <a:gd name="connsiteX34" fmla="*/ 1942334 w 1945647"/>
                  <a:gd name="connsiteY34" fmla="*/ 905943 h 1148856"/>
                  <a:gd name="connsiteX35" fmla="*/ 1906334 w 1945647"/>
                  <a:gd name="connsiteY35" fmla="*/ 977943 h 1148856"/>
                  <a:gd name="connsiteX36" fmla="*/ 1881134 w 1945647"/>
                  <a:gd name="connsiteY36" fmla="*/ 1060743 h 1148856"/>
                  <a:gd name="connsiteX37" fmla="*/ 1870334 w 1945647"/>
                  <a:gd name="connsiteY37" fmla="*/ 1093143 h 1148856"/>
                  <a:gd name="connsiteX38" fmla="*/ 1791134 w 1945647"/>
                  <a:gd name="connsiteY38" fmla="*/ 1100343 h 1148856"/>
                  <a:gd name="connsiteX39" fmla="*/ 1686734 w 1945647"/>
                  <a:gd name="connsiteY39" fmla="*/ 1136343 h 1148856"/>
                  <a:gd name="connsiteX40" fmla="*/ 1654334 w 1945647"/>
                  <a:gd name="connsiteY40" fmla="*/ 1147143 h 1148856"/>
                  <a:gd name="connsiteX41" fmla="*/ 1639934 w 1945647"/>
                  <a:gd name="connsiteY41" fmla="*/ 1103943 h 1148856"/>
                  <a:gd name="connsiteX42" fmla="*/ 1679534 w 1945647"/>
                  <a:gd name="connsiteY42" fmla="*/ 1021143 h 1148856"/>
                  <a:gd name="connsiteX43" fmla="*/ 1737134 w 1945647"/>
                  <a:gd name="connsiteY43" fmla="*/ 934743 h 1148856"/>
                  <a:gd name="connsiteX44" fmla="*/ 1740734 w 1945647"/>
                  <a:gd name="connsiteY44" fmla="*/ 866343 h 1148856"/>
                  <a:gd name="connsiteX45" fmla="*/ 1697534 w 1945647"/>
                  <a:gd name="connsiteY45" fmla="*/ 801543 h 1148856"/>
                  <a:gd name="connsiteX46" fmla="*/ 1618334 w 1945647"/>
                  <a:gd name="connsiteY46" fmla="*/ 790743 h 1148856"/>
                  <a:gd name="connsiteX47" fmla="*/ 1546334 w 1945647"/>
                  <a:gd name="connsiteY47" fmla="*/ 815943 h 1148856"/>
                  <a:gd name="connsiteX48" fmla="*/ 1481534 w 1945647"/>
                  <a:gd name="connsiteY48" fmla="*/ 848343 h 1148856"/>
                  <a:gd name="connsiteX49" fmla="*/ 1431134 w 1945647"/>
                  <a:gd name="connsiteY49" fmla="*/ 869943 h 1148856"/>
                  <a:gd name="connsiteX50" fmla="*/ 1359134 w 1945647"/>
                  <a:gd name="connsiteY50" fmla="*/ 898743 h 1148856"/>
                  <a:gd name="connsiteX51" fmla="*/ 1168334 w 1945647"/>
                  <a:gd name="connsiteY51" fmla="*/ 967143 h 1148856"/>
                  <a:gd name="connsiteX52" fmla="*/ 984734 w 1945647"/>
                  <a:gd name="connsiteY52" fmla="*/ 1031943 h 1148856"/>
                  <a:gd name="connsiteX53" fmla="*/ 869534 w 1945647"/>
                  <a:gd name="connsiteY53" fmla="*/ 1053543 h 1148856"/>
                  <a:gd name="connsiteX54" fmla="*/ 761534 w 1945647"/>
                  <a:gd name="connsiteY54" fmla="*/ 1064343 h 1148856"/>
                  <a:gd name="connsiteX55" fmla="*/ 675134 w 1945647"/>
                  <a:gd name="connsiteY55" fmla="*/ 1060743 h 1148856"/>
                  <a:gd name="connsiteX56" fmla="*/ 581534 w 1945647"/>
                  <a:gd name="connsiteY56" fmla="*/ 1035543 h 1148856"/>
                  <a:gd name="connsiteX57" fmla="*/ 480734 w 1945647"/>
                  <a:gd name="connsiteY57" fmla="*/ 1010343 h 1148856"/>
                  <a:gd name="connsiteX58" fmla="*/ 390734 w 1945647"/>
                  <a:gd name="connsiteY58" fmla="*/ 974343 h 1148856"/>
                  <a:gd name="connsiteX59" fmla="*/ 286334 w 1945647"/>
                  <a:gd name="connsiteY59" fmla="*/ 913143 h 1148856"/>
                  <a:gd name="connsiteX60" fmla="*/ 178334 w 1945647"/>
                  <a:gd name="connsiteY60" fmla="*/ 823143 h 1148856"/>
                  <a:gd name="connsiteX61" fmla="*/ 95534 w 1945647"/>
                  <a:gd name="connsiteY61" fmla="*/ 718743 h 1148856"/>
                  <a:gd name="connsiteX62" fmla="*/ 55934 w 1945647"/>
                  <a:gd name="connsiteY62" fmla="*/ 621543 h 1148856"/>
                  <a:gd name="connsiteX63" fmla="*/ 1934 w 1945647"/>
                  <a:gd name="connsiteY63" fmla="*/ 531543 h 1148856"/>
                  <a:gd name="connsiteX64" fmla="*/ 12734 w 1945647"/>
                  <a:gd name="connsiteY64" fmla="*/ 412743 h 1148856"/>
                  <a:gd name="connsiteX65" fmla="*/ 19934 w 1945647"/>
                  <a:gd name="connsiteY65" fmla="*/ 333543 h 1148856"/>
                  <a:gd name="connsiteX66" fmla="*/ 12734 w 1945647"/>
                  <a:gd name="connsiteY66" fmla="*/ 268743 h 1148856"/>
                  <a:gd name="connsiteX67" fmla="*/ 27134 w 1945647"/>
                  <a:gd name="connsiteY67" fmla="*/ 211143 h 1148856"/>
                  <a:gd name="connsiteX68" fmla="*/ 66734 w 1945647"/>
                  <a:gd name="connsiteY68" fmla="*/ 135543 h 1148856"/>
                  <a:gd name="connsiteX69" fmla="*/ 163934 w 1945647"/>
                  <a:gd name="connsiteY69" fmla="*/ 77943 h 1148856"/>
                  <a:gd name="connsiteX70" fmla="*/ 289934 w 1945647"/>
                  <a:gd name="connsiteY70" fmla="*/ 27543 h 1148856"/>
                  <a:gd name="connsiteX71" fmla="*/ 372734 w 1945647"/>
                  <a:gd name="connsiteY71" fmla="*/ 2343 h 1148856"/>
                  <a:gd name="connsiteX0" fmla="*/ 385967 w 1958880"/>
                  <a:gd name="connsiteY0" fmla="*/ 2343 h 1148856"/>
                  <a:gd name="connsiteX1" fmla="*/ 382367 w 1958880"/>
                  <a:gd name="connsiteY1" fmla="*/ 85143 h 1148856"/>
                  <a:gd name="connsiteX2" fmla="*/ 389567 w 1958880"/>
                  <a:gd name="connsiteY2" fmla="*/ 135543 h 1148856"/>
                  <a:gd name="connsiteX3" fmla="*/ 407567 w 1958880"/>
                  <a:gd name="connsiteY3" fmla="*/ 196743 h 1148856"/>
                  <a:gd name="connsiteX4" fmla="*/ 439967 w 1958880"/>
                  <a:gd name="connsiteY4" fmla="*/ 243543 h 1148856"/>
                  <a:gd name="connsiteX5" fmla="*/ 461567 w 1958880"/>
                  <a:gd name="connsiteY5" fmla="*/ 279543 h 1148856"/>
                  <a:gd name="connsiteX6" fmla="*/ 490367 w 1958880"/>
                  <a:gd name="connsiteY6" fmla="*/ 311943 h 1148856"/>
                  <a:gd name="connsiteX7" fmla="*/ 497567 w 1958880"/>
                  <a:gd name="connsiteY7" fmla="*/ 311943 h 1148856"/>
                  <a:gd name="connsiteX8" fmla="*/ 418367 w 1958880"/>
                  <a:gd name="connsiteY8" fmla="*/ 311943 h 1148856"/>
                  <a:gd name="connsiteX9" fmla="*/ 360767 w 1958880"/>
                  <a:gd name="connsiteY9" fmla="*/ 301143 h 1148856"/>
                  <a:gd name="connsiteX10" fmla="*/ 263567 w 1958880"/>
                  <a:gd name="connsiteY10" fmla="*/ 308343 h 1148856"/>
                  <a:gd name="connsiteX11" fmla="*/ 187967 w 1958880"/>
                  <a:gd name="connsiteY11" fmla="*/ 344343 h 1148856"/>
                  <a:gd name="connsiteX12" fmla="*/ 184367 w 1958880"/>
                  <a:gd name="connsiteY12" fmla="*/ 437943 h 1148856"/>
                  <a:gd name="connsiteX13" fmla="*/ 195167 w 1958880"/>
                  <a:gd name="connsiteY13" fmla="*/ 527943 h 1148856"/>
                  <a:gd name="connsiteX14" fmla="*/ 216767 w 1958880"/>
                  <a:gd name="connsiteY14" fmla="*/ 607143 h 1148856"/>
                  <a:gd name="connsiteX15" fmla="*/ 256367 w 1958880"/>
                  <a:gd name="connsiteY15" fmla="*/ 671943 h 1148856"/>
                  <a:gd name="connsiteX16" fmla="*/ 299567 w 1958880"/>
                  <a:gd name="connsiteY16" fmla="*/ 711543 h 1148856"/>
                  <a:gd name="connsiteX17" fmla="*/ 346367 w 1958880"/>
                  <a:gd name="connsiteY17" fmla="*/ 754743 h 1148856"/>
                  <a:gd name="connsiteX18" fmla="*/ 414767 w 1958880"/>
                  <a:gd name="connsiteY18" fmla="*/ 776343 h 1148856"/>
                  <a:gd name="connsiteX19" fmla="*/ 465167 w 1958880"/>
                  <a:gd name="connsiteY19" fmla="*/ 805143 h 1148856"/>
                  <a:gd name="connsiteX20" fmla="*/ 544367 w 1958880"/>
                  <a:gd name="connsiteY20" fmla="*/ 841143 h 1148856"/>
                  <a:gd name="connsiteX21" fmla="*/ 627167 w 1958880"/>
                  <a:gd name="connsiteY21" fmla="*/ 848343 h 1148856"/>
                  <a:gd name="connsiteX22" fmla="*/ 709967 w 1958880"/>
                  <a:gd name="connsiteY22" fmla="*/ 855543 h 1148856"/>
                  <a:gd name="connsiteX23" fmla="*/ 835967 w 1958880"/>
                  <a:gd name="connsiteY23" fmla="*/ 855543 h 1148856"/>
                  <a:gd name="connsiteX24" fmla="*/ 983567 w 1958880"/>
                  <a:gd name="connsiteY24" fmla="*/ 826743 h 1148856"/>
                  <a:gd name="connsiteX25" fmla="*/ 1105967 w 1958880"/>
                  <a:gd name="connsiteY25" fmla="*/ 787143 h 1148856"/>
                  <a:gd name="connsiteX26" fmla="*/ 1260767 w 1958880"/>
                  <a:gd name="connsiteY26" fmla="*/ 754743 h 1148856"/>
                  <a:gd name="connsiteX27" fmla="*/ 1422767 w 1958880"/>
                  <a:gd name="connsiteY27" fmla="*/ 657543 h 1148856"/>
                  <a:gd name="connsiteX28" fmla="*/ 1505567 w 1958880"/>
                  <a:gd name="connsiteY28" fmla="*/ 632343 h 1148856"/>
                  <a:gd name="connsiteX29" fmla="*/ 1613567 w 1958880"/>
                  <a:gd name="connsiteY29" fmla="*/ 585543 h 1148856"/>
                  <a:gd name="connsiteX30" fmla="*/ 1717967 w 1958880"/>
                  <a:gd name="connsiteY30" fmla="*/ 578343 h 1148856"/>
                  <a:gd name="connsiteX31" fmla="*/ 1836767 w 1958880"/>
                  <a:gd name="connsiteY31" fmla="*/ 592743 h 1148856"/>
                  <a:gd name="connsiteX32" fmla="*/ 1908767 w 1958880"/>
                  <a:gd name="connsiteY32" fmla="*/ 657543 h 1148856"/>
                  <a:gd name="connsiteX33" fmla="*/ 1951967 w 1958880"/>
                  <a:gd name="connsiteY33" fmla="*/ 751143 h 1148856"/>
                  <a:gd name="connsiteX34" fmla="*/ 1955567 w 1958880"/>
                  <a:gd name="connsiteY34" fmla="*/ 905943 h 1148856"/>
                  <a:gd name="connsiteX35" fmla="*/ 1919567 w 1958880"/>
                  <a:gd name="connsiteY35" fmla="*/ 977943 h 1148856"/>
                  <a:gd name="connsiteX36" fmla="*/ 1894367 w 1958880"/>
                  <a:gd name="connsiteY36" fmla="*/ 1060743 h 1148856"/>
                  <a:gd name="connsiteX37" fmla="*/ 1883567 w 1958880"/>
                  <a:gd name="connsiteY37" fmla="*/ 1093143 h 1148856"/>
                  <a:gd name="connsiteX38" fmla="*/ 1804367 w 1958880"/>
                  <a:gd name="connsiteY38" fmla="*/ 1100343 h 1148856"/>
                  <a:gd name="connsiteX39" fmla="*/ 1699967 w 1958880"/>
                  <a:gd name="connsiteY39" fmla="*/ 1136343 h 1148856"/>
                  <a:gd name="connsiteX40" fmla="*/ 1667567 w 1958880"/>
                  <a:gd name="connsiteY40" fmla="*/ 1147143 h 1148856"/>
                  <a:gd name="connsiteX41" fmla="*/ 1653167 w 1958880"/>
                  <a:gd name="connsiteY41" fmla="*/ 1103943 h 1148856"/>
                  <a:gd name="connsiteX42" fmla="*/ 1692767 w 1958880"/>
                  <a:gd name="connsiteY42" fmla="*/ 1021143 h 1148856"/>
                  <a:gd name="connsiteX43" fmla="*/ 1750367 w 1958880"/>
                  <a:gd name="connsiteY43" fmla="*/ 934743 h 1148856"/>
                  <a:gd name="connsiteX44" fmla="*/ 1753967 w 1958880"/>
                  <a:gd name="connsiteY44" fmla="*/ 866343 h 1148856"/>
                  <a:gd name="connsiteX45" fmla="*/ 1710767 w 1958880"/>
                  <a:gd name="connsiteY45" fmla="*/ 801543 h 1148856"/>
                  <a:gd name="connsiteX46" fmla="*/ 1631567 w 1958880"/>
                  <a:gd name="connsiteY46" fmla="*/ 790743 h 1148856"/>
                  <a:gd name="connsiteX47" fmla="*/ 1559567 w 1958880"/>
                  <a:gd name="connsiteY47" fmla="*/ 815943 h 1148856"/>
                  <a:gd name="connsiteX48" fmla="*/ 1494767 w 1958880"/>
                  <a:gd name="connsiteY48" fmla="*/ 848343 h 1148856"/>
                  <a:gd name="connsiteX49" fmla="*/ 1444367 w 1958880"/>
                  <a:gd name="connsiteY49" fmla="*/ 869943 h 1148856"/>
                  <a:gd name="connsiteX50" fmla="*/ 1372367 w 1958880"/>
                  <a:gd name="connsiteY50" fmla="*/ 898743 h 1148856"/>
                  <a:gd name="connsiteX51" fmla="*/ 1181567 w 1958880"/>
                  <a:gd name="connsiteY51" fmla="*/ 967143 h 1148856"/>
                  <a:gd name="connsiteX52" fmla="*/ 997967 w 1958880"/>
                  <a:gd name="connsiteY52" fmla="*/ 1031943 h 1148856"/>
                  <a:gd name="connsiteX53" fmla="*/ 882767 w 1958880"/>
                  <a:gd name="connsiteY53" fmla="*/ 1053543 h 1148856"/>
                  <a:gd name="connsiteX54" fmla="*/ 774767 w 1958880"/>
                  <a:gd name="connsiteY54" fmla="*/ 1064343 h 1148856"/>
                  <a:gd name="connsiteX55" fmla="*/ 688367 w 1958880"/>
                  <a:gd name="connsiteY55" fmla="*/ 1060743 h 1148856"/>
                  <a:gd name="connsiteX56" fmla="*/ 594767 w 1958880"/>
                  <a:gd name="connsiteY56" fmla="*/ 1035543 h 1148856"/>
                  <a:gd name="connsiteX57" fmla="*/ 493967 w 1958880"/>
                  <a:gd name="connsiteY57" fmla="*/ 1010343 h 1148856"/>
                  <a:gd name="connsiteX58" fmla="*/ 403967 w 1958880"/>
                  <a:gd name="connsiteY58" fmla="*/ 974343 h 1148856"/>
                  <a:gd name="connsiteX59" fmla="*/ 299567 w 1958880"/>
                  <a:gd name="connsiteY59" fmla="*/ 913143 h 1148856"/>
                  <a:gd name="connsiteX60" fmla="*/ 191567 w 1958880"/>
                  <a:gd name="connsiteY60" fmla="*/ 823143 h 1148856"/>
                  <a:gd name="connsiteX61" fmla="*/ 108767 w 1958880"/>
                  <a:gd name="connsiteY61" fmla="*/ 718743 h 1148856"/>
                  <a:gd name="connsiteX62" fmla="*/ 69167 w 1958880"/>
                  <a:gd name="connsiteY62" fmla="*/ 621543 h 1148856"/>
                  <a:gd name="connsiteX63" fmla="*/ 15167 w 1958880"/>
                  <a:gd name="connsiteY63" fmla="*/ 531543 h 1148856"/>
                  <a:gd name="connsiteX64" fmla="*/ 767 w 1958880"/>
                  <a:gd name="connsiteY64" fmla="*/ 405543 h 1148856"/>
                  <a:gd name="connsiteX65" fmla="*/ 33167 w 1958880"/>
                  <a:gd name="connsiteY65" fmla="*/ 333543 h 1148856"/>
                  <a:gd name="connsiteX66" fmla="*/ 25967 w 1958880"/>
                  <a:gd name="connsiteY66" fmla="*/ 268743 h 1148856"/>
                  <a:gd name="connsiteX67" fmla="*/ 40367 w 1958880"/>
                  <a:gd name="connsiteY67" fmla="*/ 211143 h 1148856"/>
                  <a:gd name="connsiteX68" fmla="*/ 79967 w 1958880"/>
                  <a:gd name="connsiteY68" fmla="*/ 135543 h 1148856"/>
                  <a:gd name="connsiteX69" fmla="*/ 177167 w 1958880"/>
                  <a:gd name="connsiteY69" fmla="*/ 77943 h 1148856"/>
                  <a:gd name="connsiteX70" fmla="*/ 303167 w 1958880"/>
                  <a:gd name="connsiteY70" fmla="*/ 27543 h 1148856"/>
                  <a:gd name="connsiteX71" fmla="*/ 385967 w 1958880"/>
                  <a:gd name="connsiteY71" fmla="*/ 2343 h 1148856"/>
                  <a:gd name="connsiteX0" fmla="*/ 385409 w 1958322"/>
                  <a:gd name="connsiteY0" fmla="*/ 2343 h 1148856"/>
                  <a:gd name="connsiteX1" fmla="*/ 381809 w 1958322"/>
                  <a:gd name="connsiteY1" fmla="*/ 85143 h 1148856"/>
                  <a:gd name="connsiteX2" fmla="*/ 389009 w 1958322"/>
                  <a:gd name="connsiteY2" fmla="*/ 135543 h 1148856"/>
                  <a:gd name="connsiteX3" fmla="*/ 407009 w 1958322"/>
                  <a:gd name="connsiteY3" fmla="*/ 196743 h 1148856"/>
                  <a:gd name="connsiteX4" fmla="*/ 439409 w 1958322"/>
                  <a:gd name="connsiteY4" fmla="*/ 243543 h 1148856"/>
                  <a:gd name="connsiteX5" fmla="*/ 461009 w 1958322"/>
                  <a:gd name="connsiteY5" fmla="*/ 279543 h 1148856"/>
                  <a:gd name="connsiteX6" fmla="*/ 489809 w 1958322"/>
                  <a:gd name="connsiteY6" fmla="*/ 311943 h 1148856"/>
                  <a:gd name="connsiteX7" fmla="*/ 497009 w 1958322"/>
                  <a:gd name="connsiteY7" fmla="*/ 311943 h 1148856"/>
                  <a:gd name="connsiteX8" fmla="*/ 417809 w 1958322"/>
                  <a:gd name="connsiteY8" fmla="*/ 311943 h 1148856"/>
                  <a:gd name="connsiteX9" fmla="*/ 360209 w 1958322"/>
                  <a:gd name="connsiteY9" fmla="*/ 301143 h 1148856"/>
                  <a:gd name="connsiteX10" fmla="*/ 263009 w 1958322"/>
                  <a:gd name="connsiteY10" fmla="*/ 308343 h 1148856"/>
                  <a:gd name="connsiteX11" fmla="*/ 187409 w 1958322"/>
                  <a:gd name="connsiteY11" fmla="*/ 344343 h 1148856"/>
                  <a:gd name="connsiteX12" fmla="*/ 183809 w 1958322"/>
                  <a:gd name="connsiteY12" fmla="*/ 437943 h 1148856"/>
                  <a:gd name="connsiteX13" fmla="*/ 194609 w 1958322"/>
                  <a:gd name="connsiteY13" fmla="*/ 527943 h 1148856"/>
                  <a:gd name="connsiteX14" fmla="*/ 216209 w 1958322"/>
                  <a:gd name="connsiteY14" fmla="*/ 607143 h 1148856"/>
                  <a:gd name="connsiteX15" fmla="*/ 255809 w 1958322"/>
                  <a:gd name="connsiteY15" fmla="*/ 671943 h 1148856"/>
                  <a:gd name="connsiteX16" fmla="*/ 299009 w 1958322"/>
                  <a:gd name="connsiteY16" fmla="*/ 711543 h 1148856"/>
                  <a:gd name="connsiteX17" fmla="*/ 345809 w 1958322"/>
                  <a:gd name="connsiteY17" fmla="*/ 754743 h 1148856"/>
                  <a:gd name="connsiteX18" fmla="*/ 414209 w 1958322"/>
                  <a:gd name="connsiteY18" fmla="*/ 776343 h 1148856"/>
                  <a:gd name="connsiteX19" fmla="*/ 464609 w 1958322"/>
                  <a:gd name="connsiteY19" fmla="*/ 805143 h 1148856"/>
                  <a:gd name="connsiteX20" fmla="*/ 543809 w 1958322"/>
                  <a:gd name="connsiteY20" fmla="*/ 841143 h 1148856"/>
                  <a:gd name="connsiteX21" fmla="*/ 626609 w 1958322"/>
                  <a:gd name="connsiteY21" fmla="*/ 848343 h 1148856"/>
                  <a:gd name="connsiteX22" fmla="*/ 709409 w 1958322"/>
                  <a:gd name="connsiteY22" fmla="*/ 855543 h 1148856"/>
                  <a:gd name="connsiteX23" fmla="*/ 835409 w 1958322"/>
                  <a:gd name="connsiteY23" fmla="*/ 855543 h 1148856"/>
                  <a:gd name="connsiteX24" fmla="*/ 983009 w 1958322"/>
                  <a:gd name="connsiteY24" fmla="*/ 826743 h 1148856"/>
                  <a:gd name="connsiteX25" fmla="*/ 1105409 w 1958322"/>
                  <a:gd name="connsiteY25" fmla="*/ 787143 h 1148856"/>
                  <a:gd name="connsiteX26" fmla="*/ 1260209 w 1958322"/>
                  <a:gd name="connsiteY26" fmla="*/ 754743 h 1148856"/>
                  <a:gd name="connsiteX27" fmla="*/ 1422209 w 1958322"/>
                  <a:gd name="connsiteY27" fmla="*/ 657543 h 1148856"/>
                  <a:gd name="connsiteX28" fmla="*/ 1505009 w 1958322"/>
                  <a:gd name="connsiteY28" fmla="*/ 632343 h 1148856"/>
                  <a:gd name="connsiteX29" fmla="*/ 1613009 w 1958322"/>
                  <a:gd name="connsiteY29" fmla="*/ 585543 h 1148856"/>
                  <a:gd name="connsiteX30" fmla="*/ 1717409 w 1958322"/>
                  <a:gd name="connsiteY30" fmla="*/ 578343 h 1148856"/>
                  <a:gd name="connsiteX31" fmla="*/ 1836209 w 1958322"/>
                  <a:gd name="connsiteY31" fmla="*/ 592743 h 1148856"/>
                  <a:gd name="connsiteX32" fmla="*/ 1908209 w 1958322"/>
                  <a:gd name="connsiteY32" fmla="*/ 657543 h 1148856"/>
                  <a:gd name="connsiteX33" fmla="*/ 1951409 w 1958322"/>
                  <a:gd name="connsiteY33" fmla="*/ 751143 h 1148856"/>
                  <a:gd name="connsiteX34" fmla="*/ 1955009 w 1958322"/>
                  <a:gd name="connsiteY34" fmla="*/ 905943 h 1148856"/>
                  <a:gd name="connsiteX35" fmla="*/ 1919009 w 1958322"/>
                  <a:gd name="connsiteY35" fmla="*/ 977943 h 1148856"/>
                  <a:gd name="connsiteX36" fmla="*/ 1893809 w 1958322"/>
                  <a:gd name="connsiteY36" fmla="*/ 1060743 h 1148856"/>
                  <a:gd name="connsiteX37" fmla="*/ 1883009 w 1958322"/>
                  <a:gd name="connsiteY37" fmla="*/ 1093143 h 1148856"/>
                  <a:gd name="connsiteX38" fmla="*/ 1803809 w 1958322"/>
                  <a:gd name="connsiteY38" fmla="*/ 1100343 h 1148856"/>
                  <a:gd name="connsiteX39" fmla="*/ 1699409 w 1958322"/>
                  <a:gd name="connsiteY39" fmla="*/ 1136343 h 1148856"/>
                  <a:gd name="connsiteX40" fmla="*/ 1667009 w 1958322"/>
                  <a:gd name="connsiteY40" fmla="*/ 1147143 h 1148856"/>
                  <a:gd name="connsiteX41" fmla="*/ 1652609 w 1958322"/>
                  <a:gd name="connsiteY41" fmla="*/ 1103943 h 1148856"/>
                  <a:gd name="connsiteX42" fmla="*/ 1692209 w 1958322"/>
                  <a:gd name="connsiteY42" fmla="*/ 1021143 h 1148856"/>
                  <a:gd name="connsiteX43" fmla="*/ 1749809 w 1958322"/>
                  <a:gd name="connsiteY43" fmla="*/ 934743 h 1148856"/>
                  <a:gd name="connsiteX44" fmla="*/ 1753409 w 1958322"/>
                  <a:gd name="connsiteY44" fmla="*/ 866343 h 1148856"/>
                  <a:gd name="connsiteX45" fmla="*/ 1710209 w 1958322"/>
                  <a:gd name="connsiteY45" fmla="*/ 801543 h 1148856"/>
                  <a:gd name="connsiteX46" fmla="*/ 1631009 w 1958322"/>
                  <a:gd name="connsiteY46" fmla="*/ 790743 h 1148856"/>
                  <a:gd name="connsiteX47" fmla="*/ 1559009 w 1958322"/>
                  <a:gd name="connsiteY47" fmla="*/ 815943 h 1148856"/>
                  <a:gd name="connsiteX48" fmla="*/ 1494209 w 1958322"/>
                  <a:gd name="connsiteY48" fmla="*/ 848343 h 1148856"/>
                  <a:gd name="connsiteX49" fmla="*/ 1443809 w 1958322"/>
                  <a:gd name="connsiteY49" fmla="*/ 869943 h 1148856"/>
                  <a:gd name="connsiteX50" fmla="*/ 1371809 w 1958322"/>
                  <a:gd name="connsiteY50" fmla="*/ 898743 h 1148856"/>
                  <a:gd name="connsiteX51" fmla="*/ 1181009 w 1958322"/>
                  <a:gd name="connsiteY51" fmla="*/ 967143 h 1148856"/>
                  <a:gd name="connsiteX52" fmla="*/ 997409 w 1958322"/>
                  <a:gd name="connsiteY52" fmla="*/ 1031943 h 1148856"/>
                  <a:gd name="connsiteX53" fmla="*/ 882209 w 1958322"/>
                  <a:gd name="connsiteY53" fmla="*/ 1053543 h 1148856"/>
                  <a:gd name="connsiteX54" fmla="*/ 774209 w 1958322"/>
                  <a:gd name="connsiteY54" fmla="*/ 1064343 h 1148856"/>
                  <a:gd name="connsiteX55" fmla="*/ 687809 w 1958322"/>
                  <a:gd name="connsiteY55" fmla="*/ 1060743 h 1148856"/>
                  <a:gd name="connsiteX56" fmla="*/ 594209 w 1958322"/>
                  <a:gd name="connsiteY56" fmla="*/ 1035543 h 1148856"/>
                  <a:gd name="connsiteX57" fmla="*/ 493409 w 1958322"/>
                  <a:gd name="connsiteY57" fmla="*/ 1010343 h 1148856"/>
                  <a:gd name="connsiteX58" fmla="*/ 403409 w 1958322"/>
                  <a:gd name="connsiteY58" fmla="*/ 974343 h 1148856"/>
                  <a:gd name="connsiteX59" fmla="*/ 299009 w 1958322"/>
                  <a:gd name="connsiteY59" fmla="*/ 913143 h 1148856"/>
                  <a:gd name="connsiteX60" fmla="*/ 191009 w 1958322"/>
                  <a:gd name="connsiteY60" fmla="*/ 823143 h 1148856"/>
                  <a:gd name="connsiteX61" fmla="*/ 108209 w 1958322"/>
                  <a:gd name="connsiteY61" fmla="*/ 718743 h 1148856"/>
                  <a:gd name="connsiteX62" fmla="*/ 68609 w 1958322"/>
                  <a:gd name="connsiteY62" fmla="*/ 621543 h 1148856"/>
                  <a:gd name="connsiteX63" fmla="*/ 14609 w 1958322"/>
                  <a:gd name="connsiteY63" fmla="*/ 531543 h 1148856"/>
                  <a:gd name="connsiteX64" fmla="*/ 209 w 1958322"/>
                  <a:gd name="connsiteY64" fmla="*/ 405543 h 1148856"/>
                  <a:gd name="connsiteX65" fmla="*/ 7409 w 1958322"/>
                  <a:gd name="connsiteY65" fmla="*/ 308343 h 1148856"/>
                  <a:gd name="connsiteX66" fmla="*/ 25409 w 1958322"/>
                  <a:gd name="connsiteY66" fmla="*/ 268743 h 1148856"/>
                  <a:gd name="connsiteX67" fmla="*/ 39809 w 1958322"/>
                  <a:gd name="connsiteY67" fmla="*/ 211143 h 1148856"/>
                  <a:gd name="connsiteX68" fmla="*/ 79409 w 1958322"/>
                  <a:gd name="connsiteY68" fmla="*/ 135543 h 1148856"/>
                  <a:gd name="connsiteX69" fmla="*/ 176609 w 1958322"/>
                  <a:gd name="connsiteY69" fmla="*/ 77943 h 1148856"/>
                  <a:gd name="connsiteX70" fmla="*/ 302609 w 1958322"/>
                  <a:gd name="connsiteY70" fmla="*/ 27543 h 1148856"/>
                  <a:gd name="connsiteX71" fmla="*/ 385409 w 1958322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87345 w 1958258"/>
                  <a:gd name="connsiteY11" fmla="*/ 344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55745 w 1958258"/>
                  <a:gd name="connsiteY15" fmla="*/ 671943 h 1148856"/>
                  <a:gd name="connsiteX16" fmla="*/ 298945 w 1958258"/>
                  <a:gd name="connsiteY16" fmla="*/ 711543 h 1148856"/>
                  <a:gd name="connsiteX17" fmla="*/ 345745 w 1958258"/>
                  <a:gd name="connsiteY17" fmla="*/ 754743 h 1148856"/>
                  <a:gd name="connsiteX18" fmla="*/ 414145 w 1958258"/>
                  <a:gd name="connsiteY18" fmla="*/ 776343 h 1148856"/>
                  <a:gd name="connsiteX19" fmla="*/ 464545 w 1958258"/>
                  <a:gd name="connsiteY19" fmla="*/ 8051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594145 w 1958258"/>
                  <a:gd name="connsiteY56" fmla="*/ 1035543 h 1148856"/>
                  <a:gd name="connsiteX57" fmla="*/ 493345 w 1958258"/>
                  <a:gd name="connsiteY57" fmla="*/ 1010343 h 1148856"/>
                  <a:gd name="connsiteX58" fmla="*/ 403345 w 1958258"/>
                  <a:gd name="connsiteY58" fmla="*/ 974343 h 1148856"/>
                  <a:gd name="connsiteX59" fmla="*/ 298945 w 1958258"/>
                  <a:gd name="connsiteY59" fmla="*/ 913143 h 1148856"/>
                  <a:gd name="connsiteX60" fmla="*/ 190945 w 1958258"/>
                  <a:gd name="connsiteY60" fmla="*/ 823143 h 1148856"/>
                  <a:gd name="connsiteX61" fmla="*/ 108145 w 1958258"/>
                  <a:gd name="connsiteY61" fmla="*/ 718743 h 1148856"/>
                  <a:gd name="connsiteX62" fmla="*/ 68545 w 1958258"/>
                  <a:gd name="connsiteY62" fmla="*/ 6215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39745 w 1958258"/>
                  <a:gd name="connsiteY67" fmla="*/ 2111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87345 w 1958258"/>
                  <a:gd name="connsiteY11" fmla="*/ 344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55745 w 1958258"/>
                  <a:gd name="connsiteY15" fmla="*/ 671943 h 1148856"/>
                  <a:gd name="connsiteX16" fmla="*/ 298945 w 1958258"/>
                  <a:gd name="connsiteY16" fmla="*/ 711543 h 1148856"/>
                  <a:gd name="connsiteX17" fmla="*/ 345745 w 1958258"/>
                  <a:gd name="connsiteY17" fmla="*/ 754743 h 1148856"/>
                  <a:gd name="connsiteX18" fmla="*/ 414145 w 1958258"/>
                  <a:gd name="connsiteY18" fmla="*/ 776343 h 1148856"/>
                  <a:gd name="connsiteX19" fmla="*/ 464545 w 1958258"/>
                  <a:gd name="connsiteY19" fmla="*/ 8051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594145 w 1958258"/>
                  <a:gd name="connsiteY56" fmla="*/ 1035543 h 1148856"/>
                  <a:gd name="connsiteX57" fmla="*/ 493345 w 1958258"/>
                  <a:gd name="connsiteY57" fmla="*/ 1010343 h 1148856"/>
                  <a:gd name="connsiteX58" fmla="*/ 403345 w 1958258"/>
                  <a:gd name="connsiteY58" fmla="*/ 974343 h 1148856"/>
                  <a:gd name="connsiteX59" fmla="*/ 298945 w 1958258"/>
                  <a:gd name="connsiteY59" fmla="*/ 913143 h 1148856"/>
                  <a:gd name="connsiteX60" fmla="*/ 190945 w 1958258"/>
                  <a:gd name="connsiteY60" fmla="*/ 823143 h 1148856"/>
                  <a:gd name="connsiteX61" fmla="*/ 108145 w 1958258"/>
                  <a:gd name="connsiteY61" fmla="*/ 718743 h 1148856"/>
                  <a:gd name="connsiteX62" fmla="*/ 68545 w 1958258"/>
                  <a:gd name="connsiteY62" fmla="*/ 6215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87345 w 1958258"/>
                  <a:gd name="connsiteY11" fmla="*/ 344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55745 w 1958258"/>
                  <a:gd name="connsiteY15" fmla="*/ 671943 h 1148856"/>
                  <a:gd name="connsiteX16" fmla="*/ 298945 w 1958258"/>
                  <a:gd name="connsiteY16" fmla="*/ 711543 h 1148856"/>
                  <a:gd name="connsiteX17" fmla="*/ 345745 w 1958258"/>
                  <a:gd name="connsiteY17" fmla="*/ 754743 h 1148856"/>
                  <a:gd name="connsiteX18" fmla="*/ 414145 w 1958258"/>
                  <a:gd name="connsiteY18" fmla="*/ 776343 h 1148856"/>
                  <a:gd name="connsiteX19" fmla="*/ 464545 w 1958258"/>
                  <a:gd name="connsiteY19" fmla="*/ 8051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594145 w 1958258"/>
                  <a:gd name="connsiteY56" fmla="*/ 1035543 h 1148856"/>
                  <a:gd name="connsiteX57" fmla="*/ 493345 w 1958258"/>
                  <a:gd name="connsiteY57" fmla="*/ 1010343 h 1148856"/>
                  <a:gd name="connsiteX58" fmla="*/ 403345 w 1958258"/>
                  <a:gd name="connsiteY58" fmla="*/ 974343 h 1148856"/>
                  <a:gd name="connsiteX59" fmla="*/ 298945 w 1958258"/>
                  <a:gd name="connsiteY59" fmla="*/ 913143 h 1148856"/>
                  <a:gd name="connsiteX60" fmla="*/ 190945 w 1958258"/>
                  <a:gd name="connsiteY60" fmla="*/ 823143 h 1148856"/>
                  <a:gd name="connsiteX61" fmla="*/ 108145 w 1958258"/>
                  <a:gd name="connsiteY61" fmla="*/ 718743 h 1148856"/>
                  <a:gd name="connsiteX62" fmla="*/ 57745 w 1958258"/>
                  <a:gd name="connsiteY62" fmla="*/ 6431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55745 w 1958258"/>
                  <a:gd name="connsiteY15" fmla="*/ 671943 h 1148856"/>
                  <a:gd name="connsiteX16" fmla="*/ 298945 w 1958258"/>
                  <a:gd name="connsiteY16" fmla="*/ 711543 h 1148856"/>
                  <a:gd name="connsiteX17" fmla="*/ 345745 w 1958258"/>
                  <a:gd name="connsiteY17" fmla="*/ 754743 h 1148856"/>
                  <a:gd name="connsiteX18" fmla="*/ 414145 w 1958258"/>
                  <a:gd name="connsiteY18" fmla="*/ 776343 h 1148856"/>
                  <a:gd name="connsiteX19" fmla="*/ 464545 w 1958258"/>
                  <a:gd name="connsiteY19" fmla="*/ 8051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594145 w 1958258"/>
                  <a:gd name="connsiteY56" fmla="*/ 1035543 h 1148856"/>
                  <a:gd name="connsiteX57" fmla="*/ 493345 w 1958258"/>
                  <a:gd name="connsiteY57" fmla="*/ 1010343 h 1148856"/>
                  <a:gd name="connsiteX58" fmla="*/ 403345 w 1958258"/>
                  <a:gd name="connsiteY58" fmla="*/ 974343 h 1148856"/>
                  <a:gd name="connsiteX59" fmla="*/ 298945 w 1958258"/>
                  <a:gd name="connsiteY59" fmla="*/ 913143 h 1148856"/>
                  <a:gd name="connsiteX60" fmla="*/ 190945 w 1958258"/>
                  <a:gd name="connsiteY60" fmla="*/ 823143 h 1148856"/>
                  <a:gd name="connsiteX61" fmla="*/ 108145 w 1958258"/>
                  <a:gd name="connsiteY61" fmla="*/ 718743 h 1148856"/>
                  <a:gd name="connsiteX62" fmla="*/ 57745 w 1958258"/>
                  <a:gd name="connsiteY62" fmla="*/ 6431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55745 w 1958258"/>
                  <a:gd name="connsiteY15" fmla="*/ 671943 h 1148856"/>
                  <a:gd name="connsiteX16" fmla="*/ 298945 w 1958258"/>
                  <a:gd name="connsiteY16" fmla="*/ 711543 h 1148856"/>
                  <a:gd name="connsiteX17" fmla="*/ 345745 w 1958258"/>
                  <a:gd name="connsiteY17" fmla="*/ 754743 h 1148856"/>
                  <a:gd name="connsiteX18" fmla="*/ 414145 w 1958258"/>
                  <a:gd name="connsiteY18" fmla="*/ 776343 h 1148856"/>
                  <a:gd name="connsiteX19" fmla="*/ 464545 w 1958258"/>
                  <a:gd name="connsiteY19" fmla="*/ 8051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594145 w 1958258"/>
                  <a:gd name="connsiteY56" fmla="*/ 1035543 h 1148856"/>
                  <a:gd name="connsiteX57" fmla="*/ 493345 w 1958258"/>
                  <a:gd name="connsiteY57" fmla="*/ 1010343 h 1148856"/>
                  <a:gd name="connsiteX58" fmla="*/ 403345 w 1958258"/>
                  <a:gd name="connsiteY58" fmla="*/ 974343 h 1148856"/>
                  <a:gd name="connsiteX59" fmla="*/ 298945 w 1958258"/>
                  <a:gd name="connsiteY59" fmla="*/ 913143 h 1148856"/>
                  <a:gd name="connsiteX60" fmla="*/ 190945 w 1958258"/>
                  <a:gd name="connsiteY60" fmla="*/ 823143 h 1148856"/>
                  <a:gd name="connsiteX61" fmla="*/ 108145 w 1958258"/>
                  <a:gd name="connsiteY61" fmla="*/ 7187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55745 w 1958258"/>
                  <a:gd name="connsiteY15" fmla="*/ 671943 h 1148856"/>
                  <a:gd name="connsiteX16" fmla="*/ 298945 w 1958258"/>
                  <a:gd name="connsiteY16" fmla="*/ 711543 h 1148856"/>
                  <a:gd name="connsiteX17" fmla="*/ 345745 w 1958258"/>
                  <a:gd name="connsiteY17" fmla="*/ 754743 h 1148856"/>
                  <a:gd name="connsiteX18" fmla="*/ 414145 w 1958258"/>
                  <a:gd name="connsiteY18" fmla="*/ 776343 h 1148856"/>
                  <a:gd name="connsiteX19" fmla="*/ 464545 w 1958258"/>
                  <a:gd name="connsiteY19" fmla="*/ 8051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594145 w 1958258"/>
                  <a:gd name="connsiteY56" fmla="*/ 1035543 h 1148856"/>
                  <a:gd name="connsiteX57" fmla="*/ 493345 w 1958258"/>
                  <a:gd name="connsiteY57" fmla="*/ 1010343 h 1148856"/>
                  <a:gd name="connsiteX58" fmla="*/ 403345 w 1958258"/>
                  <a:gd name="connsiteY58" fmla="*/ 974343 h 1148856"/>
                  <a:gd name="connsiteX59" fmla="*/ 298945 w 1958258"/>
                  <a:gd name="connsiteY59" fmla="*/ 913143 h 1148856"/>
                  <a:gd name="connsiteX60" fmla="*/ 190945 w 1958258"/>
                  <a:gd name="connsiteY60" fmla="*/ 8231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55745 w 1958258"/>
                  <a:gd name="connsiteY15" fmla="*/ 671943 h 1148856"/>
                  <a:gd name="connsiteX16" fmla="*/ 298945 w 1958258"/>
                  <a:gd name="connsiteY16" fmla="*/ 711543 h 1148856"/>
                  <a:gd name="connsiteX17" fmla="*/ 345745 w 1958258"/>
                  <a:gd name="connsiteY17" fmla="*/ 754743 h 1148856"/>
                  <a:gd name="connsiteX18" fmla="*/ 414145 w 1958258"/>
                  <a:gd name="connsiteY18" fmla="*/ 776343 h 1148856"/>
                  <a:gd name="connsiteX19" fmla="*/ 464545 w 1958258"/>
                  <a:gd name="connsiteY19" fmla="*/ 8051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594145 w 1958258"/>
                  <a:gd name="connsiteY56" fmla="*/ 1035543 h 1148856"/>
                  <a:gd name="connsiteX57" fmla="*/ 493345 w 1958258"/>
                  <a:gd name="connsiteY57" fmla="*/ 1010343 h 1148856"/>
                  <a:gd name="connsiteX58" fmla="*/ 403345 w 1958258"/>
                  <a:gd name="connsiteY58" fmla="*/ 974343 h 1148856"/>
                  <a:gd name="connsiteX59" fmla="*/ 298945 w 1958258"/>
                  <a:gd name="connsiteY59" fmla="*/ 913143 h 1148856"/>
                  <a:gd name="connsiteX60" fmla="*/ 183745 w 1958258"/>
                  <a:gd name="connsiteY60" fmla="*/ 8555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55745 w 1958258"/>
                  <a:gd name="connsiteY15" fmla="*/ 671943 h 1148856"/>
                  <a:gd name="connsiteX16" fmla="*/ 298945 w 1958258"/>
                  <a:gd name="connsiteY16" fmla="*/ 711543 h 1148856"/>
                  <a:gd name="connsiteX17" fmla="*/ 345745 w 1958258"/>
                  <a:gd name="connsiteY17" fmla="*/ 754743 h 1148856"/>
                  <a:gd name="connsiteX18" fmla="*/ 414145 w 1958258"/>
                  <a:gd name="connsiteY18" fmla="*/ 776343 h 1148856"/>
                  <a:gd name="connsiteX19" fmla="*/ 464545 w 1958258"/>
                  <a:gd name="connsiteY19" fmla="*/ 8051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594145 w 1958258"/>
                  <a:gd name="connsiteY56" fmla="*/ 1035543 h 1148856"/>
                  <a:gd name="connsiteX57" fmla="*/ 493345 w 1958258"/>
                  <a:gd name="connsiteY57" fmla="*/ 1010343 h 1148856"/>
                  <a:gd name="connsiteX58" fmla="*/ 403345 w 1958258"/>
                  <a:gd name="connsiteY58" fmla="*/ 974343 h 1148856"/>
                  <a:gd name="connsiteX59" fmla="*/ 295345 w 1958258"/>
                  <a:gd name="connsiteY59" fmla="*/ 938343 h 1148856"/>
                  <a:gd name="connsiteX60" fmla="*/ 183745 w 1958258"/>
                  <a:gd name="connsiteY60" fmla="*/ 8555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55745 w 1958258"/>
                  <a:gd name="connsiteY15" fmla="*/ 671943 h 1148856"/>
                  <a:gd name="connsiteX16" fmla="*/ 298945 w 1958258"/>
                  <a:gd name="connsiteY16" fmla="*/ 711543 h 1148856"/>
                  <a:gd name="connsiteX17" fmla="*/ 345745 w 1958258"/>
                  <a:gd name="connsiteY17" fmla="*/ 754743 h 1148856"/>
                  <a:gd name="connsiteX18" fmla="*/ 414145 w 1958258"/>
                  <a:gd name="connsiteY18" fmla="*/ 776343 h 1148856"/>
                  <a:gd name="connsiteX19" fmla="*/ 464545 w 1958258"/>
                  <a:gd name="connsiteY19" fmla="*/ 8051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594145 w 1958258"/>
                  <a:gd name="connsiteY56" fmla="*/ 1035543 h 1148856"/>
                  <a:gd name="connsiteX57" fmla="*/ 493345 w 1958258"/>
                  <a:gd name="connsiteY57" fmla="*/ 1010343 h 1148856"/>
                  <a:gd name="connsiteX58" fmla="*/ 414145 w 1958258"/>
                  <a:gd name="connsiteY58" fmla="*/ 995943 h 1148856"/>
                  <a:gd name="connsiteX59" fmla="*/ 295345 w 1958258"/>
                  <a:gd name="connsiteY59" fmla="*/ 938343 h 1148856"/>
                  <a:gd name="connsiteX60" fmla="*/ 183745 w 1958258"/>
                  <a:gd name="connsiteY60" fmla="*/ 8555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55745 w 1958258"/>
                  <a:gd name="connsiteY15" fmla="*/ 671943 h 1148856"/>
                  <a:gd name="connsiteX16" fmla="*/ 298945 w 1958258"/>
                  <a:gd name="connsiteY16" fmla="*/ 711543 h 1148856"/>
                  <a:gd name="connsiteX17" fmla="*/ 345745 w 1958258"/>
                  <a:gd name="connsiteY17" fmla="*/ 754743 h 1148856"/>
                  <a:gd name="connsiteX18" fmla="*/ 414145 w 1958258"/>
                  <a:gd name="connsiteY18" fmla="*/ 776343 h 1148856"/>
                  <a:gd name="connsiteX19" fmla="*/ 464545 w 1958258"/>
                  <a:gd name="connsiteY19" fmla="*/ 8051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594145 w 1958258"/>
                  <a:gd name="connsiteY56" fmla="*/ 1035543 h 1148856"/>
                  <a:gd name="connsiteX57" fmla="*/ 511345 w 1958258"/>
                  <a:gd name="connsiteY57" fmla="*/ 1028343 h 1148856"/>
                  <a:gd name="connsiteX58" fmla="*/ 414145 w 1958258"/>
                  <a:gd name="connsiteY58" fmla="*/ 995943 h 1148856"/>
                  <a:gd name="connsiteX59" fmla="*/ 295345 w 1958258"/>
                  <a:gd name="connsiteY59" fmla="*/ 938343 h 1148856"/>
                  <a:gd name="connsiteX60" fmla="*/ 183745 w 1958258"/>
                  <a:gd name="connsiteY60" fmla="*/ 8555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55745 w 1958258"/>
                  <a:gd name="connsiteY15" fmla="*/ 671943 h 1148856"/>
                  <a:gd name="connsiteX16" fmla="*/ 298945 w 1958258"/>
                  <a:gd name="connsiteY16" fmla="*/ 711543 h 1148856"/>
                  <a:gd name="connsiteX17" fmla="*/ 345745 w 1958258"/>
                  <a:gd name="connsiteY17" fmla="*/ 754743 h 1148856"/>
                  <a:gd name="connsiteX18" fmla="*/ 414145 w 1958258"/>
                  <a:gd name="connsiteY18" fmla="*/ 776343 h 1148856"/>
                  <a:gd name="connsiteX19" fmla="*/ 464545 w 1958258"/>
                  <a:gd name="connsiteY19" fmla="*/ 8051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604945 w 1958258"/>
                  <a:gd name="connsiteY56" fmla="*/ 1049943 h 1148856"/>
                  <a:gd name="connsiteX57" fmla="*/ 511345 w 1958258"/>
                  <a:gd name="connsiteY57" fmla="*/ 1028343 h 1148856"/>
                  <a:gd name="connsiteX58" fmla="*/ 414145 w 1958258"/>
                  <a:gd name="connsiteY58" fmla="*/ 995943 h 1148856"/>
                  <a:gd name="connsiteX59" fmla="*/ 295345 w 1958258"/>
                  <a:gd name="connsiteY59" fmla="*/ 938343 h 1148856"/>
                  <a:gd name="connsiteX60" fmla="*/ 183745 w 1958258"/>
                  <a:gd name="connsiteY60" fmla="*/ 8555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55745 w 1958258"/>
                  <a:gd name="connsiteY15" fmla="*/ 671943 h 1148856"/>
                  <a:gd name="connsiteX16" fmla="*/ 298945 w 1958258"/>
                  <a:gd name="connsiteY16" fmla="*/ 711543 h 1148856"/>
                  <a:gd name="connsiteX17" fmla="*/ 345745 w 1958258"/>
                  <a:gd name="connsiteY17" fmla="*/ 754743 h 1148856"/>
                  <a:gd name="connsiteX18" fmla="*/ 403345 w 1958258"/>
                  <a:gd name="connsiteY18" fmla="*/ 794343 h 1148856"/>
                  <a:gd name="connsiteX19" fmla="*/ 464545 w 1958258"/>
                  <a:gd name="connsiteY19" fmla="*/ 8051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604945 w 1958258"/>
                  <a:gd name="connsiteY56" fmla="*/ 1049943 h 1148856"/>
                  <a:gd name="connsiteX57" fmla="*/ 511345 w 1958258"/>
                  <a:gd name="connsiteY57" fmla="*/ 1028343 h 1148856"/>
                  <a:gd name="connsiteX58" fmla="*/ 414145 w 1958258"/>
                  <a:gd name="connsiteY58" fmla="*/ 995943 h 1148856"/>
                  <a:gd name="connsiteX59" fmla="*/ 295345 w 1958258"/>
                  <a:gd name="connsiteY59" fmla="*/ 938343 h 1148856"/>
                  <a:gd name="connsiteX60" fmla="*/ 183745 w 1958258"/>
                  <a:gd name="connsiteY60" fmla="*/ 8555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48545 w 1958258"/>
                  <a:gd name="connsiteY15" fmla="*/ 700743 h 1148856"/>
                  <a:gd name="connsiteX16" fmla="*/ 298945 w 1958258"/>
                  <a:gd name="connsiteY16" fmla="*/ 711543 h 1148856"/>
                  <a:gd name="connsiteX17" fmla="*/ 345745 w 1958258"/>
                  <a:gd name="connsiteY17" fmla="*/ 754743 h 1148856"/>
                  <a:gd name="connsiteX18" fmla="*/ 403345 w 1958258"/>
                  <a:gd name="connsiteY18" fmla="*/ 794343 h 1148856"/>
                  <a:gd name="connsiteX19" fmla="*/ 464545 w 1958258"/>
                  <a:gd name="connsiteY19" fmla="*/ 8051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604945 w 1958258"/>
                  <a:gd name="connsiteY56" fmla="*/ 1049943 h 1148856"/>
                  <a:gd name="connsiteX57" fmla="*/ 511345 w 1958258"/>
                  <a:gd name="connsiteY57" fmla="*/ 1028343 h 1148856"/>
                  <a:gd name="connsiteX58" fmla="*/ 414145 w 1958258"/>
                  <a:gd name="connsiteY58" fmla="*/ 995943 h 1148856"/>
                  <a:gd name="connsiteX59" fmla="*/ 295345 w 1958258"/>
                  <a:gd name="connsiteY59" fmla="*/ 938343 h 1148856"/>
                  <a:gd name="connsiteX60" fmla="*/ 183745 w 1958258"/>
                  <a:gd name="connsiteY60" fmla="*/ 8555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48545 w 1958258"/>
                  <a:gd name="connsiteY15" fmla="*/ 700743 h 1148856"/>
                  <a:gd name="connsiteX16" fmla="*/ 298945 w 1958258"/>
                  <a:gd name="connsiteY16" fmla="*/ 740343 h 1148856"/>
                  <a:gd name="connsiteX17" fmla="*/ 345745 w 1958258"/>
                  <a:gd name="connsiteY17" fmla="*/ 754743 h 1148856"/>
                  <a:gd name="connsiteX18" fmla="*/ 403345 w 1958258"/>
                  <a:gd name="connsiteY18" fmla="*/ 794343 h 1148856"/>
                  <a:gd name="connsiteX19" fmla="*/ 464545 w 1958258"/>
                  <a:gd name="connsiteY19" fmla="*/ 8051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604945 w 1958258"/>
                  <a:gd name="connsiteY56" fmla="*/ 1049943 h 1148856"/>
                  <a:gd name="connsiteX57" fmla="*/ 511345 w 1958258"/>
                  <a:gd name="connsiteY57" fmla="*/ 1028343 h 1148856"/>
                  <a:gd name="connsiteX58" fmla="*/ 414145 w 1958258"/>
                  <a:gd name="connsiteY58" fmla="*/ 995943 h 1148856"/>
                  <a:gd name="connsiteX59" fmla="*/ 295345 w 1958258"/>
                  <a:gd name="connsiteY59" fmla="*/ 938343 h 1148856"/>
                  <a:gd name="connsiteX60" fmla="*/ 183745 w 1958258"/>
                  <a:gd name="connsiteY60" fmla="*/ 8555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48545 w 1958258"/>
                  <a:gd name="connsiteY15" fmla="*/ 700743 h 1148856"/>
                  <a:gd name="connsiteX16" fmla="*/ 298945 w 1958258"/>
                  <a:gd name="connsiteY16" fmla="*/ 740343 h 1148856"/>
                  <a:gd name="connsiteX17" fmla="*/ 345745 w 1958258"/>
                  <a:gd name="connsiteY17" fmla="*/ 779943 h 1148856"/>
                  <a:gd name="connsiteX18" fmla="*/ 403345 w 1958258"/>
                  <a:gd name="connsiteY18" fmla="*/ 794343 h 1148856"/>
                  <a:gd name="connsiteX19" fmla="*/ 464545 w 1958258"/>
                  <a:gd name="connsiteY19" fmla="*/ 8051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604945 w 1958258"/>
                  <a:gd name="connsiteY56" fmla="*/ 1049943 h 1148856"/>
                  <a:gd name="connsiteX57" fmla="*/ 511345 w 1958258"/>
                  <a:gd name="connsiteY57" fmla="*/ 1028343 h 1148856"/>
                  <a:gd name="connsiteX58" fmla="*/ 414145 w 1958258"/>
                  <a:gd name="connsiteY58" fmla="*/ 995943 h 1148856"/>
                  <a:gd name="connsiteX59" fmla="*/ 295345 w 1958258"/>
                  <a:gd name="connsiteY59" fmla="*/ 938343 h 1148856"/>
                  <a:gd name="connsiteX60" fmla="*/ 183745 w 1958258"/>
                  <a:gd name="connsiteY60" fmla="*/ 8555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48545 w 1958258"/>
                  <a:gd name="connsiteY15" fmla="*/ 700743 h 1148856"/>
                  <a:gd name="connsiteX16" fmla="*/ 298945 w 1958258"/>
                  <a:gd name="connsiteY16" fmla="*/ 740343 h 1148856"/>
                  <a:gd name="connsiteX17" fmla="*/ 345745 w 1958258"/>
                  <a:gd name="connsiteY17" fmla="*/ 779943 h 1148856"/>
                  <a:gd name="connsiteX18" fmla="*/ 403345 w 1958258"/>
                  <a:gd name="connsiteY18" fmla="*/ 794343 h 1148856"/>
                  <a:gd name="connsiteX19" fmla="*/ 468145 w 1958258"/>
                  <a:gd name="connsiteY19" fmla="*/ 8195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604945 w 1958258"/>
                  <a:gd name="connsiteY56" fmla="*/ 1049943 h 1148856"/>
                  <a:gd name="connsiteX57" fmla="*/ 511345 w 1958258"/>
                  <a:gd name="connsiteY57" fmla="*/ 1028343 h 1148856"/>
                  <a:gd name="connsiteX58" fmla="*/ 414145 w 1958258"/>
                  <a:gd name="connsiteY58" fmla="*/ 995943 h 1148856"/>
                  <a:gd name="connsiteX59" fmla="*/ 295345 w 1958258"/>
                  <a:gd name="connsiteY59" fmla="*/ 938343 h 1148856"/>
                  <a:gd name="connsiteX60" fmla="*/ 183745 w 1958258"/>
                  <a:gd name="connsiteY60" fmla="*/ 8555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48545 w 1958258"/>
                  <a:gd name="connsiteY15" fmla="*/ 700743 h 1148856"/>
                  <a:gd name="connsiteX16" fmla="*/ 298945 w 1958258"/>
                  <a:gd name="connsiteY16" fmla="*/ 740343 h 1148856"/>
                  <a:gd name="connsiteX17" fmla="*/ 345745 w 1958258"/>
                  <a:gd name="connsiteY17" fmla="*/ 779943 h 1148856"/>
                  <a:gd name="connsiteX18" fmla="*/ 410545 w 1958258"/>
                  <a:gd name="connsiteY18" fmla="*/ 801543 h 1148856"/>
                  <a:gd name="connsiteX19" fmla="*/ 468145 w 1958258"/>
                  <a:gd name="connsiteY19" fmla="*/ 8195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604945 w 1958258"/>
                  <a:gd name="connsiteY56" fmla="*/ 1049943 h 1148856"/>
                  <a:gd name="connsiteX57" fmla="*/ 511345 w 1958258"/>
                  <a:gd name="connsiteY57" fmla="*/ 1028343 h 1148856"/>
                  <a:gd name="connsiteX58" fmla="*/ 414145 w 1958258"/>
                  <a:gd name="connsiteY58" fmla="*/ 995943 h 1148856"/>
                  <a:gd name="connsiteX59" fmla="*/ 295345 w 1958258"/>
                  <a:gd name="connsiteY59" fmla="*/ 938343 h 1148856"/>
                  <a:gd name="connsiteX60" fmla="*/ 183745 w 1958258"/>
                  <a:gd name="connsiteY60" fmla="*/ 8555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48545 w 1958258"/>
                  <a:gd name="connsiteY15" fmla="*/ 700743 h 1148856"/>
                  <a:gd name="connsiteX16" fmla="*/ 298945 w 1958258"/>
                  <a:gd name="connsiteY16" fmla="*/ 740343 h 1148856"/>
                  <a:gd name="connsiteX17" fmla="*/ 345745 w 1958258"/>
                  <a:gd name="connsiteY17" fmla="*/ 779943 h 1148856"/>
                  <a:gd name="connsiteX18" fmla="*/ 410545 w 1958258"/>
                  <a:gd name="connsiteY18" fmla="*/ 801543 h 1148856"/>
                  <a:gd name="connsiteX19" fmla="*/ 468145 w 1958258"/>
                  <a:gd name="connsiteY19" fmla="*/ 8195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604945 w 1958258"/>
                  <a:gd name="connsiteY56" fmla="*/ 1049943 h 1148856"/>
                  <a:gd name="connsiteX57" fmla="*/ 511345 w 1958258"/>
                  <a:gd name="connsiteY57" fmla="*/ 1028343 h 1148856"/>
                  <a:gd name="connsiteX58" fmla="*/ 414145 w 1958258"/>
                  <a:gd name="connsiteY58" fmla="*/ 995943 h 1148856"/>
                  <a:gd name="connsiteX59" fmla="*/ 295345 w 1958258"/>
                  <a:gd name="connsiteY59" fmla="*/ 938343 h 1148856"/>
                  <a:gd name="connsiteX60" fmla="*/ 180145 w 1958258"/>
                  <a:gd name="connsiteY60" fmla="*/ 8771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48545 w 1958258"/>
                  <a:gd name="connsiteY15" fmla="*/ 700743 h 1148856"/>
                  <a:gd name="connsiteX16" fmla="*/ 298945 w 1958258"/>
                  <a:gd name="connsiteY16" fmla="*/ 740343 h 1148856"/>
                  <a:gd name="connsiteX17" fmla="*/ 345745 w 1958258"/>
                  <a:gd name="connsiteY17" fmla="*/ 779943 h 1148856"/>
                  <a:gd name="connsiteX18" fmla="*/ 410545 w 1958258"/>
                  <a:gd name="connsiteY18" fmla="*/ 801543 h 1148856"/>
                  <a:gd name="connsiteX19" fmla="*/ 468145 w 1958258"/>
                  <a:gd name="connsiteY19" fmla="*/ 8195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04945 w 1958258"/>
                  <a:gd name="connsiteY28" fmla="*/ 6323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604945 w 1958258"/>
                  <a:gd name="connsiteY56" fmla="*/ 1049943 h 1148856"/>
                  <a:gd name="connsiteX57" fmla="*/ 511345 w 1958258"/>
                  <a:gd name="connsiteY57" fmla="*/ 1028343 h 1148856"/>
                  <a:gd name="connsiteX58" fmla="*/ 414145 w 1958258"/>
                  <a:gd name="connsiteY58" fmla="*/ 995943 h 1148856"/>
                  <a:gd name="connsiteX59" fmla="*/ 298945 w 1958258"/>
                  <a:gd name="connsiteY59" fmla="*/ 949143 h 1148856"/>
                  <a:gd name="connsiteX60" fmla="*/ 180145 w 1958258"/>
                  <a:gd name="connsiteY60" fmla="*/ 8771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48545 w 1958258"/>
                  <a:gd name="connsiteY15" fmla="*/ 700743 h 1148856"/>
                  <a:gd name="connsiteX16" fmla="*/ 298945 w 1958258"/>
                  <a:gd name="connsiteY16" fmla="*/ 740343 h 1148856"/>
                  <a:gd name="connsiteX17" fmla="*/ 345745 w 1958258"/>
                  <a:gd name="connsiteY17" fmla="*/ 779943 h 1148856"/>
                  <a:gd name="connsiteX18" fmla="*/ 410545 w 1958258"/>
                  <a:gd name="connsiteY18" fmla="*/ 801543 h 1148856"/>
                  <a:gd name="connsiteX19" fmla="*/ 468145 w 1958258"/>
                  <a:gd name="connsiteY19" fmla="*/ 8195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0145 w 1958258"/>
                  <a:gd name="connsiteY26" fmla="*/ 754743 h 1148856"/>
                  <a:gd name="connsiteX27" fmla="*/ 1422145 w 1958258"/>
                  <a:gd name="connsiteY27" fmla="*/ 657543 h 1148856"/>
                  <a:gd name="connsiteX28" fmla="*/ 1522945 w 1958258"/>
                  <a:gd name="connsiteY28" fmla="*/ 6179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604945 w 1958258"/>
                  <a:gd name="connsiteY56" fmla="*/ 1049943 h 1148856"/>
                  <a:gd name="connsiteX57" fmla="*/ 511345 w 1958258"/>
                  <a:gd name="connsiteY57" fmla="*/ 1028343 h 1148856"/>
                  <a:gd name="connsiteX58" fmla="*/ 414145 w 1958258"/>
                  <a:gd name="connsiteY58" fmla="*/ 995943 h 1148856"/>
                  <a:gd name="connsiteX59" fmla="*/ 298945 w 1958258"/>
                  <a:gd name="connsiteY59" fmla="*/ 949143 h 1148856"/>
                  <a:gd name="connsiteX60" fmla="*/ 180145 w 1958258"/>
                  <a:gd name="connsiteY60" fmla="*/ 8771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48545 w 1958258"/>
                  <a:gd name="connsiteY15" fmla="*/ 700743 h 1148856"/>
                  <a:gd name="connsiteX16" fmla="*/ 298945 w 1958258"/>
                  <a:gd name="connsiteY16" fmla="*/ 740343 h 1148856"/>
                  <a:gd name="connsiteX17" fmla="*/ 345745 w 1958258"/>
                  <a:gd name="connsiteY17" fmla="*/ 779943 h 1148856"/>
                  <a:gd name="connsiteX18" fmla="*/ 410545 w 1958258"/>
                  <a:gd name="connsiteY18" fmla="*/ 801543 h 1148856"/>
                  <a:gd name="connsiteX19" fmla="*/ 468145 w 1958258"/>
                  <a:gd name="connsiteY19" fmla="*/ 8195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3745 w 1958258"/>
                  <a:gd name="connsiteY26" fmla="*/ 736743 h 1148856"/>
                  <a:gd name="connsiteX27" fmla="*/ 1422145 w 1958258"/>
                  <a:gd name="connsiteY27" fmla="*/ 657543 h 1148856"/>
                  <a:gd name="connsiteX28" fmla="*/ 1522945 w 1958258"/>
                  <a:gd name="connsiteY28" fmla="*/ 6179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604945 w 1958258"/>
                  <a:gd name="connsiteY56" fmla="*/ 1049943 h 1148856"/>
                  <a:gd name="connsiteX57" fmla="*/ 511345 w 1958258"/>
                  <a:gd name="connsiteY57" fmla="*/ 1028343 h 1148856"/>
                  <a:gd name="connsiteX58" fmla="*/ 414145 w 1958258"/>
                  <a:gd name="connsiteY58" fmla="*/ 995943 h 1148856"/>
                  <a:gd name="connsiteX59" fmla="*/ 298945 w 1958258"/>
                  <a:gd name="connsiteY59" fmla="*/ 949143 h 1148856"/>
                  <a:gd name="connsiteX60" fmla="*/ 180145 w 1958258"/>
                  <a:gd name="connsiteY60" fmla="*/ 8771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5345 w 1958258"/>
                  <a:gd name="connsiteY0" fmla="*/ 2343 h 1148856"/>
                  <a:gd name="connsiteX1" fmla="*/ 381745 w 1958258"/>
                  <a:gd name="connsiteY1" fmla="*/ 85143 h 1148856"/>
                  <a:gd name="connsiteX2" fmla="*/ 388945 w 1958258"/>
                  <a:gd name="connsiteY2" fmla="*/ 135543 h 1148856"/>
                  <a:gd name="connsiteX3" fmla="*/ 406945 w 1958258"/>
                  <a:gd name="connsiteY3" fmla="*/ 196743 h 1148856"/>
                  <a:gd name="connsiteX4" fmla="*/ 439345 w 1958258"/>
                  <a:gd name="connsiteY4" fmla="*/ 243543 h 1148856"/>
                  <a:gd name="connsiteX5" fmla="*/ 460945 w 1958258"/>
                  <a:gd name="connsiteY5" fmla="*/ 279543 h 1148856"/>
                  <a:gd name="connsiteX6" fmla="*/ 489745 w 1958258"/>
                  <a:gd name="connsiteY6" fmla="*/ 311943 h 1148856"/>
                  <a:gd name="connsiteX7" fmla="*/ 496945 w 1958258"/>
                  <a:gd name="connsiteY7" fmla="*/ 311943 h 1148856"/>
                  <a:gd name="connsiteX8" fmla="*/ 417745 w 1958258"/>
                  <a:gd name="connsiteY8" fmla="*/ 311943 h 1148856"/>
                  <a:gd name="connsiteX9" fmla="*/ 360145 w 1958258"/>
                  <a:gd name="connsiteY9" fmla="*/ 301143 h 1148856"/>
                  <a:gd name="connsiteX10" fmla="*/ 262945 w 1958258"/>
                  <a:gd name="connsiteY10" fmla="*/ 308343 h 1148856"/>
                  <a:gd name="connsiteX11" fmla="*/ 198145 w 1958258"/>
                  <a:gd name="connsiteY11" fmla="*/ 362343 h 1148856"/>
                  <a:gd name="connsiteX12" fmla="*/ 183745 w 1958258"/>
                  <a:gd name="connsiteY12" fmla="*/ 437943 h 1148856"/>
                  <a:gd name="connsiteX13" fmla="*/ 194545 w 1958258"/>
                  <a:gd name="connsiteY13" fmla="*/ 527943 h 1148856"/>
                  <a:gd name="connsiteX14" fmla="*/ 216145 w 1958258"/>
                  <a:gd name="connsiteY14" fmla="*/ 607143 h 1148856"/>
                  <a:gd name="connsiteX15" fmla="*/ 248545 w 1958258"/>
                  <a:gd name="connsiteY15" fmla="*/ 700743 h 1148856"/>
                  <a:gd name="connsiteX16" fmla="*/ 286245 w 1958258"/>
                  <a:gd name="connsiteY16" fmla="*/ 749868 h 1148856"/>
                  <a:gd name="connsiteX17" fmla="*/ 345745 w 1958258"/>
                  <a:gd name="connsiteY17" fmla="*/ 779943 h 1148856"/>
                  <a:gd name="connsiteX18" fmla="*/ 410545 w 1958258"/>
                  <a:gd name="connsiteY18" fmla="*/ 801543 h 1148856"/>
                  <a:gd name="connsiteX19" fmla="*/ 468145 w 1958258"/>
                  <a:gd name="connsiteY19" fmla="*/ 819543 h 1148856"/>
                  <a:gd name="connsiteX20" fmla="*/ 543745 w 1958258"/>
                  <a:gd name="connsiteY20" fmla="*/ 841143 h 1148856"/>
                  <a:gd name="connsiteX21" fmla="*/ 626545 w 1958258"/>
                  <a:gd name="connsiteY21" fmla="*/ 848343 h 1148856"/>
                  <a:gd name="connsiteX22" fmla="*/ 709345 w 1958258"/>
                  <a:gd name="connsiteY22" fmla="*/ 855543 h 1148856"/>
                  <a:gd name="connsiteX23" fmla="*/ 835345 w 1958258"/>
                  <a:gd name="connsiteY23" fmla="*/ 855543 h 1148856"/>
                  <a:gd name="connsiteX24" fmla="*/ 982945 w 1958258"/>
                  <a:gd name="connsiteY24" fmla="*/ 826743 h 1148856"/>
                  <a:gd name="connsiteX25" fmla="*/ 1105345 w 1958258"/>
                  <a:gd name="connsiteY25" fmla="*/ 787143 h 1148856"/>
                  <a:gd name="connsiteX26" fmla="*/ 1263745 w 1958258"/>
                  <a:gd name="connsiteY26" fmla="*/ 736743 h 1148856"/>
                  <a:gd name="connsiteX27" fmla="*/ 1422145 w 1958258"/>
                  <a:gd name="connsiteY27" fmla="*/ 657543 h 1148856"/>
                  <a:gd name="connsiteX28" fmla="*/ 1522945 w 1958258"/>
                  <a:gd name="connsiteY28" fmla="*/ 617943 h 1148856"/>
                  <a:gd name="connsiteX29" fmla="*/ 1612945 w 1958258"/>
                  <a:gd name="connsiteY29" fmla="*/ 585543 h 1148856"/>
                  <a:gd name="connsiteX30" fmla="*/ 1717345 w 1958258"/>
                  <a:gd name="connsiteY30" fmla="*/ 578343 h 1148856"/>
                  <a:gd name="connsiteX31" fmla="*/ 1836145 w 1958258"/>
                  <a:gd name="connsiteY31" fmla="*/ 592743 h 1148856"/>
                  <a:gd name="connsiteX32" fmla="*/ 1908145 w 1958258"/>
                  <a:gd name="connsiteY32" fmla="*/ 657543 h 1148856"/>
                  <a:gd name="connsiteX33" fmla="*/ 1951345 w 1958258"/>
                  <a:gd name="connsiteY33" fmla="*/ 751143 h 1148856"/>
                  <a:gd name="connsiteX34" fmla="*/ 1954945 w 1958258"/>
                  <a:gd name="connsiteY34" fmla="*/ 905943 h 1148856"/>
                  <a:gd name="connsiteX35" fmla="*/ 1918945 w 1958258"/>
                  <a:gd name="connsiteY35" fmla="*/ 977943 h 1148856"/>
                  <a:gd name="connsiteX36" fmla="*/ 1893745 w 1958258"/>
                  <a:gd name="connsiteY36" fmla="*/ 1060743 h 1148856"/>
                  <a:gd name="connsiteX37" fmla="*/ 1882945 w 1958258"/>
                  <a:gd name="connsiteY37" fmla="*/ 1093143 h 1148856"/>
                  <a:gd name="connsiteX38" fmla="*/ 1803745 w 1958258"/>
                  <a:gd name="connsiteY38" fmla="*/ 1100343 h 1148856"/>
                  <a:gd name="connsiteX39" fmla="*/ 1699345 w 1958258"/>
                  <a:gd name="connsiteY39" fmla="*/ 1136343 h 1148856"/>
                  <a:gd name="connsiteX40" fmla="*/ 1666945 w 1958258"/>
                  <a:gd name="connsiteY40" fmla="*/ 1147143 h 1148856"/>
                  <a:gd name="connsiteX41" fmla="*/ 1652545 w 1958258"/>
                  <a:gd name="connsiteY41" fmla="*/ 1103943 h 1148856"/>
                  <a:gd name="connsiteX42" fmla="*/ 1692145 w 1958258"/>
                  <a:gd name="connsiteY42" fmla="*/ 1021143 h 1148856"/>
                  <a:gd name="connsiteX43" fmla="*/ 1749745 w 1958258"/>
                  <a:gd name="connsiteY43" fmla="*/ 934743 h 1148856"/>
                  <a:gd name="connsiteX44" fmla="*/ 1753345 w 1958258"/>
                  <a:gd name="connsiteY44" fmla="*/ 866343 h 1148856"/>
                  <a:gd name="connsiteX45" fmla="*/ 1710145 w 1958258"/>
                  <a:gd name="connsiteY45" fmla="*/ 801543 h 1148856"/>
                  <a:gd name="connsiteX46" fmla="*/ 1630945 w 1958258"/>
                  <a:gd name="connsiteY46" fmla="*/ 790743 h 1148856"/>
                  <a:gd name="connsiteX47" fmla="*/ 1558945 w 1958258"/>
                  <a:gd name="connsiteY47" fmla="*/ 815943 h 1148856"/>
                  <a:gd name="connsiteX48" fmla="*/ 1494145 w 1958258"/>
                  <a:gd name="connsiteY48" fmla="*/ 848343 h 1148856"/>
                  <a:gd name="connsiteX49" fmla="*/ 1443745 w 1958258"/>
                  <a:gd name="connsiteY49" fmla="*/ 869943 h 1148856"/>
                  <a:gd name="connsiteX50" fmla="*/ 1371745 w 1958258"/>
                  <a:gd name="connsiteY50" fmla="*/ 898743 h 1148856"/>
                  <a:gd name="connsiteX51" fmla="*/ 1180945 w 1958258"/>
                  <a:gd name="connsiteY51" fmla="*/ 967143 h 1148856"/>
                  <a:gd name="connsiteX52" fmla="*/ 997345 w 1958258"/>
                  <a:gd name="connsiteY52" fmla="*/ 1031943 h 1148856"/>
                  <a:gd name="connsiteX53" fmla="*/ 882145 w 1958258"/>
                  <a:gd name="connsiteY53" fmla="*/ 1053543 h 1148856"/>
                  <a:gd name="connsiteX54" fmla="*/ 774145 w 1958258"/>
                  <a:gd name="connsiteY54" fmla="*/ 1064343 h 1148856"/>
                  <a:gd name="connsiteX55" fmla="*/ 687745 w 1958258"/>
                  <a:gd name="connsiteY55" fmla="*/ 1060743 h 1148856"/>
                  <a:gd name="connsiteX56" fmla="*/ 604945 w 1958258"/>
                  <a:gd name="connsiteY56" fmla="*/ 1049943 h 1148856"/>
                  <a:gd name="connsiteX57" fmla="*/ 511345 w 1958258"/>
                  <a:gd name="connsiteY57" fmla="*/ 1028343 h 1148856"/>
                  <a:gd name="connsiteX58" fmla="*/ 414145 w 1958258"/>
                  <a:gd name="connsiteY58" fmla="*/ 995943 h 1148856"/>
                  <a:gd name="connsiteX59" fmla="*/ 298945 w 1958258"/>
                  <a:gd name="connsiteY59" fmla="*/ 949143 h 1148856"/>
                  <a:gd name="connsiteX60" fmla="*/ 180145 w 1958258"/>
                  <a:gd name="connsiteY60" fmla="*/ 877143 h 1148856"/>
                  <a:gd name="connsiteX61" fmla="*/ 90145 w 1958258"/>
                  <a:gd name="connsiteY61" fmla="*/ 769143 h 1148856"/>
                  <a:gd name="connsiteX62" fmla="*/ 46945 w 1958258"/>
                  <a:gd name="connsiteY62" fmla="*/ 682743 h 1148856"/>
                  <a:gd name="connsiteX63" fmla="*/ 14545 w 1958258"/>
                  <a:gd name="connsiteY63" fmla="*/ 531543 h 1148856"/>
                  <a:gd name="connsiteX64" fmla="*/ 145 w 1958258"/>
                  <a:gd name="connsiteY64" fmla="*/ 405543 h 1148856"/>
                  <a:gd name="connsiteX65" fmla="*/ 7345 w 1958258"/>
                  <a:gd name="connsiteY65" fmla="*/ 308343 h 1148856"/>
                  <a:gd name="connsiteX66" fmla="*/ 10945 w 1958258"/>
                  <a:gd name="connsiteY66" fmla="*/ 239943 h 1148856"/>
                  <a:gd name="connsiteX67" fmla="*/ 25345 w 1958258"/>
                  <a:gd name="connsiteY67" fmla="*/ 207543 h 1148856"/>
                  <a:gd name="connsiteX68" fmla="*/ 79345 w 1958258"/>
                  <a:gd name="connsiteY68" fmla="*/ 135543 h 1148856"/>
                  <a:gd name="connsiteX69" fmla="*/ 176545 w 1958258"/>
                  <a:gd name="connsiteY69" fmla="*/ 77943 h 1148856"/>
                  <a:gd name="connsiteX70" fmla="*/ 302545 w 1958258"/>
                  <a:gd name="connsiteY70" fmla="*/ 27543 h 1148856"/>
                  <a:gd name="connsiteX71" fmla="*/ 385345 w 1958258"/>
                  <a:gd name="connsiteY71" fmla="*/ 2343 h 1148856"/>
                  <a:gd name="connsiteX0" fmla="*/ 388344 w 1961257"/>
                  <a:gd name="connsiteY0" fmla="*/ 2343 h 1148856"/>
                  <a:gd name="connsiteX1" fmla="*/ 384744 w 1961257"/>
                  <a:gd name="connsiteY1" fmla="*/ 85143 h 1148856"/>
                  <a:gd name="connsiteX2" fmla="*/ 391944 w 1961257"/>
                  <a:gd name="connsiteY2" fmla="*/ 135543 h 1148856"/>
                  <a:gd name="connsiteX3" fmla="*/ 409944 w 1961257"/>
                  <a:gd name="connsiteY3" fmla="*/ 196743 h 1148856"/>
                  <a:gd name="connsiteX4" fmla="*/ 442344 w 1961257"/>
                  <a:gd name="connsiteY4" fmla="*/ 243543 h 1148856"/>
                  <a:gd name="connsiteX5" fmla="*/ 463944 w 1961257"/>
                  <a:gd name="connsiteY5" fmla="*/ 279543 h 1148856"/>
                  <a:gd name="connsiteX6" fmla="*/ 492744 w 1961257"/>
                  <a:gd name="connsiteY6" fmla="*/ 311943 h 1148856"/>
                  <a:gd name="connsiteX7" fmla="*/ 499944 w 1961257"/>
                  <a:gd name="connsiteY7" fmla="*/ 311943 h 1148856"/>
                  <a:gd name="connsiteX8" fmla="*/ 420744 w 1961257"/>
                  <a:gd name="connsiteY8" fmla="*/ 311943 h 1148856"/>
                  <a:gd name="connsiteX9" fmla="*/ 363144 w 1961257"/>
                  <a:gd name="connsiteY9" fmla="*/ 301143 h 1148856"/>
                  <a:gd name="connsiteX10" fmla="*/ 265944 w 1961257"/>
                  <a:gd name="connsiteY10" fmla="*/ 308343 h 1148856"/>
                  <a:gd name="connsiteX11" fmla="*/ 201144 w 1961257"/>
                  <a:gd name="connsiteY11" fmla="*/ 362343 h 1148856"/>
                  <a:gd name="connsiteX12" fmla="*/ 186744 w 1961257"/>
                  <a:gd name="connsiteY12" fmla="*/ 437943 h 1148856"/>
                  <a:gd name="connsiteX13" fmla="*/ 197544 w 1961257"/>
                  <a:gd name="connsiteY13" fmla="*/ 527943 h 1148856"/>
                  <a:gd name="connsiteX14" fmla="*/ 219144 w 1961257"/>
                  <a:gd name="connsiteY14" fmla="*/ 607143 h 1148856"/>
                  <a:gd name="connsiteX15" fmla="*/ 251544 w 1961257"/>
                  <a:gd name="connsiteY15" fmla="*/ 700743 h 1148856"/>
                  <a:gd name="connsiteX16" fmla="*/ 289244 w 1961257"/>
                  <a:gd name="connsiteY16" fmla="*/ 749868 h 1148856"/>
                  <a:gd name="connsiteX17" fmla="*/ 348744 w 1961257"/>
                  <a:gd name="connsiteY17" fmla="*/ 779943 h 1148856"/>
                  <a:gd name="connsiteX18" fmla="*/ 413544 w 1961257"/>
                  <a:gd name="connsiteY18" fmla="*/ 801543 h 1148856"/>
                  <a:gd name="connsiteX19" fmla="*/ 471144 w 1961257"/>
                  <a:gd name="connsiteY19" fmla="*/ 819543 h 1148856"/>
                  <a:gd name="connsiteX20" fmla="*/ 546744 w 1961257"/>
                  <a:gd name="connsiteY20" fmla="*/ 841143 h 1148856"/>
                  <a:gd name="connsiteX21" fmla="*/ 629544 w 1961257"/>
                  <a:gd name="connsiteY21" fmla="*/ 848343 h 1148856"/>
                  <a:gd name="connsiteX22" fmla="*/ 712344 w 1961257"/>
                  <a:gd name="connsiteY22" fmla="*/ 855543 h 1148856"/>
                  <a:gd name="connsiteX23" fmla="*/ 838344 w 1961257"/>
                  <a:gd name="connsiteY23" fmla="*/ 855543 h 1148856"/>
                  <a:gd name="connsiteX24" fmla="*/ 985944 w 1961257"/>
                  <a:gd name="connsiteY24" fmla="*/ 826743 h 1148856"/>
                  <a:gd name="connsiteX25" fmla="*/ 1108344 w 1961257"/>
                  <a:gd name="connsiteY25" fmla="*/ 787143 h 1148856"/>
                  <a:gd name="connsiteX26" fmla="*/ 1266744 w 1961257"/>
                  <a:gd name="connsiteY26" fmla="*/ 736743 h 1148856"/>
                  <a:gd name="connsiteX27" fmla="*/ 1425144 w 1961257"/>
                  <a:gd name="connsiteY27" fmla="*/ 657543 h 1148856"/>
                  <a:gd name="connsiteX28" fmla="*/ 1525944 w 1961257"/>
                  <a:gd name="connsiteY28" fmla="*/ 617943 h 1148856"/>
                  <a:gd name="connsiteX29" fmla="*/ 1615944 w 1961257"/>
                  <a:gd name="connsiteY29" fmla="*/ 585543 h 1148856"/>
                  <a:gd name="connsiteX30" fmla="*/ 1720344 w 1961257"/>
                  <a:gd name="connsiteY30" fmla="*/ 578343 h 1148856"/>
                  <a:gd name="connsiteX31" fmla="*/ 1839144 w 1961257"/>
                  <a:gd name="connsiteY31" fmla="*/ 592743 h 1148856"/>
                  <a:gd name="connsiteX32" fmla="*/ 1911144 w 1961257"/>
                  <a:gd name="connsiteY32" fmla="*/ 657543 h 1148856"/>
                  <a:gd name="connsiteX33" fmla="*/ 1954344 w 1961257"/>
                  <a:gd name="connsiteY33" fmla="*/ 751143 h 1148856"/>
                  <a:gd name="connsiteX34" fmla="*/ 1957944 w 1961257"/>
                  <a:gd name="connsiteY34" fmla="*/ 905943 h 1148856"/>
                  <a:gd name="connsiteX35" fmla="*/ 1921944 w 1961257"/>
                  <a:gd name="connsiteY35" fmla="*/ 977943 h 1148856"/>
                  <a:gd name="connsiteX36" fmla="*/ 1896744 w 1961257"/>
                  <a:gd name="connsiteY36" fmla="*/ 1060743 h 1148856"/>
                  <a:gd name="connsiteX37" fmla="*/ 1885944 w 1961257"/>
                  <a:gd name="connsiteY37" fmla="*/ 1093143 h 1148856"/>
                  <a:gd name="connsiteX38" fmla="*/ 1806744 w 1961257"/>
                  <a:gd name="connsiteY38" fmla="*/ 1100343 h 1148856"/>
                  <a:gd name="connsiteX39" fmla="*/ 1702344 w 1961257"/>
                  <a:gd name="connsiteY39" fmla="*/ 1136343 h 1148856"/>
                  <a:gd name="connsiteX40" fmla="*/ 1669944 w 1961257"/>
                  <a:gd name="connsiteY40" fmla="*/ 1147143 h 1148856"/>
                  <a:gd name="connsiteX41" fmla="*/ 1655544 w 1961257"/>
                  <a:gd name="connsiteY41" fmla="*/ 1103943 h 1148856"/>
                  <a:gd name="connsiteX42" fmla="*/ 1695144 w 1961257"/>
                  <a:gd name="connsiteY42" fmla="*/ 1021143 h 1148856"/>
                  <a:gd name="connsiteX43" fmla="*/ 1752744 w 1961257"/>
                  <a:gd name="connsiteY43" fmla="*/ 934743 h 1148856"/>
                  <a:gd name="connsiteX44" fmla="*/ 1756344 w 1961257"/>
                  <a:gd name="connsiteY44" fmla="*/ 866343 h 1148856"/>
                  <a:gd name="connsiteX45" fmla="*/ 1713144 w 1961257"/>
                  <a:gd name="connsiteY45" fmla="*/ 801543 h 1148856"/>
                  <a:gd name="connsiteX46" fmla="*/ 1633944 w 1961257"/>
                  <a:gd name="connsiteY46" fmla="*/ 790743 h 1148856"/>
                  <a:gd name="connsiteX47" fmla="*/ 1561944 w 1961257"/>
                  <a:gd name="connsiteY47" fmla="*/ 815943 h 1148856"/>
                  <a:gd name="connsiteX48" fmla="*/ 1497144 w 1961257"/>
                  <a:gd name="connsiteY48" fmla="*/ 848343 h 1148856"/>
                  <a:gd name="connsiteX49" fmla="*/ 1446744 w 1961257"/>
                  <a:gd name="connsiteY49" fmla="*/ 869943 h 1148856"/>
                  <a:gd name="connsiteX50" fmla="*/ 1374744 w 1961257"/>
                  <a:gd name="connsiteY50" fmla="*/ 898743 h 1148856"/>
                  <a:gd name="connsiteX51" fmla="*/ 1183944 w 1961257"/>
                  <a:gd name="connsiteY51" fmla="*/ 967143 h 1148856"/>
                  <a:gd name="connsiteX52" fmla="*/ 1000344 w 1961257"/>
                  <a:gd name="connsiteY52" fmla="*/ 1031943 h 1148856"/>
                  <a:gd name="connsiteX53" fmla="*/ 885144 w 1961257"/>
                  <a:gd name="connsiteY53" fmla="*/ 1053543 h 1148856"/>
                  <a:gd name="connsiteX54" fmla="*/ 777144 w 1961257"/>
                  <a:gd name="connsiteY54" fmla="*/ 1064343 h 1148856"/>
                  <a:gd name="connsiteX55" fmla="*/ 690744 w 1961257"/>
                  <a:gd name="connsiteY55" fmla="*/ 1060743 h 1148856"/>
                  <a:gd name="connsiteX56" fmla="*/ 607944 w 1961257"/>
                  <a:gd name="connsiteY56" fmla="*/ 1049943 h 1148856"/>
                  <a:gd name="connsiteX57" fmla="*/ 514344 w 1961257"/>
                  <a:gd name="connsiteY57" fmla="*/ 1028343 h 1148856"/>
                  <a:gd name="connsiteX58" fmla="*/ 417144 w 1961257"/>
                  <a:gd name="connsiteY58" fmla="*/ 995943 h 1148856"/>
                  <a:gd name="connsiteX59" fmla="*/ 301944 w 1961257"/>
                  <a:gd name="connsiteY59" fmla="*/ 949143 h 1148856"/>
                  <a:gd name="connsiteX60" fmla="*/ 183144 w 1961257"/>
                  <a:gd name="connsiteY60" fmla="*/ 877143 h 1148856"/>
                  <a:gd name="connsiteX61" fmla="*/ 93144 w 1961257"/>
                  <a:gd name="connsiteY61" fmla="*/ 769143 h 1148856"/>
                  <a:gd name="connsiteX62" fmla="*/ 49944 w 1961257"/>
                  <a:gd name="connsiteY62" fmla="*/ 682743 h 1148856"/>
                  <a:gd name="connsiteX63" fmla="*/ 17544 w 1961257"/>
                  <a:gd name="connsiteY63" fmla="*/ 531543 h 1148856"/>
                  <a:gd name="connsiteX64" fmla="*/ 3144 w 1961257"/>
                  <a:gd name="connsiteY64" fmla="*/ 405543 h 1148856"/>
                  <a:gd name="connsiteX65" fmla="*/ 819 w 1961257"/>
                  <a:gd name="connsiteY65" fmla="*/ 324218 h 1148856"/>
                  <a:gd name="connsiteX66" fmla="*/ 13944 w 1961257"/>
                  <a:gd name="connsiteY66" fmla="*/ 239943 h 1148856"/>
                  <a:gd name="connsiteX67" fmla="*/ 28344 w 1961257"/>
                  <a:gd name="connsiteY67" fmla="*/ 207543 h 1148856"/>
                  <a:gd name="connsiteX68" fmla="*/ 82344 w 1961257"/>
                  <a:gd name="connsiteY68" fmla="*/ 135543 h 1148856"/>
                  <a:gd name="connsiteX69" fmla="*/ 179544 w 1961257"/>
                  <a:gd name="connsiteY69" fmla="*/ 77943 h 1148856"/>
                  <a:gd name="connsiteX70" fmla="*/ 305544 w 1961257"/>
                  <a:gd name="connsiteY70" fmla="*/ 27543 h 1148856"/>
                  <a:gd name="connsiteX71" fmla="*/ 388344 w 1961257"/>
                  <a:gd name="connsiteY71" fmla="*/ 2343 h 1148856"/>
                  <a:gd name="connsiteX0" fmla="*/ 388344 w 1961257"/>
                  <a:gd name="connsiteY0" fmla="*/ 2343 h 1148856"/>
                  <a:gd name="connsiteX1" fmla="*/ 384744 w 1961257"/>
                  <a:gd name="connsiteY1" fmla="*/ 85143 h 1148856"/>
                  <a:gd name="connsiteX2" fmla="*/ 391944 w 1961257"/>
                  <a:gd name="connsiteY2" fmla="*/ 135543 h 1148856"/>
                  <a:gd name="connsiteX3" fmla="*/ 409944 w 1961257"/>
                  <a:gd name="connsiteY3" fmla="*/ 196743 h 1148856"/>
                  <a:gd name="connsiteX4" fmla="*/ 442344 w 1961257"/>
                  <a:gd name="connsiteY4" fmla="*/ 243543 h 1148856"/>
                  <a:gd name="connsiteX5" fmla="*/ 463944 w 1961257"/>
                  <a:gd name="connsiteY5" fmla="*/ 279543 h 1148856"/>
                  <a:gd name="connsiteX6" fmla="*/ 492744 w 1961257"/>
                  <a:gd name="connsiteY6" fmla="*/ 311943 h 1148856"/>
                  <a:gd name="connsiteX7" fmla="*/ 499944 w 1961257"/>
                  <a:gd name="connsiteY7" fmla="*/ 311943 h 1148856"/>
                  <a:gd name="connsiteX8" fmla="*/ 420744 w 1961257"/>
                  <a:gd name="connsiteY8" fmla="*/ 311943 h 1148856"/>
                  <a:gd name="connsiteX9" fmla="*/ 363144 w 1961257"/>
                  <a:gd name="connsiteY9" fmla="*/ 301143 h 1148856"/>
                  <a:gd name="connsiteX10" fmla="*/ 265944 w 1961257"/>
                  <a:gd name="connsiteY10" fmla="*/ 308343 h 1148856"/>
                  <a:gd name="connsiteX11" fmla="*/ 201144 w 1961257"/>
                  <a:gd name="connsiteY11" fmla="*/ 362343 h 1148856"/>
                  <a:gd name="connsiteX12" fmla="*/ 186744 w 1961257"/>
                  <a:gd name="connsiteY12" fmla="*/ 437943 h 1148856"/>
                  <a:gd name="connsiteX13" fmla="*/ 197544 w 1961257"/>
                  <a:gd name="connsiteY13" fmla="*/ 527943 h 1148856"/>
                  <a:gd name="connsiteX14" fmla="*/ 197879 w 1961257"/>
                  <a:gd name="connsiteY14" fmla="*/ 656762 h 1148856"/>
                  <a:gd name="connsiteX15" fmla="*/ 251544 w 1961257"/>
                  <a:gd name="connsiteY15" fmla="*/ 700743 h 1148856"/>
                  <a:gd name="connsiteX16" fmla="*/ 289244 w 1961257"/>
                  <a:gd name="connsiteY16" fmla="*/ 749868 h 1148856"/>
                  <a:gd name="connsiteX17" fmla="*/ 348744 w 1961257"/>
                  <a:gd name="connsiteY17" fmla="*/ 779943 h 1148856"/>
                  <a:gd name="connsiteX18" fmla="*/ 413544 w 1961257"/>
                  <a:gd name="connsiteY18" fmla="*/ 801543 h 1148856"/>
                  <a:gd name="connsiteX19" fmla="*/ 471144 w 1961257"/>
                  <a:gd name="connsiteY19" fmla="*/ 819543 h 1148856"/>
                  <a:gd name="connsiteX20" fmla="*/ 546744 w 1961257"/>
                  <a:gd name="connsiteY20" fmla="*/ 841143 h 1148856"/>
                  <a:gd name="connsiteX21" fmla="*/ 629544 w 1961257"/>
                  <a:gd name="connsiteY21" fmla="*/ 848343 h 1148856"/>
                  <a:gd name="connsiteX22" fmla="*/ 712344 w 1961257"/>
                  <a:gd name="connsiteY22" fmla="*/ 855543 h 1148856"/>
                  <a:gd name="connsiteX23" fmla="*/ 838344 w 1961257"/>
                  <a:gd name="connsiteY23" fmla="*/ 855543 h 1148856"/>
                  <a:gd name="connsiteX24" fmla="*/ 985944 w 1961257"/>
                  <a:gd name="connsiteY24" fmla="*/ 826743 h 1148856"/>
                  <a:gd name="connsiteX25" fmla="*/ 1108344 w 1961257"/>
                  <a:gd name="connsiteY25" fmla="*/ 787143 h 1148856"/>
                  <a:gd name="connsiteX26" fmla="*/ 1266744 w 1961257"/>
                  <a:gd name="connsiteY26" fmla="*/ 736743 h 1148856"/>
                  <a:gd name="connsiteX27" fmla="*/ 1425144 w 1961257"/>
                  <a:gd name="connsiteY27" fmla="*/ 657543 h 1148856"/>
                  <a:gd name="connsiteX28" fmla="*/ 1525944 w 1961257"/>
                  <a:gd name="connsiteY28" fmla="*/ 617943 h 1148856"/>
                  <a:gd name="connsiteX29" fmla="*/ 1615944 w 1961257"/>
                  <a:gd name="connsiteY29" fmla="*/ 585543 h 1148856"/>
                  <a:gd name="connsiteX30" fmla="*/ 1720344 w 1961257"/>
                  <a:gd name="connsiteY30" fmla="*/ 578343 h 1148856"/>
                  <a:gd name="connsiteX31" fmla="*/ 1839144 w 1961257"/>
                  <a:gd name="connsiteY31" fmla="*/ 592743 h 1148856"/>
                  <a:gd name="connsiteX32" fmla="*/ 1911144 w 1961257"/>
                  <a:gd name="connsiteY32" fmla="*/ 657543 h 1148856"/>
                  <a:gd name="connsiteX33" fmla="*/ 1954344 w 1961257"/>
                  <a:gd name="connsiteY33" fmla="*/ 751143 h 1148856"/>
                  <a:gd name="connsiteX34" fmla="*/ 1957944 w 1961257"/>
                  <a:gd name="connsiteY34" fmla="*/ 905943 h 1148856"/>
                  <a:gd name="connsiteX35" fmla="*/ 1921944 w 1961257"/>
                  <a:gd name="connsiteY35" fmla="*/ 977943 h 1148856"/>
                  <a:gd name="connsiteX36" fmla="*/ 1896744 w 1961257"/>
                  <a:gd name="connsiteY36" fmla="*/ 1060743 h 1148856"/>
                  <a:gd name="connsiteX37" fmla="*/ 1885944 w 1961257"/>
                  <a:gd name="connsiteY37" fmla="*/ 1093143 h 1148856"/>
                  <a:gd name="connsiteX38" fmla="*/ 1806744 w 1961257"/>
                  <a:gd name="connsiteY38" fmla="*/ 1100343 h 1148856"/>
                  <a:gd name="connsiteX39" fmla="*/ 1702344 w 1961257"/>
                  <a:gd name="connsiteY39" fmla="*/ 1136343 h 1148856"/>
                  <a:gd name="connsiteX40" fmla="*/ 1669944 w 1961257"/>
                  <a:gd name="connsiteY40" fmla="*/ 1147143 h 1148856"/>
                  <a:gd name="connsiteX41" fmla="*/ 1655544 w 1961257"/>
                  <a:gd name="connsiteY41" fmla="*/ 1103943 h 1148856"/>
                  <a:gd name="connsiteX42" fmla="*/ 1695144 w 1961257"/>
                  <a:gd name="connsiteY42" fmla="*/ 1021143 h 1148856"/>
                  <a:gd name="connsiteX43" fmla="*/ 1752744 w 1961257"/>
                  <a:gd name="connsiteY43" fmla="*/ 934743 h 1148856"/>
                  <a:gd name="connsiteX44" fmla="*/ 1756344 w 1961257"/>
                  <a:gd name="connsiteY44" fmla="*/ 866343 h 1148856"/>
                  <a:gd name="connsiteX45" fmla="*/ 1713144 w 1961257"/>
                  <a:gd name="connsiteY45" fmla="*/ 801543 h 1148856"/>
                  <a:gd name="connsiteX46" fmla="*/ 1633944 w 1961257"/>
                  <a:gd name="connsiteY46" fmla="*/ 790743 h 1148856"/>
                  <a:gd name="connsiteX47" fmla="*/ 1561944 w 1961257"/>
                  <a:gd name="connsiteY47" fmla="*/ 815943 h 1148856"/>
                  <a:gd name="connsiteX48" fmla="*/ 1497144 w 1961257"/>
                  <a:gd name="connsiteY48" fmla="*/ 848343 h 1148856"/>
                  <a:gd name="connsiteX49" fmla="*/ 1446744 w 1961257"/>
                  <a:gd name="connsiteY49" fmla="*/ 869943 h 1148856"/>
                  <a:gd name="connsiteX50" fmla="*/ 1374744 w 1961257"/>
                  <a:gd name="connsiteY50" fmla="*/ 898743 h 1148856"/>
                  <a:gd name="connsiteX51" fmla="*/ 1183944 w 1961257"/>
                  <a:gd name="connsiteY51" fmla="*/ 967143 h 1148856"/>
                  <a:gd name="connsiteX52" fmla="*/ 1000344 w 1961257"/>
                  <a:gd name="connsiteY52" fmla="*/ 1031943 h 1148856"/>
                  <a:gd name="connsiteX53" fmla="*/ 885144 w 1961257"/>
                  <a:gd name="connsiteY53" fmla="*/ 1053543 h 1148856"/>
                  <a:gd name="connsiteX54" fmla="*/ 777144 w 1961257"/>
                  <a:gd name="connsiteY54" fmla="*/ 1064343 h 1148856"/>
                  <a:gd name="connsiteX55" fmla="*/ 690744 w 1961257"/>
                  <a:gd name="connsiteY55" fmla="*/ 1060743 h 1148856"/>
                  <a:gd name="connsiteX56" fmla="*/ 607944 w 1961257"/>
                  <a:gd name="connsiteY56" fmla="*/ 1049943 h 1148856"/>
                  <a:gd name="connsiteX57" fmla="*/ 514344 w 1961257"/>
                  <a:gd name="connsiteY57" fmla="*/ 1028343 h 1148856"/>
                  <a:gd name="connsiteX58" fmla="*/ 417144 w 1961257"/>
                  <a:gd name="connsiteY58" fmla="*/ 995943 h 1148856"/>
                  <a:gd name="connsiteX59" fmla="*/ 301944 w 1961257"/>
                  <a:gd name="connsiteY59" fmla="*/ 949143 h 1148856"/>
                  <a:gd name="connsiteX60" fmla="*/ 183144 w 1961257"/>
                  <a:gd name="connsiteY60" fmla="*/ 877143 h 1148856"/>
                  <a:gd name="connsiteX61" fmla="*/ 93144 w 1961257"/>
                  <a:gd name="connsiteY61" fmla="*/ 769143 h 1148856"/>
                  <a:gd name="connsiteX62" fmla="*/ 49944 w 1961257"/>
                  <a:gd name="connsiteY62" fmla="*/ 682743 h 1148856"/>
                  <a:gd name="connsiteX63" fmla="*/ 17544 w 1961257"/>
                  <a:gd name="connsiteY63" fmla="*/ 531543 h 1148856"/>
                  <a:gd name="connsiteX64" fmla="*/ 3144 w 1961257"/>
                  <a:gd name="connsiteY64" fmla="*/ 405543 h 1148856"/>
                  <a:gd name="connsiteX65" fmla="*/ 819 w 1961257"/>
                  <a:gd name="connsiteY65" fmla="*/ 324218 h 1148856"/>
                  <a:gd name="connsiteX66" fmla="*/ 13944 w 1961257"/>
                  <a:gd name="connsiteY66" fmla="*/ 239943 h 1148856"/>
                  <a:gd name="connsiteX67" fmla="*/ 28344 w 1961257"/>
                  <a:gd name="connsiteY67" fmla="*/ 207543 h 1148856"/>
                  <a:gd name="connsiteX68" fmla="*/ 82344 w 1961257"/>
                  <a:gd name="connsiteY68" fmla="*/ 135543 h 1148856"/>
                  <a:gd name="connsiteX69" fmla="*/ 179544 w 1961257"/>
                  <a:gd name="connsiteY69" fmla="*/ 77943 h 1148856"/>
                  <a:gd name="connsiteX70" fmla="*/ 305544 w 1961257"/>
                  <a:gd name="connsiteY70" fmla="*/ 27543 h 1148856"/>
                  <a:gd name="connsiteX71" fmla="*/ 388344 w 1961257"/>
                  <a:gd name="connsiteY71" fmla="*/ 2343 h 1148856"/>
                  <a:gd name="connsiteX0" fmla="*/ 388344 w 1961257"/>
                  <a:gd name="connsiteY0" fmla="*/ 2343 h 1148856"/>
                  <a:gd name="connsiteX1" fmla="*/ 384744 w 1961257"/>
                  <a:gd name="connsiteY1" fmla="*/ 85143 h 1148856"/>
                  <a:gd name="connsiteX2" fmla="*/ 391944 w 1961257"/>
                  <a:gd name="connsiteY2" fmla="*/ 135543 h 1148856"/>
                  <a:gd name="connsiteX3" fmla="*/ 409944 w 1961257"/>
                  <a:gd name="connsiteY3" fmla="*/ 196743 h 1148856"/>
                  <a:gd name="connsiteX4" fmla="*/ 442344 w 1961257"/>
                  <a:gd name="connsiteY4" fmla="*/ 243543 h 1148856"/>
                  <a:gd name="connsiteX5" fmla="*/ 463944 w 1961257"/>
                  <a:gd name="connsiteY5" fmla="*/ 279543 h 1148856"/>
                  <a:gd name="connsiteX6" fmla="*/ 492744 w 1961257"/>
                  <a:gd name="connsiteY6" fmla="*/ 311943 h 1148856"/>
                  <a:gd name="connsiteX7" fmla="*/ 499944 w 1961257"/>
                  <a:gd name="connsiteY7" fmla="*/ 311943 h 1148856"/>
                  <a:gd name="connsiteX8" fmla="*/ 420744 w 1961257"/>
                  <a:gd name="connsiteY8" fmla="*/ 311943 h 1148856"/>
                  <a:gd name="connsiteX9" fmla="*/ 363144 w 1961257"/>
                  <a:gd name="connsiteY9" fmla="*/ 301143 h 1148856"/>
                  <a:gd name="connsiteX10" fmla="*/ 265944 w 1961257"/>
                  <a:gd name="connsiteY10" fmla="*/ 308343 h 1148856"/>
                  <a:gd name="connsiteX11" fmla="*/ 201144 w 1961257"/>
                  <a:gd name="connsiteY11" fmla="*/ 362343 h 1148856"/>
                  <a:gd name="connsiteX12" fmla="*/ 186744 w 1961257"/>
                  <a:gd name="connsiteY12" fmla="*/ 437943 h 1148856"/>
                  <a:gd name="connsiteX13" fmla="*/ 197544 w 1961257"/>
                  <a:gd name="connsiteY13" fmla="*/ 527943 h 1148856"/>
                  <a:gd name="connsiteX14" fmla="*/ 197879 w 1961257"/>
                  <a:gd name="connsiteY14" fmla="*/ 656762 h 1148856"/>
                  <a:gd name="connsiteX15" fmla="*/ 251544 w 1961257"/>
                  <a:gd name="connsiteY15" fmla="*/ 700743 h 1148856"/>
                  <a:gd name="connsiteX16" fmla="*/ 289244 w 1961257"/>
                  <a:gd name="connsiteY16" fmla="*/ 749868 h 1148856"/>
                  <a:gd name="connsiteX17" fmla="*/ 348744 w 1961257"/>
                  <a:gd name="connsiteY17" fmla="*/ 779943 h 1148856"/>
                  <a:gd name="connsiteX18" fmla="*/ 413544 w 1961257"/>
                  <a:gd name="connsiteY18" fmla="*/ 801543 h 1148856"/>
                  <a:gd name="connsiteX19" fmla="*/ 471144 w 1961257"/>
                  <a:gd name="connsiteY19" fmla="*/ 819543 h 1148856"/>
                  <a:gd name="connsiteX20" fmla="*/ 546744 w 1961257"/>
                  <a:gd name="connsiteY20" fmla="*/ 841143 h 1148856"/>
                  <a:gd name="connsiteX21" fmla="*/ 629544 w 1961257"/>
                  <a:gd name="connsiteY21" fmla="*/ 848343 h 1148856"/>
                  <a:gd name="connsiteX22" fmla="*/ 712344 w 1961257"/>
                  <a:gd name="connsiteY22" fmla="*/ 855543 h 1148856"/>
                  <a:gd name="connsiteX23" fmla="*/ 838344 w 1961257"/>
                  <a:gd name="connsiteY23" fmla="*/ 855543 h 1148856"/>
                  <a:gd name="connsiteX24" fmla="*/ 985944 w 1961257"/>
                  <a:gd name="connsiteY24" fmla="*/ 826743 h 1148856"/>
                  <a:gd name="connsiteX25" fmla="*/ 1108344 w 1961257"/>
                  <a:gd name="connsiteY25" fmla="*/ 787143 h 1148856"/>
                  <a:gd name="connsiteX26" fmla="*/ 1266744 w 1961257"/>
                  <a:gd name="connsiteY26" fmla="*/ 736743 h 1148856"/>
                  <a:gd name="connsiteX27" fmla="*/ 1425144 w 1961257"/>
                  <a:gd name="connsiteY27" fmla="*/ 657543 h 1148856"/>
                  <a:gd name="connsiteX28" fmla="*/ 1525944 w 1961257"/>
                  <a:gd name="connsiteY28" fmla="*/ 617943 h 1148856"/>
                  <a:gd name="connsiteX29" fmla="*/ 1615944 w 1961257"/>
                  <a:gd name="connsiteY29" fmla="*/ 585543 h 1148856"/>
                  <a:gd name="connsiteX30" fmla="*/ 1720344 w 1961257"/>
                  <a:gd name="connsiteY30" fmla="*/ 578343 h 1148856"/>
                  <a:gd name="connsiteX31" fmla="*/ 1839144 w 1961257"/>
                  <a:gd name="connsiteY31" fmla="*/ 592743 h 1148856"/>
                  <a:gd name="connsiteX32" fmla="*/ 1911144 w 1961257"/>
                  <a:gd name="connsiteY32" fmla="*/ 657543 h 1148856"/>
                  <a:gd name="connsiteX33" fmla="*/ 1954344 w 1961257"/>
                  <a:gd name="connsiteY33" fmla="*/ 751143 h 1148856"/>
                  <a:gd name="connsiteX34" fmla="*/ 1957944 w 1961257"/>
                  <a:gd name="connsiteY34" fmla="*/ 905943 h 1148856"/>
                  <a:gd name="connsiteX35" fmla="*/ 1921944 w 1961257"/>
                  <a:gd name="connsiteY35" fmla="*/ 977943 h 1148856"/>
                  <a:gd name="connsiteX36" fmla="*/ 1896744 w 1961257"/>
                  <a:gd name="connsiteY36" fmla="*/ 1060743 h 1148856"/>
                  <a:gd name="connsiteX37" fmla="*/ 1885944 w 1961257"/>
                  <a:gd name="connsiteY37" fmla="*/ 1093143 h 1148856"/>
                  <a:gd name="connsiteX38" fmla="*/ 1806744 w 1961257"/>
                  <a:gd name="connsiteY38" fmla="*/ 1100343 h 1148856"/>
                  <a:gd name="connsiteX39" fmla="*/ 1702344 w 1961257"/>
                  <a:gd name="connsiteY39" fmla="*/ 1136343 h 1148856"/>
                  <a:gd name="connsiteX40" fmla="*/ 1669944 w 1961257"/>
                  <a:gd name="connsiteY40" fmla="*/ 1147143 h 1148856"/>
                  <a:gd name="connsiteX41" fmla="*/ 1655544 w 1961257"/>
                  <a:gd name="connsiteY41" fmla="*/ 1103943 h 1148856"/>
                  <a:gd name="connsiteX42" fmla="*/ 1695144 w 1961257"/>
                  <a:gd name="connsiteY42" fmla="*/ 1021143 h 1148856"/>
                  <a:gd name="connsiteX43" fmla="*/ 1752744 w 1961257"/>
                  <a:gd name="connsiteY43" fmla="*/ 934743 h 1148856"/>
                  <a:gd name="connsiteX44" fmla="*/ 1756344 w 1961257"/>
                  <a:gd name="connsiteY44" fmla="*/ 866343 h 1148856"/>
                  <a:gd name="connsiteX45" fmla="*/ 1713144 w 1961257"/>
                  <a:gd name="connsiteY45" fmla="*/ 801543 h 1148856"/>
                  <a:gd name="connsiteX46" fmla="*/ 1633944 w 1961257"/>
                  <a:gd name="connsiteY46" fmla="*/ 790743 h 1148856"/>
                  <a:gd name="connsiteX47" fmla="*/ 1561944 w 1961257"/>
                  <a:gd name="connsiteY47" fmla="*/ 815943 h 1148856"/>
                  <a:gd name="connsiteX48" fmla="*/ 1497144 w 1961257"/>
                  <a:gd name="connsiteY48" fmla="*/ 848343 h 1148856"/>
                  <a:gd name="connsiteX49" fmla="*/ 1446744 w 1961257"/>
                  <a:gd name="connsiteY49" fmla="*/ 869943 h 1148856"/>
                  <a:gd name="connsiteX50" fmla="*/ 1374744 w 1961257"/>
                  <a:gd name="connsiteY50" fmla="*/ 898743 h 1148856"/>
                  <a:gd name="connsiteX51" fmla="*/ 1183944 w 1961257"/>
                  <a:gd name="connsiteY51" fmla="*/ 967143 h 1148856"/>
                  <a:gd name="connsiteX52" fmla="*/ 1000344 w 1961257"/>
                  <a:gd name="connsiteY52" fmla="*/ 1031943 h 1148856"/>
                  <a:gd name="connsiteX53" fmla="*/ 885144 w 1961257"/>
                  <a:gd name="connsiteY53" fmla="*/ 1053543 h 1148856"/>
                  <a:gd name="connsiteX54" fmla="*/ 777144 w 1961257"/>
                  <a:gd name="connsiteY54" fmla="*/ 1064343 h 1148856"/>
                  <a:gd name="connsiteX55" fmla="*/ 690744 w 1961257"/>
                  <a:gd name="connsiteY55" fmla="*/ 1060743 h 1148856"/>
                  <a:gd name="connsiteX56" fmla="*/ 607944 w 1961257"/>
                  <a:gd name="connsiteY56" fmla="*/ 1049943 h 1148856"/>
                  <a:gd name="connsiteX57" fmla="*/ 514344 w 1961257"/>
                  <a:gd name="connsiteY57" fmla="*/ 1028343 h 1148856"/>
                  <a:gd name="connsiteX58" fmla="*/ 417144 w 1961257"/>
                  <a:gd name="connsiteY58" fmla="*/ 995943 h 1148856"/>
                  <a:gd name="connsiteX59" fmla="*/ 301944 w 1961257"/>
                  <a:gd name="connsiteY59" fmla="*/ 949143 h 1148856"/>
                  <a:gd name="connsiteX60" fmla="*/ 183144 w 1961257"/>
                  <a:gd name="connsiteY60" fmla="*/ 877143 h 1148856"/>
                  <a:gd name="connsiteX61" fmla="*/ 93144 w 1961257"/>
                  <a:gd name="connsiteY61" fmla="*/ 769143 h 1148856"/>
                  <a:gd name="connsiteX62" fmla="*/ 14503 w 1961257"/>
                  <a:gd name="connsiteY62" fmla="*/ 696919 h 1148856"/>
                  <a:gd name="connsiteX63" fmla="*/ 17544 w 1961257"/>
                  <a:gd name="connsiteY63" fmla="*/ 531543 h 1148856"/>
                  <a:gd name="connsiteX64" fmla="*/ 3144 w 1961257"/>
                  <a:gd name="connsiteY64" fmla="*/ 405543 h 1148856"/>
                  <a:gd name="connsiteX65" fmla="*/ 819 w 1961257"/>
                  <a:gd name="connsiteY65" fmla="*/ 324218 h 1148856"/>
                  <a:gd name="connsiteX66" fmla="*/ 13944 w 1961257"/>
                  <a:gd name="connsiteY66" fmla="*/ 239943 h 1148856"/>
                  <a:gd name="connsiteX67" fmla="*/ 28344 w 1961257"/>
                  <a:gd name="connsiteY67" fmla="*/ 207543 h 1148856"/>
                  <a:gd name="connsiteX68" fmla="*/ 82344 w 1961257"/>
                  <a:gd name="connsiteY68" fmla="*/ 135543 h 1148856"/>
                  <a:gd name="connsiteX69" fmla="*/ 179544 w 1961257"/>
                  <a:gd name="connsiteY69" fmla="*/ 77943 h 1148856"/>
                  <a:gd name="connsiteX70" fmla="*/ 305544 w 1961257"/>
                  <a:gd name="connsiteY70" fmla="*/ 27543 h 1148856"/>
                  <a:gd name="connsiteX71" fmla="*/ 388344 w 1961257"/>
                  <a:gd name="connsiteY71" fmla="*/ 2343 h 1148856"/>
                  <a:gd name="connsiteX0" fmla="*/ 420500 w 1993413"/>
                  <a:gd name="connsiteY0" fmla="*/ 2343 h 1148856"/>
                  <a:gd name="connsiteX1" fmla="*/ 416900 w 1993413"/>
                  <a:gd name="connsiteY1" fmla="*/ 85143 h 1148856"/>
                  <a:gd name="connsiteX2" fmla="*/ 424100 w 1993413"/>
                  <a:gd name="connsiteY2" fmla="*/ 135543 h 1148856"/>
                  <a:gd name="connsiteX3" fmla="*/ 442100 w 1993413"/>
                  <a:gd name="connsiteY3" fmla="*/ 196743 h 1148856"/>
                  <a:gd name="connsiteX4" fmla="*/ 474500 w 1993413"/>
                  <a:gd name="connsiteY4" fmla="*/ 243543 h 1148856"/>
                  <a:gd name="connsiteX5" fmla="*/ 496100 w 1993413"/>
                  <a:gd name="connsiteY5" fmla="*/ 279543 h 1148856"/>
                  <a:gd name="connsiteX6" fmla="*/ 524900 w 1993413"/>
                  <a:gd name="connsiteY6" fmla="*/ 311943 h 1148856"/>
                  <a:gd name="connsiteX7" fmla="*/ 532100 w 1993413"/>
                  <a:gd name="connsiteY7" fmla="*/ 311943 h 1148856"/>
                  <a:gd name="connsiteX8" fmla="*/ 452900 w 1993413"/>
                  <a:gd name="connsiteY8" fmla="*/ 311943 h 1148856"/>
                  <a:gd name="connsiteX9" fmla="*/ 395300 w 1993413"/>
                  <a:gd name="connsiteY9" fmla="*/ 301143 h 1148856"/>
                  <a:gd name="connsiteX10" fmla="*/ 298100 w 1993413"/>
                  <a:gd name="connsiteY10" fmla="*/ 308343 h 1148856"/>
                  <a:gd name="connsiteX11" fmla="*/ 233300 w 1993413"/>
                  <a:gd name="connsiteY11" fmla="*/ 362343 h 1148856"/>
                  <a:gd name="connsiteX12" fmla="*/ 218900 w 1993413"/>
                  <a:gd name="connsiteY12" fmla="*/ 437943 h 1148856"/>
                  <a:gd name="connsiteX13" fmla="*/ 229700 w 1993413"/>
                  <a:gd name="connsiteY13" fmla="*/ 527943 h 1148856"/>
                  <a:gd name="connsiteX14" fmla="*/ 230035 w 1993413"/>
                  <a:gd name="connsiteY14" fmla="*/ 656762 h 1148856"/>
                  <a:gd name="connsiteX15" fmla="*/ 283700 w 1993413"/>
                  <a:gd name="connsiteY15" fmla="*/ 700743 h 1148856"/>
                  <a:gd name="connsiteX16" fmla="*/ 321400 w 1993413"/>
                  <a:gd name="connsiteY16" fmla="*/ 749868 h 1148856"/>
                  <a:gd name="connsiteX17" fmla="*/ 380900 w 1993413"/>
                  <a:gd name="connsiteY17" fmla="*/ 779943 h 1148856"/>
                  <a:gd name="connsiteX18" fmla="*/ 445700 w 1993413"/>
                  <a:gd name="connsiteY18" fmla="*/ 801543 h 1148856"/>
                  <a:gd name="connsiteX19" fmla="*/ 503300 w 1993413"/>
                  <a:gd name="connsiteY19" fmla="*/ 819543 h 1148856"/>
                  <a:gd name="connsiteX20" fmla="*/ 578900 w 1993413"/>
                  <a:gd name="connsiteY20" fmla="*/ 841143 h 1148856"/>
                  <a:gd name="connsiteX21" fmla="*/ 661700 w 1993413"/>
                  <a:gd name="connsiteY21" fmla="*/ 848343 h 1148856"/>
                  <a:gd name="connsiteX22" fmla="*/ 744500 w 1993413"/>
                  <a:gd name="connsiteY22" fmla="*/ 855543 h 1148856"/>
                  <a:gd name="connsiteX23" fmla="*/ 870500 w 1993413"/>
                  <a:gd name="connsiteY23" fmla="*/ 855543 h 1148856"/>
                  <a:gd name="connsiteX24" fmla="*/ 1018100 w 1993413"/>
                  <a:gd name="connsiteY24" fmla="*/ 826743 h 1148856"/>
                  <a:gd name="connsiteX25" fmla="*/ 1140500 w 1993413"/>
                  <a:gd name="connsiteY25" fmla="*/ 787143 h 1148856"/>
                  <a:gd name="connsiteX26" fmla="*/ 1298900 w 1993413"/>
                  <a:gd name="connsiteY26" fmla="*/ 736743 h 1148856"/>
                  <a:gd name="connsiteX27" fmla="*/ 1457300 w 1993413"/>
                  <a:gd name="connsiteY27" fmla="*/ 657543 h 1148856"/>
                  <a:gd name="connsiteX28" fmla="*/ 1558100 w 1993413"/>
                  <a:gd name="connsiteY28" fmla="*/ 617943 h 1148856"/>
                  <a:gd name="connsiteX29" fmla="*/ 1648100 w 1993413"/>
                  <a:gd name="connsiteY29" fmla="*/ 585543 h 1148856"/>
                  <a:gd name="connsiteX30" fmla="*/ 1752500 w 1993413"/>
                  <a:gd name="connsiteY30" fmla="*/ 578343 h 1148856"/>
                  <a:gd name="connsiteX31" fmla="*/ 1871300 w 1993413"/>
                  <a:gd name="connsiteY31" fmla="*/ 592743 h 1148856"/>
                  <a:gd name="connsiteX32" fmla="*/ 1943300 w 1993413"/>
                  <a:gd name="connsiteY32" fmla="*/ 657543 h 1148856"/>
                  <a:gd name="connsiteX33" fmla="*/ 1986500 w 1993413"/>
                  <a:gd name="connsiteY33" fmla="*/ 751143 h 1148856"/>
                  <a:gd name="connsiteX34" fmla="*/ 1990100 w 1993413"/>
                  <a:gd name="connsiteY34" fmla="*/ 905943 h 1148856"/>
                  <a:gd name="connsiteX35" fmla="*/ 1954100 w 1993413"/>
                  <a:gd name="connsiteY35" fmla="*/ 977943 h 1148856"/>
                  <a:gd name="connsiteX36" fmla="*/ 1928900 w 1993413"/>
                  <a:gd name="connsiteY36" fmla="*/ 1060743 h 1148856"/>
                  <a:gd name="connsiteX37" fmla="*/ 1918100 w 1993413"/>
                  <a:gd name="connsiteY37" fmla="*/ 1093143 h 1148856"/>
                  <a:gd name="connsiteX38" fmla="*/ 1838900 w 1993413"/>
                  <a:gd name="connsiteY38" fmla="*/ 1100343 h 1148856"/>
                  <a:gd name="connsiteX39" fmla="*/ 1734500 w 1993413"/>
                  <a:gd name="connsiteY39" fmla="*/ 1136343 h 1148856"/>
                  <a:gd name="connsiteX40" fmla="*/ 1702100 w 1993413"/>
                  <a:gd name="connsiteY40" fmla="*/ 1147143 h 1148856"/>
                  <a:gd name="connsiteX41" fmla="*/ 1687700 w 1993413"/>
                  <a:gd name="connsiteY41" fmla="*/ 1103943 h 1148856"/>
                  <a:gd name="connsiteX42" fmla="*/ 1727300 w 1993413"/>
                  <a:gd name="connsiteY42" fmla="*/ 1021143 h 1148856"/>
                  <a:gd name="connsiteX43" fmla="*/ 1784900 w 1993413"/>
                  <a:gd name="connsiteY43" fmla="*/ 934743 h 1148856"/>
                  <a:gd name="connsiteX44" fmla="*/ 1788500 w 1993413"/>
                  <a:gd name="connsiteY44" fmla="*/ 866343 h 1148856"/>
                  <a:gd name="connsiteX45" fmla="*/ 1745300 w 1993413"/>
                  <a:gd name="connsiteY45" fmla="*/ 801543 h 1148856"/>
                  <a:gd name="connsiteX46" fmla="*/ 1666100 w 1993413"/>
                  <a:gd name="connsiteY46" fmla="*/ 790743 h 1148856"/>
                  <a:gd name="connsiteX47" fmla="*/ 1594100 w 1993413"/>
                  <a:gd name="connsiteY47" fmla="*/ 815943 h 1148856"/>
                  <a:gd name="connsiteX48" fmla="*/ 1529300 w 1993413"/>
                  <a:gd name="connsiteY48" fmla="*/ 848343 h 1148856"/>
                  <a:gd name="connsiteX49" fmla="*/ 1478900 w 1993413"/>
                  <a:gd name="connsiteY49" fmla="*/ 869943 h 1148856"/>
                  <a:gd name="connsiteX50" fmla="*/ 1406900 w 1993413"/>
                  <a:gd name="connsiteY50" fmla="*/ 898743 h 1148856"/>
                  <a:gd name="connsiteX51" fmla="*/ 1216100 w 1993413"/>
                  <a:gd name="connsiteY51" fmla="*/ 967143 h 1148856"/>
                  <a:gd name="connsiteX52" fmla="*/ 1032500 w 1993413"/>
                  <a:gd name="connsiteY52" fmla="*/ 1031943 h 1148856"/>
                  <a:gd name="connsiteX53" fmla="*/ 917300 w 1993413"/>
                  <a:gd name="connsiteY53" fmla="*/ 1053543 h 1148856"/>
                  <a:gd name="connsiteX54" fmla="*/ 809300 w 1993413"/>
                  <a:gd name="connsiteY54" fmla="*/ 1064343 h 1148856"/>
                  <a:gd name="connsiteX55" fmla="*/ 722900 w 1993413"/>
                  <a:gd name="connsiteY55" fmla="*/ 1060743 h 1148856"/>
                  <a:gd name="connsiteX56" fmla="*/ 640100 w 1993413"/>
                  <a:gd name="connsiteY56" fmla="*/ 1049943 h 1148856"/>
                  <a:gd name="connsiteX57" fmla="*/ 546500 w 1993413"/>
                  <a:gd name="connsiteY57" fmla="*/ 1028343 h 1148856"/>
                  <a:gd name="connsiteX58" fmla="*/ 449300 w 1993413"/>
                  <a:gd name="connsiteY58" fmla="*/ 995943 h 1148856"/>
                  <a:gd name="connsiteX59" fmla="*/ 334100 w 1993413"/>
                  <a:gd name="connsiteY59" fmla="*/ 949143 h 1148856"/>
                  <a:gd name="connsiteX60" fmla="*/ 215300 w 1993413"/>
                  <a:gd name="connsiteY60" fmla="*/ 877143 h 1148856"/>
                  <a:gd name="connsiteX61" fmla="*/ 125300 w 1993413"/>
                  <a:gd name="connsiteY61" fmla="*/ 769143 h 1148856"/>
                  <a:gd name="connsiteX62" fmla="*/ 46659 w 1993413"/>
                  <a:gd name="connsiteY62" fmla="*/ 696919 h 1148856"/>
                  <a:gd name="connsiteX63" fmla="*/ 81 w 1993413"/>
                  <a:gd name="connsiteY63" fmla="*/ 545720 h 1148856"/>
                  <a:gd name="connsiteX64" fmla="*/ 35300 w 1993413"/>
                  <a:gd name="connsiteY64" fmla="*/ 405543 h 1148856"/>
                  <a:gd name="connsiteX65" fmla="*/ 32975 w 1993413"/>
                  <a:gd name="connsiteY65" fmla="*/ 324218 h 1148856"/>
                  <a:gd name="connsiteX66" fmla="*/ 46100 w 1993413"/>
                  <a:gd name="connsiteY66" fmla="*/ 239943 h 1148856"/>
                  <a:gd name="connsiteX67" fmla="*/ 60500 w 1993413"/>
                  <a:gd name="connsiteY67" fmla="*/ 207543 h 1148856"/>
                  <a:gd name="connsiteX68" fmla="*/ 114500 w 1993413"/>
                  <a:gd name="connsiteY68" fmla="*/ 135543 h 1148856"/>
                  <a:gd name="connsiteX69" fmla="*/ 211700 w 1993413"/>
                  <a:gd name="connsiteY69" fmla="*/ 77943 h 1148856"/>
                  <a:gd name="connsiteX70" fmla="*/ 337700 w 1993413"/>
                  <a:gd name="connsiteY70" fmla="*/ 27543 h 1148856"/>
                  <a:gd name="connsiteX71" fmla="*/ 420500 w 1993413"/>
                  <a:gd name="connsiteY71" fmla="*/ 2343 h 1148856"/>
                  <a:gd name="connsiteX0" fmla="*/ 436401 w 2009314"/>
                  <a:gd name="connsiteY0" fmla="*/ 2343 h 1148856"/>
                  <a:gd name="connsiteX1" fmla="*/ 432801 w 2009314"/>
                  <a:gd name="connsiteY1" fmla="*/ 85143 h 1148856"/>
                  <a:gd name="connsiteX2" fmla="*/ 440001 w 2009314"/>
                  <a:gd name="connsiteY2" fmla="*/ 135543 h 1148856"/>
                  <a:gd name="connsiteX3" fmla="*/ 458001 w 2009314"/>
                  <a:gd name="connsiteY3" fmla="*/ 196743 h 1148856"/>
                  <a:gd name="connsiteX4" fmla="*/ 490401 w 2009314"/>
                  <a:gd name="connsiteY4" fmla="*/ 243543 h 1148856"/>
                  <a:gd name="connsiteX5" fmla="*/ 512001 w 2009314"/>
                  <a:gd name="connsiteY5" fmla="*/ 279543 h 1148856"/>
                  <a:gd name="connsiteX6" fmla="*/ 540801 w 2009314"/>
                  <a:gd name="connsiteY6" fmla="*/ 311943 h 1148856"/>
                  <a:gd name="connsiteX7" fmla="*/ 548001 w 2009314"/>
                  <a:gd name="connsiteY7" fmla="*/ 311943 h 1148856"/>
                  <a:gd name="connsiteX8" fmla="*/ 468801 w 2009314"/>
                  <a:gd name="connsiteY8" fmla="*/ 311943 h 1148856"/>
                  <a:gd name="connsiteX9" fmla="*/ 411201 w 2009314"/>
                  <a:gd name="connsiteY9" fmla="*/ 301143 h 1148856"/>
                  <a:gd name="connsiteX10" fmla="*/ 314001 w 2009314"/>
                  <a:gd name="connsiteY10" fmla="*/ 308343 h 1148856"/>
                  <a:gd name="connsiteX11" fmla="*/ 249201 w 2009314"/>
                  <a:gd name="connsiteY11" fmla="*/ 362343 h 1148856"/>
                  <a:gd name="connsiteX12" fmla="*/ 234801 w 2009314"/>
                  <a:gd name="connsiteY12" fmla="*/ 437943 h 1148856"/>
                  <a:gd name="connsiteX13" fmla="*/ 245601 w 2009314"/>
                  <a:gd name="connsiteY13" fmla="*/ 527943 h 1148856"/>
                  <a:gd name="connsiteX14" fmla="*/ 245936 w 2009314"/>
                  <a:gd name="connsiteY14" fmla="*/ 656762 h 1148856"/>
                  <a:gd name="connsiteX15" fmla="*/ 299601 w 2009314"/>
                  <a:gd name="connsiteY15" fmla="*/ 700743 h 1148856"/>
                  <a:gd name="connsiteX16" fmla="*/ 337301 w 2009314"/>
                  <a:gd name="connsiteY16" fmla="*/ 749868 h 1148856"/>
                  <a:gd name="connsiteX17" fmla="*/ 396801 w 2009314"/>
                  <a:gd name="connsiteY17" fmla="*/ 779943 h 1148856"/>
                  <a:gd name="connsiteX18" fmla="*/ 461601 w 2009314"/>
                  <a:gd name="connsiteY18" fmla="*/ 801543 h 1148856"/>
                  <a:gd name="connsiteX19" fmla="*/ 519201 w 2009314"/>
                  <a:gd name="connsiteY19" fmla="*/ 819543 h 1148856"/>
                  <a:gd name="connsiteX20" fmla="*/ 594801 w 2009314"/>
                  <a:gd name="connsiteY20" fmla="*/ 841143 h 1148856"/>
                  <a:gd name="connsiteX21" fmla="*/ 677601 w 2009314"/>
                  <a:gd name="connsiteY21" fmla="*/ 848343 h 1148856"/>
                  <a:gd name="connsiteX22" fmla="*/ 760401 w 2009314"/>
                  <a:gd name="connsiteY22" fmla="*/ 855543 h 1148856"/>
                  <a:gd name="connsiteX23" fmla="*/ 886401 w 2009314"/>
                  <a:gd name="connsiteY23" fmla="*/ 855543 h 1148856"/>
                  <a:gd name="connsiteX24" fmla="*/ 1034001 w 2009314"/>
                  <a:gd name="connsiteY24" fmla="*/ 826743 h 1148856"/>
                  <a:gd name="connsiteX25" fmla="*/ 1156401 w 2009314"/>
                  <a:gd name="connsiteY25" fmla="*/ 787143 h 1148856"/>
                  <a:gd name="connsiteX26" fmla="*/ 1314801 w 2009314"/>
                  <a:gd name="connsiteY26" fmla="*/ 736743 h 1148856"/>
                  <a:gd name="connsiteX27" fmla="*/ 1473201 w 2009314"/>
                  <a:gd name="connsiteY27" fmla="*/ 657543 h 1148856"/>
                  <a:gd name="connsiteX28" fmla="*/ 1574001 w 2009314"/>
                  <a:gd name="connsiteY28" fmla="*/ 617943 h 1148856"/>
                  <a:gd name="connsiteX29" fmla="*/ 1664001 w 2009314"/>
                  <a:gd name="connsiteY29" fmla="*/ 585543 h 1148856"/>
                  <a:gd name="connsiteX30" fmla="*/ 1768401 w 2009314"/>
                  <a:gd name="connsiteY30" fmla="*/ 578343 h 1148856"/>
                  <a:gd name="connsiteX31" fmla="*/ 1887201 w 2009314"/>
                  <a:gd name="connsiteY31" fmla="*/ 592743 h 1148856"/>
                  <a:gd name="connsiteX32" fmla="*/ 1959201 w 2009314"/>
                  <a:gd name="connsiteY32" fmla="*/ 657543 h 1148856"/>
                  <a:gd name="connsiteX33" fmla="*/ 2002401 w 2009314"/>
                  <a:gd name="connsiteY33" fmla="*/ 751143 h 1148856"/>
                  <a:gd name="connsiteX34" fmla="*/ 2006001 w 2009314"/>
                  <a:gd name="connsiteY34" fmla="*/ 905943 h 1148856"/>
                  <a:gd name="connsiteX35" fmla="*/ 1970001 w 2009314"/>
                  <a:gd name="connsiteY35" fmla="*/ 977943 h 1148856"/>
                  <a:gd name="connsiteX36" fmla="*/ 1944801 w 2009314"/>
                  <a:gd name="connsiteY36" fmla="*/ 1060743 h 1148856"/>
                  <a:gd name="connsiteX37" fmla="*/ 1934001 w 2009314"/>
                  <a:gd name="connsiteY37" fmla="*/ 1093143 h 1148856"/>
                  <a:gd name="connsiteX38" fmla="*/ 1854801 w 2009314"/>
                  <a:gd name="connsiteY38" fmla="*/ 1100343 h 1148856"/>
                  <a:gd name="connsiteX39" fmla="*/ 1750401 w 2009314"/>
                  <a:gd name="connsiteY39" fmla="*/ 1136343 h 1148856"/>
                  <a:gd name="connsiteX40" fmla="*/ 1718001 w 2009314"/>
                  <a:gd name="connsiteY40" fmla="*/ 1147143 h 1148856"/>
                  <a:gd name="connsiteX41" fmla="*/ 1703601 w 2009314"/>
                  <a:gd name="connsiteY41" fmla="*/ 1103943 h 1148856"/>
                  <a:gd name="connsiteX42" fmla="*/ 1743201 w 2009314"/>
                  <a:gd name="connsiteY42" fmla="*/ 1021143 h 1148856"/>
                  <a:gd name="connsiteX43" fmla="*/ 1800801 w 2009314"/>
                  <a:gd name="connsiteY43" fmla="*/ 934743 h 1148856"/>
                  <a:gd name="connsiteX44" fmla="*/ 1804401 w 2009314"/>
                  <a:gd name="connsiteY44" fmla="*/ 866343 h 1148856"/>
                  <a:gd name="connsiteX45" fmla="*/ 1761201 w 2009314"/>
                  <a:gd name="connsiteY45" fmla="*/ 801543 h 1148856"/>
                  <a:gd name="connsiteX46" fmla="*/ 1682001 w 2009314"/>
                  <a:gd name="connsiteY46" fmla="*/ 790743 h 1148856"/>
                  <a:gd name="connsiteX47" fmla="*/ 1610001 w 2009314"/>
                  <a:gd name="connsiteY47" fmla="*/ 815943 h 1148856"/>
                  <a:gd name="connsiteX48" fmla="*/ 1545201 w 2009314"/>
                  <a:gd name="connsiteY48" fmla="*/ 848343 h 1148856"/>
                  <a:gd name="connsiteX49" fmla="*/ 1494801 w 2009314"/>
                  <a:gd name="connsiteY49" fmla="*/ 869943 h 1148856"/>
                  <a:gd name="connsiteX50" fmla="*/ 1422801 w 2009314"/>
                  <a:gd name="connsiteY50" fmla="*/ 898743 h 1148856"/>
                  <a:gd name="connsiteX51" fmla="*/ 1232001 w 2009314"/>
                  <a:gd name="connsiteY51" fmla="*/ 967143 h 1148856"/>
                  <a:gd name="connsiteX52" fmla="*/ 1048401 w 2009314"/>
                  <a:gd name="connsiteY52" fmla="*/ 1031943 h 1148856"/>
                  <a:gd name="connsiteX53" fmla="*/ 933201 w 2009314"/>
                  <a:gd name="connsiteY53" fmla="*/ 1053543 h 1148856"/>
                  <a:gd name="connsiteX54" fmla="*/ 825201 w 2009314"/>
                  <a:gd name="connsiteY54" fmla="*/ 1064343 h 1148856"/>
                  <a:gd name="connsiteX55" fmla="*/ 738801 w 2009314"/>
                  <a:gd name="connsiteY55" fmla="*/ 1060743 h 1148856"/>
                  <a:gd name="connsiteX56" fmla="*/ 656001 w 2009314"/>
                  <a:gd name="connsiteY56" fmla="*/ 1049943 h 1148856"/>
                  <a:gd name="connsiteX57" fmla="*/ 562401 w 2009314"/>
                  <a:gd name="connsiteY57" fmla="*/ 1028343 h 1148856"/>
                  <a:gd name="connsiteX58" fmla="*/ 465201 w 2009314"/>
                  <a:gd name="connsiteY58" fmla="*/ 995943 h 1148856"/>
                  <a:gd name="connsiteX59" fmla="*/ 350001 w 2009314"/>
                  <a:gd name="connsiteY59" fmla="*/ 949143 h 1148856"/>
                  <a:gd name="connsiteX60" fmla="*/ 231201 w 2009314"/>
                  <a:gd name="connsiteY60" fmla="*/ 877143 h 1148856"/>
                  <a:gd name="connsiteX61" fmla="*/ 141201 w 2009314"/>
                  <a:gd name="connsiteY61" fmla="*/ 769143 h 1148856"/>
                  <a:gd name="connsiteX62" fmla="*/ 62560 w 2009314"/>
                  <a:gd name="connsiteY62" fmla="*/ 696919 h 1148856"/>
                  <a:gd name="connsiteX63" fmla="*/ 15982 w 2009314"/>
                  <a:gd name="connsiteY63" fmla="*/ 545720 h 1148856"/>
                  <a:gd name="connsiteX64" fmla="*/ 1583 w 2009314"/>
                  <a:gd name="connsiteY64" fmla="*/ 384278 h 1148856"/>
                  <a:gd name="connsiteX65" fmla="*/ 48876 w 2009314"/>
                  <a:gd name="connsiteY65" fmla="*/ 324218 h 1148856"/>
                  <a:gd name="connsiteX66" fmla="*/ 62001 w 2009314"/>
                  <a:gd name="connsiteY66" fmla="*/ 239943 h 1148856"/>
                  <a:gd name="connsiteX67" fmla="*/ 76401 w 2009314"/>
                  <a:gd name="connsiteY67" fmla="*/ 207543 h 1148856"/>
                  <a:gd name="connsiteX68" fmla="*/ 130401 w 2009314"/>
                  <a:gd name="connsiteY68" fmla="*/ 135543 h 1148856"/>
                  <a:gd name="connsiteX69" fmla="*/ 227601 w 2009314"/>
                  <a:gd name="connsiteY69" fmla="*/ 77943 h 1148856"/>
                  <a:gd name="connsiteX70" fmla="*/ 353601 w 2009314"/>
                  <a:gd name="connsiteY70" fmla="*/ 27543 h 1148856"/>
                  <a:gd name="connsiteX71" fmla="*/ 436401 w 2009314"/>
                  <a:gd name="connsiteY71" fmla="*/ 2343 h 1148856"/>
                  <a:gd name="connsiteX0" fmla="*/ 434868 w 2007781"/>
                  <a:gd name="connsiteY0" fmla="*/ 2343 h 1148856"/>
                  <a:gd name="connsiteX1" fmla="*/ 431268 w 2007781"/>
                  <a:gd name="connsiteY1" fmla="*/ 85143 h 1148856"/>
                  <a:gd name="connsiteX2" fmla="*/ 438468 w 2007781"/>
                  <a:gd name="connsiteY2" fmla="*/ 135543 h 1148856"/>
                  <a:gd name="connsiteX3" fmla="*/ 456468 w 2007781"/>
                  <a:gd name="connsiteY3" fmla="*/ 196743 h 1148856"/>
                  <a:gd name="connsiteX4" fmla="*/ 488868 w 2007781"/>
                  <a:gd name="connsiteY4" fmla="*/ 243543 h 1148856"/>
                  <a:gd name="connsiteX5" fmla="*/ 510468 w 2007781"/>
                  <a:gd name="connsiteY5" fmla="*/ 279543 h 1148856"/>
                  <a:gd name="connsiteX6" fmla="*/ 539268 w 2007781"/>
                  <a:gd name="connsiteY6" fmla="*/ 311943 h 1148856"/>
                  <a:gd name="connsiteX7" fmla="*/ 546468 w 2007781"/>
                  <a:gd name="connsiteY7" fmla="*/ 311943 h 1148856"/>
                  <a:gd name="connsiteX8" fmla="*/ 467268 w 2007781"/>
                  <a:gd name="connsiteY8" fmla="*/ 311943 h 1148856"/>
                  <a:gd name="connsiteX9" fmla="*/ 409668 w 2007781"/>
                  <a:gd name="connsiteY9" fmla="*/ 301143 h 1148856"/>
                  <a:gd name="connsiteX10" fmla="*/ 312468 w 2007781"/>
                  <a:gd name="connsiteY10" fmla="*/ 308343 h 1148856"/>
                  <a:gd name="connsiteX11" fmla="*/ 247668 w 2007781"/>
                  <a:gd name="connsiteY11" fmla="*/ 362343 h 1148856"/>
                  <a:gd name="connsiteX12" fmla="*/ 233268 w 2007781"/>
                  <a:gd name="connsiteY12" fmla="*/ 437943 h 1148856"/>
                  <a:gd name="connsiteX13" fmla="*/ 244068 w 2007781"/>
                  <a:gd name="connsiteY13" fmla="*/ 527943 h 1148856"/>
                  <a:gd name="connsiteX14" fmla="*/ 244403 w 2007781"/>
                  <a:gd name="connsiteY14" fmla="*/ 656762 h 1148856"/>
                  <a:gd name="connsiteX15" fmla="*/ 298068 w 2007781"/>
                  <a:gd name="connsiteY15" fmla="*/ 700743 h 1148856"/>
                  <a:gd name="connsiteX16" fmla="*/ 335768 w 2007781"/>
                  <a:gd name="connsiteY16" fmla="*/ 749868 h 1148856"/>
                  <a:gd name="connsiteX17" fmla="*/ 395268 w 2007781"/>
                  <a:gd name="connsiteY17" fmla="*/ 779943 h 1148856"/>
                  <a:gd name="connsiteX18" fmla="*/ 460068 w 2007781"/>
                  <a:gd name="connsiteY18" fmla="*/ 801543 h 1148856"/>
                  <a:gd name="connsiteX19" fmla="*/ 517668 w 2007781"/>
                  <a:gd name="connsiteY19" fmla="*/ 819543 h 1148856"/>
                  <a:gd name="connsiteX20" fmla="*/ 593268 w 2007781"/>
                  <a:gd name="connsiteY20" fmla="*/ 841143 h 1148856"/>
                  <a:gd name="connsiteX21" fmla="*/ 676068 w 2007781"/>
                  <a:gd name="connsiteY21" fmla="*/ 848343 h 1148856"/>
                  <a:gd name="connsiteX22" fmla="*/ 758868 w 2007781"/>
                  <a:gd name="connsiteY22" fmla="*/ 855543 h 1148856"/>
                  <a:gd name="connsiteX23" fmla="*/ 884868 w 2007781"/>
                  <a:gd name="connsiteY23" fmla="*/ 855543 h 1148856"/>
                  <a:gd name="connsiteX24" fmla="*/ 1032468 w 2007781"/>
                  <a:gd name="connsiteY24" fmla="*/ 826743 h 1148856"/>
                  <a:gd name="connsiteX25" fmla="*/ 1154868 w 2007781"/>
                  <a:gd name="connsiteY25" fmla="*/ 787143 h 1148856"/>
                  <a:gd name="connsiteX26" fmla="*/ 1313268 w 2007781"/>
                  <a:gd name="connsiteY26" fmla="*/ 736743 h 1148856"/>
                  <a:gd name="connsiteX27" fmla="*/ 1471668 w 2007781"/>
                  <a:gd name="connsiteY27" fmla="*/ 657543 h 1148856"/>
                  <a:gd name="connsiteX28" fmla="*/ 1572468 w 2007781"/>
                  <a:gd name="connsiteY28" fmla="*/ 617943 h 1148856"/>
                  <a:gd name="connsiteX29" fmla="*/ 1662468 w 2007781"/>
                  <a:gd name="connsiteY29" fmla="*/ 585543 h 1148856"/>
                  <a:gd name="connsiteX30" fmla="*/ 1766868 w 2007781"/>
                  <a:gd name="connsiteY30" fmla="*/ 578343 h 1148856"/>
                  <a:gd name="connsiteX31" fmla="*/ 1885668 w 2007781"/>
                  <a:gd name="connsiteY31" fmla="*/ 592743 h 1148856"/>
                  <a:gd name="connsiteX32" fmla="*/ 1957668 w 2007781"/>
                  <a:gd name="connsiteY32" fmla="*/ 657543 h 1148856"/>
                  <a:gd name="connsiteX33" fmla="*/ 2000868 w 2007781"/>
                  <a:gd name="connsiteY33" fmla="*/ 751143 h 1148856"/>
                  <a:gd name="connsiteX34" fmla="*/ 2004468 w 2007781"/>
                  <a:gd name="connsiteY34" fmla="*/ 905943 h 1148856"/>
                  <a:gd name="connsiteX35" fmla="*/ 1968468 w 2007781"/>
                  <a:gd name="connsiteY35" fmla="*/ 977943 h 1148856"/>
                  <a:gd name="connsiteX36" fmla="*/ 1943268 w 2007781"/>
                  <a:gd name="connsiteY36" fmla="*/ 1060743 h 1148856"/>
                  <a:gd name="connsiteX37" fmla="*/ 1932468 w 2007781"/>
                  <a:gd name="connsiteY37" fmla="*/ 1093143 h 1148856"/>
                  <a:gd name="connsiteX38" fmla="*/ 1853268 w 2007781"/>
                  <a:gd name="connsiteY38" fmla="*/ 1100343 h 1148856"/>
                  <a:gd name="connsiteX39" fmla="*/ 1748868 w 2007781"/>
                  <a:gd name="connsiteY39" fmla="*/ 1136343 h 1148856"/>
                  <a:gd name="connsiteX40" fmla="*/ 1716468 w 2007781"/>
                  <a:gd name="connsiteY40" fmla="*/ 1147143 h 1148856"/>
                  <a:gd name="connsiteX41" fmla="*/ 1702068 w 2007781"/>
                  <a:gd name="connsiteY41" fmla="*/ 1103943 h 1148856"/>
                  <a:gd name="connsiteX42" fmla="*/ 1741668 w 2007781"/>
                  <a:gd name="connsiteY42" fmla="*/ 1021143 h 1148856"/>
                  <a:gd name="connsiteX43" fmla="*/ 1799268 w 2007781"/>
                  <a:gd name="connsiteY43" fmla="*/ 934743 h 1148856"/>
                  <a:gd name="connsiteX44" fmla="*/ 1802868 w 2007781"/>
                  <a:gd name="connsiteY44" fmla="*/ 866343 h 1148856"/>
                  <a:gd name="connsiteX45" fmla="*/ 1759668 w 2007781"/>
                  <a:gd name="connsiteY45" fmla="*/ 801543 h 1148856"/>
                  <a:gd name="connsiteX46" fmla="*/ 1680468 w 2007781"/>
                  <a:gd name="connsiteY46" fmla="*/ 790743 h 1148856"/>
                  <a:gd name="connsiteX47" fmla="*/ 1608468 w 2007781"/>
                  <a:gd name="connsiteY47" fmla="*/ 815943 h 1148856"/>
                  <a:gd name="connsiteX48" fmla="*/ 1543668 w 2007781"/>
                  <a:gd name="connsiteY48" fmla="*/ 848343 h 1148856"/>
                  <a:gd name="connsiteX49" fmla="*/ 1493268 w 2007781"/>
                  <a:gd name="connsiteY49" fmla="*/ 869943 h 1148856"/>
                  <a:gd name="connsiteX50" fmla="*/ 1421268 w 2007781"/>
                  <a:gd name="connsiteY50" fmla="*/ 898743 h 1148856"/>
                  <a:gd name="connsiteX51" fmla="*/ 1230468 w 2007781"/>
                  <a:gd name="connsiteY51" fmla="*/ 967143 h 1148856"/>
                  <a:gd name="connsiteX52" fmla="*/ 1046868 w 2007781"/>
                  <a:gd name="connsiteY52" fmla="*/ 1031943 h 1148856"/>
                  <a:gd name="connsiteX53" fmla="*/ 931668 w 2007781"/>
                  <a:gd name="connsiteY53" fmla="*/ 1053543 h 1148856"/>
                  <a:gd name="connsiteX54" fmla="*/ 823668 w 2007781"/>
                  <a:gd name="connsiteY54" fmla="*/ 1064343 h 1148856"/>
                  <a:gd name="connsiteX55" fmla="*/ 737268 w 2007781"/>
                  <a:gd name="connsiteY55" fmla="*/ 1060743 h 1148856"/>
                  <a:gd name="connsiteX56" fmla="*/ 654468 w 2007781"/>
                  <a:gd name="connsiteY56" fmla="*/ 1049943 h 1148856"/>
                  <a:gd name="connsiteX57" fmla="*/ 560868 w 2007781"/>
                  <a:gd name="connsiteY57" fmla="*/ 1028343 h 1148856"/>
                  <a:gd name="connsiteX58" fmla="*/ 463668 w 2007781"/>
                  <a:gd name="connsiteY58" fmla="*/ 995943 h 1148856"/>
                  <a:gd name="connsiteX59" fmla="*/ 348468 w 2007781"/>
                  <a:gd name="connsiteY59" fmla="*/ 949143 h 1148856"/>
                  <a:gd name="connsiteX60" fmla="*/ 229668 w 2007781"/>
                  <a:gd name="connsiteY60" fmla="*/ 877143 h 1148856"/>
                  <a:gd name="connsiteX61" fmla="*/ 139668 w 2007781"/>
                  <a:gd name="connsiteY61" fmla="*/ 769143 h 1148856"/>
                  <a:gd name="connsiteX62" fmla="*/ 61027 w 2007781"/>
                  <a:gd name="connsiteY62" fmla="*/ 696919 h 1148856"/>
                  <a:gd name="connsiteX63" fmla="*/ 14449 w 2007781"/>
                  <a:gd name="connsiteY63" fmla="*/ 545720 h 1148856"/>
                  <a:gd name="connsiteX64" fmla="*/ 50 w 2007781"/>
                  <a:gd name="connsiteY64" fmla="*/ 384278 h 1148856"/>
                  <a:gd name="connsiteX65" fmla="*/ 11901 w 2007781"/>
                  <a:gd name="connsiteY65" fmla="*/ 267511 h 1148856"/>
                  <a:gd name="connsiteX66" fmla="*/ 60468 w 2007781"/>
                  <a:gd name="connsiteY66" fmla="*/ 239943 h 1148856"/>
                  <a:gd name="connsiteX67" fmla="*/ 74868 w 2007781"/>
                  <a:gd name="connsiteY67" fmla="*/ 207543 h 1148856"/>
                  <a:gd name="connsiteX68" fmla="*/ 128868 w 2007781"/>
                  <a:gd name="connsiteY68" fmla="*/ 135543 h 1148856"/>
                  <a:gd name="connsiteX69" fmla="*/ 226068 w 2007781"/>
                  <a:gd name="connsiteY69" fmla="*/ 77943 h 1148856"/>
                  <a:gd name="connsiteX70" fmla="*/ 352068 w 2007781"/>
                  <a:gd name="connsiteY70" fmla="*/ 27543 h 1148856"/>
                  <a:gd name="connsiteX71" fmla="*/ 434868 w 2007781"/>
                  <a:gd name="connsiteY71" fmla="*/ 2343 h 1148856"/>
                  <a:gd name="connsiteX0" fmla="*/ 434868 w 2007781"/>
                  <a:gd name="connsiteY0" fmla="*/ 2343 h 1148856"/>
                  <a:gd name="connsiteX1" fmla="*/ 431268 w 2007781"/>
                  <a:gd name="connsiteY1" fmla="*/ 85143 h 1148856"/>
                  <a:gd name="connsiteX2" fmla="*/ 438468 w 2007781"/>
                  <a:gd name="connsiteY2" fmla="*/ 135543 h 1148856"/>
                  <a:gd name="connsiteX3" fmla="*/ 456468 w 2007781"/>
                  <a:gd name="connsiteY3" fmla="*/ 196743 h 1148856"/>
                  <a:gd name="connsiteX4" fmla="*/ 488868 w 2007781"/>
                  <a:gd name="connsiteY4" fmla="*/ 243543 h 1148856"/>
                  <a:gd name="connsiteX5" fmla="*/ 510468 w 2007781"/>
                  <a:gd name="connsiteY5" fmla="*/ 279543 h 1148856"/>
                  <a:gd name="connsiteX6" fmla="*/ 539268 w 2007781"/>
                  <a:gd name="connsiteY6" fmla="*/ 311943 h 1148856"/>
                  <a:gd name="connsiteX7" fmla="*/ 546468 w 2007781"/>
                  <a:gd name="connsiteY7" fmla="*/ 311943 h 1148856"/>
                  <a:gd name="connsiteX8" fmla="*/ 467268 w 2007781"/>
                  <a:gd name="connsiteY8" fmla="*/ 311943 h 1148856"/>
                  <a:gd name="connsiteX9" fmla="*/ 409668 w 2007781"/>
                  <a:gd name="connsiteY9" fmla="*/ 301143 h 1148856"/>
                  <a:gd name="connsiteX10" fmla="*/ 312468 w 2007781"/>
                  <a:gd name="connsiteY10" fmla="*/ 308343 h 1148856"/>
                  <a:gd name="connsiteX11" fmla="*/ 247668 w 2007781"/>
                  <a:gd name="connsiteY11" fmla="*/ 362343 h 1148856"/>
                  <a:gd name="connsiteX12" fmla="*/ 233268 w 2007781"/>
                  <a:gd name="connsiteY12" fmla="*/ 437943 h 1148856"/>
                  <a:gd name="connsiteX13" fmla="*/ 244068 w 2007781"/>
                  <a:gd name="connsiteY13" fmla="*/ 527943 h 1148856"/>
                  <a:gd name="connsiteX14" fmla="*/ 244403 w 2007781"/>
                  <a:gd name="connsiteY14" fmla="*/ 656762 h 1148856"/>
                  <a:gd name="connsiteX15" fmla="*/ 298068 w 2007781"/>
                  <a:gd name="connsiteY15" fmla="*/ 700743 h 1148856"/>
                  <a:gd name="connsiteX16" fmla="*/ 335768 w 2007781"/>
                  <a:gd name="connsiteY16" fmla="*/ 749868 h 1148856"/>
                  <a:gd name="connsiteX17" fmla="*/ 395268 w 2007781"/>
                  <a:gd name="connsiteY17" fmla="*/ 779943 h 1148856"/>
                  <a:gd name="connsiteX18" fmla="*/ 460068 w 2007781"/>
                  <a:gd name="connsiteY18" fmla="*/ 801543 h 1148856"/>
                  <a:gd name="connsiteX19" fmla="*/ 517668 w 2007781"/>
                  <a:gd name="connsiteY19" fmla="*/ 819543 h 1148856"/>
                  <a:gd name="connsiteX20" fmla="*/ 593268 w 2007781"/>
                  <a:gd name="connsiteY20" fmla="*/ 841143 h 1148856"/>
                  <a:gd name="connsiteX21" fmla="*/ 676068 w 2007781"/>
                  <a:gd name="connsiteY21" fmla="*/ 848343 h 1148856"/>
                  <a:gd name="connsiteX22" fmla="*/ 758868 w 2007781"/>
                  <a:gd name="connsiteY22" fmla="*/ 855543 h 1148856"/>
                  <a:gd name="connsiteX23" fmla="*/ 884868 w 2007781"/>
                  <a:gd name="connsiteY23" fmla="*/ 855543 h 1148856"/>
                  <a:gd name="connsiteX24" fmla="*/ 1032468 w 2007781"/>
                  <a:gd name="connsiteY24" fmla="*/ 826743 h 1148856"/>
                  <a:gd name="connsiteX25" fmla="*/ 1154868 w 2007781"/>
                  <a:gd name="connsiteY25" fmla="*/ 787143 h 1148856"/>
                  <a:gd name="connsiteX26" fmla="*/ 1313268 w 2007781"/>
                  <a:gd name="connsiteY26" fmla="*/ 736743 h 1148856"/>
                  <a:gd name="connsiteX27" fmla="*/ 1471668 w 2007781"/>
                  <a:gd name="connsiteY27" fmla="*/ 657543 h 1148856"/>
                  <a:gd name="connsiteX28" fmla="*/ 1572468 w 2007781"/>
                  <a:gd name="connsiteY28" fmla="*/ 617943 h 1148856"/>
                  <a:gd name="connsiteX29" fmla="*/ 1662468 w 2007781"/>
                  <a:gd name="connsiteY29" fmla="*/ 585543 h 1148856"/>
                  <a:gd name="connsiteX30" fmla="*/ 1766868 w 2007781"/>
                  <a:gd name="connsiteY30" fmla="*/ 578343 h 1148856"/>
                  <a:gd name="connsiteX31" fmla="*/ 1885668 w 2007781"/>
                  <a:gd name="connsiteY31" fmla="*/ 592743 h 1148856"/>
                  <a:gd name="connsiteX32" fmla="*/ 1957668 w 2007781"/>
                  <a:gd name="connsiteY32" fmla="*/ 657543 h 1148856"/>
                  <a:gd name="connsiteX33" fmla="*/ 2000868 w 2007781"/>
                  <a:gd name="connsiteY33" fmla="*/ 751143 h 1148856"/>
                  <a:gd name="connsiteX34" fmla="*/ 2004468 w 2007781"/>
                  <a:gd name="connsiteY34" fmla="*/ 905943 h 1148856"/>
                  <a:gd name="connsiteX35" fmla="*/ 1968468 w 2007781"/>
                  <a:gd name="connsiteY35" fmla="*/ 977943 h 1148856"/>
                  <a:gd name="connsiteX36" fmla="*/ 1943268 w 2007781"/>
                  <a:gd name="connsiteY36" fmla="*/ 1060743 h 1148856"/>
                  <a:gd name="connsiteX37" fmla="*/ 1932468 w 2007781"/>
                  <a:gd name="connsiteY37" fmla="*/ 1093143 h 1148856"/>
                  <a:gd name="connsiteX38" fmla="*/ 1853268 w 2007781"/>
                  <a:gd name="connsiteY38" fmla="*/ 1100343 h 1148856"/>
                  <a:gd name="connsiteX39" fmla="*/ 1748868 w 2007781"/>
                  <a:gd name="connsiteY39" fmla="*/ 1136343 h 1148856"/>
                  <a:gd name="connsiteX40" fmla="*/ 1716468 w 2007781"/>
                  <a:gd name="connsiteY40" fmla="*/ 1147143 h 1148856"/>
                  <a:gd name="connsiteX41" fmla="*/ 1702068 w 2007781"/>
                  <a:gd name="connsiteY41" fmla="*/ 1103943 h 1148856"/>
                  <a:gd name="connsiteX42" fmla="*/ 1741668 w 2007781"/>
                  <a:gd name="connsiteY42" fmla="*/ 1021143 h 1148856"/>
                  <a:gd name="connsiteX43" fmla="*/ 1799268 w 2007781"/>
                  <a:gd name="connsiteY43" fmla="*/ 934743 h 1148856"/>
                  <a:gd name="connsiteX44" fmla="*/ 1802868 w 2007781"/>
                  <a:gd name="connsiteY44" fmla="*/ 866343 h 1148856"/>
                  <a:gd name="connsiteX45" fmla="*/ 1759668 w 2007781"/>
                  <a:gd name="connsiteY45" fmla="*/ 801543 h 1148856"/>
                  <a:gd name="connsiteX46" fmla="*/ 1680468 w 2007781"/>
                  <a:gd name="connsiteY46" fmla="*/ 790743 h 1148856"/>
                  <a:gd name="connsiteX47" fmla="*/ 1608468 w 2007781"/>
                  <a:gd name="connsiteY47" fmla="*/ 815943 h 1148856"/>
                  <a:gd name="connsiteX48" fmla="*/ 1543668 w 2007781"/>
                  <a:gd name="connsiteY48" fmla="*/ 848343 h 1148856"/>
                  <a:gd name="connsiteX49" fmla="*/ 1493268 w 2007781"/>
                  <a:gd name="connsiteY49" fmla="*/ 869943 h 1148856"/>
                  <a:gd name="connsiteX50" fmla="*/ 1421268 w 2007781"/>
                  <a:gd name="connsiteY50" fmla="*/ 898743 h 1148856"/>
                  <a:gd name="connsiteX51" fmla="*/ 1230468 w 2007781"/>
                  <a:gd name="connsiteY51" fmla="*/ 967143 h 1148856"/>
                  <a:gd name="connsiteX52" fmla="*/ 1046868 w 2007781"/>
                  <a:gd name="connsiteY52" fmla="*/ 1031943 h 1148856"/>
                  <a:gd name="connsiteX53" fmla="*/ 931668 w 2007781"/>
                  <a:gd name="connsiteY53" fmla="*/ 1053543 h 1148856"/>
                  <a:gd name="connsiteX54" fmla="*/ 823668 w 2007781"/>
                  <a:gd name="connsiteY54" fmla="*/ 1064343 h 1148856"/>
                  <a:gd name="connsiteX55" fmla="*/ 737268 w 2007781"/>
                  <a:gd name="connsiteY55" fmla="*/ 1060743 h 1148856"/>
                  <a:gd name="connsiteX56" fmla="*/ 654468 w 2007781"/>
                  <a:gd name="connsiteY56" fmla="*/ 1049943 h 1148856"/>
                  <a:gd name="connsiteX57" fmla="*/ 560868 w 2007781"/>
                  <a:gd name="connsiteY57" fmla="*/ 1028343 h 1148856"/>
                  <a:gd name="connsiteX58" fmla="*/ 463668 w 2007781"/>
                  <a:gd name="connsiteY58" fmla="*/ 995943 h 1148856"/>
                  <a:gd name="connsiteX59" fmla="*/ 348468 w 2007781"/>
                  <a:gd name="connsiteY59" fmla="*/ 949143 h 1148856"/>
                  <a:gd name="connsiteX60" fmla="*/ 229668 w 2007781"/>
                  <a:gd name="connsiteY60" fmla="*/ 877143 h 1148856"/>
                  <a:gd name="connsiteX61" fmla="*/ 139668 w 2007781"/>
                  <a:gd name="connsiteY61" fmla="*/ 769143 h 1148856"/>
                  <a:gd name="connsiteX62" fmla="*/ 61027 w 2007781"/>
                  <a:gd name="connsiteY62" fmla="*/ 696919 h 1148856"/>
                  <a:gd name="connsiteX63" fmla="*/ 14449 w 2007781"/>
                  <a:gd name="connsiteY63" fmla="*/ 545720 h 1148856"/>
                  <a:gd name="connsiteX64" fmla="*/ 50 w 2007781"/>
                  <a:gd name="connsiteY64" fmla="*/ 384278 h 1148856"/>
                  <a:gd name="connsiteX65" fmla="*/ 11901 w 2007781"/>
                  <a:gd name="connsiteY65" fmla="*/ 267511 h 1148856"/>
                  <a:gd name="connsiteX66" fmla="*/ 60468 w 2007781"/>
                  <a:gd name="connsiteY66" fmla="*/ 239943 h 1148856"/>
                  <a:gd name="connsiteX67" fmla="*/ 53603 w 2007781"/>
                  <a:gd name="connsiteY67" fmla="*/ 172101 h 1148856"/>
                  <a:gd name="connsiteX68" fmla="*/ 128868 w 2007781"/>
                  <a:gd name="connsiteY68" fmla="*/ 135543 h 1148856"/>
                  <a:gd name="connsiteX69" fmla="*/ 226068 w 2007781"/>
                  <a:gd name="connsiteY69" fmla="*/ 77943 h 1148856"/>
                  <a:gd name="connsiteX70" fmla="*/ 352068 w 2007781"/>
                  <a:gd name="connsiteY70" fmla="*/ 27543 h 1148856"/>
                  <a:gd name="connsiteX71" fmla="*/ 434868 w 2007781"/>
                  <a:gd name="connsiteY71" fmla="*/ 2343 h 1148856"/>
                  <a:gd name="connsiteX0" fmla="*/ 434868 w 2007781"/>
                  <a:gd name="connsiteY0" fmla="*/ 2343 h 1148856"/>
                  <a:gd name="connsiteX1" fmla="*/ 431268 w 2007781"/>
                  <a:gd name="connsiteY1" fmla="*/ 85143 h 1148856"/>
                  <a:gd name="connsiteX2" fmla="*/ 438468 w 2007781"/>
                  <a:gd name="connsiteY2" fmla="*/ 135543 h 1148856"/>
                  <a:gd name="connsiteX3" fmla="*/ 456468 w 2007781"/>
                  <a:gd name="connsiteY3" fmla="*/ 196743 h 1148856"/>
                  <a:gd name="connsiteX4" fmla="*/ 488868 w 2007781"/>
                  <a:gd name="connsiteY4" fmla="*/ 243543 h 1148856"/>
                  <a:gd name="connsiteX5" fmla="*/ 510468 w 2007781"/>
                  <a:gd name="connsiteY5" fmla="*/ 279543 h 1148856"/>
                  <a:gd name="connsiteX6" fmla="*/ 539268 w 2007781"/>
                  <a:gd name="connsiteY6" fmla="*/ 311943 h 1148856"/>
                  <a:gd name="connsiteX7" fmla="*/ 546468 w 2007781"/>
                  <a:gd name="connsiteY7" fmla="*/ 311943 h 1148856"/>
                  <a:gd name="connsiteX8" fmla="*/ 467268 w 2007781"/>
                  <a:gd name="connsiteY8" fmla="*/ 311943 h 1148856"/>
                  <a:gd name="connsiteX9" fmla="*/ 409668 w 2007781"/>
                  <a:gd name="connsiteY9" fmla="*/ 301143 h 1148856"/>
                  <a:gd name="connsiteX10" fmla="*/ 312468 w 2007781"/>
                  <a:gd name="connsiteY10" fmla="*/ 308343 h 1148856"/>
                  <a:gd name="connsiteX11" fmla="*/ 247668 w 2007781"/>
                  <a:gd name="connsiteY11" fmla="*/ 362343 h 1148856"/>
                  <a:gd name="connsiteX12" fmla="*/ 233268 w 2007781"/>
                  <a:gd name="connsiteY12" fmla="*/ 437943 h 1148856"/>
                  <a:gd name="connsiteX13" fmla="*/ 244068 w 2007781"/>
                  <a:gd name="connsiteY13" fmla="*/ 527943 h 1148856"/>
                  <a:gd name="connsiteX14" fmla="*/ 244403 w 2007781"/>
                  <a:gd name="connsiteY14" fmla="*/ 656762 h 1148856"/>
                  <a:gd name="connsiteX15" fmla="*/ 298068 w 2007781"/>
                  <a:gd name="connsiteY15" fmla="*/ 700743 h 1148856"/>
                  <a:gd name="connsiteX16" fmla="*/ 335768 w 2007781"/>
                  <a:gd name="connsiteY16" fmla="*/ 749868 h 1148856"/>
                  <a:gd name="connsiteX17" fmla="*/ 395268 w 2007781"/>
                  <a:gd name="connsiteY17" fmla="*/ 779943 h 1148856"/>
                  <a:gd name="connsiteX18" fmla="*/ 460068 w 2007781"/>
                  <a:gd name="connsiteY18" fmla="*/ 801543 h 1148856"/>
                  <a:gd name="connsiteX19" fmla="*/ 517668 w 2007781"/>
                  <a:gd name="connsiteY19" fmla="*/ 819543 h 1148856"/>
                  <a:gd name="connsiteX20" fmla="*/ 593268 w 2007781"/>
                  <a:gd name="connsiteY20" fmla="*/ 841143 h 1148856"/>
                  <a:gd name="connsiteX21" fmla="*/ 676068 w 2007781"/>
                  <a:gd name="connsiteY21" fmla="*/ 848343 h 1148856"/>
                  <a:gd name="connsiteX22" fmla="*/ 758868 w 2007781"/>
                  <a:gd name="connsiteY22" fmla="*/ 855543 h 1148856"/>
                  <a:gd name="connsiteX23" fmla="*/ 884868 w 2007781"/>
                  <a:gd name="connsiteY23" fmla="*/ 855543 h 1148856"/>
                  <a:gd name="connsiteX24" fmla="*/ 1032468 w 2007781"/>
                  <a:gd name="connsiteY24" fmla="*/ 826743 h 1148856"/>
                  <a:gd name="connsiteX25" fmla="*/ 1154868 w 2007781"/>
                  <a:gd name="connsiteY25" fmla="*/ 787143 h 1148856"/>
                  <a:gd name="connsiteX26" fmla="*/ 1313268 w 2007781"/>
                  <a:gd name="connsiteY26" fmla="*/ 736743 h 1148856"/>
                  <a:gd name="connsiteX27" fmla="*/ 1471668 w 2007781"/>
                  <a:gd name="connsiteY27" fmla="*/ 657543 h 1148856"/>
                  <a:gd name="connsiteX28" fmla="*/ 1572468 w 2007781"/>
                  <a:gd name="connsiteY28" fmla="*/ 617943 h 1148856"/>
                  <a:gd name="connsiteX29" fmla="*/ 1662468 w 2007781"/>
                  <a:gd name="connsiteY29" fmla="*/ 585543 h 1148856"/>
                  <a:gd name="connsiteX30" fmla="*/ 1766868 w 2007781"/>
                  <a:gd name="connsiteY30" fmla="*/ 578343 h 1148856"/>
                  <a:gd name="connsiteX31" fmla="*/ 1885668 w 2007781"/>
                  <a:gd name="connsiteY31" fmla="*/ 592743 h 1148856"/>
                  <a:gd name="connsiteX32" fmla="*/ 1957668 w 2007781"/>
                  <a:gd name="connsiteY32" fmla="*/ 657543 h 1148856"/>
                  <a:gd name="connsiteX33" fmla="*/ 2000868 w 2007781"/>
                  <a:gd name="connsiteY33" fmla="*/ 751143 h 1148856"/>
                  <a:gd name="connsiteX34" fmla="*/ 2004468 w 2007781"/>
                  <a:gd name="connsiteY34" fmla="*/ 905943 h 1148856"/>
                  <a:gd name="connsiteX35" fmla="*/ 1968468 w 2007781"/>
                  <a:gd name="connsiteY35" fmla="*/ 977943 h 1148856"/>
                  <a:gd name="connsiteX36" fmla="*/ 1943268 w 2007781"/>
                  <a:gd name="connsiteY36" fmla="*/ 1060743 h 1148856"/>
                  <a:gd name="connsiteX37" fmla="*/ 1932468 w 2007781"/>
                  <a:gd name="connsiteY37" fmla="*/ 1093143 h 1148856"/>
                  <a:gd name="connsiteX38" fmla="*/ 1853268 w 2007781"/>
                  <a:gd name="connsiteY38" fmla="*/ 1100343 h 1148856"/>
                  <a:gd name="connsiteX39" fmla="*/ 1748868 w 2007781"/>
                  <a:gd name="connsiteY39" fmla="*/ 1136343 h 1148856"/>
                  <a:gd name="connsiteX40" fmla="*/ 1716468 w 2007781"/>
                  <a:gd name="connsiteY40" fmla="*/ 1147143 h 1148856"/>
                  <a:gd name="connsiteX41" fmla="*/ 1702068 w 2007781"/>
                  <a:gd name="connsiteY41" fmla="*/ 1103943 h 1148856"/>
                  <a:gd name="connsiteX42" fmla="*/ 1741668 w 2007781"/>
                  <a:gd name="connsiteY42" fmla="*/ 1021143 h 1148856"/>
                  <a:gd name="connsiteX43" fmla="*/ 1799268 w 2007781"/>
                  <a:gd name="connsiteY43" fmla="*/ 934743 h 1148856"/>
                  <a:gd name="connsiteX44" fmla="*/ 1802868 w 2007781"/>
                  <a:gd name="connsiteY44" fmla="*/ 866343 h 1148856"/>
                  <a:gd name="connsiteX45" fmla="*/ 1759668 w 2007781"/>
                  <a:gd name="connsiteY45" fmla="*/ 801543 h 1148856"/>
                  <a:gd name="connsiteX46" fmla="*/ 1680468 w 2007781"/>
                  <a:gd name="connsiteY46" fmla="*/ 790743 h 1148856"/>
                  <a:gd name="connsiteX47" fmla="*/ 1608468 w 2007781"/>
                  <a:gd name="connsiteY47" fmla="*/ 815943 h 1148856"/>
                  <a:gd name="connsiteX48" fmla="*/ 1543668 w 2007781"/>
                  <a:gd name="connsiteY48" fmla="*/ 848343 h 1148856"/>
                  <a:gd name="connsiteX49" fmla="*/ 1493268 w 2007781"/>
                  <a:gd name="connsiteY49" fmla="*/ 869943 h 1148856"/>
                  <a:gd name="connsiteX50" fmla="*/ 1421268 w 2007781"/>
                  <a:gd name="connsiteY50" fmla="*/ 898743 h 1148856"/>
                  <a:gd name="connsiteX51" fmla="*/ 1230468 w 2007781"/>
                  <a:gd name="connsiteY51" fmla="*/ 967143 h 1148856"/>
                  <a:gd name="connsiteX52" fmla="*/ 1046868 w 2007781"/>
                  <a:gd name="connsiteY52" fmla="*/ 1031943 h 1148856"/>
                  <a:gd name="connsiteX53" fmla="*/ 931668 w 2007781"/>
                  <a:gd name="connsiteY53" fmla="*/ 1053543 h 1148856"/>
                  <a:gd name="connsiteX54" fmla="*/ 823668 w 2007781"/>
                  <a:gd name="connsiteY54" fmla="*/ 1064343 h 1148856"/>
                  <a:gd name="connsiteX55" fmla="*/ 737268 w 2007781"/>
                  <a:gd name="connsiteY55" fmla="*/ 1060743 h 1148856"/>
                  <a:gd name="connsiteX56" fmla="*/ 654468 w 2007781"/>
                  <a:gd name="connsiteY56" fmla="*/ 1049943 h 1148856"/>
                  <a:gd name="connsiteX57" fmla="*/ 560868 w 2007781"/>
                  <a:gd name="connsiteY57" fmla="*/ 1028343 h 1148856"/>
                  <a:gd name="connsiteX58" fmla="*/ 463668 w 2007781"/>
                  <a:gd name="connsiteY58" fmla="*/ 995943 h 1148856"/>
                  <a:gd name="connsiteX59" fmla="*/ 348468 w 2007781"/>
                  <a:gd name="connsiteY59" fmla="*/ 949143 h 1148856"/>
                  <a:gd name="connsiteX60" fmla="*/ 229668 w 2007781"/>
                  <a:gd name="connsiteY60" fmla="*/ 877143 h 1148856"/>
                  <a:gd name="connsiteX61" fmla="*/ 139668 w 2007781"/>
                  <a:gd name="connsiteY61" fmla="*/ 769143 h 1148856"/>
                  <a:gd name="connsiteX62" fmla="*/ 61027 w 2007781"/>
                  <a:gd name="connsiteY62" fmla="*/ 696919 h 1148856"/>
                  <a:gd name="connsiteX63" fmla="*/ 14449 w 2007781"/>
                  <a:gd name="connsiteY63" fmla="*/ 545720 h 1148856"/>
                  <a:gd name="connsiteX64" fmla="*/ 50 w 2007781"/>
                  <a:gd name="connsiteY64" fmla="*/ 384278 h 1148856"/>
                  <a:gd name="connsiteX65" fmla="*/ 11901 w 2007781"/>
                  <a:gd name="connsiteY65" fmla="*/ 267511 h 1148856"/>
                  <a:gd name="connsiteX66" fmla="*/ 60468 w 2007781"/>
                  <a:gd name="connsiteY66" fmla="*/ 239943 h 1148856"/>
                  <a:gd name="connsiteX67" fmla="*/ 53603 w 2007781"/>
                  <a:gd name="connsiteY67" fmla="*/ 172101 h 1148856"/>
                  <a:gd name="connsiteX68" fmla="*/ 128868 w 2007781"/>
                  <a:gd name="connsiteY68" fmla="*/ 78836 h 1148856"/>
                  <a:gd name="connsiteX69" fmla="*/ 226068 w 2007781"/>
                  <a:gd name="connsiteY69" fmla="*/ 77943 h 1148856"/>
                  <a:gd name="connsiteX70" fmla="*/ 352068 w 2007781"/>
                  <a:gd name="connsiteY70" fmla="*/ 27543 h 1148856"/>
                  <a:gd name="connsiteX71" fmla="*/ 434868 w 2007781"/>
                  <a:gd name="connsiteY71" fmla="*/ 2343 h 1148856"/>
                  <a:gd name="connsiteX0" fmla="*/ 434868 w 2007781"/>
                  <a:gd name="connsiteY0" fmla="*/ 1861 h 1148374"/>
                  <a:gd name="connsiteX1" fmla="*/ 431268 w 2007781"/>
                  <a:gd name="connsiteY1" fmla="*/ 84661 h 1148374"/>
                  <a:gd name="connsiteX2" fmla="*/ 438468 w 2007781"/>
                  <a:gd name="connsiteY2" fmla="*/ 135061 h 1148374"/>
                  <a:gd name="connsiteX3" fmla="*/ 456468 w 2007781"/>
                  <a:gd name="connsiteY3" fmla="*/ 196261 h 1148374"/>
                  <a:gd name="connsiteX4" fmla="*/ 488868 w 2007781"/>
                  <a:gd name="connsiteY4" fmla="*/ 243061 h 1148374"/>
                  <a:gd name="connsiteX5" fmla="*/ 510468 w 2007781"/>
                  <a:gd name="connsiteY5" fmla="*/ 279061 h 1148374"/>
                  <a:gd name="connsiteX6" fmla="*/ 539268 w 2007781"/>
                  <a:gd name="connsiteY6" fmla="*/ 311461 h 1148374"/>
                  <a:gd name="connsiteX7" fmla="*/ 546468 w 2007781"/>
                  <a:gd name="connsiteY7" fmla="*/ 311461 h 1148374"/>
                  <a:gd name="connsiteX8" fmla="*/ 467268 w 2007781"/>
                  <a:gd name="connsiteY8" fmla="*/ 311461 h 1148374"/>
                  <a:gd name="connsiteX9" fmla="*/ 409668 w 2007781"/>
                  <a:gd name="connsiteY9" fmla="*/ 300661 h 1148374"/>
                  <a:gd name="connsiteX10" fmla="*/ 312468 w 2007781"/>
                  <a:gd name="connsiteY10" fmla="*/ 307861 h 1148374"/>
                  <a:gd name="connsiteX11" fmla="*/ 247668 w 2007781"/>
                  <a:gd name="connsiteY11" fmla="*/ 361861 h 1148374"/>
                  <a:gd name="connsiteX12" fmla="*/ 233268 w 2007781"/>
                  <a:gd name="connsiteY12" fmla="*/ 437461 h 1148374"/>
                  <a:gd name="connsiteX13" fmla="*/ 244068 w 2007781"/>
                  <a:gd name="connsiteY13" fmla="*/ 527461 h 1148374"/>
                  <a:gd name="connsiteX14" fmla="*/ 244403 w 2007781"/>
                  <a:gd name="connsiteY14" fmla="*/ 656280 h 1148374"/>
                  <a:gd name="connsiteX15" fmla="*/ 298068 w 2007781"/>
                  <a:gd name="connsiteY15" fmla="*/ 700261 h 1148374"/>
                  <a:gd name="connsiteX16" fmla="*/ 335768 w 2007781"/>
                  <a:gd name="connsiteY16" fmla="*/ 749386 h 1148374"/>
                  <a:gd name="connsiteX17" fmla="*/ 395268 w 2007781"/>
                  <a:gd name="connsiteY17" fmla="*/ 779461 h 1148374"/>
                  <a:gd name="connsiteX18" fmla="*/ 460068 w 2007781"/>
                  <a:gd name="connsiteY18" fmla="*/ 801061 h 1148374"/>
                  <a:gd name="connsiteX19" fmla="*/ 517668 w 2007781"/>
                  <a:gd name="connsiteY19" fmla="*/ 819061 h 1148374"/>
                  <a:gd name="connsiteX20" fmla="*/ 593268 w 2007781"/>
                  <a:gd name="connsiteY20" fmla="*/ 840661 h 1148374"/>
                  <a:gd name="connsiteX21" fmla="*/ 676068 w 2007781"/>
                  <a:gd name="connsiteY21" fmla="*/ 847861 h 1148374"/>
                  <a:gd name="connsiteX22" fmla="*/ 758868 w 2007781"/>
                  <a:gd name="connsiteY22" fmla="*/ 855061 h 1148374"/>
                  <a:gd name="connsiteX23" fmla="*/ 884868 w 2007781"/>
                  <a:gd name="connsiteY23" fmla="*/ 855061 h 1148374"/>
                  <a:gd name="connsiteX24" fmla="*/ 1032468 w 2007781"/>
                  <a:gd name="connsiteY24" fmla="*/ 826261 h 1148374"/>
                  <a:gd name="connsiteX25" fmla="*/ 1154868 w 2007781"/>
                  <a:gd name="connsiteY25" fmla="*/ 786661 h 1148374"/>
                  <a:gd name="connsiteX26" fmla="*/ 1313268 w 2007781"/>
                  <a:gd name="connsiteY26" fmla="*/ 736261 h 1148374"/>
                  <a:gd name="connsiteX27" fmla="*/ 1471668 w 2007781"/>
                  <a:gd name="connsiteY27" fmla="*/ 657061 h 1148374"/>
                  <a:gd name="connsiteX28" fmla="*/ 1572468 w 2007781"/>
                  <a:gd name="connsiteY28" fmla="*/ 617461 h 1148374"/>
                  <a:gd name="connsiteX29" fmla="*/ 1662468 w 2007781"/>
                  <a:gd name="connsiteY29" fmla="*/ 585061 h 1148374"/>
                  <a:gd name="connsiteX30" fmla="*/ 1766868 w 2007781"/>
                  <a:gd name="connsiteY30" fmla="*/ 577861 h 1148374"/>
                  <a:gd name="connsiteX31" fmla="*/ 1885668 w 2007781"/>
                  <a:gd name="connsiteY31" fmla="*/ 592261 h 1148374"/>
                  <a:gd name="connsiteX32" fmla="*/ 1957668 w 2007781"/>
                  <a:gd name="connsiteY32" fmla="*/ 657061 h 1148374"/>
                  <a:gd name="connsiteX33" fmla="*/ 2000868 w 2007781"/>
                  <a:gd name="connsiteY33" fmla="*/ 750661 h 1148374"/>
                  <a:gd name="connsiteX34" fmla="*/ 2004468 w 2007781"/>
                  <a:gd name="connsiteY34" fmla="*/ 905461 h 1148374"/>
                  <a:gd name="connsiteX35" fmla="*/ 1968468 w 2007781"/>
                  <a:gd name="connsiteY35" fmla="*/ 977461 h 1148374"/>
                  <a:gd name="connsiteX36" fmla="*/ 1943268 w 2007781"/>
                  <a:gd name="connsiteY36" fmla="*/ 1060261 h 1148374"/>
                  <a:gd name="connsiteX37" fmla="*/ 1932468 w 2007781"/>
                  <a:gd name="connsiteY37" fmla="*/ 1092661 h 1148374"/>
                  <a:gd name="connsiteX38" fmla="*/ 1853268 w 2007781"/>
                  <a:gd name="connsiteY38" fmla="*/ 1099861 h 1148374"/>
                  <a:gd name="connsiteX39" fmla="*/ 1748868 w 2007781"/>
                  <a:gd name="connsiteY39" fmla="*/ 1135861 h 1148374"/>
                  <a:gd name="connsiteX40" fmla="*/ 1716468 w 2007781"/>
                  <a:gd name="connsiteY40" fmla="*/ 1146661 h 1148374"/>
                  <a:gd name="connsiteX41" fmla="*/ 1702068 w 2007781"/>
                  <a:gd name="connsiteY41" fmla="*/ 1103461 h 1148374"/>
                  <a:gd name="connsiteX42" fmla="*/ 1741668 w 2007781"/>
                  <a:gd name="connsiteY42" fmla="*/ 1020661 h 1148374"/>
                  <a:gd name="connsiteX43" fmla="*/ 1799268 w 2007781"/>
                  <a:gd name="connsiteY43" fmla="*/ 934261 h 1148374"/>
                  <a:gd name="connsiteX44" fmla="*/ 1802868 w 2007781"/>
                  <a:gd name="connsiteY44" fmla="*/ 865861 h 1148374"/>
                  <a:gd name="connsiteX45" fmla="*/ 1759668 w 2007781"/>
                  <a:gd name="connsiteY45" fmla="*/ 801061 h 1148374"/>
                  <a:gd name="connsiteX46" fmla="*/ 1680468 w 2007781"/>
                  <a:gd name="connsiteY46" fmla="*/ 790261 h 1148374"/>
                  <a:gd name="connsiteX47" fmla="*/ 1608468 w 2007781"/>
                  <a:gd name="connsiteY47" fmla="*/ 815461 h 1148374"/>
                  <a:gd name="connsiteX48" fmla="*/ 1543668 w 2007781"/>
                  <a:gd name="connsiteY48" fmla="*/ 847861 h 1148374"/>
                  <a:gd name="connsiteX49" fmla="*/ 1493268 w 2007781"/>
                  <a:gd name="connsiteY49" fmla="*/ 869461 h 1148374"/>
                  <a:gd name="connsiteX50" fmla="*/ 1421268 w 2007781"/>
                  <a:gd name="connsiteY50" fmla="*/ 898261 h 1148374"/>
                  <a:gd name="connsiteX51" fmla="*/ 1230468 w 2007781"/>
                  <a:gd name="connsiteY51" fmla="*/ 966661 h 1148374"/>
                  <a:gd name="connsiteX52" fmla="*/ 1046868 w 2007781"/>
                  <a:gd name="connsiteY52" fmla="*/ 1031461 h 1148374"/>
                  <a:gd name="connsiteX53" fmla="*/ 931668 w 2007781"/>
                  <a:gd name="connsiteY53" fmla="*/ 1053061 h 1148374"/>
                  <a:gd name="connsiteX54" fmla="*/ 823668 w 2007781"/>
                  <a:gd name="connsiteY54" fmla="*/ 1063861 h 1148374"/>
                  <a:gd name="connsiteX55" fmla="*/ 737268 w 2007781"/>
                  <a:gd name="connsiteY55" fmla="*/ 1060261 h 1148374"/>
                  <a:gd name="connsiteX56" fmla="*/ 654468 w 2007781"/>
                  <a:gd name="connsiteY56" fmla="*/ 1049461 h 1148374"/>
                  <a:gd name="connsiteX57" fmla="*/ 560868 w 2007781"/>
                  <a:gd name="connsiteY57" fmla="*/ 1027861 h 1148374"/>
                  <a:gd name="connsiteX58" fmla="*/ 463668 w 2007781"/>
                  <a:gd name="connsiteY58" fmla="*/ 995461 h 1148374"/>
                  <a:gd name="connsiteX59" fmla="*/ 348468 w 2007781"/>
                  <a:gd name="connsiteY59" fmla="*/ 948661 h 1148374"/>
                  <a:gd name="connsiteX60" fmla="*/ 229668 w 2007781"/>
                  <a:gd name="connsiteY60" fmla="*/ 876661 h 1148374"/>
                  <a:gd name="connsiteX61" fmla="*/ 139668 w 2007781"/>
                  <a:gd name="connsiteY61" fmla="*/ 768661 h 1148374"/>
                  <a:gd name="connsiteX62" fmla="*/ 61027 w 2007781"/>
                  <a:gd name="connsiteY62" fmla="*/ 696437 h 1148374"/>
                  <a:gd name="connsiteX63" fmla="*/ 14449 w 2007781"/>
                  <a:gd name="connsiteY63" fmla="*/ 545238 h 1148374"/>
                  <a:gd name="connsiteX64" fmla="*/ 50 w 2007781"/>
                  <a:gd name="connsiteY64" fmla="*/ 383796 h 1148374"/>
                  <a:gd name="connsiteX65" fmla="*/ 11901 w 2007781"/>
                  <a:gd name="connsiteY65" fmla="*/ 267029 h 1148374"/>
                  <a:gd name="connsiteX66" fmla="*/ 60468 w 2007781"/>
                  <a:gd name="connsiteY66" fmla="*/ 239461 h 1148374"/>
                  <a:gd name="connsiteX67" fmla="*/ 53603 w 2007781"/>
                  <a:gd name="connsiteY67" fmla="*/ 171619 h 1148374"/>
                  <a:gd name="connsiteX68" fmla="*/ 128868 w 2007781"/>
                  <a:gd name="connsiteY68" fmla="*/ 78354 h 1148374"/>
                  <a:gd name="connsiteX69" fmla="*/ 233157 w 2007781"/>
                  <a:gd name="connsiteY69" fmla="*/ 27843 h 1148374"/>
                  <a:gd name="connsiteX70" fmla="*/ 352068 w 2007781"/>
                  <a:gd name="connsiteY70" fmla="*/ 27061 h 1148374"/>
                  <a:gd name="connsiteX71" fmla="*/ 434868 w 2007781"/>
                  <a:gd name="connsiteY71" fmla="*/ 1861 h 1148374"/>
                  <a:gd name="connsiteX0" fmla="*/ 434868 w 2007781"/>
                  <a:gd name="connsiteY0" fmla="*/ 5788 h 1152301"/>
                  <a:gd name="connsiteX1" fmla="*/ 431268 w 2007781"/>
                  <a:gd name="connsiteY1" fmla="*/ 88588 h 1152301"/>
                  <a:gd name="connsiteX2" fmla="*/ 438468 w 2007781"/>
                  <a:gd name="connsiteY2" fmla="*/ 138988 h 1152301"/>
                  <a:gd name="connsiteX3" fmla="*/ 456468 w 2007781"/>
                  <a:gd name="connsiteY3" fmla="*/ 200188 h 1152301"/>
                  <a:gd name="connsiteX4" fmla="*/ 488868 w 2007781"/>
                  <a:gd name="connsiteY4" fmla="*/ 246988 h 1152301"/>
                  <a:gd name="connsiteX5" fmla="*/ 510468 w 2007781"/>
                  <a:gd name="connsiteY5" fmla="*/ 282988 h 1152301"/>
                  <a:gd name="connsiteX6" fmla="*/ 539268 w 2007781"/>
                  <a:gd name="connsiteY6" fmla="*/ 315388 h 1152301"/>
                  <a:gd name="connsiteX7" fmla="*/ 546468 w 2007781"/>
                  <a:gd name="connsiteY7" fmla="*/ 315388 h 1152301"/>
                  <a:gd name="connsiteX8" fmla="*/ 467268 w 2007781"/>
                  <a:gd name="connsiteY8" fmla="*/ 315388 h 1152301"/>
                  <a:gd name="connsiteX9" fmla="*/ 409668 w 2007781"/>
                  <a:gd name="connsiteY9" fmla="*/ 304588 h 1152301"/>
                  <a:gd name="connsiteX10" fmla="*/ 312468 w 2007781"/>
                  <a:gd name="connsiteY10" fmla="*/ 311788 h 1152301"/>
                  <a:gd name="connsiteX11" fmla="*/ 247668 w 2007781"/>
                  <a:gd name="connsiteY11" fmla="*/ 365788 h 1152301"/>
                  <a:gd name="connsiteX12" fmla="*/ 233268 w 2007781"/>
                  <a:gd name="connsiteY12" fmla="*/ 441388 h 1152301"/>
                  <a:gd name="connsiteX13" fmla="*/ 244068 w 2007781"/>
                  <a:gd name="connsiteY13" fmla="*/ 531388 h 1152301"/>
                  <a:gd name="connsiteX14" fmla="*/ 244403 w 2007781"/>
                  <a:gd name="connsiteY14" fmla="*/ 660207 h 1152301"/>
                  <a:gd name="connsiteX15" fmla="*/ 298068 w 2007781"/>
                  <a:gd name="connsiteY15" fmla="*/ 704188 h 1152301"/>
                  <a:gd name="connsiteX16" fmla="*/ 335768 w 2007781"/>
                  <a:gd name="connsiteY16" fmla="*/ 753313 h 1152301"/>
                  <a:gd name="connsiteX17" fmla="*/ 395268 w 2007781"/>
                  <a:gd name="connsiteY17" fmla="*/ 783388 h 1152301"/>
                  <a:gd name="connsiteX18" fmla="*/ 460068 w 2007781"/>
                  <a:gd name="connsiteY18" fmla="*/ 804988 h 1152301"/>
                  <a:gd name="connsiteX19" fmla="*/ 517668 w 2007781"/>
                  <a:gd name="connsiteY19" fmla="*/ 822988 h 1152301"/>
                  <a:gd name="connsiteX20" fmla="*/ 593268 w 2007781"/>
                  <a:gd name="connsiteY20" fmla="*/ 844588 h 1152301"/>
                  <a:gd name="connsiteX21" fmla="*/ 676068 w 2007781"/>
                  <a:gd name="connsiteY21" fmla="*/ 851788 h 1152301"/>
                  <a:gd name="connsiteX22" fmla="*/ 758868 w 2007781"/>
                  <a:gd name="connsiteY22" fmla="*/ 858988 h 1152301"/>
                  <a:gd name="connsiteX23" fmla="*/ 884868 w 2007781"/>
                  <a:gd name="connsiteY23" fmla="*/ 858988 h 1152301"/>
                  <a:gd name="connsiteX24" fmla="*/ 1032468 w 2007781"/>
                  <a:gd name="connsiteY24" fmla="*/ 830188 h 1152301"/>
                  <a:gd name="connsiteX25" fmla="*/ 1154868 w 2007781"/>
                  <a:gd name="connsiteY25" fmla="*/ 790588 h 1152301"/>
                  <a:gd name="connsiteX26" fmla="*/ 1313268 w 2007781"/>
                  <a:gd name="connsiteY26" fmla="*/ 740188 h 1152301"/>
                  <a:gd name="connsiteX27" fmla="*/ 1471668 w 2007781"/>
                  <a:gd name="connsiteY27" fmla="*/ 660988 h 1152301"/>
                  <a:gd name="connsiteX28" fmla="*/ 1572468 w 2007781"/>
                  <a:gd name="connsiteY28" fmla="*/ 621388 h 1152301"/>
                  <a:gd name="connsiteX29" fmla="*/ 1662468 w 2007781"/>
                  <a:gd name="connsiteY29" fmla="*/ 588988 h 1152301"/>
                  <a:gd name="connsiteX30" fmla="*/ 1766868 w 2007781"/>
                  <a:gd name="connsiteY30" fmla="*/ 581788 h 1152301"/>
                  <a:gd name="connsiteX31" fmla="*/ 1885668 w 2007781"/>
                  <a:gd name="connsiteY31" fmla="*/ 596188 h 1152301"/>
                  <a:gd name="connsiteX32" fmla="*/ 1957668 w 2007781"/>
                  <a:gd name="connsiteY32" fmla="*/ 660988 h 1152301"/>
                  <a:gd name="connsiteX33" fmla="*/ 2000868 w 2007781"/>
                  <a:gd name="connsiteY33" fmla="*/ 754588 h 1152301"/>
                  <a:gd name="connsiteX34" fmla="*/ 2004468 w 2007781"/>
                  <a:gd name="connsiteY34" fmla="*/ 909388 h 1152301"/>
                  <a:gd name="connsiteX35" fmla="*/ 1968468 w 2007781"/>
                  <a:gd name="connsiteY35" fmla="*/ 981388 h 1152301"/>
                  <a:gd name="connsiteX36" fmla="*/ 1943268 w 2007781"/>
                  <a:gd name="connsiteY36" fmla="*/ 1064188 h 1152301"/>
                  <a:gd name="connsiteX37" fmla="*/ 1932468 w 2007781"/>
                  <a:gd name="connsiteY37" fmla="*/ 1096588 h 1152301"/>
                  <a:gd name="connsiteX38" fmla="*/ 1853268 w 2007781"/>
                  <a:gd name="connsiteY38" fmla="*/ 1103788 h 1152301"/>
                  <a:gd name="connsiteX39" fmla="*/ 1748868 w 2007781"/>
                  <a:gd name="connsiteY39" fmla="*/ 1139788 h 1152301"/>
                  <a:gd name="connsiteX40" fmla="*/ 1716468 w 2007781"/>
                  <a:gd name="connsiteY40" fmla="*/ 1150588 h 1152301"/>
                  <a:gd name="connsiteX41" fmla="*/ 1702068 w 2007781"/>
                  <a:gd name="connsiteY41" fmla="*/ 1107388 h 1152301"/>
                  <a:gd name="connsiteX42" fmla="*/ 1741668 w 2007781"/>
                  <a:gd name="connsiteY42" fmla="*/ 1024588 h 1152301"/>
                  <a:gd name="connsiteX43" fmla="*/ 1799268 w 2007781"/>
                  <a:gd name="connsiteY43" fmla="*/ 938188 h 1152301"/>
                  <a:gd name="connsiteX44" fmla="*/ 1802868 w 2007781"/>
                  <a:gd name="connsiteY44" fmla="*/ 869788 h 1152301"/>
                  <a:gd name="connsiteX45" fmla="*/ 1759668 w 2007781"/>
                  <a:gd name="connsiteY45" fmla="*/ 804988 h 1152301"/>
                  <a:gd name="connsiteX46" fmla="*/ 1680468 w 2007781"/>
                  <a:gd name="connsiteY46" fmla="*/ 794188 h 1152301"/>
                  <a:gd name="connsiteX47" fmla="*/ 1608468 w 2007781"/>
                  <a:gd name="connsiteY47" fmla="*/ 819388 h 1152301"/>
                  <a:gd name="connsiteX48" fmla="*/ 1543668 w 2007781"/>
                  <a:gd name="connsiteY48" fmla="*/ 851788 h 1152301"/>
                  <a:gd name="connsiteX49" fmla="*/ 1493268 w 2007781"/>
                  <a:gd name="connsiteY49" fmla="*/ 873388 h 1152301"/>
                  <a:gd name="connsiteX50" fmla="*/ 1421268 w 2007781"/>
                  <a:gd name="connsiteY50" fmla="*/ 902188 h 1152301"/>
                  <a:gd name="connsiteX51" fmla="*/ 1230468 w 2007781"/>
                  <a:gd name="connsiteY51" fmla="*/ 970588 h 1152301"/>
                  <a:gd name="connsiteX52" fmla="*/ 1046868 w 2007781"/>
                  <a:gd name="connsiteY52" fmla="*/ 1035388 h 1152301"/>
                  <a:gd name="connsiteX53" fmla="*/ 931668 w 2007781"/>
                  <a:gd name="connsiteY53" fmla="*/ 1056988 h 1152301"/>
                  <a:gd name="connsiteX54" fmla="*/ 823668 w 2007781"/>
                  <a:gd name="connsiteY54" fmla="*/ 1067788 h 1152301"/>
                  <a:gd name="connsiteX55" fmla="*/ 737268 w 2007781"/>
                  <a:gd name="connsiteY55" fmla="*/ 1064188 h 1152301"/>
                  <a:gd name="connsiteX56" fmla="*/ 654468 w 2007781"/>
                  <a:gd name="connsiteY56" fmla="*/ 1053388 h 1152301"/>
                  <a:gd name="connsiteX57" fmla="*/ 560868 w 2007781"/>
                  <a:gd name="connsiteY57" fmla="*/ 1031788 h 1152301"/>
                  <a:gd name="connsiteX58" fmla="*/ 463668 w 2007781"/>
                  <a:gd name="connsiteY58" fmla="*/ 999388 h 1152301"/>
                  <a:gd name="connsiteX59" fmla="*/ 348468 w 2007781"/>
                  <a:gd name="connsiteY59" fmla="*/ 952588 h 1152301"/>
                  <a:gd name="connsiteX60" fmla="*/ 229668 w 2007781"/>
                  <a:gd name="connsiteY60" fmla="*/ 880588 h 1152301"/>
                  <a:gd name="connsiteX61" fmla="*/ 139668 w 2007781"/>
                  <a:gd name="connsiteY61" fmla="*/ 772588 h 1152301"/>
                  <a:gd name="connsiteX62" fmla="*/ 61027 w 2007781"/>
                  <a:gd name="connsiteY62" fmla="*/ 700364 h 1152301"/>
                  <a:gd name="connsiteX63" fmla="*/ 14449 w 2007781"/>
                  <a:gd name="connsiteY63" fmla="*/ 549165 h 1152301"/>
                  <a:gd name="connsiteX64" fmla="*/ 50 w 2007781"/>
                  <a:gd name="connsiteY64" fmla="*/ 387723 h 1152301"/>
                  <a:gd name="connsiteX65" fmla="*/ 11901 w 2007781"/>
                  <a:gd name="connsiteY65" fmla="*/ 270956 h 1152301"/>
                  <a:gd name="connsiteX66" fmla="*/ 60468 w 2007781"/>
                  <a:gd name="connsiteY66" fmla="*/ 243388 h 1152301"/>
                  <a:gd name="connsiteX67" fmla="*/ 53603 w 2007781"/>
                  <a:gd name="connsiteY67" fmla="*/ 175546 h 1152301"/>
                  <a:gd name="connsiteX68" fmla="*/ 128868 w 2007781"/>
                  <a:gd name="connsiteY68" fmla="*/ 82281 h 1152301"/>
                  <a:gd name="connsiteX69" fmla="*/ 233157 w 2007781"/>
                  <a:gd name="connsiteY69" fmla="*/ 31770 h 1152301"/>
                  <a:gd name="connsiteX70" fmla="*/ 337891 w 2007781"/>
                  <a:gd name="connsiteY70" fmla="*/ 9723 h 1152301"/>
                  <a:gd name="connsiteX71" fmla="*/ 434868 w 2007781"/>
                  <a:gd name="connsiteY71" fmla="*/ 5788 h 1152301"/>
                  <a:gd name="connsiteX0" fmla="*/ 434868 w 2007781"/>
                  <a:gd name="connsiteY0" fmla="*/ 5788 h 1152301"/>
                  <a:gd name="connsiteX1" fmla="*/ 431268 w 2007781"/>
                  <a:gd name="connsiteY1" fmla="*/ 88588 h 1152301"/>
                  <a:gd name="connsiteX2" fmla="*/ 438468 w 2007781"/>
                  <a:gd name="connsiteY2" fmla="*/ 138988 h 1152301"/>
                  <a:gd name="connsiteX3" fmla="*/ 456468 w 2007781"/>
                  <a:gd name="connsiteY3" fmla="*/ 200188 h 1152301"/>
                  <a:gd name="connsiteX4" fmla="*/ 488868 w 2007781"/>
                  <a:gd name="connsiteY4" fmla="*/ 246988 h 1152301"/>
                  <a:gd name="connsiteX5" fmla="*/ 510468 w 2007781"/>
                  <a:gd name="connsiteY5" fmla="*/ 282988 h 1152301"/>
                  <a:gd name="connsiteX6" fmla="*/ 539268 w 2007781"/>
                  <a:gd name="connsiteY6" fmla="*/ 315388 h 1152301"/>
                  <a:gd name="connsiteX7" fmla="*/ 546468 w 2007781"/>
                  <a:gd name="connsiteY7" fmla="*/ 315388 h 1152301"/>
                  <a:gd name="connsiteX8" fmla="*/ 467268 w 2007781"/>
                  <a:gd name="connsiteY8" fmla="*/ 315388 h 1152301"/>
                  <a:gd name="connsiteX9" fmla="*/ 409668 w 2007781"/>
                  <a:gd name="connsiteY9" fmla="*/ 304588 h 1152301"/>
                  <a:gd name="connsiteX10" fmla="*/ 312468 w 2007781"/>
                  <a:gd name="connsiteY10" fmla="*/ 311788 h 1152301"/>
                  <a:gd name="connsiteX11" fmla="*/ 247668 w 2007781"/>
                  <a:gd name="connsiteY11" fmla="*/ 365788 h 1152301"/>
                  <a:gd name="connsiteX12" fmla="*/ 233268 w 2007781"/>
                  <a:gd name="connsiteY12" fmla="*/ 441388 h 1152301"/>
                  <a:gd name="connsiteX13" fmla="*/ 187361 w 2007781"/>
                  <a:gd name="connsiteY13" fmla="*/ 517212 h 1152301"/>
                  <a:gd name="connsiteX14" fmla="*/ 244403 w 2007781"/>
                  <a:gd name="connsiteY14" fmla="*/ 660207 h 1152301"/>
                  <a:gd name="connsiteX15" fmla="*/ 298068 w 2007781"/>
                  <a:gd name="connsiteY15" fmla="*/ 704188 h 1152301"/>
                  <a:gd name="connsiteX16" fmla="*/ 335768 w 2007781"/>
                  <a:gd name="connsiteY16" fmla="*/ 753313 h 1152301"/>
                  <a:gd name="connsiteX17" fmla="*/ 395268 w 2007781"/>
                  <a:gd name="connsiteY17" fmla="*/ 783388 h 1152301"/>
                  <a:gd name="connsiteX18" fmla="*/ 460068 w 2007781"/>
                  <a:gd name="connsiteY18" fmla="*/ 804988 h 1152301"/>
                  <a:gd name="connsiteX19" fmla="*/ 517668 w 2007781"/>
                  <a:gd name="connsiteY19" fmla="*/ 822988 h 1152301"/>
                  <a:gd name="connsiteX20" fmla="*/ 593268 w 2007781"/>
                  <a:gd name="connsiteY20" fmla="*/ 844588 h 1152301"/>
                  <a:gd name="connsiteX21" fmla="*/ 676068 w 2007781"/>
                  <a:gd name="connsiteY21" fmla="*/ 851788 h 1152301"/>
                  <a:gd name="connsiteX22" fmla="*/ 758868 w 2007781"/>
                  <a:gd name="connsiteY22" fmla="*/ 858988 h 1152301"/>
                  <a:gd name="connsiteX23" fmla="*/ 884868 w 2007781"/>
                  <a:gd name="connsiteY23" fmla="*/ 858988 h 1152301"/>
                  <a:gd name="connsiteX24" fmla="*/ 1032468 w 2007781"/>
                  <a:gd name="connsiteY24" fmla="*/ 830188 h 1152301"/>
                  <a:gd name="connsiteX25" fmla="*/ 1154868 w 2007781"/>
                  <a:gd name="connsiteY25" fmla="*/ 790588 h 1152301"/>
                  <a:gd name="connsiteX26" fmla="*/ 1313268 w 2007781"/>
                  <a:gd name="connsiteY26" fmla="*/ 740188 h 1152301"/>
                  <a:gd name="connsiteX27" fmla="*/ 1471668 w 2007781"/>
                  <a:gd name="connsiteY27" fmla="*/ 660988 h 1152301"/>
                  <a:gd name="connsiteX28" fmla="*/ 1572468 w 2007781"/>
                  <a:gd name="connsiteY28" fmla="*/ 621388 h 1152301"/>
                  <a:gd name="connsiteX29" fmla="*/ 1662468 w 2007781"/>
                  <a:gd name="connsiteY29" fmla="*/ 588988 h 1152301"/>
                  <a:gd name="connsiteX30" fmla="*/ 1766868 w 2007781"/>
                  <a:gd name="connsiteY30" fmla="*/ 581788 h 1152301"/>
                  <a:gd name="connsiteX31" fmla="*/ 1885668 w 2007781"/>
                  <a:gd name="connsiteY31" fmla="*/ 596188 h 1152301"/>
                  <a:gd name="connsiteX32" fmla="*/ 1957668 w 2007781"/>
                  <a:gd name="connsiteY32" fmla="*/ 660988 h 1152301"/>
                  <a:gd name="connsiteX33" fmla="*/ 2000868 w 2007781"/>
                  <a:gd name="connsiteY33" fmla="*/ 754588 h 1152301"/>
                  <a:gd name="connsiteX34" fmla="*/ 2004468 w 2007781"/>
                  <a:gd name="connsiteY34" fmla="*/ 909388 h 1152301"/>
                  <a:gd name="connsiteX35" fmla="*/ 1968468 w 2007781"/>
                  <a:gd name="connsiteY35" fmla="*/ 981388 h 1152301"/>
                  <a:gd name="connsiteX36" fmla="*/ 1943268 w 2007781"/>
                  <a:gd name="connsiteY36" fmla="*/ 1064188 h 1152301"/>
                  <a:gd name="connsiteX37" fmla="*/ 1932468 w 2007781"/>
                  <a:gd name="connsiteY37" fmla="*/ 1096588 h 1152301"/>
                  <a:gd name="connsiteX38" fmla="*/ 1853268 w 2007781"/>
                  <a:gd name="connsiteY38" fmla="*/ 1103788 h 1152301"/>
                  <a:gd name="connsiteX39" fmla="*/ 1748868 w 2007781"/>
                  <a:gd name="connsiteY39" fmla="*/ 1139788 h 1152301"/>
                  <a:gd name="connsiteX40" fmla="*/ 1716468 w 2007781"/>
                  <a:gd name="connsiteY40" fmla="*/ 1150588 h 1152301"/>
                  <a:gd name="connsiteX41" fmla="*/ 1702068 w 2007781"/>
                  <a:gd name="connsiteY41" fmla="*/ 1107388 h 1152301"/>
                  <a:gd name="connsiteX42" fmla="*/ 1741668 w 2007781"/>
                  <a:gd name="connsiteY42" fmla="*/ 1024588 h 1152301"/>
                  <a:gd name="connsiteX43" fmla="*/ 1799268 w 2007781"/>
                  <a:gd name="connsiteY43" fmla="*/ 938188 h 1152301"/>
                  <a:gd name="connsiteX44" fmla="*/ 1802868 w 2007781"/>
                  <a:gd name="connsiteY44" fmla="*/ 869788 h 1152301"/>
                  <a:gd name="connsiteX45" fmla="*/ 1759668 w 2007781"/>
                  <a:gd name="connsiteY45" fmla="*/ 804988 h 1152301"/>
                  <a:gd name="connsiteX46" fmla="*/ 1680468 w 2007781"/>
                  <a:gd name="connsiteY46" fmla="*/ 794188 h 1152301"/>
                  <a:gd name="connsiteX47" fmla="*/ 1608468 w 2007781"/>
                  <a:gd name="connsiteY47" fmla="*/ 819388 h 1152301"/>
                  <a:gd name="connsiteX48" fmla="*/ 1543668 w 2007781"/>
                  <a:gd name="connsiteY48" fmla="*/ 851788 h 1152301"/>
                  <a:gd name="connsiteX49" fmla="*/ 1493268 w 2007781"/>
                  <a:gd name="connsiteY49" fmla="*/ 873388 h 1152301"/>
                  <a:gd name="connsiteX50" fmla="*/ 1421268 w 2007781"/>
                  <a:gd name="connsiteY50" fmla="*/ 902188 h 1152301"/>
                  <a:gd name="connsiteX51" fmla="*/ 1230468 w 2007781"/>
                  <a:gd name="connsiteY51" fmla="*/ 970588 h 1152301"/>
                  <a:gd name="connsiteX52" fmla="*/ 1046868 w 2007781"/>
                  <a:gd name="connsiteY52" fmla="*/ 1035388 h 1152301"/>
                  <a:gd name="connsiteX53" fmla="*/ 931668 w 2007781"/>
                  <a:gd name="connsiteY53" fmla="*/ 1056988 h 1152301"/>
                  <a:gd name="connsiteX54" fmla="*/ 823668 w 2007781"/>
                  <a:gd name="connsiteY54" fmla="*/ 1067788 h 1152301"/>
                  <a:gd name="connsiteX55" fmla="*/ 737268 w 2007781"/>
                  <a:gd name="connsiteY55" fmla="*/ 1064188 h 1152301"/>
                  <a:gd name="connsiteX56" fmla="*/ 654468 w 2007781"/>
                  <a:gd name="connsiteY56" fmla="*/ 1053388 h 1152301"/>
                  <a:gd name="connsiteX57" fmla="*/ 560868 w 2007781"/>
                  <a:gd name="connsiteY57" fmla="*/ 1031788 h 1152301"/>
                  <a:gd name="connsiteX58" fmla="*/ 463668 w 2007781"/>
                  <a:gd name="connsiteY58" fmla="*/ 999388 h 1152301"/>
                  <a:gd name="connsiteX59" fmla="*/ 348468 w 2007781"/>
                  <a:gd name="connsiteY59" fmla="*/ 952588 h 1152301"/>
                  <a:gd name="connsiteX60" fmla="*/ 229668 w 2007781"/>
                  <a:gd name="connsiteY60" fmla="*/ 880588 h 1152301"/>
                  <a:gd name="connsiteX61" fmla="*/ 139668 w 2007781"/>
                  <a:gd name="connsiteY61" fmla="*/ 772588 h 1152301"/>
                  <a:gd name="connsiteX62" fmla="*/ 61027 w 2007781"/>
                  <a:gd name="connsiteY62" fmla="*/ 700364 h 1152301"/>
                  <a:gd name="connsiteX63" fmla="*/ 14449 w 2007781"/>
                  <a:gd name="connsiteY63" fmla="*/ 549165 h 1152301"/>
                  <a:gd name="connsiteX64" fmla="*/ 50 w 2007781"/>
                  <a:gd name="connsiteY64" fmla="*/ 387723 h 1152301"/>
                  <a:gd name="connsiteX65" fmla="*/ 11901 w 2007781"/>
                  <a:gd name="connsiteY65" fmla="*/ 270956 h 1152301"/>
                  <a:gd name="connsiteX66" fmla="*/ 60468 w 2007781"/>
                  <a:gd name="connsiteY66" fmla="*/ 243388 h 1152301"/>
                  <a:gd name="connsiteX67" fmla="*/ 53603 w 2007781"/>
                  <a:gd name="connsiteY67" fmla="*/ 175546 h 1152301"/>
                  <a:gd name="connsiteX68" fmla="*/ 128868 w 2007781"/>
                  <a:gd name="connsiteY68" fmla="*/ 82281 h 1152301"/>
                  <a:gd name="connsiteX69" fmla="*/ 233157 w 2007781"/>
                  <a:gd name="connsiteY69" fmla="*/ 31770 h 1152301"/>
                  <a:gd name="connsiteX70" fmla="*/ 337891 w 2007781"/>
                  <a:gd name="connsiteY70" fmla="*/ 9723 h 1152301"/>
                  <a:gd name="connsiteX71" fmla="*/ 434868 w 2007781"/>
                  <a:gd name="connsiteY71" fmla="*/ 5788 h 1152301"/>
                  <a:gd name="connsiteX0" fmla="*/ 434868 w 2007781"/>
                  <a:gd name="connsiteY0" fmla="*/ 5788 h 1152301"/>
                  <a:gd name="connsiteX1" fmla="*/ 431268 w 2007781"/>
                  <a:gd name="connsiteY1" fmla="*/ 88588 h 1152301"/>
                  <a:gd name="connsiteX2" fmla="*/ 438468 w 2007781"/>
                  <a:gd name="connsiteY2" fmla="*/ 138988 h 1152301"/>
                  <a:gd name="connsiteX3" fmla="*/ 456468 w 2007781"/>
                  <a:gd name="connsiteY3" fmla="*/ 200188 h 1152301"/>
                  <a:gd name="connsiteX4" fmla="*/ 488868 w 2007781"/>
                  <a:gd name="connsiteY4" fmla="*/ 246988 h 1152301"/>
                  <a:gd name="connsiteX5" fmla="*/ 510468 w 2007781"/>
                  <a:gd name="connsiteY5" fmla="*/ 282988 h 1152301"/>
                  <a:gd name="connsiteX6" fmla="*/ 539268 w 2007781"/>
                  <a:gd name="connsiteY6" fmla="*/ 315388 h 1152301"/>
                  <a:gd name="connsiteX7" fmla="*/ 546468 w 2007781"/>
                  <a:gd name="connsiteY7" fmla="*/ 315388 h 1152301"/>
                  <a:gd name="connsiteX8" fmla="*/ 467268 w 2007781"/>
                  <a:gd name="connsiteY8" fmla="*/ 315388 h 1152301"/>
                  <a:gd name="connsiteX9" fmla="*/ 409668 w 2007781"/>
                  <a:gd name="connsiteY9" fmla="*/ 304588 h 1152301"/>
                  <a:gd name="connsiteX10" fmla="*/ 312468 w 2007781"/>
                  <a:gd name="connsiteY10" fmla="*/ 311788 h 1152301"/>
                  <a:gd name="connsiteX11" fmla="*/ 247668 w 2007781"/>
                  <a:gd name="connsiteY11" fmla="*/ 365788 h 1152301"/>
                  <a:gd name="connsiteX12" fmla="*/ 233268 w 2007781"/>
                  <a:gd name="connsiteY12" fmla="*/ 441388 h 1152301"/>
                  <a:gd name="connsiteX13" fmla="*/ 187361 w 2007781"/>
                  <a:gd name="connsiteY13" fmla="*/ 517212 h 1152301"/>
                  <a:gd name="connsiteX14" fmla="*/ 244403 w 2007781"/>
                  <a:gd name="connsiteY14" fmla="*/ 660207 h 1152301"/>
                  <a:gd name="connsiteX15" fmla="*/ 298068 w 2007781"/>
                  <a:gd name="connsiteY15" fmla="*/ 704188 h 1152301"/>
                  <a:gd name="connsiteX16" fmla="*/ 335768 w 2007781"/>
                  <a:gd name="connsiteY16" fmla="*/ 753313 h 1152301"/>
                  <a:gd name="connsiteX17" fmla="*/ 395268 w 2007781"/>
                  <a:gd name="connsiteY17" fmla="*/ 783388 h 1152301"/>
                  <a:gd name="connsiteX18" fmla="*/ 460068 w 2007781"/>
                  <a:gd name="connsiteY18" fmla="*/ 804988 h 1152301"/>
                  <a:gd name="connsiteX19" fmla="*/ 517668 w 2007781"/>
                  <a:gd name="connsiteY19" fmla="*/ 822988 h 1152301"/>
                  <a:gd name="connsiteX20" fmla="*/ 593268 w 2007781"/>
                  <a:gd name="connsiteY20" fmla="*/ 844588 h 1152301"/>
                  <a:gd name="connsiteX21" fmla="*/ 676068 w 2007781"/>
                  <a:gd name="connsiteY21" fmla="*/ 851788 h 1152301"/>
                  <a:gd name="connsiteX22" fmla="*/ 758868 w 2007781"/>
                  <a:gd name="connsiteY22" fmla="*/ 858988 h 1152301"/>
                  <a:gd name="connsiteX23" fmla="*/ 884868 w 2007781"/>
                  <a:gd name="connsiteY23" fmla="*/ 858988 h 1152301"/>
                  <a:gd name="connsiteX24" fmla="*/ 1032468 w 2007781"/>
                  <a:gd name="connsiteY24" fmla="*/ 830188 h 1152301"/>
                  <a:gd name="connsiteX25" fmla="*/ 1154868 w 2007781"/>
                  <a:gd name="connsiteY25" fmla="*/ 790588 h 1152301"/>
                  <a:gd name="connsiteX26" fmla="*/ 1313268 w 2007781"/>
                  <a:gd name="connsiteY26" fmla="*/ 740188 h 1152301"/>
                  <a:gd name="connsiteX27" fmla="*/ 1471668 w 2007781"/>
                  <a:gd name="connsiteY27" fmla="*/ 660988 h 1152301"/>
                  <a:gd name="connsiteX28" fmla="*/ 1572468 w 2007781"/>
                  <a:gd name="connsiteY28" fmla="*/ 621388 h 1152301"/>
                  <a:gd name="connsiteX29" fmla="*/ 1662468 w 2007781"/>
                  <a:gd name="connsiteY29" fmla="*/ 588988 h 1152301"/>
                  <a:gd name="connsiteX30" fmla="*/ 1766868 w 2007781"/>
                  <a:gd name="connsiteY30" fmla="*/ 581788 h 1152301"/>
                  <a:gd name="connsiteX31" fmla="*/ 1885668 w 2007781"/>
                  <a:gd name="connsiteY31" fmla="*/ 596188 h 1152301"/>
                  <a:gd name="connsiteX32" fmla="*/ 1957668 w 2007781"/>
                  <a:gd name="connsiteY32" fmla="*/ 660988 h 1152301"/>
                  <a:gd name="connsiteX33" fmla="*/ 2000868 w 2007781"/>
                  <a:gd name="connsiteY33" fmla="*/ 754588 h 1152301"/>
                  <a:gd name="connsiteX34" fmla="*/ 2004468 w 2007781"/>
                  <a:gd name="connsiteY34" fmla="*/ 909388 h 1152301"/>
                  <a:gd name="connsiteX35" fmla="*/ 1968468 w 2007781"/>
                  <a:gd name="connsiteY35" fmla="*/ 981388 h 1152301"/>
                  <a:gd name="connsiteX36" fmla="*/ 1943268 w 2007781"/>
                  <a:gd name="connsiteY36" fmla="*/ 1064188 h 1152301"/>
                  <a:gd name="connsiteX37" fmla="*/ 1932468 w 2007781"/>
                  <a:gd name="connsiteY37" fmla="*/ 1096588 h 1152301"/>
                  <a:gd name="connsiteX38" fmla="*/ 1853268 w 2007781"/>
                  <a:gd name="connsiteY38" fmla="*/ 1103788 h 1152301"/>
                  <a:gd name="connsiteX39" fmla="*/ 1748868 w 2007781"/>
                  <a:gd name="connsiteY39" fmla="*/ 1139788 h 1152301"/>
                  <a:gd name="connsiteX40" fmla="*/ 1716468 w 2007781"/>
                  <a:gd name="connsiteY40" fmla="*/ 1150588 h 1152301"/>
                  <a:gd name="connsiteX41" fmla="*/ 1702068 w 2007781"/>
                  <a:gd name="connsiteY41" fmla="*/ 1107388 h 1152301"/>
                  <a:gd name="connsiteX42" fmla="*/ 1741668 w 2007781"/>
                  <a:gd name="connsiteY42" fmla="*/ 1024588 h 1152301"/>
                  <a:gd name="connsiteX43" fmla="*/ 1799268 w 2007781"/>
                  <a:gd name="connsiteY43" fmla="*/ 938188 h 1152301"/>
                  <a:gd name="connsiteX44" fmla="*/ 1802868 w 2007781"/>
                  <a:gd name="connsiteY44" fmla="*/ 869788 h 1152301"/>
                  <a:gd name="connsiteX45" fmla="*/ 1759668 w 2007781"/>
                  <a:gd name="connsiteY45" fmla="*/ 804988 h 1152301"/>
                  <a:gd name="connsiteX46" fmla="*/ 1680468 w 2007781"/>
                  <a:gd name="connsiteY46" fmla="*/ 794188 h 1152301"/>
                  <a:gd name="connsiteX47" fmla="*/ 1608468 w 2007781"/>
                  <a:gd name="connsiteY47" fmla="*/ 819388 h 1152301"/>
                  <a:gd name="connsiteX48" fmla="*/ 1543668 w 2007781"/>
                  <a:gd name="connsiteY48" fmla="*/ 851788 h 1152301"/>
                  <a:gd name="connsiteX49" fmla="*/ 1493268 w 2007781"/>
                  <a:gd name="connsiteY49" fmla="*/ 873388 h 1152301"/>
                  <a:gd name="connsiteX50" fmla="*/ 1421268 w 2007781"/>
                  <a:gd name="connsiteY50" fmla="*/ 902188 h 1152301"/>
                  <a:gd name="connsiteX51" fmla="*/ 1230468 w 2007781"/>
                  <a:gd name="connsiteY51" fmla="*/ 970588 h 1152301"/>
                  <a:gd name="connsiteX52" fmla="*/ 1046868 w 2007781"/>
                  <a:gd name="connsiteY52" fmla="*/ 1035388 h 1152301"/>
                  <a:gd name="connsiteX53" fmla="*/ 931668 w 2007781"/>
                  <a:gd name="connsiteY53" fmla="*/ 1056988 h 1152301"/>
                  <a:gd name="connsiteX54" fmla="*/ 823668 w 2007781"/>
                  <a:gd name="connsiteY54" fmla="*/ 1067788 h 1152301"/>
                  <a:gd name="connsiteX55" fmla="*/ 737268 w 2007781"/>
                  <a:gd name="connsiteY55" fmla="*/ 1064188 h 1152301"/>
                  <a:gd name="connsiteX56" fmla="*/ 654468 w 2007781"/>
                  <a:gd name="connsiteY56" fmla="*/ 1053388 h 1152301"/>
                  <a:gd name="connsiteX57" fmla="*/ 560868 w 2007781"/>
                  <a:gd name="connsiteY57" fmla="*/ 1031788 h 1152301"/>
                  <a:gd name="connsiteX58" fmla="*/ 463668 w 2007781"/>
                  <a:gd name="connsiteY58" fmla="*/ 999388 h 1152301"/>
                  <a:gd name="connsiteX59" fmla="*/ 348468 w 2007781"/>
                  <a:gd name="connsiteY59" fmla="*/ 952588 h 1152301"/>
                  <a:gd name="connsiteX60" fmla="*/ 229668 w 2007781"/>
                  <a:gd name="connsiteY60" fmla="*/ 880588 h 1152301"/>
                  <a:gd name="connsiteX61" fmla="*/ 125491 w 2007781"/>
                  <a:gd name="connsiteY61" fmla="*/ 822206 h 1152301"/>
                  <a:gd name="connsiteX62" fmla="*/ 61027 w 2007781"/>
                  <a:gd name="connsiteY62" fmla="*/ 700364 h 1152301"/>
                  <a:gd name="connsiteX63" fmla="*/ 14449 w 2007781"/>
                  <a:gd name="connsiteY63" fmla="*/ 549165 h 1152301"/>
                  <a:gd name="connsiteX64" fmla="*/ 50 w 2007781"/>
                  <a:gd name="connsiteY64" fmla="*/ 387723 h 1152301"/>
                  <a:gd name="connsiteX65" fmla="*/ 11901 w 2007781"/>
                  <a:gd name="connsiteY65" fmla="*/ 270956 h 1152301"/>
                  <a:gd name="connsiteX66" fmla="*/ 60468 w 2007781"/>
                  <a:gd name="connsiteY66" fmla="*/ 243388 h 1152301"/>
                  <a:gd name="connsiteX67" fmla="*/ 53603 w 2007781"/>
                  <a:gd name="connsiteY67" fmla="*/ 175546 h 1152301"/>
                  <a:gd name="connsiteX68" fmla="*/ 128868 w 2007781"/>
                  <a:gd name="connsiteY68" fmla="*/ 82281 h 1152301"/>
                  <a:gd name="connsiteX69" fmla="*/ 233157 w 2007781"/>
                  <a:gd name="connsiteY69" fmla="*/ 31770 h 1152301"/>
                  <a:gd name="connsiteX70" fmla="*/ 337891 w 2007781"/>
                  <a:gd name="connsiteY70" fmla="*/ 9723 h 1152301"/>
                  <a:gd name="connsiteX71" fmla="*/ 434868 w 2007781"/>
                  <a:gd name="connsiteY71" fmla="*/ 5788 h 1152301"/>
                  <a:gd name="connsiteX0" fmla="*/ 434868 w 2007781"/>
                  <a:gd name="connsiteY0" fmla="*/ 5788 h 1152301"/>
                  <a:gd name="connsiteX1" fmla="*/ 431268 w 2007781"/>
                  <a:gd name="connsiteY1" fmla="*/ 88588 h 1152301"/>
                  <a:gd name="connsiteX2" fmla="*/ 438468 w 2007781"/>
                  <a:gd name="connsiteY2" fmla="*/ 138988 h 1152301"/>
                  <a:gd name="connsiteX3" fmla="*/ 456468 w 2007781"/>
                  <a:gd name="connsiteY3" fmla="*/ 200188 h 1152301"/>
                  <a:gd name="connsiteX4" fmla="*/ 488868 w 2007781"/>
                  <a:gd name="connsiteY4" fmla="*/ 246988 h 1152301"/>
                  <a:gd name="connsiteX5" fmla="*/ 510468 w 2007781"/>
                  <a:gd name="connsiteY5" fmla="*/ 282988 h 1152301"/>
                  <a:gd name="connsiteX6" fmla="*/ 539268 w 2007781"/>
                  <a:gd name="connsiteY6" fmla="*/ 315388 h 1152301"/>
                  <a:gd name="connsiteX7" fmla="*/ 546468 w 2007781"/>
                  <a:gd name="connsiteY7" fmla="*/ 315388 h 1152301"/>
                  <a:gd name="connsiteX8" fmla="*/ 467268 w 2007781"/>
                  <a:gd name="connsiteY8" fmla="*/ 315388 h 1152301"/>
                  <a:gd name="connsiteX9" fmla="*/ 409668 w 2007781"/>
                  <a:gd name="connsiteY9" fmla="*/ 304588 h 1152301"/>
                  <a:gd name="connsiteX10" fmla="*/ 312468 w 2007781"/>
                  <a:gd name="connsiteY10" fmla="*/ 311788 h 1152301"/>
                  <a:gd name="connsiteX11" fmla="*/ 247668 w 2007781"/>
                  <a:gd name="connsiteY11" fmla="*/ 365788 h 1152301"/>
                  <a:gd name="connsiteX12" fmla="*/ 233268 w 2007781"/>
                  <a:gd name="connsiteY12" fmla="*/ 441388 h 1152301"/>
                  <a:gd name="connsiteX13" fmla="*/ 187361 w 2007781"/>
                  <a:gd name="connsiteY13" fmla="*/ 517212 h 1152301"/>
                  <a:gd name="connsiteX14" fmla="*/ 244403 w 2007781"/>
                  <a:gd name="connsiteY14" fmla="*/ 660207 h 1152301"/>
                  <a:gd name="connsiteX15" fmla="*/ 298068 w 2007781"/>
                  <a:gd name="connsiteY15" fmla="*/ 704188 h 1152301"/>
                  <a:gd name="connsiteX16" fmla="*/ 335768 w 2007781"/>
                  <a:gd name="connsiteY16" fmla="*/ 753313 h 1152301"/>
                  <a:gd name="connsiteX17" fmla="*/ 395268 w 2007781"/>
                  <a:gd name="connsiteY17" fmla="*/ 783388 h 1152301"/>
                  <a:gd name="connsiteX18" fmla="*/ 460068 w 2007781"/>
                  <a:gd name="connsiteY18" fmla="*/ 804988 h 1152301"/>
                  <a:gd name="connsiteX19" fmla="*/ 517668 w 2007781"/>
                  <a:gd name="connsiteY19" fmla="*/ 822988 h 1152301"/>
                  <a:gd name="connsiteX20" fmla="*/ 593268 w 2007781"/>
                  <a:gd name="connsiteY20" fmla="*/ 844588 h 1152301"/>
                  <a:gd name="connsiteX21" fmla="*/ 676068 w 2007781"/>
                  <a:gd name="connsiteY21" fmla="*/ 851788 h 1152301"/>
                  <a:gd name="connsiteX22" fmla="*/ 758868 w 2007781"/>
                  <a:gd name="connsiteY22" fmla="*/ 858988 h 1152301"/>
                  <a:gd name="connsiteX23" fmla="*/ 884868 w 2007781"/>
                  <a:gd name="connsiteY23" fmla="*/ 858988 h 1152301"/>
                  <a:gd name="connsiteX24" fmla="*/ 1032468 w 2007781"/>
                  <a:gd name="connsiteY24" fmla="*/ 830188 h 1152301"/>
                  <a:gd name="connsiteX25" fmla="*/ 1154868 w 2007781"/>
                  <a:gd name="connsiteY25" fmla="*/ 790588 h 1152301"/>
                  <a:gd name="connsiteX26" fmla="*/ 1313268 w 2007781"/>
                  <a:gd name="connsiteY26" fmla="*/ 740188 h 1152301"/>
                  <a:gd name="connsiteX27" fmla="*/ 1471668 w 2007781"/>
                  <a:gd name="connsiteY27" fmla="*/ 660988 h 1152301"/>
                  <a:gd name="connsiteX28" fmla="*/ 1572468 w 2007781"/>
                  <a:gd name="connsiteY28" fmla="*/ 621388 h 1152301"/>
                  <a:gd name="connsiteX29" fmla="*/ 1662468 w 2007781"/>
                  <a:gd name="connsiteY29" fmla="*/ 588988 h 1152301"/>
                  <a:gd name="connsiteX30" fmla="*/ 1766868 w 2007781"/>
                  <a:gd name="connsiteY30" fmla="*/ 581788 h 1152301"/>
                  <a:gd name="connsiteX31" fmla="*/ 1885668 w 2007781"/>
                  <a:gd name="connsiteY31" fmla="*/ 596188 h 1152301"/>
                  <a:gd name="connsiteX32" fmla="*/ 1957668 w 2007781"/>
                  <a:gd name="connsiteY32" fmla="*/ 660988 h 1152301"/>
                  <a:gd name="connsiteX33" fmla="*/ 2000868 w 2007781"/>
                  <a:gd name="connsiteY33" fmla="*/ 754588 h 1152301"/>
                  <a:gd name="connsiteX34" fmla="*/ 2004468 w 2007781"/>
                  <a:gd name="connsiteY34" fmla="*/ 909388 h 1152301"/>
                  <a:gd name="connsiteX35" fmla="*/ 1968468 w 2007781"/>
                  <a:gd name="connsiteY35" fmla="*/ 981388 h 1152301"/>
                  <a:gd name="connsiteX36" fmla="*/ 1943268 w 2007781"/>
                  <a:gd name="connsiteY36" fmla="*/ 1064188 h 1152301"/>
                  <a:gd name="connsiteX37" fmla="*/ 1932468 w 2007781"/>
                  <a:gd name="connsiteY37" fmla="*/ 1096588 h 1152301"/>
                  <a:gd name="connsiteX38" fmla="*/ 1853268 w 2007781"/>
                  <a:gd name="connsiteY38" fmla="*/ 1103788 h 1152301"/>
                  <a:gd name="connsiteX39" fmla="*/ 1748868 w 2007781"/>
                  <a:gd name="connsiteY39" fmla="*/ 1139788 h 1152301"/>
                  <a:gd name="connsiteX40" fmla="*/ 1716468 w 2007781"/>
                  <a:gd name="connsiteY40" fmla="*/ 1150588 h 1152301"/>
                  <a:gd name="connsiteX41" fmla="*/ 1702068 w 2007781"/>
                  <a:gd name="connsiteY41" fmla="*/ 1107388 h 1152301"/>
                  <a:gd name="connsiteX42" fmla="*/ 1741668 w 2007781"/>
                  <a:gd name="connsiteY42" fmla="*/ 1024588 h 1152301"/>
                  <a:gd name="connsiteX43" fmla="*/ 1799268 w 2007781"/>
                  <a:gd name="connsiteY43" fmla="*/ 938188 h 1152301"/>
                  <a:gd name="connsiteX44" fmla="*/ 1802868 w 2007781"/>
                  <a:gd name="connsiteY44" fmla="*/ 869788 h 1152301"/>
                  <a:gd name="connsiteX45" fmla="*/ 1759668 w 2007781"/>
                  <a:gd name="connsiteY45" fmla="*/ 804988 h 1152301"/>
                  <a:gd name="connsiteX46" fmla="*/ 1680468 w 2007781"/>
                  <a:gd name="connsiteY46" fmla="*/ 794188 h 1152301"/>
                  <a:gd name="connsiteX47" fmla="*/ 1608468 w 2007781"/>
                  <a:gd name="connsiteY47" fmla="*/ 819388 h 1152301"/>
                  <a:gd name="connsiteX48" fmla="*/ 1543668 w 2007781"/>
                  <a:gd name="connsiteY48" fmla="*/ 851788 h 1152301"/>
                  <a:gd name="connsiteX49" fmla="*/ 1493268 w 2007781"/>
                  <a:gd name="connsiteY49" fmla="*/ 873388 h 1152301"/>
                  <a:gd name="connsiteX50" fmla="*/ 1421268 w 2007781"/>
                  <a:gd name="connsiteY50" fmla="*/ 902188 h 1152301"/>
                  <a:gd name="connsiteX51" fmla="*/ 1230468 w 2007781"/>
                  <a:gd name="connsiteY51" fmla="*/ 970588 h 1152301"/>
                  <a:gd name="connsiteX52" fmla="*/ 1046868 w 2007781"/>
                  <a:gd name="connsiteY52" fmla="*/ 1035388 h 1152301"/>
                  <a:gd name="connsiteX53" fmla="*/ 931668 w 2007781"/>
                  <a:gd name="connsiteY53" fmla="*/ 1056988 h 1152301"/>
                  <a:gd name="connsiteX54" fmla="*/ 823668 w 2007781"/>
                  <a:gd name="connsiteY54" fmla="*/ 1067788 h 1152301"/>
                  <a:gd name="connsiteX55" fmla="*/ 737268 w 2007781"/>
                  <a:gd name="connsiteY55" fmla="*/ 1064188 h 1152301"/>
                  <a:gd name="connsiteX56" fmla="*/ 654468 w 2007781"/>
                  <a:gd name="connsiteY56" fmla="*/ 1053388 h 1152301"/>
                  <a:gd name="connsiteX57" fmla="*/ 560868 w 2007781"/>
                  <a:gd name="connsiteY57" fmla="*/ 1031788 h 1152301"/>
                  <a:gd name="connsiteX58" fmla="*/ 463668 w 2007781"/>
                  <a:gd name="connsiteY58" fmla="*/ 999388 h 1152301"/>
                  <a:gd name="connsiteX59" fmla="*/ 348468 w 2007781"/>
                  <a:gd name="connsiteY59" fmla="*/ 952588 h 1152301"/>
                  <a:gd name="connsiteX60" fmla="*/ 258021 w 2007781"/>
                  <a:gd name="connsiteY60" fmla="*/ 937295 h 1152301"/>
                  <a:gd name="connsiteX61" fmla="*/ 125491 w 2007781"/>
                  <a:gd name="connsiteY61" fmla="*/ 822206 h 1152301"/>
                  <a:gd name="connsiteX62" fmla="*/ 61027 w 2007781"/>
                  <a:gd name="connsiteY62" fmla="*/ 700364 h 1152301"/>
                  <a:gd name="connsiteX63" fmla="*/ 14449 w 2007781"/>
                  <a:gd name="connsiteY63" fmla="*/ 549165 h 1152301"/>
                  <a:gd name="connsiteX64" fmla="*/ 50 w 2007781"/>
                  <a:gd name="connsiteY64" fmla="*/ 387723 h 1152301"/>
                  <a:gd name="connsiteX65" fmla="*/ 11901 w 2007781"/>
                  <a:gd name="connsiteY65" fmla="*/ 270956 h 1152301"/>
                  <a:gd name="connsiteX66" fmla="*/ 60468 w 2007781"/>
                  <a:gd name="connsiteY66" fmla="*/ 243388 h 1152301"/>
                  <a:gd name="connsiteX67" fmla="*/ 53603 w 2007781"/>
                  <a:gd name="connsiteY67" fmla="*/ 175546 h 1152301"/>
                  <a:gd name="connsiteX68" fmla="*/ 128868 w 2007781"/>
                  <a:gd name="connsiteY68" fmla="*/ 82281 h 1152301"/>
                  <a:gd name="connsiteX69" fmla="*/ 233157 w 2007781"/>
                  <a:gd name="connsiteY69" fmla="*/ 31770 h 1152301"/>
                  <a:gd name="connsiteX70" fmla="*/ 337891 w 2007781"/>
                  <a:gd name="connsiteY70" fmla="*/ 9723 h 1152301"/>
                  <a:gd name="connsiteX71" fmla="*/ 434868 w 2007781"/>
                  <a:gd name="connsiteY71" fmla="*/ 5788 h 1152301"/>
                  <a:gd name="connsiteX0" fmla="*/ 434868 w 2007781"/>
                  <a:gd name="connsiteY0" fmla="*/ 5788 h 1152301"/>
                  <a:gd name="connsiteX1" fmla="*/ 431268 w 2007781"/>
                  <a:gd name="connsiteY1" fmla="*/ 88588 h 1152301"/>
                  <a:gd name="connsiteX2" fmla="*/ 438468 w 2007781"/>
                  <a:gd name="connsiteY2" fmla="*/ 138988 h 1152301"/>
                  <a:gd name="connsiteX3" fmla="*/ 456468 w 2007781"/>
                  <a:gd name="connsiteY3" fmla="*/ 200188 h 1152301"/>
                  <a:gd name="connsiteX4" fmla="*/ 488868 w 2007781"/>
                  <a:gd name="connsiteY4" fmla="*/ 246988 h 1152301"/>
                  <a:gd name="connsiteX5" fmla="*/ 510468 w 2007781"/>
                  <a:gd name="connsiteY5" fmla="*/ 282988 h 1152301"/>
                  <a:gd name="connsiteX6" fmla="*/ 539268 w 2007781"/>
                  <a:gd name="connsiteY6" fmla="*/ 315388 h 1152301"/>
                  <a:gd name="connsiteX7" fmla="*/ 546468 w 2007781"/>
                  <a:gd name="connsiteY7" fmla="*/ 315388 h 1152301"/>
                  <a:gd name="connsiteX8" fmla="*/ 467268 w 2007781"/>
                  <a:gd name="connsiteY8" fmla="*/ 315388 h 1152301"/>
                  <a:gd name="connsiteX9" fmla="*/ 409668 w 2007781"/>
                  <a:gd name="connsiteY9" fmla="*/ 304588 h 1152301"/>
                  <a:gd name="connsiteX10" fmla="*/ 312468 w 2007781"/>
                  <a:gd name="connsiteY10" fmla="*/ 311788 h 1152301"/>
                  <a:gd name="connsiteX11" fmla="*/ 247668 w 2007781"/>
                  <a:gd name="connsiteY11" fmla="*/ 365788 h 1152301"/>
                  <a:gd name="connsiteX12" fmla="*/ 233268 w 2007781"/>
                  <a:gd name="connsiteY12" fmla="*/ 441388 h 1152301"/>
                  <a:gd name="connsiteX13" fmla="*/ 187361 w 2007781"/>
                  <a:gd name="connsiteY13" fmla="*/ 517212 h 1152301"/>
                  <a:gd name="connsiteX14" fmla="*/ 244403 w 2007781"/>
                  <a:gd name="connsiteY14" fmla="*/ 660207 h 1152301"/>
                  <a:gd name="connsiteX15" fmla="*/ 298068 w 2007781"/>
                  <a:gd name="connsiteY15" fmla="*/ 704188 h 1152301"/>
                  <a:gd name="connsiteX16" fmla="*/ 335768 w 2007781"/>
                  <a:gd name="connsiteY16" fmla="*/ 753313 h 1152301"/>
                  <a:gd name="connsiteX17" fmla="*/ 395268 w 2007781"/>
                  <a:gd name="connsiteY17" fmla="*/ 783388 h 1152301"/>
                  <a:gd name="connsiteX18" fmla="*/ 460068 w 2007781"/>
                  <a:gd name="connsiteY18" fmla="*/ 804988 h 1152301"/>
                  <a:gd name="connsiteX19" fmla="*/ 517668 w 2007781"/>
                  <a:gd name="connsiteY19" fmla="*/ 822988 h 1152301"/>
                  <a:gd name="connsiteX20" fmla="*/ 593268 w 2007781"/>
                  <a:gd name="connsiteY20" fmla="*/ 844588 h 1152301"/>
                  <a:gd name="connsiteX21" fmla="*/ 676068 w 2007781"/>
                  <a:gd name="connsiteY21" fmla="*/ 851788 h 1152301"/>
                  <a:gd name="connsiteX22" fmla="*/ 758868 w 2007781"/>
                  <a:gd name="connsiteY22" fmla="*/ 858988 h 1152301"/>
                  <a:gd name="connsiteX23" fmla="*/ 884868 w 2007781"/>
                  <a:gd name="connsiteY23" fmla="*/ 858988 h 1152301"/>
                  <a:gd name="connsiteX24" fmla="*/ 1032468 w 2007781"/>
                  <a:gd name="connsiteY24" fmla="*/ 830188 h 1152301"/>
                  <a:gd name="connsiteX25" fmla="*/ 1154868 w 2007781"/>
                  <a:gd name="connsiteY25" fmla="*/ 790588 h 1152301"/>
                  <a:gd name="connsiteX26" fmla="*/ 1313268 w 2007781"/>
                  <a:gd name="connsiteY26" fmla="*/ 740188 h 1152301"/>
                  <a:gd name="connsiteX27" fmla="*/ 1471668 w 2007781"/>
                  <a:gd name="connsiteY27" fmla="*/ 660988 h 1152301"/>
                  <a:gd name="connsiteX28" fmla="*/ 1572468 w 2007781"/>
                  <a:gd name="connsiteY28" fmla="*/ 621388 h 1152301"/>
                  <a:gd name="connsiteX29" fmla="*/ 1662468 w 2007781"/>
                  <a:gd name="connsiteY29" fmla="*/ 588988 h 1152301"/>
                  <a:gd name="connsiteX30" fmla="*/ 1766868 w 2007781"/>
                  <a:gd name="connsiteY30" fmla="*/ 581788 h 1152301"/>
                  <a:gd name="connsiteX31" fmla="*/ 1885668 w 2007781"/>
                  <a:gd name="connsiteY31" fmla="*/ 596188 h 1152301"/>
                  <a:gd name="connsiteX32" fmla="*/ 1957668 w 2007781"/>
                  <a:gd name="connsiteY32" fmla="*/ 660988 h 1152301"/>
                  <a:gd name="connsiteX33" fmla="*/ 2000868 w 2007781"/>
                  <a:gd name="connsiteY33" fmla="*/ 754588 h 1152301"/>
                  <a:gd name="connsiteX34" fmla="*/ 2004468 w 2007781"/>
                  <a:gd name="connsiteY34" fmla="*/ 909388 h 1152301"/>
                  <a:gd name="connsiteX35" fmla="*/ 1968468 w 2007781"/>
                  <a:gd name="connsiteY35" fmla="*/ 981388 h 1152301"/>
                  <a:gd name="connsiteX36" fmla="*/ 1943268 w 2007781"/>
                  <a:gd name="connsiteY36" fmla="*/ 1064188 h 1152301"/>
                  <a:gd name="connsiteX37" fmla="*/ 1932468 w 2007781"/>
                  <a:gd name="connsiteY37" fmla="*/ 1096588 h 1152301"/>
                  <a:gd name="connsiteX38" fmla="*/ 1853268 w 2007781"/>
                  <a:gd name="connsiteY38" fmla="*/ 1103788 h 1152301"/>
                  <a:gd name="connsiteX39" fmla="*/ 1748868 w 2007781"/>
                  <a:gd name="connsiteY39" fmla="*/ 1139788 h 1152301"/>
                  <a:gd name="connsiteX40" fmla="*/ 1716468 w 2007781"/>
                  <a:gd name="connsiteY40" fmla="*/ 1150588 h 1152301"/>
                  <a:gd name="connsiteX41" fmla="*/ 1702068 w 2007781"/>
                  <a:gd name="connsiteY41" fmla="*/ 1107388 h 1152301"/>
                  <a:gd name="connsiteX42" fmla="*/ 1741668 w 2007781"/>
                  <a:gd name="connsiteY42" fmla="*/ 1024588 h 1152301"/>
                  <a:gd name="connsiteX43" fmla="*/ 1799268 w 2007781"/>
                  <a:gd name="connsiteY43" fmla="*/ 938188 h 1152301"/>
                  <a:gd name="connsiteX44" fmla="*/ 1802868 w 2007781"/>
                  <a:gd name="connsiteY44" fmla="*/ 869788 h 1152301"/>
                  <a:gd name="connsiteX45" fmla="*/ 1759668 w 2007781"/>
                  <a:gd name="connsiteY45" fmla="*/ 804988 h 1152301"/>
                  <a:gd name="connsiteX46" fmla="*/ 1680468 w 2007781"/>
                  <a:gd name="connsiteY46" fmla="*/ 794188 h 1152301"/>
                  <a:gd name="connsiteX47" fmla="*/ 1608468 w 2007781"/>
                  <a:gd name="connsiteY47" fmla="*/ 819388 h 1152301"/>
                  <a:gd name="connsiteX48" fmla="*/ 1543668 w 2007781"/>
                  <a:gd name="connsiteY48" fmla="*/ 851788 h 1152301"/>
                  <a:gd name="connsiteX49" fmla="*/ 1493268 w 2007781"/>
                  <a:gd name="connsiteY49" fmla="*/ 873388 h 1152301"/>
                  <a:gd name="connsiteX50" fmla="*/ 1421268 w 2007781"/>
                  <a:gd name="connsiteY50" fmla="*/ 902188 h 1152301"/>
                  <a:gd name="connsiteX51" fmla="*/ 1230468 w 2007781"/>
                  <a:gd name="connsiteY51" fmla="*/ 970588 h 1152301"/>
                  <a:gd name="connsiteX52" fmla="*/ 1046868 w 2007781"/>
                  <a:gd name="connsiteY52" fmla="*/ 1035388 h 1152301"/>
                  <a:gd name="connsiteX53" fmla="*/ 931668 w 2007781"/>
                  <a:gd name="connsiteY53" fmla="*/ 1056988 h 1152301"/>
                  <a:gd name="connsiteX54" fmla="*/ 823668 w 2007781"/>
                  <a:gd name="connsiteY54" fmla="*/ 1067788 h 1152301"/>
                  <a:gd name="connsiteX55" fmla="*/ 737268 w 2007781"/>
                  <a:gd name="connsiteY55" fmla="*/ 1064188 h 1152301"/>
                  <a:gd name="connsiteX56" fmla="*/ 654468 w 2007781"/>
                  <a:gd name="connsiteY56" fmla="*/ 1053388 h 1152301"/>
                  <a:gd name="connsiteX57" fmla="*/ 560868 w 2007781"/>
                  <a:gd name="connsiteY57" fmla="*/ 1031788 h 1152301"/>
                  <a:gd name="connsiteX58" fmla="*/ 463668 w 2007781"/>
                  <a:gd name="connsiteY58" fmla="*/ 999388 h 1152301"/>
                  <a:gd name="connsiteX59" fmla="*/ 390998 w 2007781"/>
                  <a:gd name="connsiteY59" fmla="*/ 980942 h 1152301"/>
                  <a:gd name="connsiteX60" fmla="*/ 258021 w 2007781"/>
                  <a:gd name="connsiteY60" fmla="*/ 937295 h 1152301"/>
                  <a:gd name="connsiteX61" fmla="*/ 125491 w 2007781"/>
                  <a:gd name="connsiteY61" fmla="*/ 822206 h 1152301"/>
                  <a:gd name="connsiteX62" fmla="*/ 61027 w 2007781"/>
                  <a:gd name="connsiteY62" fmla="*/ 700364 h 1152301"/>
                  <a:gd name="connsiteX63" fmla="*/ 14449 w 2007781"/>
                  <a:gd name="connsiteY63" fmla="*/ 549165 h 1152301"/>
                  <a:gd name="connsiteX64" fmla="*/ 50 w 2007781"/>
                  <a:gd name="connsiteY64" fmla="*/ 387723 h 1152301"/>
                  <a:gd name="connsiteX65" fmla="*/ 11901 w 2007781"/>
                  <a:gd name="connsiteY65" fmla="*/ 270956 h 1152301"/>
                  <a:gd name="connsiteX66" fmla="*/ 60468 w 2007781"/>
                  <a:gd name="connsiteY66" fmla="*/ 243388 h 1152301"/>
                  <a:gd name="connsiteX67" fmla="*/ 53603 w 2007781"/>
                  <a:gd name="connsiteY67" fmla="*/ 175546 h 1152301"/>
                  <a:gd name="connsiteX68" fmla="*/ 128868 w 2007781"/>
                  <a:gd name="connsiteY68" fmla="*/ 82281 h 1152301"/>
                  <a:gd name="connsiteX69" fmla="*/ 233157 w 2007781"/>
                  <a:gd name="connsiteY69" fmla="*/ 31770 h 1152301"/>
                  <a:gd name="connsiteX70" fmla="*/ 337891 w 2007781"/>
                  <a:gd name="connsiteY70" fmla="*/ 9723 h 1152301"/>
                  <a:gd name="connsiteX71" fmla="*/ 434868 w 2007781"/>
                  <a:gd name="connsiteY71" fmla="*/ 5788 h 1152301"/>
                  <a:gd name="connsiteX0" fmla="*/ 434868 w 2007781"/>
                  <a:gd name="connsiteY0" fmla="*/ 5788 h 1152301"/>
                  <a:gd name="connsiteX1" fmla="*/ 431268 w 2007781"/>
                  <a:gd name="connsiteY1" fmla="*/ 88588 h 1152301"/>
                  <a:gd name="connsiteX2" fmla="*/ 438468 w 2007781"/>
                  <a:gd name="connsiteY2" fmla="*/ 138988 h 1152301"/>
                  <a:gd name="connsiteX3" fmla="*/ 456468 w 2007781"/>
                  <a:gd name="connsiteY3" fmla="*/ 200188 h 1152301"/>
                  <a:gd name="connsiteX4" fmla="*/ 488868 w 2007781"/>
                  <a:gd name="connsiteY4" fmla="*/ 246988 h 1152301"/>
                  <a:gd name="connsiteX5" fmla="*/ 510468 w 2007781"/>
                  <a:gd name="connsiteY5" fmla="*/ 282988 h 1152301"/>
                  <a:gd name="connsiteX6" fmla="*/ 539268 w 2007781"/>
                  <a:gd name="connsiteY6" fmla="*/ 315388 h 1152301"/>
                  <a:gd name="connsiteX7" fmla="*/ 546468 w 2007781"/>
                  <a:gd name="connsiteY7" fmla="*/ 315388 h 1152301"/>
                  <a:gd name="connsiteX8" fmla="*/ 467268 w 2007781"/>
                  <a:gd name="connsiteY8" fmla="*/ 315388 h 1152301"/>
                  <a:gd name="connsiteX9" fmla="*/ 409668 w 2007781"/>
                  <a:gd name="connsiteY9" fmla="*/ 304588 h 1152301"/>
                  <a:gd name="connsiteX10" fmla="*/ 312468 w 2007781"/>
                  <a:gd name="connsiteY10" fmla="*/ 311788 h 1152301"/>
                  <a:gd name="connsiteX11" fmla="*/ 247668 w 2007781"/>
                  <a:gd name="connsiteY11" fmla="*/ 365788 h 1152301"/>
                  <a:gd name="connsiteX12" fmla="*/ 233268 w 2007781"/>
                  <a:gd name="connsiteY12" fmla="*/ 441388 h 1152301"/>
                  <a:gd name="connsiteX13" fmla="*/ 187361 w 2007781"/>
                  <a:gd name="connsiteY13" fmla="*/ 517212 h 1152301"/>
                  <a:gd name="connsiteX14" fmla="*/ 244403 w 2007781"/>
                  <a:gd name="connsiteY14" fmla="*/ 660207 h 1152301"/>
                  <a:gd name="connsiteX15" fmla="*/ 298068 w 2007781"/>
                  <a:gd name="connsiteY15" fmla="*/ 704188 h 1152301"/>
                  <a:gd name="connsiteX16" fmla="*/ 335768 w 2007781"/>
                  <a:gd name="connsiteY16" fmla="*/ 753313 h 1152301"/>
                  <a:gd name="connsiteX17" fmla="*/ 395268 w 2007781"/>
                  <a:gd name="connsiteY17" fmla="*/ 783388 h 1152301"/>
                  <a:gd name="connsiteX18" fmla="*/ 460068 w 2007781"/>
                  <a:gd name="connsiteY18" fmla="*/ 804988 h 1152301"/>
                  <a:gd name="connsiteX19" fmla="*/ 517668 w 2007781"/>
                  <a:gd name="connsiteY19" fmla="*/ 822988 h 1152301"/>
                  <a:gd name="connsiteX20" fmla="*/ 593268 w 2007781"/>
                  <a:gd name="connsiteY20" fmla="*/ 844588 h 1152301"/>
                  <a:gd name="connsiteX21" fmla="*/ 676068 w 2007781"/>
                  <a:gd name="connsiteY21" fmla="*/ 851788 h 1152301"/>
                  <a:gd name="connsiteX22" fmla="*/ 758868 w 2007781"/>
                  <a:gd name="connsiteY22" fmla="*/ 858988 h 1152301"/>
                  <a:gd name="connsiteX23" fmla="*/ 884868 w 2007781"/>
                  <a:gd name="connsiteY23" fmla="*/ 858988 h 1152301"/>
                  <a:gd name="connsiteX24" fmla="*/ 1032468 w 2007781"/>
                  <a:gd name="connsiteY24" fmla="*/ 830188 h 1152301"/>
                  <a:gd name="connsiteX25" fmla="*/ 1154868 w 2007781"/>
                  <a:gd name="connsiteY25" fmla="*/ 790588 h 1152301"/>
                  <a:gd name="connsiteX26" fmla="*/ 1313268 w 2007781"/>
                  <a:gd name="connsiteY26" fmla="*/ 740188 h 1152301"/>
                  <a:gd name="connsiteX27" fmla="*/ 1471668 w 2007781"/>
                  <a:gd name="connsiteY27" fmla="*/ 660988 h 1152301"/>
                  <a:gd name="connsiteX28" fmla="*/ 1572468 w 2007781"/>
                  <a:gd name="connsiteY28" fmla="*/ 621388 h 1152301"/>
                  <a:gd name="connsiteX29" fmla="*/ 1662468 w 2007781"/>
                  <a:gd name="connsiteY29" fmla="*/ 588988 h 1152301"/>
                  <a:gd name="connsiteX30" fmla="*/ 1766868 w 2007781"/>
                  <a:gd name="connsiteY30" fmla="*/ 581788 h 1152301"/>
                  <a:gd name="connsiteX31" fmla="*/ 1885668 w 2007781"/>
                  <a:gd name="connsiteY31" fmla="*/ 596188 h 1152301"/>
                  <a:gd name="connsiteX32" fmla="*/ 1957668 w 2007781"/>
                  <a:gd name="connsiteY32" fmla="*/ 660988 h 1152301"/>
                  <a:gd name="connsiteX33" fmla="*/ 2000868 w 2007781"/>
                  <a:gd name="connsiteY33" fmla="*/ 754588 h 1152301"/>
                  <a:gd name="connsiteX34" fmla="*/ 2004468 w 2007781"/>
                  <a:gd name="connsiteY34" fmla="*/ 909388 h 1152301"/>
                  <a:gd name="connsiteX35" fmla="*/ 1968468 w 2007781"/>
                  <a:gd name="connsiteY35" fmla="*/ 981388 h 1152301"/>
                  <a:gd name="connsiteX36" fmla="*/ 1943268 w 2007781"/>
                  <a:gd name="connsiteY36" fmla="*/ 1064188 h 1152301"/>
                  <a:gd name="connsiteX37" fmla="*/ 1932468 w 2007781"/>
                  <a:gd name="connsiteY37" fmla="*/ 1096588 h 1152301"/>
                  <a:gd name="connsiteX38" fmla="*/ 1853268 w 2007781"/>
                  <a:gd name="connsiteY38" fmla="*/ 1103788 h 1152301"/>
                  <a:gd name="connsiteX39" fmla="*/ 1748868 w 2007781"/>
                  <a:gd name="connsiteY39" fmla="*/ 1139788 h 1152301"/>
                  <a:gd name="connsiteX40" fmla="*/ 1716468 w 2007781"/>
                  <a:gd name="connsiteY40" fmla="*/ 1150588 h 1152301"/>
                  <a:gd name="connsiteX41" fmla="*/ 1702068 w 2007781"/>
                  <a:gd name="connsiteY41" fmla="*/ 1107388 h 1152301"/>
                  <a:gd name="connsiteX42" fmla="*/ 1741668 w 2007781"/>
                  <a:gd name="connsiteY42" fmla="*/ 1024588 h 1152301"/>
                  <a:gd name="connsiteX43" fmla="*/ 1799268 w 2007781"/>
                  <a:gd name="connsiteY43" fmla="*/ 938188 h 1152301"/>
                  <a:gd name="connsiteX44" fmla="*/ 1802868 w 2007781"/>
                  <a:gd name="connsiteY44" fmla="*/ 869788 h 1152301"/>
                  <a:gd name="connsiteX45" fmla="*/ 1759668 w 2007781"/>
                  <a:gd name="connsiteY45" fmla="*/ 804988 h 1152301"/>
                  <a:gd name="connsiteX46" fmla="*/ 1680468 w 2007781"/>
                  <a:gd name="connsiteY46" fmla="*/ 794188 h 1152301"/>
                  <a:gd name="connsiteX47" fmla="*/ 1608468 w 2007781"/>
                  <a:gd name="connsiteY47" fmla="*/ 819388 h 1152301"/>
                  <a:gd name="connsiteX48" fmla="*/ 1543668 w 2007781"/>
                  <a:gd name="connsiteY48" fmla="*/ 851788 h 1152301"/>
                  <a:gd name="connsiteX49" fmla="*/ 1493268 w 2007781"/>
                  <a:gd name="connsiteY49" fmla="*/ 873388 h 1152301"/>
                  <a:gd name="connsiteX50" fmla="*/ 1421268 w 2007781"/>
                  <a:gd name="connsiteY50" fmla="*/ 902188 h 1152301"/>
                  <a:gd name="connsiteX51" fmla="*/ 1230468 w 2007781"/>
                  <a:gd name="connsiteY51" fmla="*/ 970588 h 1152301"/>
                  <a:gd name="connsiteX52" fmla="*/ 1046868 w 2007781"/>
                  <a:gd name="connsiteY52" fmla="*/ 1035388 h 1152301"/>
                  <a:gd name="connsiteX53" fmla="*/ 931668 w 2007781"/>
                  <a:gd name="connsiteY53" fmla="*/ 1056988 h 1152301"/>
                  <a:gd name="connsiteX54" fmla="*/ 823668 w 2007781"/>
                  <a:gd name="connsiteY54" fmla="*/ 1067788 h 1152301"/>
                  <a:gd name="connsiteX55" fmla="*/ 737268 w 2007781"/>
                  <a:gd name="connsiteY55" fmla="*/ 1064188 h 1152301"/>
                  <a:gd name="connsiteX56" fmla="*/ 654468 w 2007781"/>
                  <a:gd name="connsiteY56" fmla="*/ 1053388 h 1152301"/>
                  <a:gd name="connsiteX57" fmla="*/ 560868 w 2007781"/>
                  <a:gd name="connsiteY57" fmla="*/ 1031788 h 1152301"/>
                  <a:gd name="connsiteX58" fmla="*/ 492021 w 2007781"/>
                  <a:gd name="connsiteY58" fmla="*/ 1020653 h 1152301"/>
                  <a:gd name="connsiteX59" fmla="*/ 390998 w 2007781"/>
                  <a:gd name="connsiteY59" fmla="*/ 980942 h 1152301"/>
                  <a:gd name="connsiteX60" fmla="*/ 258021 w 2007781"/>
                  <a:gd name="connsiteY60" fmla="*/ 937295 h 1152301"/>
                  <a:gd name="connsiteX61" fmla="*/ 125491 w 2007781"/>
                  <a:gd name="connsiteY61" fmla="*/ 822206 h 1152301"/>
                  <a:gd name="connsiteX62" fmla="*/ 61027 w 2007781"/>
                  <a:gd name="connsiteY62" fmla="*/ 700364 h 1152301"/>
                  <a:gd name="connsiteX63" fmla="*/ 14449 w 2007781"/>
                  <a:gd name="connsiteY63" fmla="*/ 549165 h 1152301"/>
                  <a:gd name="connsiteX64" fmla="*/ 50 w 2007781"/>
                  <a:gd name="connsiteY64" fmla="*/ 387723 h 1152301"/>
                  <a:gd name="connsiteX65" fmla="*/ 11901 w 2007781"/>
                  <a:gd name="connsiteY65" fmla="*/ 270956 h 1152301"/>
                  <a:gd name="connsiteX66" fmla="*/ 60468 w 2007781"/>
                  <a:gd name="connsiteY66" fmla="*/ 243388 h 1152301"/>
                  <a:gd name="connsiteX67" fmla="*/ 53603 w 2007781"/>
                  <a:gd name="connsiteY67" fmla="*/ 175546 h 1152301"/>
                  <a:gd name="connsiteX68" fmla="*/ 128868 w 2007781"/>
                  <a:gd name="connsiteY68" fmla="*/ 82281 h 1152301"/>
                  <a:gd name="connsiteX69" fmla="*/ 233157 w 2007781"/>
                  <a:gd name="connsiteY69" fmla="*/ 31770 h 1152301"/>
                  <a:gd name="connsiteX70" fmla="*/ 337891 w 2007781"/>
                  <a:gd name="connsiteY70" fmla="*/ 9723 h 1152301"/>
                  <a:gd name="connsiteX71" fmla="*/ 434868 w 2007781"/>
                  <a:gd name="connsiteY71" fmla="*/ 5788 h 1152301"/>
                  <a:gd name="connsiteX0" fmla="*/ 434868 w 2007781"/>
                  <a:gd name="connsiteY0" fmla="*/ 5788 h 1152301"/>
                  <a:gd name="connsiteX1" fmla="*/ 431268 w 2007781"/>
                  <a:gd name="connsiteY1" fmla="*/ 88588 h 1152301"/>
                  <a:gd name="connsiteX2" fmla="*/ 438468 w 2007781"/>
                  <a:gd name="connsiteY2" fmla="*/ 138988 h 1152301"/>
                  <a:gd name="connsiteX3" fmla="*/ 456468 w 2007781"/>
                  <a:gd name="connsiteY3" fmla="*/ 200188 h 1152301"/>
                  <a:gd name="connsiteX4" fmla="*/ 488868 w 2007781"/>
                  <a:gd name="connsiteY4" fmla="*/ 246988 h 1152301"/>
                  <a:gd name="connsiteX5" fmla="*/ 510468 w 2007781"/>
                  <a:gd name="connsiteY5" fmla="*/ 282988 h 1152301"/>
                  <a:gd name="connsiteX6" fmla="*/ 539268 w 2007781"/>
                  <a:gd name="connsiteY6" fmla="*/ 315388 h 1152301"/>
                  <a:gd name="connsiteX7" fmla="*/ 546468 w 2007781"/>
                  <a:gd name="connsiteY7" fmla="*/ 315388 h 1152301"/>
                  <a:gd name="connsiteX8" fmla="*/ 467268 w 2007781"/>
                  <a:gd name="connsiteY8" fmla="*/ 315388 h 1152301"/>
                  <a:gd name="connsiteX9" fmla="*/ 409668 w 2007781"/>
                  <a:gd name="connsiteY9" fmla="*/ 304588 h 1152301"/>
                  <a:gd name="connsiteX10" fmla="*/ 312468 w 2007781"/>
                  <a:gd name="connsiteY10" fmla="*/ 311788 h 1152301"/>
                  <a:gd name="connsiteX11" fmla="*/ 247668 w 2007781"/>
                  <a:gd name="connsiteY11" fmla="*/ 365788 h 1152301"/>
                  <a:gd name="connsiteX12" fmla="*/ 233268 w 2007781"/>
                  <a:gd name="connsiteY12" fmla="*/ 441388 h 1152301"/>
                  <a:gd name="connsiteX13" fmla="*/ 187361 w 2007781"/>
                  <a:gd name="connsiteY13" fmla="*/ 517212 h 1152301"/>
                  <a:gd name="connsiteX14" fmla="*/ 244403 w 2007781"/>
                  <a:gd name="connsiteY14" fmla="*/ 660207 h 1152301"/>
                  <a:gd name="connsiteX15" fmla="*/ 298068 w 2007781"/>
                  <a:gd name="connsiteY15" fmla="*/ 704188 h 1152301"/>
                  <a:gd name="connsiteX16" fmla="*/ 335768 w 2007781"/>
                  <a:gd name="connsiteY16" fmla="*/ 753313 h 1152301"/>
                  <a:gd name="connsiteX17" fmla="*/ 395268 w 2007781"/>
                  <a:gd name="connsiteY17" fmla="*/ 783388 h 1152301"/>
                  <a:gd name="connsiteX18" fmla="*/ 460068 w 2007781"/>
                  <a:gd name="connsiteY18" fmla="*/ 804988 h 1152301"/>
                  <a:gd name="connsiteX19" fmla="*/ 517668 w 2007781"/>
                  <a:gd name="connsiteY19" fmla="*/ 822988 h 1152301"/>
                  <a:gd name="connsiteX20" fmla="*/ 593268 w 2007781"/>
                  <a:gd name="connsiteY20" fmla="*/ 844588 h 1152301"/>
                  <a:gd name="connsiteX21" fmla="*/ 676068 w 2007781"/>
                  <a:gd name="connsiteY21" fmla="*/ 851788 h 1152301"/>
                  <a:gd name="connsiteX22" fmla="*/ 758868 w 2007781"/>
                  <a:gd name="connsiteY22" fmla="*/ 858988 h 1152301"/>
                  <a:gd name="connsiteX23" fmla="*/ 884868 w 2007781"/>
                  <a:gd name="connsiteY23" fmla="*/ 858988 h 1152301"/>
                  <a:gd name="connsiteX24" fmla="*/ 1032468 w 2007781"/>
                  <a:gd name="connsiteY24" fmla="*/ 830188 h 1152301"/>
                  <a:gd name="connsiteX25" fmla="*/ 1154868 w 2007781"/>
                  <a:gd name="connsiteY25" fmla="*/ 790588 h 1152301"/>
                  <a:gd name="connsiteX26" fmla="*/ 1313268 w 2007781"/>
                  <a:gd name="connsiteY26" fmla="*/ 740188 h 1152301"/>
                  <a:gd name="connsiteX27" fmla="*/ 1471668 w 2007781"/>
                  <a:gd name="connsiteY27" fmla="*/ 660988 h 1152301"/>
                  <a:gd name="connsiteX28" fmla="*/ 1572468 w 2007781"/>
                  <a:gd name="connsiteY28" fmla="*/ 621388 h 1152301"/>
                  <a:gd name="connsiteX29" fmla="*/ 1662468 w 2007781"/>
                  <a:gd name="connsiteY29" fmla="*/ 588988 h 1152301"/>
                  <a:gd name="connsiteX30" fmla="*/ 1766868 w 2007781"/>
                  <a:gd name="connsiteY30" fmla="*/ 581788 h 1152301"/>
                  <a:gd name="connsiteX31" fmla="*/ 1885668 w 2007781"/>
                  <a:gd name="connsiteY31" fmla="*/ 596188 h 1152301"/>
                  <a:gd name="connsiteX32" fmla="*/ 1957668 w 2007781"/>
                  <a:gd name="connsiteY32" fmla="*/ 660988 h 1152301"/>
                  <a:gd name="connsiteX33" fmla="*/ 2000868 w 2007781"/>
                  <a:gd name="connsiteY33" fmla="*/ 754588 h 1152301"/>
                  <a:gd name="connsiteX34" fmla="*/ 2004468 w 2007781"/>
                  <a:gd name="connsiteY34" fmla="*/ 909388 h 1152301"/>
                  <a:gd name="connsiteX35" fmla="*/ 1968468 w 2007781"/>
                  <a:gd name="connsiteY35" fmla="*/ 981388 h 1152301"/>
                  <a:gd name="connsiteX36" fmla="*/ 1943268 w 2007781"/>
                  <a:gd name="connsiteY36" fmla="*/ 1064188 h 1152301"/>
                  <a:gd name="connsiteX37" fmla="*/ 1932468 w 2007781"/>
                  <a:gd name="connsiteY37" fmla="*/ 1096588 h 1152301"/>
                  <a:gd name="connsiteX38" fmla="*/ 1853268 w 2007781"/>
                  <a:gd name="connsiteY38" fmla="*/ 1103788 h 1152301"/>
                  <a:gd name="connsiteX39" fmla="*/ 1748868 w 2007781"/>
                  <a:gd name="connsiteY39" fmla="*/ 1139788 h 1152301"/>
                  <a:gd name="connsiteX40" fmla="*/ 1716468 w 2007781"/>
                  <a:gd name="connsiteY40" fmla="*/ 1150588 h 1152301"/>
                  <a:gd name="connsiteX41" fmla="*/ 1702068 w 2007781"/>
                  <a:gd name="connsiteY41" fmla="*/ 1107388 h 1152301"/>
                  <a:gd name="connsiteX42" fmla="*/ 1741668 w 2007781"/>
                  <a:gd name="connsiteY42" fmla="*/ 1024588 h 1152301"/>
                  <a:gd name="connsiteX43" fmla="*/ 1799268 w 2007781"/>
                  <a:gd name="connsiteY43" fmla="*/ 938188 h 1152301"/>
                  <a:gd name="connsiteX44" fmla="*/ 1802868 w 2007781"/>
                  <a:gd name="connsiteY44" fmla="*/ 869788 h 1152301"/>
                  <a:gd name="connsiteX45" fmla="*/ 1759668 w 2007781"/>
                  <a:gd name="connsiteY45" fmla="*/ 804988 h 1152301"/>
                  <a:gd name="connsiteX46" fmla="*/ 1680468 w 2007781"/>
                  <a:gd name="connsiteY46" fmla="*/ 794188 h 1152301"/>
                  <a:gd name="connsiteX47" fmla="*/ 1608468 w 2007781"/>
                  <a:gd name="connsiteY47" fmla="*/ 819388 h 1152301"/>
                  <a:gd name="connsiteX48" fmla="*/ 1543668 w 2007781"/>
                  <a:gd name="connsiteY48" fmla="*/ 851788 h 1152301"/>
                  <a:gd name="connsiteX49" fmla="*/ 1493268 w 2007781"/>
                  <a:gd name="connsiteY49" fmla="*/ 873388 h 1152301"/>
                  <a:gd name="connsiteX50" fmla="*/ 1421268 w 2007781"/>
                  <a:gd name="connsiteY50" fmla="*/ 902188 h 1152301"/>
                  <a:gd name="connsiteX51" fmla="*/ 1230468 w 2007781"/>
                  <a:gd name="connsiteY51" fmla="*/ 970588 h 1152301"/>
                  <a:gd name="connsiteX52" fmla="*/ 1046868 w 2007781"/>
                  <a:gd name="connsiteY52" fmla="*/ 1035388 h 1152301"/>
                  <a:gd name="connsiteX53" fmla="*/ 931668 w 2007781"/>
                  <a:gd name="connsiteY53" fmla="*/ 1056988 h 1152301"/>
                  <a:gd name="connsiteX54" fmla="*/ 823668 w 2007781"/>
                  <a:gd name="connsiteY54" fmla="*/ 1067788 h 1152301"/>
                  <a:gd name="connsiteX55" fmla="*/ 737268 w 2007781"/>
                  <a:gd name="connsiteY55" fmla="*/ 1064188 h 1152301"/>
                  <a:gd name="connsiteX56" fmla="*/ 654468 w 2007781"/>
                  <a:gd name="connsiteY56" fmla="*/ 1053388 h 1152301"/>
                  <a:gd name="connsiteX57" fmla="*/ 560868 w 2007781"/>
                  <a:gd name="connsiteY57" fmla="*/ 1024700 h 1152301"/>
                  <a:gd name="connsiteX58" fmla="*/ 492021 w 2007781"/>
                  <a:gd name="connsiteY58" fmla="*/ 1020653 h 1152301"/>
                  <a:gd name="connsiteX59" fmla="*/ 390998 w 2007781"/>
                  <a:gd name="connsiteY59" fmla="*/ 980942 h 1152301"/>
                  <a:gd name="connsiteX60" fmla="*/ 258021 w 2007781"/>
                  <a:gd name="connsiteY60" fmla="*/ 937295 h 1152301"/>
                  <a:gd name="connsiteX61" fmla="*/ 125491 w 2007781"/>
                  <a:gd name="connsiteY61" fmla="*/ 822206 h 1152301"/>
                  <a:gd name="connsiteX62" fmla="*/ 61027 w 2007781"/>
                  <a:gd name="connsiteY62" fmla="*/ 700364 h 1152301"/>
                  <a:gd name="connsiteX63" fmla="*/ 14449 w 2007781"/>
                  <a:gd name="connsiteY63" fmla="*/ 549165 h 1152301"/>
                  <a:gd name="connsiteX64" fmla="*/ 50 w 2007781"/>
                  <a:gd name="connsiteY64" fmla="*/ 387723 h 1152301"/>
                  <a:gd name="connsiteX65" fmla="*/ 11901 w 2007781"/>
                  <a:gd name="connsiteY65" fmla="*/ 270956 h 1152301"/>
                  <a:gd name="connsiteX66" fmla="*/ 60468 w 2007781"/>
                  <a:gd name="connsiteY66" fmla="*/ 243388 h 1152301"/>
                  <a:gd name="connsiteX67" fmla="*/ 53603 w 2007781"/>
                  <a:gd name="connsiteY67" fmla="*/ 175546 h 1152301"/>
                  <a:gd name="connsiteX68" fmla="*/ 128868 w 2007781"/>
                  <a:gd name="connsiteY68" fmla="*/ 82281 h 1152301"/>
                  <a:gd name="connsiteX69" fmla="*/ 233157 w 2007781"/>
                  <a:gd name="connsiteY69" fmla="*/ 31770 h 1152301"/>
                  <a:gd name="connsiteX70" fmla="*/ 337891 w 2007781"/>
                  <a:gd name="connsiteY70" fmla="*/ 9723 h 1152301"/>
                  <a:gd name="connsiteX71" fmla="*/ 434868 w 2007781"/>
                  <a:gd name="connsiteY71" fmla="*/ 5788 h 1152301"/>
                  <a:gd name="connsiteX0" fmla="*/ 434868 w 2007781"/>
                  <a:gd name="connsiteY0" fmla="*/ 5788 h 1152301"/>
                  <a:gd name="connsiteX1" fmla="*/ 431268 w 2007781"/>
                  <a:gd name="connsiteY1" fmla="*/ 88588 h 1152301"/>
                  <a:gd name="connsiteX2" fmla="*/ 438468 w 2007781"/>
                  <a:gd name="connsiteY2" fmla="*/ 138988 h 1152301"/>
                  <a:gd name="connsiteX3" fmla="*/ 456468 w 2007781"/>
                  <a:gd name="connsiteY3" fmla="*/ 200188 h 1152301"/>
                  <a:gd name="connsiteX4" fmla="*/ 488868 w 2007781"/>
                  <a:gd name="connsiteY4" fmla="*/ 246988 h 1152301"/>
                  <a:gd name="connsiteX5" fmla="*/ 510468 w 2007781"/>
                  <a:gd name="connsiteY5" fmla="*/ 282988 h 1152301"/>
                  <a:gd name="connsiteX6" fmla="*/ 539268 w 2007781"/>
                  <a:gd name="connsiteY6" fmla="*/ 315388 h 1152301"/>
                  <a:gd name="connsiteX7" fmla="*/ 546468 w 2007781"/>
                  <a:gd name="connsiteY7" fmla="*/ 315388 h 1152301"/>
                  <a:gd name="connsiteX8" fmla="*/ 467268 w 2007781"/>
                  <a:gd name="connsiteY8" fmla="*/ 315388 h 1152301"/>
                  <a:gd name="connsiteX9" fmla="*/ 409668 w 2007781"/>
                  <a:gd name="connsiteY9" fmla="*/ 304588 h 1152301"/>
                  <a:gd name="connsiteX10" fmla="*/ 312468 w 2007781"/>
                  <a:gd name="connsiteY10" fmla="*/ 311788 h 1152301"/>
                  <a:gd name="connsiteX11" fmla="*/ 247668 w 2007781"/>
                  <a:gd name="connsiteY11" fmla="*/ 365788 h 1152301"/>
                  <a:gd name="connsiteX12" fmla="*/ 233268 w 2007781"/>
                  <a:gd name="connsiteY12" fmla="*/ 441388 h 1152301"/>
                  <a:gd name="connsiteX13" fmla="*/ 187361 w 2007781"/>
                  <a:gd name="connsiteY13" fmla="*/ 517212 h 1152301"/>
                  <a:gd name="connsiteX14" fmla="*/ 244403 w 2007781"/>
                  <a:gd name="connsiteY14" fmla="*/ 660207 h 1152301"/>
                  <a:gd name="connsiteX15" fmla="*/ 298068 w 2007781"/>
                  <a:gd name="connsiteY15" fmla="*/ 704188 h 1152301"/>
                  <a:gd name="connsiteX16" fmla="*/ 335768 w 2007781"/>
                  <a:gd name="connsiteY16" fmla="*/ 753313 h 1152301"/>
                  <a:gd name="connsiteX17" fmla="*/ 395268 w 2007781"/>
                  <a:gd name="connsiteY17" fmla="*/ 783388 h 1152301"/>
                  <a:gd name="connsiteX18" fmla="*/ 460068 w 2007781"/>
                  <a:gd name="connsiteY18" fmla="*/ 804988 h 1152301"/>
                  <a:gd name="connsiteX19" fmla="*/ 517668 w 2007781"/>
                  <a:gd name="connsiteY19" fmla="*/ 822988 h 1152301"/>
                  <a:gd name="connsiteX20" fmla="*/ 593268 w 2007781"/>
                  <a:gd name="connsiteY20" fmla="*/ 844588 h 1152301"/>
                  <a:gd name="connsiteX21" fmla="*/ 676068 w 2007781"/>
                  <a:gd name="connsiteY21" fmla="*/ 851788 h 1152301"/>
                  <a:gd name="connsiteX22" fmla="*/ 758868 w 2007781"/>
                  <a:gd name="connsiteY22" fmla="*/ 858988 h 1152301"/>
                  <a:gd name="connsiteX23" fmla="*/ 884868 w 2007781"/>
                  <a:gd name="connsiteY23" fmla="*/ 858988 h 1152301"/>
                  <a:gd name="connsiteX24" fmla="*/ 1032468 w 2007781"/>
                  <a:gd name="connsiteY24" fmla="*/ 830188 h 1152301"/>
                  <a:gd name="connsiteX25" fmla="*/ 1154868 w 2007781"/>
                  <a:gd name="connsiteY25" fmla="*/ 790588 h 1152301"/>
                  <a:gd name="connsiteX26" fmla="*/ 1313268 w 2007781"/>
                  <a:gd name="connsiteY26" fmla="*/ 740188 h 1152301"/>
                  <a:gd name="connsiteX27" fmla="*/ 1471668 w 2007781"/>
                  <a:gd name="connsiteY27" fmla="*/ 660988 h 1152301"/>
                  <a:gd name="connsiteX28" fmla="*/ 1572468 w 2007781"/>
                  <a:gd name="connsiteY28" fmla="*/ 621388 h 1152301"/>
                  <a:gd name="connsiteX29" fmla="*/ 1662468 w 2007781"/>
                  <a:gd name="connsiteY29" fmla="*/ 588988 h 1152301"/>
                  <a:gd name="connsiteX30" fmla="*/ 1766868 w 2007781"/>
                  <a:gd name="connsiteY30" fmla="*/ 581788 h 1152301"/>
                  <a:gd name="connsiteX31" fmla="*/ 1885668 w 2007781"/>
                  <a:gd name="connsiteY31" fmla="*/ 596188 h 1152301"/>
                  <a:gd name="connsiteX32" fmla="*/ 1957668 w 2007781"/>
                  <a:gd name="connsiteY32" fmla="*/ 660988 h 1152301"/>
                  <a:gd name="connsiteX33" fmla="*/ 2000868 w 2007781"/>
                  <a:gd name="connsiteY33" fmla="*/ 754588 h 1152301"/>
                  <a:gd name="connsiteX34" fmla="*/ 2004468 w 2007781"/>
                  <a:gd name="connsiteY34" fmla="*/ 909388 h 1152301"/>
                  <a:gd name="connsiteX35" fmla="*/ 1968468 w 2007781"/>
                  <a:gd name="connsiteY35" fmla="*/ 981388 h 1152301"/>
                  <a:gd name="connsiteX36" fmla="*/ 1943268 w 2007781"/>
                  <a:gd name="connsiteY36" fmla="*/ 1064188 h 1152301"/>
                  <a:gd name="connsiteX37" fmla="*/ 1932468 w 2007781"/>
                  <a:gd name="connsiteY37" fmla="*/ 1096588 h 1152301"/>
                  <a:gd name="connsiteX38" fmla="*/ 1853268 w 2007781"/>
                  <a:gd name="connsiteY38" fmla="*/ 1103788 h 1152301"/>
                  <a:gd name="connsiteX39" fmla="*/ 1748868 w 2007781"/>
                  <a:gd name="connsiteY39" fmla="*/ 1139788 h 1152301"/>
                  <a:gd name="connsiteX40" fmla="*/ 1716468 w 2007781"/>
                  <a:gd name="connsiteY40" fmla="*/ 1150588 h 1152301"/>
                  <a:gd name="connsiteX41" fmla="*/ 1702068 w 2007781"/>
                  <a:gd name="connsiteY41" fmla="*/ 1107388 h 1152301"/>
                  <a:gd name="connsiteX42" fmla="*/ 1741668 w 2007781"/>
                  <a:gd name="connsiteY42" fmla="*/ 1024588 h 1152301"/>
                  <a:gd name="connsiteX43" fmla="*/ 1799268 w 2007781"/>
                  <a:gd name="connsiteY43" fmla="*/ 938188 h 1152301"/>
                  <a:gd name="connsiteX44" fmla="*/ 1802868 w 2007781"/>
                  <a:gd name="connsiteY44" fmla="*/ 869788 h 1152301"/>
                  <a:gd name="connsiteX45" fmla="*/ 1759668 w 2007781"/>
                  <a:gd name="connsiteY45" fmla="*/ 804988 h 1152301"/>
                  <a:gd name="connsiteX46" fmla="*/ 1680468 w 2007781"/>
                  <a:gd name="connsiteY46" fmla="*/ 794188 h 1152301"/>
                  <a:gd name="connsiteX47" fmla="*/ 1608468 w 2007781"/>
                  <a:gd name="connsiteY47" fmla="*/ 819388 h 1152301"/>
                  <a:gd name="connsiteX48" fmla="*/ 1543668 w 2007781"/>
                  <a:gd name="connsiteY48" fmla="*/ 851788 h 1152301"/>
                  <a:gd name="connsiteX49" fmla="*/ 1493268 w 2007781"/>
                  <a:gd name="connsiteY49" fmla="*/ 873388 h 1152301"/>
                  <a:gd name="connsiteX50" fmla="*/ 1421268 w 2007781"/>
                  <a:gd name="connsiteY50" fmla="*/ 902188 h 1152301"/>
                  <a:gd name="connsiteX51" fmla="*/ 1230468 w 2007781"/>
                  <a:gd name="connsiteY51" fmla="*/ 970588 h 1152301"/>
                  <a:gd name="connsiteX52" fmla="*/ 1046868 w 2007781"/>
                  <a:gd name="connsiteY52" fmla="*/ 1035388 h 1152301"/>
                  <a:gd name="connsiteX53" fmla="*/ 931668 w 2007781"/>
                  <a:gd name="connsiteY53" fmla="*/ 1056988 h 1152301"/>
                  <a:gd name="connsiteX54" fmla="*/ 823668 w 2007781"/>
                  <a:gd name="connsiteY54" fmla="*/ 1067788 h 1152301"/>
                  <a:gd name="connsiteX55" fmla="*/ 737268 w 2007781"/>
                  <a:gd name="connsiteY55" fmla="*/ 1064188 h 1152301"/>
                  <a:gd name="connsiteX56" fmla="*/ 654468 w 2007781"/>
                  <a:gd name="connsiteY56" fmla="*/ 1053388 h 1152301"/>
                  <a:gd name="connsiteX57" fmla="*/ 560868 w 2007781"/>
                  <a:gd name="connsiteY57" fmla="*/ 1024700 h 1152301"/>
                  <a:gd name="connsiteX58" fmla="*/ 492021 w 2007781"/>
                  <a:gd name="connsiteY58" fmla="*/ 1020653 h 1152301"/>
                  <a:gd name="connsiteX59" fmla="*/ 376821 w 2007781"/>
                  <a:gd name="connsiteY59" fmla="*/ 988031 h 1152301"/>
                  <a:gd name="connsiteX60" fmla="*/ 258021 w 2007781"/>
                  <a:gd name="connsiteY60" fmla="*/ 937295 h 1152301"/>
                  <a:gd name="connsiteX61" fmla="*/ 125491 w 2007781"/>
                  <a:gd name="connsiteY61" fmla="*/ 822206 h 1152301"/>
                  <a:gd name="connsiteX62" fmla="*/ 61027 w 2007781"/>
                  <a:gd name="connsiteY62" fmla="*/ 700364 h 1152301"/>
                  <a:gd name="connsiteX63" fmla="*/ 14449 w 2007781"/>
                  <a:gd name="connsiteY63" fmla="*/ 549165 h 1152301"/>
                  <a:gd name="connsiteX64" fmla="*/ 50 w 2007781"/>
                  <a:gd name="connsiteY64" fmla="*/ 387723 h 1152301"/>
                  <a:gd name="connsiteX65" fmla="*/ 11901 w 2007781"/>
                  <a:gd name="connsiteY65" fmla="*/ 270956 h 1152301"/>
                  <a:gd name="connsiteX66" fmla="*/ 60468 w 2007781"/>
                  <a:gd name="connsiteY66" fmla="*/ 243388 h 1152301"/>
                  <a:gd name="connsiteX67" fmla="*/ 53603 w 2007781"/>
                  <a:gd name="connsiteY67" fmla="*/ 175546 h 1152301"/>
                  <a:gd name="connsiteX68" fmla="*/ 128868 w 2007781"/>
                  <a:gd name="connsiteY68" fmla="*/ 82281 h 1152301"/>
                  <a:gd name="connsiteX69" fmla="*/ 233157 w 2007781"/>
                  <a:gd name="connsiteY69" fmla="*/ 31770 h 1152301"/>
                  <a:gd name="connsiteX70" fmla="*/ 337891 w 2007781"/>
                  <a:gd name="connsiteY70" fmla="*/ 9723 h 1152301"/>
                  <a:gd name="connsiteX71" fmla="*/ 434868 w 2007781"/>
                  <a:gd name="connsiteY71" fmla="*/ 5788 h 1152301"/>
                  <a:gd name="connsiteX0" fmla="*/ 434868 w 2007781"/>
                  <a:gd name="connsiteY0" fmla="*/ 5788 h 1152301"/>
                  <a:gd name="connsiteX1" fmla="*/ 431268 w 2007781"/>
                  <a:gd name="connsiteY1" fmla="*/ 88588 h 1152301"/>
                  <a:gd name="connsiteX2" fmla="*/ 438468 w 2007781"/>
                  <a:gd name="connsiteY2" fmla="*/ 138988 h 1152301"/>
                  <a:gd name="connsiteX3" fmla="*/ 456468 w 2007781"/>
                  <a:gd name="connsiteY3" fmla="*/ 200188 h 1152301"/>
                  <a:gd name="connsiteX4" fmla="*/ 488868 w 2007781"/>
                  <a:gd name="connsiteY4" fmla="*/ 246988 h 1152301"/>
                  <a:gd name="connsiteX5" fmla="*/ 510468 w 2007781"/>
                  <a:gd name="connsiteY5" fmla="*/ 282988 h 1152301"/>
                  <a:gd name="connsiteX6" fmla="*/ 539268 w 2007781"/>
                  <a:gd name="connsiteY6" fmla="*/ 315388 h 1152301"/>
                  <a:gd name="connsiteX7" fmla="*/ 546468 w 2007781"/>
                  <a:gd name="connsiteY7" fmla="*/ 315388 h 1152301"/>
                  <a:gd name="connsiteX8" fmla="*/ 467268 w 2007781"/>
                  <a:gd name="connsiteY8" fmla="*/ 315388 h 1152301"/>
                  <a:gd name="connsiteX9" fmla="*/ 409668 w 2007781"/>
                  <a:gd name="connsiteY9" fmla="*/ 304588 h 1152301"/>
                  <a:gd name="connsiteX10" fmla="*/ 312468 w 2007781"/>
                  <a:gd name="connsiteY10" fmla="*/ 311788 h 1152301"/>
                  <a:gd name="connsiteX11" fmla="*/ 247668 w 2007781"/>
                  <a:gd name="connsiteY11" fmla="*/ 365788 h 1152301"/>
                  <a:gd name="connsiteX12" fmla="*/ 197826 w 2007781"/>
                  <a:gd name="connsiteY12" fmla="*/ 427211 h 1152301"/>
                  <a:gd name="connsiteX13" fmla="*/ 187361 w 2007781"/>
                  <a:gd name="connsiteY13" fmla="*/ 517212 h 1152301"/>
                  <a:gd name="connsiteX14" fmla="*/ 244403 w 2007781"/>
                  <a:gd name="connsiteY14" fmla="*/ 660207 h 1152301"/>
                  <a:gd name="connsiteX15" fmla="*/ 298068 w 2007781"/>
                  <a:gd name="connsiteY15" fmla="*/ 704188 h 1152301"/>
                  <a:gd name="connsiteX16" fmla="*/ 335768 w 2007781"/>
                  <a:gd name="connsiteY16" fmla="*/ 753313 h 1152301"/>
                  <a:gd name="connsiteX17" fmla="*/ 395268 w 2007781"/>
                  <a:gd name="connsiteY17" fmla="*/ 783388 h 1152301"/>
                  <a:gd name="connsiteX18" fmla="*/ 460068 w 2007781"/>
                  <a:gd name="connsiteY18" fmla="*/ 804988 h 1152301"/>
                  <a:gd name="connsiteX19" fmla="*/ 517668 w 2007781"/>
                  <a:gd name="connsiteY19" fmla="*/ 822988 h 1152301"/>
                  <a:gd name="connsiteX20" fmla="*/ 593268 w 2007781"/>
                  <a:gd name="connsiteY20" fmla="*/ 844588 h 1152301"/>
                  <a:gd name="connsiteX21" fmla="*/ 676068 w 2007781"/>
                  <a:gd name="connsiteY21" fmla="*/ 851788 h 1152301"/>
                  <a:gd name="connsiteX22" fmla="*/ 758868 w 2007781"/>
                  <a:gd name="connsiteY22" fmla="*/ 858988 h 1152301"/>
                  <a:gd name="connsiteX23" fmla="*/ 884868 w 2007781"/>
                  <a:gd name="connsiteY23" fmla="*/ 858988 h 1152301"/>
                  <a:gd name="connsiteX24" fmla="*/ 1032468 w 2007781"/>
                  <a:gd name="connsiteY24" fmla="*/ 830188 h 1152301"/>
                  <a:gd name="connsiteX25" fmla="*/ 1154868 w 2007781"/>
                  <a:gd name="connsiteY25" fmla="*/ 790588 h 1152301"/>
                  <a:gd name="connsiteX26" fmla="*/ 1313268 w 2007781"/>
                  <a:gd name="connsiteY26" fmla="*/ 740188 h 1152301"/>
                  <a:gd name="connsiteX27" fmla="*/ 1471668 w 2007781"/>
                  <a:gd name="connsiteY27" fmla="*/ 660988 h 1152301"/>
                  <a:gd name="connsiteX28" fmla="*/ 1572468 w 2007781"/>
                  <a:gd name="connsiteY28" fmla="*/ 621388 h 1152301"/>
                  <a:gd name="connsiteX29" fmla="*/ 1662468 w 2007781"/>
                  <a:gd name="connsiteY29" fmla="*/ 588988 h 1152301"/>
                  <a:gd name="connsiteX30" fmla="*/ 1766868 w 2007781"/>
                  <a:gd name="connsiteY30" fmla="*/ 581788 h 1152301"/>
                  <a:gd name="connsiteX31" fmla="*/ 1885668 w 2007781"/>
                  <a:gd name="connsiteY31" fmla="*/ 596188 h 1152301"/>
                  <a:gd name="connsiteX32" fmla="*/ 1957668 w 2007781"/>
                  <a:gd name="connsiteY32" fmla="*/ 660988 h 1152301"/>
                  <a:gd name="connsiteX33" fmla="*/ 2000868 w 2007781"/>
                  <a:gd name="connsiteY33" fmla="*/ 754588 h 1152301"/>
                  <a:gd name="connsiteX34" fmla="*/ 2004468 w 2007781"/>
                  <a:gd name="connsiteY34" fmla="*/ 909388 h 1152301"/>
                  <a:gd name="connsiteX35" fmla="*/ 1968468 w 2007781"/>
                  <a:gd name="connsiteY35" fmla="*/ 981388 h 1152301"/>
                  <a:gd name="connsiteX36" fmla="*/ 1943268 w 2007781"/>
                  <a:gd name="connsiteY36" fmla="*/ 1064188 h 1152301"/>
                  <a:gd name="connsiteX37" fmla="*/ 1932468 w 2007781"/>
                  <a:gd name="connsiteY37" fmla="*/ 1096588 h 1152301"/>
                  <a:gd name="connsiteX38" fmla="*/ 1853268 w 2007781"/>
                  <a:gd name="connsiteY38" fmla="*/ 1103788 h 1152301"/>
                  <a:gd name="connsiteX39" fmla="*/ 1748868 w 2007781"/>
                  <a:gd name="connsiteY39" fmla="*/ 1139788 h 1152301"/>
                  <a:gd name="connsiteX40" fmla="*/ 1716468 w 2007781"/>
                  <a:gd name="connsiteY40" fmla="*/ 1150588 h 1152301"/>
                  <a:gd name="connsiteX41" fmla="*/ 1702068 w 2007781"/>
                  <a:gd name="connsiteY41" fmla="*/ 1107388 h 1152301"/>
                  <a:gd name="connsiteX42" fmla="*/ 1741668 w 2007781"/>
                  <a:gd name="connsiteY42" fmla="*/ 1024588 h 1152301"/>
                  <a:gd name="connsiteX43" fmla="*/ 1799268 w 2007781"/>
                  <a:gd name="connsiteY43" fmla="*/ 938188 h 1152301"/>
                  <a:gd name="connsiteX44" fmla="*/ 1802868 w 2007781"/>
                  <a:gd name="connsiteY44" fmla="*/ 869788 h 1152301"/>
                  <a:gd name="connsiteX45" fmla="*/ 1759668 w 2007781"/>
                  <a:gd name="connsiteY45" fmla="*/ 804988 h 1152301"/>
                  <a:gd name="connsiteX46" fmla="*/ 1680468 w 2007781"/>
                  <a:gd name="connsiteY46" fmla="*/ 794188 h 1152301"/>
                  <a:gd name="connsiteX47" fmla="*/ 1608468 w 2007781"/>
                  <a:gd name="connsiteY47" fmla="*/ 819388 h 1152301"/>
                  <a:gd name="connsiteX48" fmla="*/ 1543668 w 2007781"/>
                  <a:gd name="connsiteY48" fmla="*/ 851788 h 1152301"/>
                  <a:gd name="connsiteX49" fmla="*/ 1493268 w 2007781"/>
                  <a:gd name="connsiteY49" fmla="*/ 873388 h 1152301"/>
                  <a:gd name="connsiteX50" fmla="*/ 1421268 w 2007781"/>
                  <a:gd name="connsiteY50" fmla="*/ 902188 h 1152301"/>
                  <a:gd name="connsiteX51" fmla="*/ 1230468 w 2007781"/>
                  <a:gd name="connsiteY51" fmla="*/ 970588 h 1152301"/>
                  <a:gd name="connsiteX52" fmla="*/ 1046868 w 2007781"/>
                  <a:gd name="connsiteY52" fmla="*/ 1035388 h 1152301"/>
                  <a:gd name="connsiteX53" fmla="*/ 931668 w 2007781"/>
                  <a:gd name="connsiteY53" fmla="*/ 1056988 h 1152301"/>
                  <a:gd name="connsiteX54" fmla="*/ 823668 w 2007781"/>
                  <a:gd name="connsiteY54" fmla="*/ 1067788 h 1152301"/>
                  <a:gd name="connsiteX55" fmla="*/ 737268 w 2007781"/>
                  <a:gd name="connsiteY55" fmla="*/ 1064188 h 1152301"/>
                  <a:gd name="connsiteX56" fmla="*/ 654468 w 2007781"/>
                  <a:gd name="connsiteY56" fmla="*/ 1053388 h 1152301"/>
                  <a:gd name="connsiteX57" fmla="*/ 560868 w 2007781"/>
                  <a:gd name="connsiteY57" fmla="*/ 1024700 h 1152301"/>
                  <a:gd name="connsiteX58" fmla="*/ 492021 w 2007781"/>
                  <a:gd name="connsiteY58" fmla="*/ 1020653 h 1152301"/>
                  <a:gd name="connsiteX59" fmla="*/ 376821 w 2007781"/>
                  <a:gd name="connsiteY59" fmla="*/ 988031 h 1152301"/>
                  <a:gd name="connsiteX60" fmla="*/ 258021 w 2007781"/>
                  <a:gd name="connsiteY60" fmla="*/ 937295 h 1152301"/>
                  <a:gd name="connsiteX61" fmla="*/ 125491 w 2007781"/>
                  <a:gd name="connsiteY61" fmla="*/ 822206 h 1152301"/>
                  <a:gd name="connsiteX62" fmla="*/ 61027 w 2007781"/>
                  <a:gd name="connsiteY62" fmla="*/ 700364 h 1152301"/>
                  <a:gd name="connsiteX63" fmla="*/ 14449 w 2007781"/>
                  <a:gd name="connsiteY63" fmla="*/ 549165 h 1152301"/>
                  <a:gd name="connsiteX64" fmla="*/ 50 w 2007781"/>
                  <a:gd name="connsiteY64" fmla="*/ 387723 h 1152301"/>
                  <a:gd name="connsiteX65" fmla="*/ 11901 w 2007781"/>
                  <a:gd name="connsiteY65" fmla="*/ 270956 h 1152301"/>
                  <a:gd name="connsiteX66" fmla="*/ 60468 w 2007781"/>
                  <a:gd name="connsiteY66" fmla="*/ 243388 h 1152301"/>
                  <a:gd name="connsiteX67" fmla="*/ 53603 w 2007781"/>
                  <a:gd name="connsiteY67" fmla="*/ 175546 h 1152301"/>
                  <a:gd name="connsiteX68" fmla="*/ 128868 w 2007781"/>
                  <a:gd name="connsiteY68" fmla="*/ 82281 h 1152301"/>
                  <a:gd name="connsiteX69" fmla="*/ 233157 w 2007781"/>
                  <a:gd name="connsiteY69" fmla="*/ 31770 h 1152301"/>
                  <a:gd name="connsiteX70" fmla="*/ 337891 w 2007781"/>
                  <a:gd name="connsiteY70" fmla="*/ 9723 h 1152301"/>
                  <a:gd name="connsiteX71" fmla="*/ 434868 w 2007781"/>
                  <a:gd name="connsiteY71" fmla="*/ 5788 h 1152301"/>
                  <a:gd name="connsiteX0" fmla="*/ 434868 w 2007781"/>
                  <a:gd name="connsiteY0" fmla="*/ 5788 h 1152301"/>
                  <a:gd name="connsiteX1" fmla="*/ 431268 w 2007781"/>
                  <a:gd name="connsiteY1" fmla="*/ 88588 h 1152301"/>
                  <a:gd name="connsiteX2" fmla="*/ 438468 w 2007781"/>
                  <a:gd name="connsiteY2" fmla="*/ 138988 h 1152301"/>
                  <a:gd name="connsiteX3" fmla="*/ 456468 w 2007781"/>
                  <a:gd name="connsiteY3" fmla="*/ 200188 h 1152301"/>
                  <a:gd name="connsiteX4" fmla="*/ 488868 w 2007781"/>
                  <a:gd name="connsiteY4" fmla="*/ 246988 h 1152301"/>
                  <a:gd name="connsiteX5" fmla="*/ 510468 w 2007781"/>
                  <a:gd name="connsiteY5" fmla="*/ 282988 h 1152301"/>
                  <a:gd name="connsiteX6" fmla="*/ 539268 w 2007781"/>
                  <a:gd name="connsiteY6" fmla="*/ 315388 h 1152301"/>
                  <a:gd name="connsiteX7" fmla="*/ 546468 w 2007781"/>
                  <a:gd name="connsiteY7" fmla="*/ 315388 h 1152301"/>
                  <a:gd name="connsiteX8" fmla="*/ 467268 w 2007781"/>
                  <a:gd name="connsiteY8" fmla="*/ 315388 h 1152301"/>
                  <a:gd name="connsiteX9" fmla="*/ 409668 w 2007781"/>
                  <a:gd name="connsiteY9" fmla="*/ 304588 h 1152301"/>
                  <a:gd name="connsiteX10" fmla="*/ 312468 w 2007781"/>
                  <a:gd name="connsiteY10" fmla="*/ 311788 h 1152301"/>
                  <a:gd name="connsiteX11" fmla="*/ 247668 w 2007781"/>
                  <a:gd name="connsiteY11" fmla="*/ 365788 h 1152301"/>
                  <a:gd name="connsiteX12" fmla="*/ 197826 w 2007781"/>
                  <a:gd name="connsiteY12" fmla="*/ 427211 h 1152301"/>
                  <a:gd name="connsiteX13" fmla="*/ 215714 w 2007781"/>
                  <a:gd name="connsiteY13" fmla="*/ 559742 h 1152301"/>
                  <a:gd name="connsiteX14" fmla="*/ 244403 w 2007781"/>
                  <a:gd name="connsiteY14" fmla="*/ 660207 h 1152301"/>
                  <a:gd name="connsiteX15" fmla="*/ 298068 w 2007781"/>
                  <a:gd name="connsiteY15" fmla="*/ 704188 h 1152301"/>
                  <a:gd name="connsiteX16" fmla="*/ 335768 w 2007781"/>
                  <a:gd name="connsiteY16" fmla="*/ 753313 h 1152301"/>
                  <a:gd name="connsiteX17" fmla="*/ 395268 w 2007781"/>
                  <a:gd name="connsiteY17" fmla="*/ 783388 h 1152301"/>
                  <a:gd name="connsiteX18" fmla="*/ 460068 w 2007781"/>
                  <a:gd name="connsiteY18" fmla="*/ 804988 h 1152301"/>
                  <a:gd name="connsiteX19" fmla="*/ 517668 w 2007781"/>
                  <a:gd name="connsiteY19" fmla="*/ 822988 h 1152301"/>
                  <a:gd name="connsiteX20" fmla="*/ 593268 w 2007781"/>
                  <a:gd name="connsiteY20" fmla="*/ 844588 h 1152301"/>
                  <a:gd name="connsiteX21" fmla="*/ 676068 w 2007781"/>
                  <a:gd name="connsiteY21" fmla="*/ 851788 h 1152301"/>
                  <a:gd name="connsiteX22" fmla="*/ 758868 w 2007781"/>
                  <a:gd name="connsiteY22" fmla="*/ 858988 h 1152301"/>
                  <a:gd name="connsiteX23" fmla="*/ 884868 w 2007781"/>
                  <a:gd name="connsiteY23" fmla="*/ 858988 h 1152301"/>
                  <a:gd name="connsiteX24" fmla="*/ 1032468 w 2007781"/>
                  <a:gd name="connsiteY24" fmla="*/ 830188 h 1152301"/>
                  <a:gd name="connsiteX25" fmla="*/ 1154868 w 2007781"/>
                  <a:gd name="connsiteY25" fmla="*/ 790588 h 1152301"/>
                  <a:gd name="connsiteX26" fmla="*/ 1313268 w 2007781"/>
                  <a:gd name="connsiteY26" fmla="*/ 740188 h 1152301"/>
                  <a:gd name="connsiteX27" fmla="*/ 1471668 w 2007781"/>
                  <a:gd name="connsiteY27" fmla="*/ 660988 h 1152301"/>
                  <a:gd name="connsiteX28" fmla="*/ 1572468 w 2007781"/>
                  <a:gd name="connsiteY28" fmla="*/ 621388 h 1152301"/>
                  <a:gd name="connsiteX29" fmla="*/ 1662468 w 2007781"/>
                  <a:gd name="connsiteY29" fmla="*/ 588988 h 1152301"/>
                  <a:gd name="connsiteX30" fmla="*/ 1766868 w 2007781"/>
                  <a:gd name="connsiteY30" fmla="*/ 581788 h 1152301"/>
                  <a:gd name="connsiteX31" fmla="*/ 1885668 w 2007781"/>
                  <a:gd name="connsiteY31" fmla="*/ 596188 h 1152301"/>
                  <a:gd name="connsiteX32" fmla="*/ 1957668 w 2007781"/>
                  <a:gd name="connsiteY32" fmla="*/ 660988 h 1152301"/>
                  <a:gd name="connsiteX33" fmla="*/ 2000868 w 2007781"/>
                  <a:gd name="connsiteY33" fmla="*/ 754588 h 1152301"/>
                  <a:gd name="connsiteX34" fmla="*/ 2004468 w 2007781"/>
                  <a:gd name="connsiteY34" fmla="*/ 909388 h 1152301"/>
                  <a:gd name="connsiteX35" fmla="*/ 1968468 w 2007781"/>
                  <a:gd name="connsiteY35" fmla="*/ 981388 h 1152301"/>
                  <a:gd name="connsiteX36" fmla="*/ 1943268 w 2007781"/>
                  <a:gd name="connsiteY36" fmla="*/ 1064188 h 1152301"/>
                  <a:gd name="connsiteX37" fmla="*/ 1932468 w 2007781"/>
                  <a:gd name="connsiteY37" fmla="*/ 1096588 h 1152301"/>
                  <a:gd name="connsiteX38" fmla="*/ 1853268 w 2007781"/>
                  <a:gd name="connsiteY38" fmla="*/ 1103788 h 1152301"/>
                  <a:gd name="connsiteX39" fmla="*/ 1748868 w 2007781"/>
                  <a:gd name="connsiteY39" fmla="*/ 1139788 h 1152301"/>
                  <a:gd name="connsiteX40" fmla="*/ 1716468 w 2007781"/>
                  <a:gd name="connsiteY40" fmla="*/ 1150588 h 1152301"/>
                  <a:gd name="connsiteX41" fmla="*/ 1702068 w 2007781"/>
                  <a:gd name="connsiteY41" fmla="*/ 1107388 h 1152301"/>
                  <a:gd name="connsiteX42" fmla="*/ 1741668 w 2007781"/>
                  <a:gd name="connsiteY42" fmla="*/ 1024588 h 1152301"/>
                  <a:gd name="connsiteX43" fmla="*/ 1799268 w 2007781"/>
                  <a:gd name="connsiteY43" fmla="*/ 938188 h 1152301"/>
                  <a:gd name="connsiteX44" fmla="*/ 1802868 w 2007781"/>
                  <a:gd name="connsiteY44" fmla="*/ 869788 h 1152301"/>
                  <a:gd name="connsiteX45" fmla="*/ 1759668 w 2007781"/>
                  <a:gd name="connsiteY45" fmla="*/ 804988 h 1152301"/>
                  <a:gd name="connsiteX46" fmla="*/ 1680468 w 2007781"/>
                  <a:gd name="connsiteY46" fmla="*/ 794188 h 1152301"/>
                  <a:gd name="connsiteX47" fmla="*/ 1608468 w 2007781"/>
                  <a:gd name="connsiteY47" fmla="*/ 819388 h 1152301"/>
                  <a:gd name="connsiteX48" fmla="*/ 1543668 w 2007781"/>
                  <a:gd name="connsiteY48" fmla="*/ 851788 h 1152301"/>
                  <a:gd name="connsiteX49" fmla="*/ 1493268 w 2007781"/>
                  <a:gd name="connsiteY49" fmla="*/ 873388 h 1152301"/>
                  <a:gd name="connsiteX50" fmla="*/ 1421268 w 2007781"/>
                  <a:gd name="connsiteY50" fmla="*/ 902188 h 1152301"/>
                  <a:gd name="connsiteX51" fmla="*/ 1230468 w 2007781"/>
                  <a:gd name="connsiteY51" fmla="*/ 970588 h 1152301"/>
                  <a:gd name="connsiteX52" fmla="*/ 1046868 w 2007781"/>
                  <a:gd name="connsiteY52" fmla="*/ 1035388 h 1152301"/>
                  <a:gd name="connsiteX53" fmla="*/ 931668 w 2007781"/>
                  <a:gd name="connsiteY53" fmla="*/ 1056988 h 1152301"/>
                  <a:gd name="connsiteX54" fmla="*/ 823668 w 2007781"/>
                  <a:gd name="connsiteY54" fmla="*/ 1067788 h 1152301"/>
                  <a:gd name="connsiteX55" fmla="*/ 737268 w 2007781"/>
                  <a:gd name="connsiteY55" fmla="*/ 1064188 h 1152301"/>
                  <a:gd name="connsiteX56" fmla="*/ 654468 w 2007781"/>
                  <a:gd name="connsiteY56" fmla="*/ 1053388 h 1152301"/>
                  <a:gd name="connsiteX57" fmla="*/ 560868 w 2007781"/>
                  <a:gd name="connsiteY57" fmla="*/ 1024700 h 1152301"/>
                  <a:gd name="connsiteX58" fmla="*/ 492021 w 2007781"/>
                  <a:gd name="connsiteY58" fmla="*/ 1020653 h 1152301"/>
                  <a:gd name="connsiteX59" fmla="*/ 376821 w 2007781"/>
                  <a:gd name="connsiteY59" fmla="*/ 988031 h 1152301"/>
                  <a:gd name="connsiteX60" fmla="*/ 258021 w 2007781"/>
                  <a:gd name="connsiteY60" fmla="*/ 937295 h 1152301"/>
                  <a:gd name="connsiteX61" fmla="*/ 125491 w 2007781"/>
                  <a:gd name="connsiteY61" fmla="*/ 822206 h 1152301"/>
                  <a:gd name="connsiteX62" fmla="*/ 61027 w 2007781"/>
                  <a:gd name="connsiteY62" fmla="*/ 700364 h 1152301"/>
                  <a:gd name="connsiteX63" fmla="*/ 14449 w 2007781"/>
                  <a:gd name="connsiteY63" fmla="*/ 549165 h 1152301"/>
                  <a:gd name="connsiteX64" fmla="*/ 50 w 2007781"/>
                  <a:gd name="connsiteY64" fmla="*/ 387723 h 1152301"/>
                  <a:gd name="connsiteX65" fmla="*/ 11901 w 2007781"/>
                  <a:gd name="connsiteY65" fmla="*/ 270956 h 1152301"/>
                  <a:gd name="connsiteX66" fmla="*/ 60468 w 2007781"/>
                  <a:gd name="connsiteY66" fmla="*/ 243388 h 1152301"/>
                  <a:gd name="connsiteX67" fmla="*/ 53603 w 2007781"/>
                  <a:gd name="connsiteY67" fmla="*/ 175546 h 1152301"/>
                  <a:gd name="connsiteX68" fmla="*/ 128868 w 2007781"/>
                  <a:gd name="connsiteY68" fmla="*/ 82281 h 1152301"/>
                  <a:gd name="connsiteX69" fmla="*/ 233157 w 2007781"/>
                  <a:gd name="connsiteY69" fmla="*/ 31770 h 1152301"/>
                  <a:gd name="connsiteX70" fmla="*/ 337891 w 2007781"/>
                  <a:gd name="connsiteY70" fmla="*/ 9723 h 1152301"/>
                  <a:gd name="connsiteX71" fmla="*/ 434868 w 2007781"/>
                  <a:gd name="connsiteY71" fmla="*/ 5788 h 1152301"/>
                  <a:gd name="connsiteX0" fmla="*/ 439643 w 2012556"/>
                  <a:gd name="connsiteY0" fmla="*/ 5788 h 1152301"/>
                  <a:gd name="connsiteX1" fmla="*/ 436043 w 2012556"/>
                  <a:gd name="connsiteY1" fmla="*/ 88588 h 1152301"/>
                  <a:gd name="connsiteX2" fmla="*/ 443243 w 2012556"/>
                  <a:gd name="connsiteY2" fmla="*/ 138988 h 1152301"/>
                  <a:gd name="connsiteX3" fmla="*/ 461243 w 2012556"/>
                  <a:gd name="connsiteY3" fmla="*/ 200188 h 1152301"/>
                  <a:gd name="connsiteX4" fmla="*/ 493643 w 2012556"/>
                  <a:gd name="connsiteY4" fmla="*/ 246988 h 1152301"/>
                  <a:gd name="connsiteX5" fmla="*/ 515243 w 2012556"/>
                  <a:gd name="connsiteY5" fmla="*/ 282988 h 1152301"/>
                  <a:gd name="connsiteX6" fmla="*/ 544043 w 2012556"/>
                  <a:gd name="connsiteY6" fmla="*/ 315388 h 1152301"/>
                  <a:gd name="connsiteX7" fmla="*/ 551243 w 2012556"/>
                  <a:gd name="connsiteY7" fmla="*/ 315388 h 1152301"/>
                  <a:gd name="connsiteX8" fmla="*/ 472043 w 2012556"/>
                  <a:gd name="connsiteY8" fmla="*/ 315388 h 1152301"/>
                  <a:gd name="connsiteX9" fmla="*/ 414443 w 2012556"/>
                  <a:gd name="connsiteY9" fmla="*/ 304588 h 1152301"/>
                  <a:gd name="connsiteX10" fmla="*/ 317243 w 2012556"/>
                  <a:gd name="connsiteY10" fmla="*/ 311788 h 1152301"/>
                  <a:gd name="connsiteX11" fmla="*/ 252443 w 2012556"/>
                  <a:gd name="connsiteY11" fmla="*/ 365788 h 1152301"/>
                  <a:gd name="connsiteX12" fmla="*/ 202601 w 2012556"/>
                  <a:gd name="connsiteY12" fmla="*/ 427211 h 1152301"/>
                  <a:gd name="connsiteX13" fmla="*/ 220489 w 2012556"/>
                  <a:gd name="connsiteY13" fmla="*/ 559742 h 1152301"/>
                  <a:gd name="connsiteX14" fmla="*/ 249178 w 2012556"/>
                  <a:gd name="connsiteY14" fmla="*/ 660207 h 1152301"/>
                  <a:gd name="connsiteX15" fmla="*/ 302843 w 2012556"/>
                  <a:gd name="connsiteY15" fmla="*/ 704188 h 1152301"/>
                  <a:gd name="connsiteX16" fmla="*/ 340543 w 2012556"/>
                  <a:gd name="connsiteY16" fmla="*/ 753313 h 1152301"/>
                  <a:gd name="connsiteX17" fmla="*/ 400043 w 2012556"/>
                  <a:gd name="connsiteY17" fmla="*/ 783388 h 1152301"/>
                  <a:gd name="connsiteX18" fmla="*/ 464843 w 2012556"/>
                  <a:gd name="connsiteY18" fmla="*/ 804988 h 1152301"/>
                  <a:gd name="connsiteX19" fmla="*/ 522443 w 2012556"/>
                  <a:gd name="connsiteY19" fmla="*/ 822988 h 1152301"/>
                  <a:gd name="connsiteX20" fmla="*/ 598043 w 2012556"/>
                  <a:gd name="connsiteY20" fmla="*/ 844588 h 1152301"/>
                  <a:gd name="connsiteX21" fmla="*/ 680843 w 2012556"/>
                  <a:gd name="connsiteY21" fmla="*/ 851788 h 1152301"/>
                  <a:gd name="connsiteX22" fmla="*/ 763643 w 2012556"/>
                  <a:gd name="connsiteY22" fmla="*/ 858988 h 1152301"/>
                  <a:gd name="connsiteX23" fmla="*/ 889643 w 2012556"/>
                  <a:gd name="connsiteY23" fmla="*/ 858988 h 1152301"/>
                  <a:gd name="connsiteX24" fmla="*/ 1037243 w 2012556"/>
                  <a:gd name="connsiteY24" fmla="*/ 830188 h 1152301"/>
                  <a:gd name="connsiteX25" fmla="*/ 1159643 w 2012556"/>
                  <a:gd name="connsiteY25" fmla="*/ 790588 h 1152301"/>
                  <a:gd name="connsiteX26" fmla="*/ 1318043 w 2012556"/>
                  <a:gd name="connsiteY26" fmla="*/ 740188 h 1152301"/>
                  <a:gd name="connsiteX27" fmla="*/ 1476443 w 2012556"/>
                  <a:gd name="connsiteY27" fmla="*/ 660988 h 1152301"/>
                  <a:gd name="connsiteX28" fmla="*/ 1577243 w 2012556"/>
                  <a:gd name="connsiteY28" fmla="*/ 621388 h 1152301"/>
                  <a:gd name="connsiteX29" fmla="*/ 1667243 w 2012556"/>
                  <a:gd name="connsiteY29" fmla="*/ 588988 h 1152301"/>
                  <a:gd name="connsiteX30" fmla="*/ 1771643 w 2012556"/>
                  <a:gd name="connsiteY30" fmla="*/ 581788 h 1152301"/>
                  <a:gd name="connsiteX31" fmla="*/ 1890443 w 2012556"/>
                  <a:gd name="connsiteY31" fmla="*/ 596188 h 1152301"/>
                  <a:gd name="connsiteX32" fmla="*/ 1962443 w 2012556"/>
                  <a:gd name="connsiteY32" fmla="*/ 660988 h 1152301"/>
                  <a:gd name="connsiteX33" fmla="*/ 2005643 w 2012556"/>
                  <a:gd name="connsiteY33" fmla="*/ 754588 h 1152301"/>
                  <a:gd name="connsiteX34" fmla="*/ 2009243 w 2012556"/>
                  <a:gd name="connsiteY34" fmla="*/ 909388 h 1152301"/>
                  <a:gd name="connsiteX35" fmla="*/ 1973243 w 2012556"/>
                  <a:gd name="connsiteY35" fmla="*/ 981388 h 1152301"/>
                  <a:gd name="connsiteX36" fmla="*/ 1948043 w 2012556"/>
                  <a:gd name="connsiteY36" fmla="*/ 1064188 h 1152301"/>
                  <a:gd name="connsiteX37" fmla="*/ 1937243 w 2012556"/>
                  <a:gd name="connsiteY37" fmla="*/ 1096588 h 1152301"/>
                  <a:gd name="connsiteX38" fmla="*/ 1858043 w 2012556"/>
                  <a:gd name="connsiteY38" fmla="*/ 1103788 h 1152301"/>
                  <a:gd name="connsiteX39" fmla="*/ 1753643 w 2012556"/>
                  <a:gd name="connsiteY39" fmla="*/ 1139788 h 1152301"/>
                  <a:gd name="connsiteX40" fmla="*/ 1721243 w 2012556"/>
                  <a:gd name="connsiteY40" fmla="*/ 1150588 h 1152301"/>
                  <a:gd name="connsiteX41" fmla="*/ 1706843 w 2012556"/>
                  <a:gd name="connsiteY41" fmla="*/ 1107388 h 1152301"/>
                  <a:gd name="connsiteX42" fmla="*/ 1746443 w 2012556"/>
                  <a:gd name="connsiteY42" fmla="*/ 1024588 h 1152301"/>
                  <a:gd name="connsiteX43" fmla="*/ 1804043 w 2012556"/>
                  <a:gd name="connsiteY43" fmla="*/ 938188 h 1152301"/>
                  <a:gd name="connsiteX44" fmla="*/ 1807643 w 2012556"/>
                  <a:gd name="connsiteY44" fmla="*/ 869788 h 1152301"/>
                  <a:gd name="connsiteX45" fmla="*/ 1764443 w 2012556"/>
                  <a:gd name="connsiteY45" fmla="*/ 804988 h 1152301"/>
                  <a:gd name="connsiteX46" fmla="*/ 1685243 w 2012556"/>
                  <a:gd name="connsiteY46" fmla="*/ 794188 h 1152301"/>
                  <a:gd name="connsiteX47" fmla="*/ 1613243 w 2012556"/>
                  <a:gd name="connsiteY47" fmla="*/ 819388 h 1152301"/>
                  <a:gd name="connsiteX48" fmla="*/ 1548443 w 2012556"/>
                  <a:gd name="connsiteY48" fmla="*/ 851788 h 1152301"/>
                  <a:gd name="connsiteX49" fmla="*/ 1498043 w 2012556"/>
                  <a:gd name="connsiteY49" fmla="*/ 873388 h 1152301"/>
                  <a:gd name="connsiteX50" fmla="*/ 1426043 w 2012556"/>
                  <a:gd name="connsiteY50" fmla="*/ 902188 h 1152301"/>
                  <a:gd name="connsiteX51" fmla="*/ 1235243 w 2012556"/>
                  <a:gd name="connsiteY51" fmla="*/ 970588 h 1152301"/>
                  <a:gd name="connsiteX52" fmla="*/ 1051643 w 2012556"/>
                  <a:gd name="connsiteY52" fmla="*/ 1035388 h 1152301"/>
                  <a:gd name="connsiteX53" fmla="*/ 936443 w 2012556"/>
                  <a:gd name="connsiteY53" fmla="*/ 1056988 h 1152301"/>
                  <a:gd name="connsiteX54" fmla="*/ 828443 w 2012556"/>
                  <a:gd name="connsiteY54" fmla="*/ 1067788 h 1152301"/>
                  <a:gd name="connsiteX55" fmla="*/ 742043 w 2012556"/>
                  <a:gd name="connsiteY55" fmla="*/ 1064188 h 1152301"/>
                  <a:gd name="connsiteX56" fmla="*/ 659243 w 2012556"/>
                  <a:gd name="connsiteY56" fmla="*/ 1053388 h 1152301"/>
                  <a:gd name="connsiteX57" fmla="*/ 565643 w 2012556"/>
                  <a:gd name="connsiteY57" fmla="*/ 1024700 h 1152301"/>
                  <a:gd name="connsiteX58" fmla="*/ 496796 w 2012556"/>
                  <a:gd name="connsiteY58" fmla="*/ 1020653 h 1152301"/>
                  <a:gd name="connsiteX59" fmla="*/ 381596 w 2012556"/>
                  <a:gd name="connsiteY59" fmla="*/ 988031 h 1152301"/>
                  <a:gd name="connsiteX60" fmla="*/ 262796 w 2012556"/>
                  <a:gd name="connsiteY60" fmla="*/ 937295 h 1152301"/>
                  <a:gd name="connsiteX61" fmla="*/ 130266 w 2012556"/>
                  <a:gd name="connsiteY61" fmla="*/ 822206 h 1152301"/>
                  <a:gd name="connsiteX62" fmla="*/ 65802 w 2012556"/>
                  <a:gd name="connsiteY62" fmla="*/ 700364 h 1152301"/>
                  <a:gd name="connsiteX63" fmla="*/ 5047 w 2012556"/>
                  <a:gd name="connsiteY63" fmla="*/ 584607 h 1152301"/>
                  <a:gd name="connsiteX64" fmla="*/ 4825 w 2012556"/>
                  <a:gd name="connsiteY64" fmla="*/ 387723 h 1152301"/>
                  <a:gd name="connsiteX65" fmla="*/ 16676 w 2012556"/>
                  <a:gd name="connsiteY65" fmla="*/ 270956 h 1152301"/>
                  <a:gd name="connsiteX66" fmla="*/ 65243 w 2012556"/>
                  <a:gd name="connsiteY66" fmla="*/ 243388 h 1152301"/>
                  <a:gd name="connsiteX67" fmla="*/ 58378 w 2012556"/>
                  <a:gd name="connsiteY67" fmla="*/ 175546 h 1152301"/>
                  <a:gd name="connsiteX68" fmla="*/ 133643 w 2012556"/>
                  <a:gd name="connsiteY68" fmla="*/ 82281 h 1152301"/>
                  <a:gd name="connsiteX69" fmla="*/ 237932 w 2012556"/>
                  <a:gd name="connsiteY69" fmla="*/ 31770 h 1152301"/>
                  <a:gd name="connsiteX70" fmla="*/ 342666 w 2012556"/>
                  <a:gd name="connsiteY70" fmla="*/ 9723 h 1152301"/>
                  <a:gd name="connsiteX71" fmla="*/ 439643 w 2012556"/>
                  <a:gd name="connsiteY71" fmla="*/ 5788 h 1152301"/>
                  <a:gd name="connsiteX0" fmla="*/ 439125 w 2012038"/>
                  <a:gd name="connsiteY0" fmla="*/ 5788 h 1152301"/>
                  <a:gd name="connsiteX1" fmla="*/ 435525 w 2012038"/>
                  <a:gd name="connsiteY1" fmla="*/ 88588 h 1152301"/>
                  <a:gd name="connsiteX2" fmla="*/ 442725 w 2012038"/>
                  <a:gd name="connsiteY2" fmla="*/ 138988 h 1152301"/>
                  <a:gd name="connsiteX3" fmla="*/ 460725 w 2012038"/>
                  <a:gd name="connsiteY3" fmla="*/ 200188 h 1152301"/>
                  <a:gd name="connsiteX4" fmla="*/ 493125 w 2012038"/>
                  <a:gd name="connsiteY4" fmla="*/ 246988 h 1152301"/>
                  <a:gd name="connsiteX5" fmla="*/ 514725 w 2012038"/>
                  <a:gd name="connsiteY5" fmla="*/ 282988 h 1152301"/>
                  <a:gd name="connsiteX6" fmla="*/ 543525 w 2012038"/>
                  <a:gd name="connsiteY6" fmla="*/ 315388 h 1152301"/>
                  <a:gd name="connsiteX7" fmla="*/ 550725 w 2012038"/>
                  <a:gd name="connsiteY7" fmla="*/ 315388 h 1152301"/>
                  <a:gd name="connsiteX8" fmla="*/ 471525 w 2012038"/>
                  <a:gd name="connsiteY8" fmla="*/ 315388 h 1152301"/>
                  <a:gd name="connsiteX9" fmla="*/ 413925 w 2012038"/>
                  <a:gd name="connsiteY9" fmla="*/ 304588 h 1152301"/>
                  <a:gd name="connsiteX10" fmla="*/ 316725 w 2012038"/>
                  <a:gd name="connsiteY10" fmla="*/ 311788 h 1152301"/>
                  <a:gd name="connsiteX11" fmla="*/ 251925 w 2012038"/>
                  <a:gd name="connsiteY11" fmla="*/ 365788 h 1152301"/>
                  <a:gd name="connsiteX12" fmla="*/ 202083 w 2012038"/>
                  <a:gd name="connsiteY12" fmla="*/ 427211 h 1152301"/>
                  <a:gd name="connsiteX13" fmla="*/ 219971 w 2012038"/>
                  <a:gd name="connsiteY13" fmla="*/ 559742 h 1152301"/>
                  <a:gd name="connsiteX14" fmla="*/ 248660 w 2012038"/>
                  <a:gd name="connsiteY14" fmla="*/ 660207 h 1152301"/>
                  <a:gd name="connsiteX15" fmla="*/ 302325 w 2012038"/>
                  <a:gd name="connsiteY15" fmla="*/ 704188 h 1152301"/>
                  <a:gd name="connsiteX16" fmla="*/ 340025 w 2012038"/>
                  <a:gd name="connsiteY16" fmla="*/ 753313 h 1152301"/>
                  <a:gd name="connsiteX17" fmla="*/ 399525 w 2012038"/>
                  <a:gd name="connsiteY17" fmla="*/ 783388 h 1152301"/>
                  <a:gd name="connsiteX18" fmla="*/ 464325 w 2012038"/>
                  <a:gd name="connsiteY18" fmla="*/ 804988 h 1152301"/>
                  <a:gd name="connsiteX19" fmla="*/ 521925 w 2012038"/>
                  <a:gd name="connsiteY19" fmla="*/ 822988 h 1152301"/>
                  <a:gd name="connsiteX20" fmla="*/ 597525 w 2012038"/>
                  <a:gd name="connsiteY20" fmla="*/ 844588 h 1152301"/>
                  <a:gd name="connsiteX21" fmla="*/ 680325 w 2012038"/>
                  <a:gd name="connsiteY21" fmla="*/ 851788 h 1152301"/>
                  <a:gd name="connsiteX22" fmla="*/ 763125 w 2012038"/>
                  <a:gd name="connsiteY22" fmla="*/ 858988 h 1152301"/>
                  <a:gd name="connsiteX23" fmla="*/ 889125 w 2012038"/>
                  <a:gd name="connsiteY23" fmla="*/ 858988 h 1152301"/>
                  <a:gd name="connsiteX24" fmla="*/ 1036725 w 2012038"/>
                  <a:gd name="connsiteY24" fmla="*/ 830188 h 1152301"/>
                  <a:gd name="connsiteX25" fmla="*/ 1159125 w 2012038"/>
                  <a:gd name="connsiteY25" fmla="*/ 790588 h 1152301"/>
                  <a:gd name="connsiteX26" fmla="*/ 1317525 w 2012038"/>
                  <a:gd name="connsiteY26" fmla="*/ 740188 h 1152301"/>
                  <a:gd name="connsiteX27" fmla="*/ 1475925 w 2012038"/>
                  <a:gd name="connsiteY27" fmla="*/ 660988 h 1152301"/>
                  <a:gd name="connsiteX28" fmla="*/ 1576725 w 2012038"/>
                  <a:gd name="connsiteY28" fmla="*/ 621388 h 1152301"/>
                  <a:gd name="connsiteX29" fmla="*/ 1666725 w 2012038"/>
                  <a:gd name="connsiteY29" fmla="*/ 588988 h 1152301"/>
                  <a:gd name="connsiteX30" fmla="*/ 1771125 w 2012038"/>
                  <a:gd name="connsiteY30" fmla="*/ 581788 h 1152301"/>
                  <a:gd name="connsiteX31" fmla="*/ 1889925 w 2012038"/>
                  <a:gd name="connsiteY31" fmla="*/ 596188 h 1152301"/>
                  <a:gd name="connsiteX32" fmla="*/ 1961925 w 2012038"/>
                  <a:gd name="connsiteY32" fmla="*/ 660988 h 1152301"/>
                  <a:gd name="connsiteX33" fmla="*/ 2005125 w 2012038"/>
                  <a:gd name="connsiteY33" fmla="*/ 754588 h 1152301"/>
                  <a:gd name="connsiteX34" fmla="*/ 2008725 w 2012038"/>
                  <a:gd name="connsiteY34" fmla="*/ 909388 h 1152301"/>
                  <a:gd name="connsiteX35" fmla="*/ 1972725 w 2012038"/>
                  <a:gd name="connsiteY35" fmla="*/ 981388 h 1152301"/>
                  <a:gd name="connsiteX36" fmla="*/ 1947525 w 2012038"/>
                  <a:gd name="connsiteY36" fmla="*/ 1064188 h 1152301"/>
                  <a:gd name="connsiteX37" fmla="*/ 1936725 w 2012038"/>
                  <a:gd name="connsiteY37" fmla="*/ 1096588 h 1152301"/>
                  <a:gd name="connsiteX38" fmla="*/ 1857525 w 2012038"/>
                  <a:gd name="connsiteY38" fmla="*/ 1103788 h 1152301"/>
                  <a:gd name="connsiteX39" fmla="*/ 1753125 w 2012038"/>
                  <a:gd name="connsiteY39" fmla="*/ 1139788 h 1152301"/>
                  <a:gd name="connsiteX40" fmla="*/ 1720725 w 2012038"/>
                  <a:gd name="connsiteY40" fmla="*/ 1150588 h 1152301"/>
                  <a:gd name="connsiteX41" fmla="*/ 1706325 w 2012038"/>
                  <a:gd name="connsiteY41" fmla="*/ 1107388 h 1152301"/>
                  <a:gd name="connsiteX42" fmla="*/ 1745925 w 2012038"/>
                  <a:gd name="connsiteY42" fmla="*/ 1024588 h 1152301"/>
                  <a:gd name="connsiteX43" fmla="*/ 1803525 w 2012038"/>
                  <a:gd name="connsiteY43" fmla="*/ 938188 h 1152301"/>
                  <a:gd name="connsiteX44" fmla="*/ 1807125 w 2012038"/>
                  <a:gd name="connsiteY44" fmla="*/ 869788 h 1152301"/>
                  <a:gd name="connsiteX45" fmla="*/ 1763925 w 2012038"/>
                  <a:gd name="connsiteY45" fmla="*/ 804988 h 1152301"/>
                  <a:gd name="connsiteX46" fmla="*/ 1684725 w 2012038"/>
                  <a:gd name="connsiteY46" fmla="*/ 794188 h 1152301"/>
                  <a:gd name="connsiteX47" fmla="*/ 1612725 w 2012038"/>
                  <a:gd name="connsiteY47" fmla="*/ 819388 h 1152301"/>
                  <a:gd name="connsiteX48" fmla="*/ 1547925 w 2012038"/>
                  <a:gd name="connsiteY48" fmla="*/ 851788 h 1152301"/>
                  <a:gd name="connsiteX49" fmla="*/ 1497525 w 2012038"/>
                  <a:gd name="connsiteY49" fmla="*/ 873388 h 1152301"/>
                  <a:gd name="connsiteX50" fmla="*/ 1425525 w 2012038"/>
                  <a:gd name="connsiteY50" fmla="*/ 902188 h 1152301"/>
                  <a:gd name="connsiteX51" fmla="*/ 1234725 w 2012038"/>
                  <a:gd name="connsiteY51" fmla="*/ 970588 h 1152301"/>
                  <a:gd name="connsiteX52" fmla="*/ 1051125 w 2012038"/>
                  <a:gd name="connsiteY52" fmla="*/ 1035388 h 1152301"/>
                  <a:gd name="connsiteX53" fmla="*/ 935925 w 2012038"/>
                  <a:gd name="connsiteY53" fmla="*/ 1056988 h 1152301"/>
                  <a:gd name="connsiteX54" fmla="*/ 827925 w 2012038"/>
                  <a:gd name="connsiteY54" fmla="*/ 1067788 h 1152301"/>
                  <a:gd name="connsiteX55" fmla="*/ 741525 w 2012038"/>
                  <a:gd name="connsiteY55" fmla="*/ 1064188 h 1152301"/>
                  <a:gd name="connsiteX56" fmla="*/ 658725 w 2012038"/>
                  <a:gd name="connsiteY56" fmla="*/ 1053388 h 1152301"/>
                  <a:gd name="connsiteX57" fmla="*/ 565125 w 2012038"/>
                  <a:gd name="connsiteY57" fmla="*/ 1024700 h 1152301"/>
                  <a:gd name="connsiteX58" fmla="*/ 496278 w 2012038"/>
                  <a:gd name="connsiteY58" fmla="*/ 1020653 h 1152301"/>
                  <a:gd name="connsiteX59" fmla="*/ 381078 w 2012038"/>
                  <a:gd name="connsiteY59" fmla="*/ 988031 h 1152301"/>
                  <a:gd name="connsiteX60" fmla="*/ 262278 w 2012038"/>
                  <a:gd name="connsiteY60" fmla="*/ 937295 h 1152301"/>
                  <a:gd name="connsiteX61" fmla="*/ 129748 w 2012038"/>
                  <a:gd name="connsiteY61" fmla="*/ 822206 h 1152301"/>
                  <a:gd name="connsiteX62" fmla="*/ 58195 w 2012038"/>
                  <a:gd name="connsiteY62" fmla="*/ 764159 h 1152301"/>
                  <a:gd name="connsiteX63" fmla="*/ 4529 w 2012038"/>
                  <a:gd name="connsiteY63" fmla="*/ 584607 h 1152301"/>
                  <a:gd name="connsiteX64" fmla="*/ 4307 w 2012038"/>
                  <a:gd name="connsiteY64" fmla="*/ 387723 h 1152301"/>
                  <a:gd name="connsiteX65" fmla="*/ 16158 w 2012038"/>
                  <a:gd name="connsiteY65" fmla="*/ 270956 h 1152301"/>
                  <a:gd name="connsiteX66" fmla="*/ 64725 w 2012038"/>
                  <a:gd name="connsiteY66" fmla="*/ 243388 h 1152301"/>
                  <a:gd name="connsiteX67" fmla="*/ 57860 w 2012038"/>
                  <a:gd name="connsiteY67" fmla="*/ 175546 h 1152301"/>
                  <a:gd name="connsiteX68" fmla="*/ 133125 w 2012038"/>
                  <a:gd name="connsiteY68" fmla="*/ 82281 h 1152301"/>
                  <a:gd name="connsiteX69" fmla="*/ 237414 w 2012038"/>
                  <a:gd name="connsiteY69" fmla="*/ 31770 h 1152301"/>
                  <a:gd name="connsiteX70" fmla="*/ 342148 w 2012038"/>
                  <a:gd name="connsiteY70" fmla="*/ 9723 h 1152301"/>
                  <a:gd name="connsiteX71" fmla="*/ 439125 w 2012038"/>
                  <a:gd name="connsiteY71" fmla="*/ 5788 h 1152301"/>
                  <a:gd name="connsiteX0" fmla="*/ 439125 w 2012038"/>
                  <a:gd name="connsiteY0" fmla="*/ 5788 h 1152301"/>
                  <a:gd name="connsiteX1" fmla="*/ 435525 w 2012038"/>
                  <a:gd name="connsiteY1" fmla="*/ 88588 h 1152301"/>
                  <a:gd name="connsiteX2" fmla="*/ 442725 w 2012038"/>
                  <a:gd name="connsiteY2" fmla="*/ 138988 h 1152301"/>
                  <a:gd name="connsiteX3" fmla="*/ 460725 w 2012038"/>
                  <a:gd name="connsiteY3" fmla="*/ 200188 h 1152301"/>
                  <a:gd name="connsiteX4" fmla="*/ 493125 w 2012038"/>
                  <a:gd name="connsiteY4" fmla="*/ 246988 h 1152301"/>
                  <a:gd name="connsiteX5" fmla="*/ 514725 w 2012038"/>
                  <a:gd name="connsiteY5" fmla="*/ 282988 h 1152301"/>
                  <a:gd name="connsiteX6" fmla="*/ 543525 w 2012038"/>
                  <a:gd name="connsiteY6" fmla="*/ 315388 h 1152301"/>
                  <a:gd name="connsiteX7" fmla="*/ 550725 w 2012038"/>
                  <a:gd name="connsiteY7" fmla="*/ 315388 h 1152301"/>
                  <a:gd name="connsiteX8" fmla="*/ 471525 w 2012038"/>
                  <a:gd name="connsiteY8" fmla="*/ 315388 h 1152301"/>
                  <a:gd name="connsiteX9" fmla="*/ 413925 w 2012038"/>
                  <a:gd name="connsiteY9" fmla="*/ 304588 h 1152301"/>
                  <a:gd name="connsiteX10" fmla="*/ 316725 w 2012038"/>
                  <a:gd name="connsiteY10" fmla="*/ 311788 h 1152301"/>
                  <a:gd name="connsiteX11" fmla="*/ 251925 w 2012038"/>
                  <a:gd name="connsiteY11" fmla="*/ 365788 h 1152301"/>
                  <a:gd name="connsiteX12" fmla="*/ 202083 w 2012038"/>
                  <a:gd name="connsiteY12" fmla="*/ 427211 h 1152301"/>
                  <a:gd name="connsiteX13" fmla="*/ 219971 w 2012038"/>
                  <a:gd name="connsiteY13" fmla="*/ 559742 h 1152301"/>
                  <a:gd name="connsiteX14" fmla="*/ 248660 w 2012038"/>
                  <a:gd name="connsiteY14" fmla="*/ 660207 h 1152301"/>
                  <a:gd name="connsiteX15" fmla="*/ 302325 w 2012038"/>
                  <a:gd name="connsiteY15" fmla="*/ 704188 h 1152301"/>
                  <a:gd name="connsiteX16" fmla="*/ 340025 w 2012038"/>
                  <a:gd name="connsiteY16" fmla="*/ 753313 h 1152301"/>
                  <a:gd name="connsiteX17" fmla="*/ 399525 w 2012038"/>
                  <a:gd name="connsiteY17" fmla="*/ 783388 h 1152301"/>
                  <a:gd name="connsiteX18" fmla="*/ 464325 w 2012038"/>
                  <a:gd name="connsiteY18" fmla="*/ 804988 h 1152301"/>
                  <a:gd name="connsiteX19" fmla="*/ 521925 w 2012038"/>
                  <a:gd name="connsiteY19" fmla="*/ 822988 h 1152301"/>
                  <a:gd name="connsiteX20" fmla="*/ 597525 w 2012038"/>
                  <a:gd name="connsiteY20" fmla="*/ 844588 h 1152301"/>
                  <a:gd name="connsiteX21" fmla="*/ 680325 w 2012038"/>
                  <a:gd name="connsiteY21" fmla="*/ 851788 h 1152301"/>
                  <a:gd name="connsiteX22" fmla="*/ 763125 w 2012038"/>
                  <a:gd name="connsiteY22" fmla="*/ 858988 h 1152301"/>
                  <a:gd name="connsiteX23" fmla="*/ 889125 w 2012038"/>
                  <a:gd name="connsiteY23" fmla="*/ 858988 h 1152301"/>
                  <a:gd name="connsiteX24" fmla="*/ 1036725 w 2012038"/>
                  <a:gd name="connsiteY24" fmla="*/ 830188 h 1152301"/>
                  <a:gd name="connsiteX25" fmla="*/ 1159125 w 2012038"/>
                  <a:gd name="connsiteY25" fmla="*/ 790588 h 1152301"/>
                  <a:gd name="connsiteX26" fmla="*/ 1317525 w 2012038"/>
                  <a:gd name="connsiteY26" fmla="*/ 740188 h 1152301"/>
                  <a:gd name="connsiteX27" fmla="*/ 1475925 w 2012038"/>
                  <a:gd name="connsiteY27" fmla="*/ 660988 h 1152301"/>
                  <a:gd name="connsiteX28" fmla="*/ 1576725 w 2012038"/>
                  <a:gd name="connsiteY28" fmla="*/ 621388 h 1152301"/>
                  <a:gd name="connsiteX29" fmla="*/ 1666725 w 2012038"/>
                  <a:gd name="connsiteY29" fmla="*/ 588988 h 1152301"/>
                  <a:gd name="connsiteX30" fmla="*/ 1771125 w 2012038"/>
                  <a:gd name="connsiteY30" fmla="*/ 581788 h 1152301"/>
                  <a:gd name="connsiteX31" fmla="*/ 1889925 w 2012038"/>
                  <a:gd name="connsiteY31" fmla="*/ 596188 h 1152301"/>
                  <a:gd name="connsiteX32" fmla="*/ 1961925 w 2012038"/>
                  <a:gd name="connsiteY32" fmla="*/ 660988 h 1152301"/>
                  <a:gd name="connsiteX33" fmla="*/ 2005125 w 2012038"/>
                  <a:gd name="connsiteY33" fmla="*/ 754588 h 1152301"/>
                  <a:gd name="connsiteX34" fmla="*/ 2008725 w 2012038"/>
                  <a:gd name="connsiteY34" fmla="*/ 909388 h 1152301"/>
                  <a:gd name="connsiteX35" fmla="*/ 1972725 w 2012038"/>
                  <a:gd name="connsiteY35" fmla="*/ 981388 h 1152301"/>
                  <a:gd name="connsiteX36" fmla="*/ 1947525 w 2012038"/>
                  <a:gd name="connsiteY36" fmla="*/ 1064188 h 1152301"/>
                  <a:gd name="connsiteX37" fmla="*/ 1936725 w 2012038"/>
                  <a:gd name="connsiteY37" fmla="*/ 1096588 h 1152301"/>
                  <a:gd name="connsiteX38" fmla="*/ 1857525 w 2012038"/>
                  <a:gd name="connsiteY38" fmla="*/ 1103788 h 1152301"/>
                  <a:gd name="connsiteX39" fmla="*/ 1753125 w 2012038"/>
                  <a:gd name="connsiteY39" fmla="*/ 1139788 h 1152301"/>
                  <a:gd name="connsiteX40" fmla="*/ 1720725 w 2012038"/>
                  <a:gd name="connsiteY40" fmla="*/ 1150588 h 1152301"/>
                  <a:gd name="connsiteX41" fmla="*/ 1706325 w 2012038"/>
                  <a:gd name="connsiteY41" fmla="*/ 1107388 h 1152301"/>
                  <a:gd name="connsiteX42" fmla="*/ 1745925 w 2012038"/>
                  <a:gd name="connsiteY42" fmla="*/ 1024588 h 1152301"/>
                  <a:gd name="connsiteX43" fmla="*/ 1803525 w 2012038"/>
                  <a:gd name="connsiteY43" fmla="*/ 938188 h 1152301"/>
                  <a:gd name="connsiteX44" fmla="*/ 1807125 w 2012038"/>
                  <a:gd name="connsiteY44" fmla="*/ 869788 h 1152301"/>
                  <a:gd name="connsiteX45" fmla="*/ 1763925 w 2012038"/>
                  <a:gd name="connsiteY45" fmla="*/ 804988 h 1152301"/>
                  <a:gd name="connsiteX46" fmla="*/ 1684725 w 2012038"/>
                  <a:gd name="connsiteY46" fmla="*/ 794188 h 1152301"/>
                  <a:gd name="connsiteX47" fmla="*/ 1612725 w 2012038"/>
                  <a:gd name="connsiteY47" fmla="*/ 819388 h 1152301"/>
                  <a:gd name="connsiteX48" fmla="*/ 1547925 w 2012038"/>
                  <a:gd name="connsiteY48" fmla="*/ 851788 h 1152301"/>
                  <a:gd name="connsiteX49" fmla="*/ 1497525 w 2012038"/>
                  <a:gd name="connsiteY49" fmla="*/ 873388 h 1152301"/>
                  <a:gd name="connsiteX50" fmla="*/ 1425525 w 2012038"/>
                  <a:gd name="connsiteY50" fmla="*/ 902188 h 1152301"/>
                  <a:gd name="connsiteX51" fmla="*/ 1234725 w 2012038"/>
                  <a:gd name="connsiteY51" fmla="*/ 970588 h 1152301"/>
                  <a:gd name="connsiteX52" fmla="*/ 1051125 w 2012038"/>
                  <a:gd name="connsiteY52" fmla="*/ 1035388 h 1152301"/>
                  <a:gd name="connsiteX53" fmla="*/ 935925 w 2012038"/>
                  <a:gd name="connsiteY53" fmla="*/ 1056988 h 1152301"/>
                  <a:gd name="connsiteX54" fmla="*/ 827925 w 2012038"/>
                  <a:gd name="connsiteY54" fmla="*/ 1067788 h 1152301"/>
                  <a:gd name="connsiteX55" fmla="*/ 741525 w 2012038"/>
                  <a:gd name="connsiteY55" fmla="*/ 1064188 h 1152301"/>
                  <a:gd name="connsiteX56" fmla="*/ 658725 w 2012038"/>
                  <a:gd name="connsiteY56" fmla="*/ 1053388 h 1152301"/>
                  <a:gd name="connsiteX57" fmla="*/ 565125 w 2012038"/>
                  <a:gd name="connsiteY57" fmla="*/ 1024700 h 1152301"/>
                  <a:gd name="connsiteX58" fmla="*/ 496278 w 2012038"/>
                  <a:gd name="connsiteY58" fmla="*/ 1020653 h 1152301"/>
                  <a:gd name="connsiteX59" fmla="*/ 381078 w 2012038"/>
                  <a:gd name="connsiteY59" fmla="*/ 988031 h 1152301"/>
                  <a:gd name="connsiteX60" fmla="*/ 262278 w 2012038"/>
                  <a:gd name="connsiteY60" fmla="*/ 937295 h 1152301"/>
                  <a:gd name="connsiteX61" fmla="*/ 129748 w 2012038"/>
                  <a:gd name="connsiteY61" fmla="*/ 864736 h 1152301"/>
                  <a:gd name="connsiteX62" fmla="*/ 58195 w 2012038"/>
                  <a:gd name="connsiteY62" fmla="*/ 764159 h 1152301"/>
                  <a:gd name="connsiteX63" fmla="*/ 4529 w 2012038"/>
                  <a:gd name="connsiteY63" fmla="*/ 584607 h 1152301"/>
                  <a:gd name="connsiteX64" fmla="*/ 4307 w 2012038"/>
                  <a:gd name="connsiteY64" fmla="*/ 387723 h 1152301"/>
                  <a:gd name="connsiteX65" fmla="*/ 16158 w 2012038"/>
                  <a:gd name="connsiteY65" fmla="*/ 270956 h 1152301"/>
                  <a:gd name="connsiteX66" fmla="*/ 64725 w 2012038"/>
                  <a:gd name="connsiteY66" fmla="*/ 243388 h 1152301"/>
                  <a:gd name="connsiteX67" fmla="*/ 57860 w 2012038"/>
                  <a:gd name="connsiteY67" fmla="*/ 175546 h 1152301"/>
                  <a:gd name="connsiteX68" fmla="*/ 133125 w 2012038"/>
                  <a:gd name="connsiteY68" fmla="*/ 82281 h 1152301"/>
                  <a:gd name="connsiteX69" fmla="*/ 237414 w 2012038"/>
                  <a:gd name="connsiteY69" fmla="*/ 31770 h 1152301"/>
                  <a:gd name="connsiteX70" fmla="*/ 342148 w 2012038"/>
                  <a:gd name="connsiteY70" fmla="*/ 9723 h 1152301"/>
                  <a:gd name="connsiteX71" fmla="*/ 439125 w 2012038"/>
                  <a:gd name="connsiteY71" fmla="*/ 5788 h 1152301"/>
                  <a:gd name="connsiteX0" fmla="*/ 439125 w 2012038"/>
                  <a:gd name="connsiteY0" fmla="*/ 5788 h 1152301"/>
                  <a:gd name="connsiteX1" fmla="*/ 435525 w 2012038"/>
                  <a:gd name="connsiteY1" fmla="*/ 88588 h 1152301"/>
                  <a:gd name="connsiteX2" fmla="*/ 442725 w 2012038"/>
                  <a:gd name="connsiteY2" fmla="*/ 138988 h 1152301"/>
                  <a:gd name="connsiteX3" fmla="*/ 460725 w 2012038"/>
                  <a:gd name="connsiteY3" fmla="*/ 200188 h 1152301"/>
                  <a:gd name="connsiteX4" fmla="*/ 493125 w 2012038"/>
                  <a:gd name="connsiteY4" fmla="*/ 246988 h 1152301"/>
                  <a:gd name="connsiteX5" fmla="*/ 514725 w 2012038"/>
                  <a:gd name="connsiteY5" fmla="*/ 282988 h 1152301"/>
                  <a:gd name="connsiteX6" fmla="*/ 543525 w 2012038"/>
                  <a:gd name="connsiteY6" fmla="*/ 315388 h 1152301"/>
                  <a:gd name="connsiteX7" fmla="*/ 550725 w 2012038"/>
                  <a:gd name="connsiteY7" fmla="*/ 315388 h 1152301"/>
                  <a:gd name="connsiteX8" fmla="*/ 471525 w 2012038"/>
                  <a:gd name="connsiteY8" fmla="*/ 315388 h 1152301"/>
                  <a:gd name="connsiteX9" fmla="*/ 413925 w 2012038"/>
                  <a:gd name="connsiteY9" fmla="*/ 304588 h 1152301"/>
                  <a:gd name="connsiteX10" fmla="*/ 316725 w 2012038"/>
                  <a:gd name="connsiteY10" fmla="*/ 311788 h 1152301"/>
                  <a:gd name="connsiteX11" fmla="*/ 251925 w 2012038"/>
                  <a:gd name="connsiteY11" fmla="*/ 365788 h 1152301"/>
                  <a:gd name="connsiteX12" fmla="*/ 202083 w 2012038"/>
                  <a:gd name="connsiteY12" fmla="*/ 427211 h 1152301"/>
                  <a:gd name="connsiteX13" fmla="*/ 219971 w 2012038"/>
                  <a:gd name="connsiteY13" fmla="*/ 559742 h 1152301"/>
                  <a:gd name="connsiteX14" fmla="*/ 248660 w 2012038"/>
                  <a:gd name="connsiteY14" fmla="*/ 660207 h 1152301"/>
                  <a:gd name="connsiteX15" fmla="*/ 302325 w 2012038"/>
                  <a:gd name="connsiteY15" fmla="*/ 704188 h 1152301"/>
                  <a:gd name="connsiteX16" fmla="*/ 340025 w 2012038"/>
                  <a:gd name="connsiteY16" fmla="*/ 753313 h 1152301"/>
                  <a:gd name="connsiteX17" fmla="*/ 399525 w 2012038"/>
                  <a:gd name="connsiteY17" fmla="*/ 783388 h 1152301"/>
                  <a:gd name="connsiteX18" fmla="*/ 464325 w 2012038"/>
                  <a:gd name="connsiteY18" fmla="*/ 804988 h 1152301"/>
                  <a:gd name="connsiteX19" fmla="*/ 521925 w 2012038"/>
                  <a:gd name="connsiteY19" fmla="*/ 822988 h 1152301"/>
                  <a:gd name="connsiteX20" fmla="*/ 597525 w 2012038"/>
                  <a:gd name="connsiteY20" fmla="*/ 844588 h 1152301"/>
                  <a:gd name="connsiteX21" fmla="*/ 680325 w 2012038"/>
                  <a:gd name="connsiteY21" fmla="*/ 851788 h 1152301"/>
                  <a:gd name="connsiteX22" fmla="*/ 763125 w 2012038"/>
                  <a:gd name="connsiteY22" fmla="*/ 858988 h 1152301"/>
                  <a:gd name="connsiteX23" fmla="*/ 889125 w 2012038"/>
                  <a:gd name="connsiteY23" fmla="*/ 858988 h 1152301"/>
                  <a:gd name="connsiteX24" fmla="*/ 1036725 w 2012038"/>
                  <a:gd name="connsiteY24" fmla="*/ 830188 h 1152301"/>
                  <a:gd name="connsiteX25" fmla="*/ 1159125 w 2012038"/>
                  <a:gd name="connsiteY25" fmla="*/ 790588 h 1152301"/>
                  <a:gd name="connsiteX26" fmla="*/ 1317525 w 2012038"/>
                  <a:gd name="connsiteY26" fmla="*/ 740188 h 1152301"/>
                  <a:gd name="connsiteX27" fmla="*/ 1475925 w 2012038"/>
                  <a:gd name="connsiteY27" fmla="*/ 660988 h 1152301"/>
                  <a:gd name="connsiteX28" fmla="*/ 1576725 w 2012038"/>
                  <a:gd name="connsiteY28" fmla="*/ 621388 h 1152301"/>
                  <a:gd name="connsiteX29" fmla="*/ 1666725 w 2012038"/>
                  <a:gd name="connsiteY29" fmla="*/ 588988 h 1152301"/>
                  <a:gd name="connsiteX30" fmla="*/ 1771125 w 2012038"/>
                  <a:gd name="connsiteY30" fmla="*/ 581788 h 1152301"/>
                  <a:gd name="connsiteX31" fmla="*/ 1889925 w 2012038"/>
                  <a:gd name="connsiteY31" fmla="*/ 596188 h 1152301"/>
                  <a:gd name="connsiteX32" fmla="*/ 1961925 w 2012038"/>
                  <a:gd name="connsiteY32" fmla="*/ 660988 h 1152301"/>
                  <a:gd name="connsiteX33" fmla="*/ 2005125 w 2012038"/>
                  <a:gd name="connsiteY33" fmla="*/ 754588 h 1152301"/>
                  <a:gd name="connsiteX34" fmla="*/ 2008725 w 2012038"/>
                  <a:gd name="connsiteY34" fmla="*/ 909388 h 1152301"/>
                  <a:gd name="connsiteX35" fmla="*/ 1972725 w 2012038"/>
                  <a:gd name="connsiteY35" fmla="*/ 981388 h 1152301"/>
                  <a:gd name="connsiteX36" fmla="*/ 1947525 w 2012038"/>
                  <a:gd name="connsiteY36" fmla="*/ 1064188 h 1152301"/>
                  <a:gd name="connsiteX37" fmla="*/ 1936725 w 2012038"/>
                  <a:gd name="connsiteY37" fmla="*/ 1096588 h 1152301"/>
                  <a:gd name="connsiteX38" fmla="*/ 1857525 w 2012038"/>
                  <a:gd name="connsiteY38" fmla="*/ 1103788 h 1152301"/>
                  <a:gd name="connsiteX39" fmla="*/ 1753125 w 2012038"/>
                  <a:gd name="connsiteY39" fmla="*/ 1139788 h 1152301"/>
                  <a:gd name="connsiteX40" fmla="*/ 1720725 w 2012038"/>
                  <a:gd name="connsiteY40" fmla="*/ 1150588 h 1152301"/>
                  <a:gd name="connsiteX41" fmla="*/ 1706325 w 2012038"/>
                  <a:gd name="connsiteY41" fmla="*/ 1107388 h 1152301"/>
                  <a:gd name="connsiteX42" fmla="*/ 1745925 w 2012038"/>
                  <a:gd name="connsiteY42" fmla="*/ 1024588 h 1152301"/>
                  <a:gd name="connsiteX43" fmla="*/ 1803525 w 2012038"/>
                  <a:gd name="connsiteY43" fmla="*/ 938188 h 1152301"/>
                  <a:gd name="connsiteX44" fmla="*/ 1807125 w 2012038"/>
                  <a:gd name="connsiteY44" fmla="*/ 869788 h 1152301"/>
                  <a:gd name="connsiteX45" fmla="*/ 1763925 w 2012038"/>
                  <a:gd name="connsiteY45" fmla="*/ 804988 h 1152301"/>
                  <a:gd name="connsiteX46" fmla="*/ 1684725 w 2012038"/>
                  <a:gd name="connsiteY46" fmla="*/ 794188 h 1152301"/>
                  <a:gd name="connsiteX47" fmla="*/ 1612725 w 2012038"/>
                  <a:gd name="connsiteY47" fmla="*/ 819388 h 1152301"/>
                  <a:gd name="connsiteX48" fmla="*/ 1547925 w 2012038"/>
                  <a:gd name="connsiteY48" fmla="*/ 851788 h 1152301"/>
                  <a:gd name="connsiteX49" fmla="*/ 1497525 w 2012038"/>
                  <a:gd name="connsiteY49" fmla="*/ 873388 h 1152301"/>
                  <a:gd name="connsiteX50" fmla="*/ 1425525 w 2012038"/>
                  <a:gd name="connsiteY50" fmla="*/ 902188 h 1152301"/>
                  <a:gd name="connsiteX51" fmla="*/ 1234725 w 2012038"/>
                  <a:gd name="connsiteY51" fmla="*/ 970588 h 1152301"/>
                  <a:gd name="connsiteX52" fmla="*/ 1051125 w 2012038"/>
                  <a:gd name="connsiteY52" fmla="*/ 1035388 h 1152301"/>
                  <a:gd name="connsiteX53" fmla="*/ 935925 w 2012038"/>
                  <a:gd name="connsiteY53" fmla="*/ 1056988 h 1152301"/>
                  <a:gd name="connsiteX54" fmla="*/ 827925 w 2012038"/>
                  <a:gd name="connsiteY54" fmla="*/ 1067788 h 1152301"/>
                  <a:gd name="connsiteX55" fmla="*/ 741525 w 2012038"/>
                  <a:gd name="connsiteY55" fmla="*/ 1064188 h 1152301"/>
                  <a:gd name="connsiteX56" fmla="*/ 658725 w 2012038"/>
                  <a:gd name="connsiteY56" fmla="*/ 1053388 h 1152301"/>
                  <a:gd name="connsiteX57" fmla="*/ 565125 w 2012038"/>
                  <a:gd name="connsiteY57" fmla="*/ 1024700 h 1152301"/>
                  <a:gd name="connsiteX58" fmla="*/ 496278 w 2012038"/>
                  <a:gd name="connsiteY58" fmla="*/ 1020653 h 1152301"/>
                  <a:gd name="connsiteX59" fmla="*/ 381078 w 2012038"/>
                  <a:gd name="connsiteY59" fmla="*/ 988031 h 1152301"/>
                  <a:gd name="connsiteX60" fmla="*/ 262278 w 2012038"/>
                  <a:gd name="connsiteY60" fmla="*/ 937295 h 1152301"/>
                  <a:gd name="connsiteX61" fmla="*/ 129748 w 2012038"/>
                  <a:gd name="connsiteY61" fmla="*/ 864736 h 1152301"/>
                  <a:gd name="connsiteX62" fmla="*/ 58195 w 2012038"/>
                  <a:gd name="connsiteY62" fmla="*/ 764159 h 1152301"/>
                  <a:gd name="connsiteX63" fmla="*/ 4529 w 2012038"/>
                  <a:gd name="connsiteY63" fmla="*/ 584607 h 1152301"/>
                  <a:gd name="connsiteX64" fmla="*/ 4307 w 2012038"/>
                  <a:gd name="connsiteY64" fmla="*/ 387723 h 1152301"/>
                  <a:gd name="connsiteX65" fmla="*/ 16158 w 2012038"/>
                  <a:gd name="connsiteY65" fmla="*/ 270956 h 1152301"/>
                  <a:gd name="connsiteX66" fmla="*/ 36372 w 2012038"/>
                  <a:gd name="connsiteY66" fmla="*/ 207946 h 1152301"/>
                  <a:gd name="connsiteX67" fmla="*/ 57860 w 2012038"/>
                  <a:gd name="connsiteY67" fmla="*/ 175546 h 1152301"/>
                  <a:gd name="connsiteX68" fmla="*/ 133125 w 2012038"/>
                  <a:gd name="connsiteY68" fmla="*/ 82281 h 1152301"/>
                  <a:gd name="connsiteX69" fmla="*/ 237414 w 2012038"/>
                  <a:gd name="connsiteY69" fmla="*/ 31770 h 1152301"/>
                  <a:gd name="connsiteX70" fmla="*/ 342148 w 2012038"/>
                  <a:gd name="connsiteY70" fmla="*/ 9723 h 1152301"/>
                  <a:gd name="connsiteX71" fmla="*/ 439125 w 2012038"/>
                  <a:gd name="connsiteY71" fmla="*/ 5788 h 1152301"/>
                  <a:gd name="connsiteX0" fmla="*/ 470376 w 2043289"/>
                  <a:gd name="connsiteY0" fmla="*/ 5788 h 1152301"/>
                  <a:gd name="connsiteX1" fmla="*/ 466776 w 2043289"/>
                  <a:gd name="connsiteY1" fmla="*/ 88588 h 1152301"/>
                  <a:gd name="connsiteX2" fmla="*/ 473976 w 2043289"/>
                  <a:gd name="connsiteY2" fmla="*/ 138988 h 1152301"/>
                  <a:gd name="connsiteX3" fmla="*/ 491976 w 2043289"/>
                  <a:gd name="connsiteY3" fmla="*/ 200188 h 1152301"/>
                  <a:gd name="connsiteX4" fmla="*/ 524376 w 2043289"/>
                  <a:gd name="connsiteY4" fmla="*/ 246988 h 1152301"/>
                  <a:gd name="connsiteX5" fmla="*/ 545976 w 2043289"/>
                  <a:gd name="connsiteY5" fmla="*/ 282988 h 1152301"/>
                  <a:gd name="connsiteX6" fmla="*/ 574776 w 2043289"/>
                  <a:gd name="connsiteY6" fmla="*/ 315388 h 1152301"/>
                  <a:gd name="connsiteX7" fmla="*/ 581976 w 2043289"/>
                  <a:gd name="connsiteY7" fmla="*/ 315388 h 1152301"/>
                  <a:gd name="connsiteX8" fmla="*/ 502776 w 2043289"/>
                  <a:gd name="connsiteY8" fmla="*/ 315388 h 1152301"/>
                  <a:gd name="connsiteX9" fmla="*/ 445176 w 2043289"/>
                  <a:gd name="connsiteY9" fmla="*/ 304588 h 1152301"/>
                  <a:gd name="connsiteX10" fmla="*/ 347976 w 2043289"/>
                  <a:gd name="connsiteY10" fmla="*/ 311788 h 1152301"/>
                  <a:gd name="connsiteX11" fmla="*/ 283176 w 2043289"/>
                  <a:gd name="connsiteY11" fmla="*/ 365788 h 1152301"/>
                  <a:gd name="connsiteX12" fmla="*/ 233334 w 2043289"/>
                  <a:gd name="connsiteY12" fmla="*/ 427211 h 1152301"/>
                  <a:gd name="connsiteX13" fmla="*/ 251222 w 2043289"/>
                  <a:gd name="connsiteY13" fmla="*/ 559742 h 1152301"/>
                  <a:gd name="connsiteX14" fmla="*/ 279911 w 2043289"/>
                  <a:gd name="connsiteY14" fmla="*/ 660207 h 1152301"/>
                  <a:gd name="connsiteX15" fmla="*/ 333576 w 2043289"/>
                  <a:gd name="connsiteY15" fmla="*/ 704188 h 1152301"/>
                  <a:gd name="connsiteX16" fmla="*/ 371276 w 2043289"/>
                  <a:gd name="connsiteY16" fmla="*/ 753313 h 1152301"/>
                  <a:gd name="connsiteX17" fmla="*/ 430776 w 2043289"/>
                  <a:gd name="connsiteY17" fmla="*/ 783388 h 1152301"/>
                  <a:gd name="connsiteX18" fmla="*/ 495576 w 2043289"/>
                  <a:gd name="connsiteY18" fmla="*/ 804988 h 1152301"/>
                  <a:gd name="connsiteX19" fmla="*/ 553176 w 2043289"/>
                  <a:gd name="connsiteY19" fmla="*/ 822988 h 1152301"/>
                  <a:gd name="connsiteX20" fmla="*/ 628776 w 2043289"/>
                  <a:gd name="connsiteY20" fmla="*/ 844588 h 1152301"/>
                  <a:gd name="connsiteX21" fmla="*/ 711576 w 2043289"/>
                  <a:gd name="connsiteY21" fmla="*/ 851788 h 1152301"/>
                  <a:gd name="connsiteX22" fmla="*/ 794376 w 2043289"/>
                  <a:gd name="connsiteY22" fmla="*/ 858988 h 1152301"/>
                  <a:gd name="connsiteX23" fmla="*/ 920376 w 2043289"/>
                  <a:gd name="connsiteY23" fmla="*/ 858988 h 1152301"/>
                  <a:gd name="connsiteX24" fmla="*/ 1067976 w 2043289"/>
                  <a:gd name="connsiteY24" fmla="*/ 830188 h 1152301"/>
                  <a:gd name="connsiteX25" fmla="*/ 1190376 w 2043289"/>
                  <a:gd name="connsiteY25" fmla="*/ 790588 h 1152301"/>
                  <a:gd name="connsiteX26" fmla="*/ 1348776 w 2043289"/>
                  <a:gd name="connsiteY26" fmla="*/ 740188 h 1152301"/>
                  <a:gd name="connsiteX27" fmla="*/ 1507176 w 2043289"/>
                  <a:gd name="connsiteY27" fmla="*/ 660988 h 1152301"/>
                  <a:gd name="connsiteX28" fmla="*/ 1607976 w 2043289"/>
                  <a:gd name="connsiteY28" fmla="*/ 621388 h 1152301"/>
                  <a:gd name="connsiteX29" fmla="*/ 1697976 w 2043289"/>
                  <a:gd name="connsiteY29" fmla="*/ 588988 h 1152301"/>
                  <a:gd name="connsiteX30" fmla="*/ 1802376 w 2043289"/>
                  <a:gd name="connsiteY30" fmla="*/ 581788 h 1152301"/>
                  <a:gd name="connsiteX31" fmla="*/ 1921176 w 2043289"/>
                  <a:gd name="connsiteY31" fmla="*/ 596188 h 1152301"/>
                  <a:gd name="connsiteX32" fmla="*/ 1993176 w 2043289"/>
                  <a:gd name="connsiteY32" fmla="*/ 660988 h 1152301"/>
                  <a:gd name="connsiteX33" fmla="*/ 2036376 w 2043289"/>
                  <a:gd name="connsiteY33" fmla="*/ 754588 h 1152301"/>
                  <a:gd name="connsiteX34" fmla="*/ 2039976 w 2043289"/>
                  <a:gd name="connsiteY34" fmla="*/ 909388 h 1152301"/>
                  <a:gd name="connsiteX35" fmla="*/ 2003976 w 2043289"/>
                  <a:gd name="connsiteY35" fmla="*/ 981388 h 1152301"/>
                  <a:gd name="connsiteX36" fmla="*/ 1978776 w 2043289"/>
                  <a:gd name="connsiteY36" fmla="*/ 1064188 h 1152301"/>
                  <a:gd name="connsiteX37" fmla="*/ 1967976 w 2043289"/>
                  <a:gd name="connsiteY37" fmla="*/ 1096588 h 1152301"/>
                  <a:gd name="connsiteX38" fmla="*/ 1888776 w 2043289"/>
                  <a:gd name="connsiteY38" fmla="*/ 1103788 h 1152301"/>
                  <a:gd name="connsiteX39" fmla="*/ 1784376 w 2043289"/>
                  <a:gd name="connsiteY39" fmla="*/ 1139788 h 1152301"/>
                  <a:gd name="connsiteX40" fmla="*/ 1751976 w 2043289"/>
                  <a:gd name="connsiteY40" fmla="*/ 1150588 h 1152301"/>
                  <a:gd name="connsiteX41" fmla="*/ 1737576 w 2043289"/>
                  <a:gd name="connsiteY41" fmla="*/ 1107388 h 1152301"/>
                  <a:gd name="connsiteX42" fmla="*/ 1777176 w 2043289"/>
                  <a:gd name="connsiteY42" fmla="*/ 1024588 h 1152301"/>
                  <a:gd name="connsiteX43" fmla="*/ 1834776 w 2043289"/>
                  <a:gd name="connsiteY43" fmla="*/ 938188 h 1152301"/>
                  <a:gd name="connsiteX44" fmla="*/ 1838376 w 2043289"/>
                  <a:gd name="connsiteY44" fmla="*/ 869788 h 1152301"/>
                  <a:gd name="connsiteX45" fmla="*/ 1795176 w 2043289"/>
                  <a:gd name="connsiteY45" fmla="*/ 804988 h 1152301"/>
                  <a:gd name="connsiteX46" fmla="*/ 1715976 w 2043289"/>
                  <a:gd name="connsiteY46" fmla="*/ 794188 h 1152301"/>
                  <a:gd name="connsiteX47" fmla="*/ 1643976 w 2043289"/>
                  <a:gd name="connsiteY47" fmla="*/ 819388 h 1152301"/>
                  <a:gd name="connsiteX48" fmla="*/ 1579176 w 2043289"/>
                  <a:gd name="connsiteY48" fmla="*/ 851788 h 1152301"/>
                  <a:gd name="connsiteX49" fmla="*/ 1528776 w 2043289"/>
                  <a:gd name="connsiteY49" fmla="*/ 873388 h 1152301"/>
                  <a:gd name="connsiteX50" fmla="*/ 1456776 w 2043289"/>
                  <a:gd name="connsiteY50" fmla="*/ 902188 h 1152301"/>
                  <a:gd name="connsiteX51" fmla="*/ 1265976 w 2043289"/>
                  <a:gd name="connsiteY51" fmla="*/ 970588 h 1152301"/>
                  <a:gd name="connsiteX52" fmla="*/ 1082376 w 2043289"/>
                  <a:gd name="connsiteY52" fmla="*/ 1035388 h 1152301"/>
                  <a:gd name="connsiteX53" fmla="*/ 967176 w 2043289"/>
                  <a:gd name="connsiteY53" fmla="*/ 1056988 h 1152301"/>
                  <a:gd name="connsiteX54" fmla="*/ 859176 w 2043289"/>
                  <a:gd name="connsiteY54" fmla="*/ 1067788 h 1152301"/>
                  <a:gd name="connsiteX55" fmla="*/ 772776 w 2043289"/>
                  <a:gd name="connsiteY55" fmla="*/ 1064188 h 1152301"/>
                  <a:gd name="connsiteX56" fmla="*/ 689976 w 2043289"/>
                  <a:gd name="connsiteY56" fmla="*/ 1053388 h 1152301"/>
                  <a:gd name="connsiteX57" fmla="*/ 596376 w 2043289"/>
                  <a:gd name="connsiteY57" fmla="*/ 1024700 h 1152301"/>
                  <a:gd name="connsiteX58" fmla="*/ 527529 w 2043289"/>
                  <a:gd name="connsiteY58" fmla="*/ 1020653 h 1152301"/>
                  <a:gd name="connsiteX59" fmla="*/ 412329 w 2043289"/>
                  <a:gd name="connsiteY59" fmla="*/ 988031 h 1152301"/>
                  <a:gd name="connsiteX60" fmla="*/ 293529 w 2043289"/>
                  <a:gd name="connsiteY60" fmla="*/ 937295 h 1152301"/>
                  <a:gd name="connsiteX61" fmla="*/ 160999 w 2043289"/>
                  <a:gd name="connsiteY61" fmla="*/ 864736 h 1152301"/>
                  <a:gd name="connsiteX62" fmla="*/ 89446 w 2043289"/>
                  <a:gd name="connsiteY62" fmla="*/ 764159 h 1152301"/>
                  <a:gd name="connsiteX63" fmla="*/ 35780 w 2043289"/>
                  <a:gd name="connsiteY63" fmla="*/ 584607 h 1152301"/>
                  <a:gd name="connsiteX64" fmla="*/ 116 w 2043289"/>
                  <a:gd name="connsiteY64" fmla="*/ 394811 h 1152301"/>
                  <a:gd name="connsiteX65" fmla="*/ 47409 w 2043289"/>
                  <a:gd name="connsiteY65" fmla="*/ 270956 h 1152301"/>
                  <a:gd name="connsiteX66" fmla="*/ 67623 w 2043289"/>
                  <a:gd name="connsiteY66" fmla="*/ 207946 h 1152301"/>
                  <a:gd name="connsiteX67" fmla="*/ 89111 w 2043289"/>
                  <a:gd name="connsiteY67" fmla="*/ 175546 h 1152301"/>
                  <a:gd name="connsiteX68" fmla="*/ 164376 w 2043289"/>
                  <a:gd name="connsiteY68" fmla="*/ 82281 h 1152301"/>
                  <a:gd name="connsiteX69" fmla="*/ 268665 w 2043289"/>
                  <a:gd name="connsiteY69" fmla="*/ 31770 h 1152301"/>
                  <a:gd name="connsiteX70" fmla="*/ 373399 w 2043289"/>
                  <a:gd name="connsiteY70" fmla="*/ 9723 h 1152301"/>
                  <a:gd name="connsiteX71" fmla="*/ 470376 w 2043289"/>
                  <a:gd name="connsiteY71" fmla="*/ 5788 h 1152301"/>
                  <a:gd name="connsiteX0" fmla="*/ 470715 w 2043628"/>
                  <a:gd name="connsiteY0" fmla="*/ 5788 h 1152301"/>
                  <a:gd name="connsiteX1" fmla="*/ 467115 w 2043628"/>
                  <a:gd name="connsiteY1" fmla="*/ 88588 h 1152301"/>
                  <a:gd name="connsiteX2" fmla="*/ 474315 w 2043628"/>
                  <a:gd name="connsiteY2" fmla="*/ 138988 h 1152301"/>
                  <a:gd name="connsiteX3" fmla="*/ 492315 w 2043628"/>
                  <a:gd name="connsiteY3" fmla="*/ 200188 h 1152301"/>
                  <a:gd name="connsiteX4" fmla="*/ 524715 w 2043628"/>
                  <a:gd name="connsiteY4" fmla="*/ 246988 h 1152301"/>
                  <a:gd name="connsiteX5" fmla="*/ 546315 w 2043628"/>
                  <a:gd name="connsiteY5" fmla="*/ 282988 h 1152301"/>
                  <a:gd name="connsiteX6" fmla="*/ 575115 w 2043628"/>
                  <a:gd name="connsiteY6" fmla="*/ 315388 h 1152301"/>
                  <a:gd name="connsiteX7" fmla="*/ 582315 w 2043628"/>
                  <a:gd name="connsiteY7" fmla="*/ 315388 h 1152301"/>
                  <a:gd name="connsiteX8" fmla="*/ 503115 w 2043628"/>
                  <a:gd name="connsiteY8" fmla="*/ 315388 h 1152301"/>
                  <a:gd name="connsiteX9" fmla="*/ 445515 w 2043628"/>
                  <a:gd name="connsiteY9" fmla="*/ 304588 h 1152301"/>
                  <a:gd name="connsiteX10" fmla="*/ 348315 w 2043628"/>
                  <a:gd name="connsiteY10" fmla="*/ 311788 h 1152301"/>
                  <a:gd name="connsiteX11" fmla="*/ 283515 w 2043628"/>
                  <a:gd name="connsiteY11" fmla="*/ 365788 h 1152301"/>
                  <a:gd name="connsiteX12" fmla="*/ 233673 w 2043628"/>
                  <a:gd name="connsiteY12" fmla="*/ 427211 h 1152301"/>
                  <a:gd name="connsiteX13" fmla="*/ 251561 w 2043628"/>
                  <a:gd name="connsiteY13" fmla="*/ 559742 h 1152301"/>
                  <a:gd name="connsiteX14" fmla="*/ 280250 w 2043628"/>
                  <a:gd name="connsiteY14" fmla="*/ 660207 h 1152301"/>
                  <a:gd name="connsiteX15" fmla="*/ 333915 w 2043628"/>
                  <a:gd name="connsiteY15" fmla="*/ 704188 h 1152301"/>
                  <a:gd name="connsiteX16" fmla="*/ 371615 w 2043628"/>
                  <a:gd name="connsiteY16" fmla="*/ 753313 h 1152301"/>
                  <a:gd name="connsiteX17" fmla="*/ 431115 w 2043628"/>
                  <a:gd name="connsiteY17" fmla="*/ 783388 h 1152301"/>
                  <a:gd name="connsiteX18" fmla="*/ 495915 w 2043628"/>
                  <a:gd name="connsiteY18" fmla="*/ 804988 h 1152301"/>
                  <a:gd name="connsiteX19" fmla="*/ 553515 w 2043628"/>
                  <a:gd name="connsiteY19" fmla="*/ 822988 h 1152301"/>
                  <a:gd name="connsiteX20" fmla="*/ 629115 w 2043628"/>
                  <a:gd name="connsiteY20" fmla="*/ 844588 h 1152301"/>
                  <a:gd name="connsiteX21" fmla="*/ 711915 w 2043628"/>
                  <a:gd name="connsiteY21" fmla="*/ 851788 h 1152301"/>
                  <a:gd name="connsiteX22" fmla="*/ 794715 w 2043628"/>
                  <a:gd name="connsiteY22" fmla="*/ 858988 h 1152301"/>
                  <a:gd name="connsiteX23" fmla="*/ 920715 w 2043628"/>
                  <a:gd name="connsiteY23" fmla="*/ 858988 h 1152301"/>
                  <a:gd name="connsiteX24" fmla="*/ 1068315 w 2043628"/>
                  <a:gd name="connsiteY24" fmla="*/ 830188 h 1152301"/>
                  <a:gd name="connsiteX25" fmla="*/ 1190715 w 2043628"/>
                  <a:gd name="connsiteY25" fmla="*/ 790588 h 1152301"/>
                  <a:gd name="connsiteX26" fmla="*/ 1349115 w 2043628"/>
                  <a:gd name="connsiteY26" fmla="*/ 740188 h 1152301"/>
                  <a:gd name="connsiteX27" fmla="*/ 1507515 w 2043628"/>
                  <a:gd name="connsiteY27" fmla="*/ 660988 h 1152301"/>
                  <a:gd name="connsiteX28" fmla="*/ 1608315 w 2043628"/>
                  <a:gd name="connsiteY28" fmla="*/ 621388 h 1152301"/>
                  <a:gd name="connsiteX29" fmla="*/ 1698315 w 2043628"/>
                  <a:gd name="connsiteY29" fmla="*/ 588988 h 1152301"/>
                  <a:gd name="connsiteX30" fmla="*/ 1802715 w 2043628"/>
                  <a:gd name="connsiteY30" fmla="*/ 581788 h 1152301"/>
                  <a:gd name="connsiteX31" fmla="*/ 1921515 w 2043628"/>
                  <a:gd name="connsiteY31" fmla="*/ 596188 h 1152301"/>
                  <a:gd name="connsiteX32" fmla="*/ 1993515 w 2043628"/>
                  <a:gd name="connsiteY32" fmla="*/ 660988 h 1152301"/>
                  <a:gd name="connsiteX33" fmla="*/ 2036715 w 2043628"/>
                  <a:gd name="connsiteY33" fmla="*/ 754588 h 1152301"/>
                  <a:gd name="connsiteX34" fmla="*/ 2040315 w 2043628"/>
                  <a:gd name="connsiteY34" fmla="*/ 909388 h 1152301"/>
                  <a:gd name="connsiteX35" fmla="*/ 2004315 w 2043628"/>
                  <a:gd name="connsiteY35" fmla="*/ 981388 h 1152301"/>
                  <a:gd name="connsiteX36" fmla="*/ 1979115 w 2043628"/>
                  <a:gd name="connsiteY36" fmla="*/ 1064188 h 1152301"/>
                  <a:gd name="connsiteX37" fmla="*/ 1968315 w 2043628"/>
                  <a:gd name="connsiteY37" fmla="*/ 1096588 h 1152301"/>
                  <a:gd name="connsiteX38" fmla="*/ 1889115 w 2043628"/>
                  <a:gd name="connsiteY38" fmla="*/ 1103788 h 1152301"/>
                  <a:gd name="connsiteX39" fmla="*/ 1784715 w 2043628"/>
                  <a:gd name="connsiteY39" fmla="*/ 1139788 h 1152301"/>
                  <a:gd name="connsiteX40" fmla="*/ 1752315 w 2043628"/>
                  <a:gd name="connsiteY40" fmla="*/ 1150588 h 1152301"/>
                  <a:gd name="connsiteX41" fmla="*/ 1737915 w 2043628"/>
                  <a:gd name="connsiteY41" fmla="*/ 1107388 h 1152301"/>
                  <a:gd name="connsiteX42" fmla="*/ 1777515 w 2043628"/>
                  <a:gd name="connsiteY42" fmla="*/ 1024588 h 1152301"/>
                  <a:gd name="connsiteX43" fmla="*/ 1835115 w 2043628"/>
                  <a:gd name="connsiteY43" fmla="*/ 938188 h 1152301"/>
                  <a:gd name="connsiteX44" fmla="*/ 1838715 w 2043628"/>
                  <a:gd name="connsiteY44" fmla="*/ 869788 h 1152301"/>
                  <a:gd name="connsiteX45" fmla="*/ 1795515 w 2043628"/>
                  <a:gd name="connsiteY45" fmla="*/ 804988 h 1152301"/>
                  <a:gd name="connsiteX46" fmla="*/ 1716315 w 2043628"/>
                  <a:gd name="connsiteY46" fmla="*/ 794188 h 1152301"/>
                  <a:gd name="connsiteX47" fmla="*/ 1644315 w 2043628"/>
                  <a:gd name="connsiteY47" fmla="*/ 819388 h 1152301"/>
                  <a:gd name="connsiteX48" fmla="*/ 1579515 w 2043628"/>
                  <a:gd name="connsiteY48" fmla="*/ 851788 h 1152301"/>
                  <a:gd name="connsiteX49" fmla="*/ 1529115 w 2043628"/>
                  <a:gd name="connsiteY49" fmla="*/ 873388 h 1152301"/>
                  <a:gd name="connsiteX50" fmla="*/ 1457115 w 2043628"/>
                  <a:gd name="connsiteY50" fmla="*/ 902188 h 1152301"/>
                  <a:gd name="connsiteX51" fmla="*/ 1266315 w 2043628"/>
                  <a:gd name="connsiteY51" fmla="*/ 970588 h 1152301"/>
                  <a:gd name="connsiteX52" fmla="*/ 1082715 w 2043628"/>
                  <a:gd name="connsiteY52" fmla="*/ 1035388 h 1152301"/>
                  <a:gd name="connsiteX53" fmla="*/ 967515 w 2043628"/>
                  <a:gd name="connsiteY53" fmla="*/ 1056988 h 1152301"/>
                  <a:gd name="connsiteX54" fmla="*/ 859515 w 2043628"/>
                  <a:gd name="connsiteY54" fmla="*/ 1067788 h 1152301"/>
                  <a:gd name="connsiteX55" fmla="*/ 773115 w 2043628"/>
                  <a:gd name="connsiteY55" fmla="*/ 1064188 h 1152301"/>
                  <a:gd name="connsiteX56" fmla="*/ 690315 w 2043628"/>
                  <a:gd name="connsiteY56" fmla="*/ 1053388 h 1152301"/>
                  <a:gd name="connsiteX57" fmla="*/ 596715 w 2043628"/>
                  <a:gd name="connsiteY57" fmla="*/ 1024700 h 1152301"/>
                  <a:gd name="connsiteX58" fmla="*/ 527868 w 2043628"/>
                  <a:gd name="connsiteY58" fmla="*/ 1020653 h 1152301"/>
                  <a:gd name="connsiteX59" fmla="*/ 412668 w 2043628"/>
                  <a:gd name="connsiteY59" fmla="*/ 988031 h 1152301"/>
                  <a:gd name="connsiteX60" fmla="*/ 293868 w 2043628"/>
                  <a:gd name="connsiteY60" fmla="*/ 937295 h 1152301"/>
                  <a:gd name="connsiteX61" fmla="*/ 161338 w 2043628"/>
                  <a:gd name="connsiteY61" fmla="*/ 864736 h 1152301"/>
                  <a:gd name="connsiteX62" fmla="*/ 89785 w 2043628"/>
                  <a:gd name="connsiteY62" fmla="*/ 764159 h 1152301"/>
                  <a:gd name="connsiteX63" fmla="*/ 36119 w 2043628"/>
                  <a:gd name="connsiteY63" fmla="*/ 584607 h 1152301"/>
                  <a:gd name="connsiteX64" fmla="*/ 455 w 2043628"/>
                  <a:gd name="connsiteY64" fmla="*/ 394811 h 1152301"/>
                  <a:gd name="connsiteX65" fmla="*/ 19394 w 2043628"/>
                  <a:gd name="connsiteY65" fmla="*/ 256779 h 1152301"/>
                  <a:gd name="connsiteX66" fmla="*/ 67962 w 2043628"/>
                  <a:gd name="connsiteY66" fmla="*/ 207946 h 1152301"/>
                  <a:gd name="connsiteX67" fmla="*/ 89450 w 2043628"/>
                  <a:gd name="connsiteY67" fmla="*/ 175546 h 1152301"/>
                  <a:gd name="connsiteX68" fmla="*/ 164715 w 2043628"/>
                  <a:gd name="connsiteY68" fmla="*/ 82281 h 1152301"/>
                  <a:gd name="connsiteX69" fmla="*/ 269004 w 2043628"/>
                  <a:gd name="connsiteY69" fmla="*/ 31770 h 1152301"/>
                  <a:gd name="connsiteX70" fmla="*/ 373738 w 2043628"/>
                  <a:gd name="connsiteY70" fmla="*/ 9723 h 1152301"/>
                  <a:gd name="connsiteX71" fmla="*/ 470715 w 2043628"/>
                  <a:gd name="connsiteY71" fmla="*/ 5788 h 1152301"/>
                  <a:gd name="connsiteX0" fmla="*/ 470715 w 2043628"/>
                  <a:gd name="connsiteY0" fmla="*/ 5788 h 1152301"/>
                  <a:gd name="connsiteX1" fmla="*/ 467115 w 2043628"/>
                  <a:gd name="connsiteY1" fmla="*/ 88588 h 1152301"/>
                  <a:gd name="connsiteX2" fmla="*/ 474315 w 2043628"/>
                  <a:gd name="connsiteY2" fmla="*/ 138988 h 1152301"/>
                  <a:gd name="connsiteX3" fmla="*/ 492315 w 2043628"/>
                  <a:gd name="connsiteY3" fmla="*/ 200188 h 1152301"/>
                  <a:gd name="connsiteX4" fmla="*/ 524715 w 2043628"/>
                  <a:gd name="connsiteY4" fmla="*/ 246988 h 1152301"/>
                  <a:gd name="connsiteX5" fmla="*/ 546315 w 2043628"/>
                  <a:gd name="connsiteY5" fmla="*/ 282988 h 1152301"/>
                  <a:gd name="connsiteX6" fmla="*/ 575115 w 2043628"/>
                  <a:gd name="connsiteY6" fmla="*/ 315388 h 1152301"/>
                  <a:gd name="connsiteX7" fmla="*/ 582315 w 2043628"/>
                  <a:gd name="connsiteY7" fmla="*/ 315388 h 1152301"/>
                  <a:gd name="connsiteX8" fmla="*/ 503115 w 2043628"/>
                  <a:gd name="connsiteY8" fmla="*/ 315388 h 1152301"/>
                  <a:gd name="connsiteX9" fmla="*/ 445515 w 2043628"/>
                  <a:gd name="connsiteY9" fmla="*/ 304588 h 1152301"/>
                  <a:gd name="connsiteX10" fmla="*/ 348315 w 2043628"/>
                  <a:gd name="connsiteY10" fmla="*/ 311788 h 1152301"/>
                  <a:gd name="connsiteX11" fmla="*/ 283515 w 2043628"/>
                  <a:gd name="connsiteY11" fmla="*/ 365788 h 1152301"/>
                  <a:gd name="connsiteX12" fmla="*/ 233673 w 2043628"/>
                  <a:gd name="connsiteY12" fmla="*/ 427211 h 1152301"/>
                  <a:gd name="connsiteX13" fmla="*/ 251561 w 2043628"/>
                  <a:gd name="connsiteY13" fmla="*/ 559742 h 1152301"/>
                  <a:gd name="connsiteX14" fmla="*/ 280250 w 2043628"/>
                  <a:gd name="connsiteY14" fmla="*/ 660207 h 1152301"/>
                  <a:gd name="connsiteX15" fmla="*/ 333915 w 2043628"/>
                  <a:gd name="connsiteY15" fmla="*/ 704188 h 1152301"/>
                  <a:gd name="connsiteX16" fmla="*/ 371615 w 2043628"/>
                  <a:gd name="connsiteY16" fmla="*/ 753313 h 1152301"/>
                  <a:gd name="connsiteX17" fmla="*/ 431115 w 2043628"/>
                  <a:gd name="connsiteY17" fmla="*/ 783388 h 1152301"/>
                  <a:gd name="connsiteX18" fmla="*/ 495915 w 2043628"/>
                  <a:gd name="connsiteY18" fmla="*/ 804988 h 1152301"/>
                  <a:gd name="connsiteX19" fmla="*/ 553515 w 2043628"/>
                  <a:gd name="connsiteY19" fmla="*/ 822988 h 1152301"/>
                  <a:gd name="connsiteX20" fmla="*/ 629115 w 2043628"/>
                  <a:gd name="connsiteY20" fmla="*/ 844588 h 1152301"/>
                  <a:gd name="connsiteX21" fmla="*/ 711915 w 2043628"/>
                  <a:gd name="connsiteY21" fmla="*/ 851788 h 1152301"/>
                  <a:gd name="connsiteX22" fmla="*/ 794715 w 2043628"/>
                  <a:gd name="connsiteY22" fmla="*/ 858988 h 1152301"/>
                  <a:gd name="connsiteX23" fmla="*/ 920715 w 2043628"/>
                  <a:gd name="connsiteY23" fmla="*/ 858988 h 1152301"/>
                  <a:gd name="connsiteX24" fmla="*/ 1068315 w 2043628"/>
                  <a:gd name="connsiteY24" fmla="*/ 830188 h 1152301"/>
                  <a:gd name="connsiteX25" fmla="*/ 1190715 w 2043628"/>
                  <a:gd name="connsiteY25" fmla="*/ 790588 h 1152301"/>
                  <a:gd name="connsiteX26" fmla="*/ 1349115 w 2043628"/>
                  <a:gd name="connsiteY26" fmla="*/ 740188 h 1152301"/>
                  <a:gd name="connsiteX27" fmla="*/ 1507515 w 2043628"/>
                  <a:gd name="connsiteY27" fmla="*/ 660988 h 1152301"/>
                  <a:gd name="connsiteX28" fmla="*/ 1608315 w 2043628"/>
                  <a:gd name="connsiteY28" fmla="*/ 621388 h 1152301"/>
                  <a:gd name="connsiteX29" fmla="*/ 1698315 w 2043628"/>
                  <a:gd name="connsiteY29" fmla="*/ 588988 h 1152301"/>
                  <a:gd name="connsiteX30" fmla="*/ 1802715 w 2043628"/>
                  <a:gd name="connsiteY30" fmla="*/ 581788 h 1152301"/>
                  <a:gd name="connsiteX31" fmla="*/ 1921515 w 2043628"/>
                  <a:gd name="connsiteY31" fmla="*/ 596188 h 1152301"/>
                  <a:gd name="connsiteX32" fmla="*/ 1993515 w 2043628"/>
                  <a:gd name="connsiteY32" fmla="*/ 660988 h 1152301"/>
                  <a:gd name="connsiteX33" fmla="*/ 2036715 w 2043628"/>
                  <a:gd name="connsiteY33" fmla="*/ 754588 h 1152301"/>
                  <a:gd name="connsiteX34" fmla="*/ 2040315 w 2043628"/>
                  <a:gd name="connsiteY34" fmla="*/ 909388 h 1152301"/>
                  <a:gd name="connsiteX35" fmla="*/ 2004315 w 2043628"/>
                  <a:gd name="connsiteY35" fmla="*/ 981388 h 1152301"/>
                  <a:gd name="connsiteX36" fmla="*/ 1979115 w 2043628"/>
                  <a:gd name="connsiteY36" fmla="*/ 1064188 h 1152301"/>
                  <a:gd name="connsiteX37" fmla="*/ 1968315 w 2043628"/>
                  <a:gd name="connsiteY37" fmla="*/ 1096588 h 1152301"/>
                  <a:gd name="connsiteX38" fmla="*/ 1889115 w 2043628"/>
                  <a:gd name="connsiteY38" fmla="*/ 1103788 h 1152301"/>
                  <a:gd name="connsiteX39" fmla="*/ 1784715 w 2043628"/>
                  <a:gd name="connsiteY39" fmla="*/ 1139788 h 1152301"/>
                  <a:gd name="connsiteX40" fmla="*/ 1752315 w 2043628"/>
                  <a:gd name="connsiteY40" fmla="*/ 1150588 h 1152301"/>
                  <a:gd name="connsiteX41" fmla="*/ 1737915 w 2043628"/>
                  <a:gd name="connsiteY41" fmla="*/ 1107388 h 1152301"/>
                  <a:gd name="connsiteX42" fmla="*/ 1777515 w 2043628"/>
                  <a:gd name="connsiteY42" fmla="*/ 1024588 h 1152301"/>
                  <a:gd name="connsiteX43" fmla="*/ 1835115 w 2043628"/>
                  <a:gd name="connsiteY43" fmla="*/ 938188 h 1152301"/>
                  <a:gd name="connsiteX44" fmla="*/ 1838715 w 2043628"/>
                  <a:gd name="connsiteY44" fmla="*/ 869788 h 1152301"/>
                  <a:gd name="connsiteX45" fmla="*/ 1795515 w 2043628"/>
                  <a:gd name="connsiteY45" fmla="*/ 804988 h 1152301"/>
                  <a:gd name="connsiteX46" fmla="*/ 1716315 w 2043628"/>
                  <a:gd name="connsiteY46" fmla="*/ 794188 h 1152301"/>
                  <a:gd name="connsiteX47" fmla="*/ 1644315 w 2043628"/>
                  <a:gd name="connsiteY47" fmla="*/ 819388 h 1152301"/>
                  <a:gd name="connsiteX48" fmla="*/ 1579515 w 2043628"/>
                  <a:gd name="connsiteY48" fmla="*/ 851788 h 1152301"/>
                  <a:gd name="connsiteX49" fmla="*/ 1529115 w 2043628"/>
                  <a:gd name="connsiteY49" fmla="*/ 873388 h 1152301"/>
                  <a:gd name="connsiteX50" fmla="*/ 1457115 w 2043628"/>
                  <a:gd name="connsiteY50" fmla="*/ 902188 h 1152301"/>
                  <a:gd name="connsiteX51" fmla="*/ 1266315 w 2043628"/>
                  <a:gd name="connsiteY51" fmla="*/ 970588 h 1152301"/>
                  <a:gd name="connsiteX52" fmla="*/ 1082715 w 2043628"/>
                  <a:gd name="connsiteY52" fmla="*/ 1035388 h 1152301"/>
                  <a:gd name="connsiteX53" fmla="*/ 967515 w 2043628"/>
                  <a:gd name="connsiteY53" fmla="*/ 1056988 h 1152301"/>
                  <a:gd name="connsiteX54" fmla="*/ 859515 w 2043628"/>
                  <a:gd name="connsiteY54" fmla="*/ 1067788 h 1152301"/>
                  <a:gd name="connsiteX55" fmla="*/ 773115 w 2043628"/>
                  <a:gd name="connsiteY55" fmla="*/ 1064188 h 1152301"/>
                  <a:gd name="connsiteX56" fmla="*/ 690315 w 2043628"/>
                  <a:gd name="connsiteY56" fmla="*/ 1053388 h 1152301"/>
                  <a:gd name="connsiteX57" fmla="*/ 596715 w 2043628"/>
                  <a:gd name="connsiteY57" fmla="*/ 1024700 h 1152301"/>
                  <a:gd name="connsiteX58" fmla="*/ 527868 w 2043628"/>
                  <a:gd name="connsiteY58" fmla="*/ 1020653 h 1152301"/>
                  <a:gd name="connsiteX59" fmla="*/ 412668 w 2043628"/>
                  <a:gd name="connsiteY59" fmla="*/ 988031 h 1152301"/>
                  <a:gd name="connsiteX60" fmla="*/ 293868 w 2043628"/>
                  <a:gd name="connsiteY60" fmla="*/ 937295 h 1152301"/>
                  <a:gd name="connsiteX61" fmla="*/ 161338 w 2043628"/>
                  <a:gd name="connsiteY61" fmla="*/ 864736 h 1152301"/>
                  <a:gd name="connsiteX62" fmla="*/ 89785 w 2043628"/>
                  <a:gd name="connsiteY62" fmla="*/ 764159 h 1152301"/>
                  <a:gd name="connsiteX63" fmla="*/ 36119 w 2043628"/>
                  <a:gd name="connsiteY63" fmla="*/ 584607 h 1152301"/>
                  <a:gd name="connsiteX64" fmla="*/ 455 w 2043628"/>
                  <a:gd name="connsiteY64" fmla="*/ 394811 h 1152301"/>
                  <a:gd name="connsiteX65" fmla="*/ 19394 w 2043628"/>
                  <a:gd name="connsiteY65" fmla="*/ 256779 h 1152301"/>
                  <a:gd name="connsiteX66" fmla="*/ 67962 w 2043628"/>
                  <a:gd name="connsiteY66" fmla="*/ 207946 h 1152301"/>
                  <a:gd name="connsiteX67" fmla="*/ 96539 w 2043628"/>
                  <a:gd name="connsiteY67" fmla="*/ 133015 h 1152301"/>
                  <a:gd name="connsiteX68" fmla="*/ 164715 w 2043628"/>
                  <a:gd name="connsiteY68" fmla="*/ 82281 h 1152301"/>
                  <a:gd name="connsiteX69" fmla="*/ 269004 w 2043628"/>
                  <a:gd name="connsiteY69" fmla="*/ 31770 h 1152301"/>
                  <a:gd name="connsiteX70" fmla="*/ 373738 w 2043628"/>
                  <a:gd name="connsiteY70" fmla="*/ 9723 h 1152301"/>
                  <a:gd name="connsiteX71" fmla="*/ 470715 w 2043628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33642 w 2043355"/>
                  <a:gd name="connsiteY15" fmla="*/ 704188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68042 w 2043355"/>
                  <a:gd name="connsiteY24" fmla="*/ 830188 h 1152301"/>
                  <a:gd name="connsiteX25" fmla="*/ 1190442 w 2043355"/>
                  <a:gd name="connsiteY25" fmla="*/ 790588 h 1152301"/>
                  <a:gd name="connsiteX26" fmla="*/ 1348842 w 2043355"/>
                  <a:gd name="connsiteY26" fmla="*/ 740188 h 1152301"/>
                  <a:gd name="connsiteX27" fmla="*/ 1507242 w 2043355"/>
                  <a:gd name="connsiteY27" fmla="*/ 660988 h 1152301"/>
                  <a:gd name="connsiteX28" fmla="*/ 1608042 w 2043355"/>
                  <a:gd name="connsiteY28" fmla="*/ 621388 h 1152301"/>
                  <a:gd name="connsiteX29" fmla="*/ 1698042 w 2043355"/>
                  <a:gd name="connsiteY29" fmla="*/ 588988 h 1152301"/>
                  <a:gd name="connsiteX30" fmla="*/ 1802442 w 2043355"/>
                  <a:gd name="connsiteY30" fmla="*/ 581788 h 1152301"/>
                  <a:gd name="connsiteX31" fmla="*/ 1921242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772842 w 2043355"/>
                  <a:gd name="connsiteY55" fmla="*/ 1064188 h 1152301"/>
                  <a:gd name="connsiteX56" fmla="*/ 690042 w 2043355"/>
                  <a:gd name="connsiteY56" fmla="*/ 1053388 h 1152301"/>
                  <a:gd name="connsiteX57" fmla="*/ 596442 w 2043355"/>
                  <a:gd name="connsiteY57" fmla="*/ 1024700 h 1152301"/>
                  <a:gd name="connsiteX58" fmla="*/ 527595 w 2043355"/>
                  <a:gd name="connsiteY58" fmla="*/ 1020653 h 1152301"/>
                  <a:gd name="connsiteX59" fmla="*/ 412395 w 2043355"/>
                  <a:gd name="connsiteY59" fmla="*/ 988031 h 1152301"/>
                  <a:gd name="connsiteX60" fmla="*/ 293595 w 2043355"/>
                  <a:gd name="connsiteY60" fmla="*/ 937295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68042 w 2043355"/>
                  <a:gd name="connsiteY24" fmla="*/ 830188 h 1152301"/>
                  <a:gd name="connsiteX25" fmla="*/ 1190442 w 2043355"/>
                  <a:gd name="connsiteY25" fmla="*/ 790588 h 1152301"/>
                  <a:gd name="connsiteX26" fmla="*/ 1348842 w 2043355"/>
                  <a:gd name="connsiteY26" fmla="*/ 740188 h 1152301"/>
                  <a:gd name="connsiteX27" fmla="*/ 1507242 w 2043355"/>
                  <a:gd name="connsiteY27" fmla="*/ 660988 h 1152301"/>
                  <a:gd name="connsiteX28" fmla="*/ 1608042 w 2043355"/>
                  <a:gd name="connsiteY28" fmla="*/ 621388 h 1152301"/>
                  <a:gd name="connsiteX29" fmla="*/ 1698042 w 2043355"/>
                  <a:gd name="connsiteY29" fmla="*/ 588988 h 1152301"/>
                  <a:gd name="connsiteX30" fmla="*/ 1802442 w 2043355"/>
                  <a:gd name="connsiteY30" fmla="*/ 581788 h 1152301"/>
                  <a:gd name="connsiteX31" fmla="*/ 1921242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772842 w 2043355"/>
                  <a:gd name="connsiteY55" fmla="*/ 1064188 h 1152301"/>
                  <a:gd name="connsiteX56" fmla="*/ 690042 w 2043355"/>
                  <a:gd name="connsiteY56" fmla="*/ 1053388 h 1152301"/>
                  <a:gd name="connsiteX57" fmla="*/ 596442 w 2043355"/>
                  <a:gd name="connsiteY57" fmla="*/ 1024700 h 1152301"/>
                  <a:gd name="connsiteX58" fmla="*/ 527595 w 2043355"/>
                  <a:gd name="connsiteY58" fmla="*/ 1020653 h 1152301"/>
                  <a:gd name="connsiteX59" fmla="*/ 412395 w 2043355"/>
                  <a:gd name="connsiteY59" fmla="*/ 988031 h 1152301"/>
                  <a:gd name="connsiteX60" fmla="*/ 293595 w 2043355"/>
                  <a:gd name="connsiteY60" fmla="*/ 937295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68042 w 2043355"/>
                  <a:gd name="connsiteY24" fmla="*/ 830188 h 1152301"/>
                  <a:gd name="connsiteX25" fmla="*/ 1190442 w 2043355"/>
                  <a:gd name="connsiteY25" fmla="*/ 790588 h 1152301"/>
                  <a:gd name="connsiteX26" fmla="*/ 1348842 w 2043355"/>
                  <a:gd name="connsiteY26" fmla="*/ 740188 h 1152301"/>
                  <a:gd name="connsiteX27" fmla="*/ 1507242 w 2043355"/>
                  <a:gd name="connsiteY27" fmla="*/ 660988 h 1152301"/>
                  <a:gd name="connsiteX28" fmla="*/ 1608042 w 2043355"/>
                  <a:gd name="connsiteY28" fmla="*/ 621388 h 1152301"/>
                  <a:gd name="connsiteX29" fmla="*/ 1698042 w 2043355"/>
                  <a:gd name="connsiteY29" fmla="*/ 588988 h 1152301"/>
                  <a:gd name="connsiteX30" fmla="*/ 1802442 w 2043355"/>
                  <a:gd name="connsiteY30" fmla="*/ 581788 h 1152301"/>
                  <a:gd name="connsiteX31" fmla="*/ 1921242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772842 w 2043355"/>
                  <a:gd name="connsiteY55" fmla="*/ 1064188 h 1152301"/>
                  <a:gd name="connsiteX56" fmla="*/ 690042 w 2043355"/>
                  <a:gd name="connsiteY56" fmla="*/ 1053388 h 1152301"/>
                  <a:gd name="connsiteX57" fmla="*/ 596442 w 2043355"/>
                  <a:gd name="connsiteY57" fmla="*/ 1067230 h 1152301"/>
                  <a:gd name="connsiteX58" fmla="*/ 527595 w 2043355"/>
                  <a:gd name="connsiteY58" fmla="*/ 1020653 h 1152301"/>
                  <a:gd name="connsiteX59" fmla="*/ 412395 w 2043355"/>
                  <a:gd name="connsiteY59" fmla="*/ 988031 h 1152301"/>
                  <a:gd name="connsiteX60" fmla="*/ 293595 w 2043355"/>
                  <a:gd name="connsiteY60" fmla="*/ 937295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68042 w 2043355"/>
                  <a:gd name="connsiteY24" fmla="*/ 830188 h 1152301"/>
                  <a:gd name="connsiteX25" fmla="*/ 1190442 w 2043355"/>
                  <a:gd name="connsiteY25" fmla="*/ 790588 h 1152301"/>
                  <a:gd name="connsiteX26" fmla="*/ 1348842 w 2043355"/>
                  <a:gd name="connsiteY26" fmla="*/ 740188 h 1152301"/>
                  <a:gd name="connsiteX27" fmla="*/ 1507242 w 2043355"/>
                  <a:gd name="connsiteY27" fmla="*/ 660988 h 1152301"/>
                  <a:gd name="connsiteX28" fmla="*/ 1608042 w 2043355"/>
                  <a:gd name="connsiteY28" fmla="*/ 621388 h 1152301"/>
                  <a:gd name="connsiteX29" fmla="*/ 1698042 w 2043355"/>
                  <a:gd name="connsiteY29" fmla="*/ 588988 h 1152301"/>
                  <a:gd name="connsiteX30" fmla="*/ 1802442 w 2043355"/>
                  <a:gd name="connsiteY30" fmla="*/ 581788 h 1152301"/>
                  <a:gd name="connsiteX31" fmla="*/ 1921242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772842 w 2043355"/>
                  <a:gd name="connsiteY55" fmla="*/ 1064188 h 1152301"/>
                  <a:gd name="connsiteX56" fmla="*/ 690042 w 2043355"/>
                  <a:gd name="connsiteY56" fmla="*/ 1053388 h 1152301"/>
                  <a:gd name="connsiteX57" fmla="*/ 596442 w 2043355"/>
                  <a:gd name="connsiteY57" fmla="*/ 1067230 h 1152301"/>
                  <a:gd name="connsiteX58" fmla="*/ 513418 w 2043355"/>
                  <a:gd name="connsiteY58" fmla="*/ 1041918 h 1152301"/>
                  <a:gd name="connsiteX59" fmla="*/ 412395 w 2043355"/>
                  <a:gd name="connsiteY59" fmla="*/ 988031 h 1152301"/>
                  <a:gd name="connsiteX60" fmla="*/ 293595 w 2043355"/>
                  <a:gd name="connsiteY60" fmla="*/ 937295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68042 w 2043355"/>
                  <a:gd name="connsiteY24" fmla="*/ 830188 h 1152301"/>
                  <a:gd name="connsiteX25" fmla="*/ 1190442 w 2043355"/>
                  <a:gd name="connsiteY25" fmla="*/ 790588 h 1152301"/>
                  <a:gd name="connsiteX26" fmla="*/ 1348842 w 2043355"/>
                  <a:gd name="connsiteY26" fmla="*/ 740188 h 1152301"/>
                  <a:gd name="connsiteX27" fmla="*/ 1507242 w 2043355"/>
                  <a:gd name="connsiteY27" fmla="*/ 660988 h 1152301"/>
                  <a:gd name="connsiteX28" fmla="*/ 1608042 w 2043355"/>
                  <a:gd name="connsiteY28" fmla="*/ 621388 h 1152301"/>
                  <a:gd name="connsiteX29" fmla="*/ 1698042 w 2043355"/>
                  <a:gd name="connsiteY29" fmla="*/ 588988 h 1152301"/>
                  <a:gd name="connsiteX30" fmla="*/ 1802442 w 2043355"/>
                  <a:gd name="connsiteY30" fmla="*/ 581788 h 1152301"/>
                  <a:gd name="connsiteX31" fmla="*/ 1921242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772842 w 2043355"/>
                  <a:gd name="connsiteY55" fmla="*/ 1064188 h 1152301"/>
                  <a:gd name="connsiteX56" fmla="*/ 690042 w 2043355"/>
                  <a:gd name="connsiteY56" fmla="*/ 1053388 h 1152301"/>
                  <a:gd name="connsiteX57" fmla="*/ 596442 w 2043355"/>
                  <a:gd name="connsiteY57" fmla="*/ 1067230 h 1152301"/>
                  <a:gd name="connsiteX58" fmla="*/ 513418 w 2043355"/>
                  <a:gd name="connsiteY58" fmla="*/ 1041918 h 1152301"/>
                  <a:gd name="connsiteX59" fmla="*/ 412395 w 2043355"/>
                  <a:gd name="connsiteY59" fmla="*/ 1023473 h 1152301"/>
                  <a:gd name="connsiteX60" fmla="*/ 293595 w 2043355"/>
                  <a:gd name="connsiteY60" fmla="*/ 937295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68042 w 2043355"/>
                  <a:gd name="connsiteY24" fmla="*/ 830188 h 1152301"/>
                  <a:gd name="connsiteX25" fmla="*/ 1190442 w 2043355"/>
                  <a:gd name="connsiteY25" fmla="*/ 790588 h 1152301"/>
                  <a:gd name="connsiteX26" fmla="*/ 1348842 w 2043355"/>
                  <a:gd name="connsiteY26" fmla="*/ 740188 h 1152301"/>
                  <a:gd name="connsiteX27" fmla="*/ 1507242 w 2043355"/>
                  <a:gd name="connsiteY27" fmla="*/ 660988 h 1152301"/>
                  <a:gd name="connsiteX28" fmla="*/ 1608042 w 2043355"/>
                  <a:gd name="connsiteY28" fmla="*/ 621388 h 1152301"/>
                  <a:gd name="connsiteX29" fmla="*/ 1698042 w 2043355"/>
                  <a:gd name="connsiteY29" fmla="*/ 588988 h 1152301"/>
                  <a:gd name="connsiteX30" fmla="*/ 1802442 w 2043355"/>
                  <a:gd name="connsiteY30" fmla="*/ 581788 h 1152301"/>
                  <a:gd name="connsiteX31" fmla="*/ 1921242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772842 w 2043355"/>
                  <a:gd name="connsiteY55" fmla="*/ 1064188 h 1152301"/>
                  <a:gd name="connsiteX56" fmla="*/ 690042 w 2043355"/>
                  <a:gd name="connsiteY56" fmla="*/ 1053388 h 1152301"/>
                  <a:gd name="connsiteX57" fmla="*/ 596442 w 2043355"/>
                  <a:gd name="connsiteY57" fmla="*/ 1067230 h 1152301"/>
                  <a:gd name="connsiteX58" fmla="*/ 513418 w 2043355"/>
                  <a:gd name="connsiteY58" fmla="*/ 1041918 h 1152301"/>
                  <a:gd name="connsiteX59" fmla="*/ 412395 w 2043355"/>
                  <a:gd name="connsiteY59" fmla="*/ 1023473 h 1152301"/>
                  <a:gd name="connsiteX60" fmla="*/ 293595 w 2043355"/>
                  <a:gd name="connsiteY60" fmla="*/ 994002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68042 w 2043355"/>
                  <a:gd name="connsiteY24" fmla="*/ 830188 h 1152301"/>
                  <a:gd name="connsiteX25" fmla="*/ 1190442 w 2043355"/>
                  <a:gd name="connsiteY25" fmla="*/ 790588 h 1152301"/>
                  <a:gd name="connsiteX26" fmla="*/ 1348842 w 2043355"/>
                  <a:gd name="connsiteY26" fmla="*/ 740188 h 1152301"/>
                  <a:gd name="connsiteX27" fmla="*/ 1507242 w 2043355"/>
                  <a:gd name="connsiteY27" fmla="*/ 660988 h 1152301"/>
                  <a:gd name="connsiteX28" fmla="*/ 1608042 w 2043355"/>
                  <a:gd name="connsiteY28" fmla="*/ 621388 h 1152301"/>
                  <a:gd name="connsiteX29" fmla="*/ 1698042 w 2043355"/>
                  <a:gd name="connsiteY29" fmla="*/ 588988 h 1152301"/>
                  <a:gd name="connsiteX30" fmla="*/ 1802442 w 2043355"/>
                  <a:gd name="connsiteY30" fmla="*/ 581788 h 1152301"/>
                  <a:gd name="connsiteX31" fmla="*/ 1921242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772842 w 2043355"/>
                  <a:gd name="connsiteY55" fmla="*/ 1064188 h 1152301"/>
                  <a:gd name="connsiteX56" fmla="*/ 711307 w 2043355"/>
                  <a:gd name="connsiteY56" fmla="*/ 1067565 h 1152301"/>
                  <a:gd name="connsiteX57" fmla="*/ 596442 w 2043355"/>
                  <a:gd name="connsiteY57" fmla="*/ 1067230 h 1152301"/>
                  <a:gd name="connsiteX58" fmla="*/ 513418 w 2043355"/>
                  <a:gd name="connsiteY58" fmla="*/ 1041918 h 1152301"/>
                  <a:gd name="connsiteX59" fmla="*/ 412395 w 2043355"/>
                  <a:gd name="connsiteY59" fmla="*/ 1023473 h 1152301"/>
                  <a:gd name="connsiteX60" fmla="*/ 293595 w 2043355"/>
                  <a:gd name="connsiteY60" fmla="*/ 994002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68042 w 2043355"/>
                  <a:gd name="connsiteY24" fmla="*/ 830188 h 1152301"/>
                  <a:gd name="connsiteX25" fmla="*/ 1190442 w 2043355"/>
                  <a:gd name="connsiteY25" fmla="*/ 790588 h 1152301"/>
                  <a:gd name="connsiteX26" fmla="*/ 1348842 w 2043355"/>
                  <a:gd name="connsiteY26" fmla="*/ 740188 h 1152301"/>
                  <a:gd name="connsiteX27" fmla="*/ 1507242 w 2043355"/>
                  <a:gd name="connsiteY27" fmla="*/ 660988 h 1152301"/>
                  <a:gd name="connsiteX28" fmla="*/ 1608042 w 2043355"/>
                  <a:gd name="connsiteY28" fmla="*/ 621388 h 1152301"/>
                  <a:gd name="connsiteX29" fmla="*/ 1698042 w 2043355"/>
                  <a:gd name="connsiteY29" fmla="*/ 588988 h 1152301"/>
                  <a:gd name="connsiteX30" fmla="*/ 1802442 w 2043355"/>
                  <a:gd name="connsiteY30" fmla="*/ 581788 h 1152301"/>
                  <a:gd name="connsiteX31" fmla="*/ 1921242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808284 w 2043355"/>
                  <a:gd name="connsiteY55" fmla="*/ 1078365 h 1152301"/>
                  <a:gd name="connsiteX56" fmla="*/ 711307 w 2043355"/>
                  <a:gd name="connsiteY56" fmla="*/ 1067565 h 1152301"/>
                  <a:gd name="connsiteX57" fmla="*/ 596442 w 2043355"/>
                  <a:gd name="connsiteY57" fmla="*/ 1067230 h 1152301"/>
                  <a:gd name="connsiteX58" fmla="*/ 513418 w 2043355"/>
                  <a:gd name="connsiteY58" fmla="*/ 1041918 h 1152301"/>
                  <a:gd name="connsiteX59" fmla="*/ 412395 w 2043355"/>
                  <a:gd name="connsiteY59" fmla="*/ 1023473 h 1152301"/>
                  <a:gd name="connsiteX60" fmla="*/ 293595 w 2043355"/>
                  <a:gd name="connsiteY60" fmla="*/ 994002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75130 w 2043355"/>
                  <a:gd name="connsiteY24" fmla="*/ 816011 h 1152301"/>
                  <a:gd name="connsiteX25" fmla="*/ 1190442 w 2043355"/>
                  <a:gd name="connsiteY25" fmla="*/ 790588 h 1152301"/>
                  <a:gd name="connsiteX26" fmla="*/ 1348842 w 2043355"/>
                  <a:gd name="connsiteY26" fmla="*/ 740188 h 1152301"/>
                  <a:gd name="connsiteX27" fmla="*/ 1507242 w 2043355"/>
                  <a:gd name="connsiteY27" fmla="*/ 660988 h 1152301"/>
                  <a:gd name="connsiteX28" fmla="*/ 1608042 w 2043355"/>
                  <a:gd name="connsiteY28" fmla="*/ 621388 h 1152301"/>
                  <a:gd name="connsiteX29" fmla="*/ 1698042 w 2043355"/>
                  <a:gd name="connsiteY29" fmla="*/ 588988 h 1152301"/>
                  <a:gd name="connsiteX30" fmla="*/ 1802442 w 2043355"/>
                  <a:gd name="connsiteY30" fmla="*/ 581788 h 1152301"/>
                  <a:gd name="connsiteX31" fmla="*/ 1921242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808284 w 2043355"/>
                  <a:gd name="connsiteY55" fmla="*/ 1078365 h 1152301"/>
                  <a:gd name="connsiteX56" fmla="*/ 711307 w 2043355"/>
                  <a:gd name="connsiteY56" fmla="*/ 1067565 h 1152301"/>
                  <a:gd name="connsiteX57" fmla="*/ 596442 w 2043355"/>
                  <a:gd name="connsiteY57" fmla="*/ 1067230 h 1152301"/>
                  <a:gd name="connsiteX58" fmla="*/ 513418 w 2043355"/>
                  <a:gd name="connsiteY58" fmla="*/ 1041918 h 1152301"/>
                  <a:gd name="connsiteX59" fmla="*/ 412395 w 2043355"/>
                  <a:gd name="connsiteY59" fmla="*/ 1023473 h 1152301"/>
                  <a:gd name="connsiteX60" fmla="*/ 293595 w 2043355"/>
                  <a:gd name="connsiteY60" fmla="*/ 994002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75130 w 2043355"/>
                  <a:gd name="connsiteY24" fmla="*/ 816011 h 1152301"/>
                  <a:gd name="connsiteX25" fmla="*/ 1232972 w 2043355"/>
                  <a:gd name="connsiteY25" fmla="*/ 755146 h 1152301"/>
                  <a:gd name="connsiteX26" fmla="*/ 1348842 w 2043355"/>
                  <a:gd name="connsiteY26" fmla="*/ 740188 h 1152301"/>
                  <a:gd name="connsiteX27" fmla="*/ 1507242 w 2043355"/>
                  <a:gd name="connsiteY27" fmla="*/ 660988 h 1152301"/>
                  <a:gd name="connsiteX28" fmla="*/ 1608042 w 2043355"/>
                  <a:gd name="connsiteY28" fmla="*/ 621388 h 1152301"/>
                  <a:gd name="connsiteX29" fmla="*/ 1698042 w 2043355"/>
                  <a:gd name="connsiteY29" fmla="*/ 588988 h 1152301"/>
                  <a:gd name="connsiteX30" fmla="*/ 1802442 w 2043355"/>
                  <a:gd name="connsiteY30" fmla="*/ 581788 h 1152301"/>
                  <a:gd name="connsiteX31" fmla="*/ 1921242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808284 w 2043355"/>
                  <a:gd name="connsiteY55" fmla="*/ 1078365 h 1152301"/>
                  <a:gd name="connsiteX56" fmla="*/ 711307 w 2043355"/>
                  <a:gd name="connsiteY56" fmla="*/ 1067565 h 1152301"/>
                  <a:gd name="connsiteX57" fmla="*/ 596442 w 2043355"/>
                  <a:gd name="connsiteY57" fmla="*/ 1067230 h 1152301"/>
                  <a:gd name="connsiteX58" fmla="*/ 513418 w 2043355"/>
                  <a:gd name="connsiteY58" fmla="*/ 1041918 h 1152301"/>
                  <a:gd name="connsiteX59" fmla="*/ 412395 w 2043355"/>
                  <a:gd name="connsiteY59" fmla="*/ 1023473 h 1152301"/>
                  <a:gd name="connsiteX60" fmla="*/ 293595 w 2043355"/>
                  <a:gd name="connsiteY60" fmla="*/ 994002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75130 w 2043355"/>
                  <a:gd name="connsiteY24" fmla="*/ 816011 h 1152301"/>
                  <a:gd name="connsiteX25" fmla="*/ 1232972 w 2043355"/>
                  <a:gd name="connsiteY25" fmla="*/ 755146 h 1152301"/>
                  <a:gd name="connsiteX26" fmla="*/ 1391372 w 2043355"/>
                  <a:gd name="connsiteY26" fmla="*/ 690569 h 1152301"/>
                  <a:gd name="connsiteX27" fmla="*/ 1507242 w 2043355"/>
                  <a:gd name="connsiteY27" fmla="*/ 660988 h 1152301"/>
                  <a:gd name="connsiteX28" fmla="*/ 1608042 w 2043355"/>
                  <a:gd name="connsiteY28" fmla="*/ 621388 h 1152301"/>
                  <a:gd name="connsiteX29" fmla="*/ 1698042 w 2043355"/>
                  <a:gd name="connsiteY29" fmla="*/ 588988 h 1152301"/>
                  <a:gd name="connsiteX30" fmla="*/ 1802442 w 2043355"/>
                  <a:gd name="connsiteY30" fmla="*/ 581788 h 1152301"/>
                  <a:gd name="connsiteX31" fmla="*/ 1921242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808284 w 2043355"/>
                  <a:gd name="connsiteY55" fmla="*/ 1078365 h 1152301"/>
                  <a:gd name="connsiteX56" fmla="*/ 711307 w 2043355"/>
                  <a:gd name="connsiteY56" fmla="*/ 1067565 h 1152301"/>
                  <a:gd name="connsiteX57" fmla="*/ 596442 w 2043355"/>
                  <a:gd name="connsiteY57" fmla="*/ 1067230 h 1152301"/>
                  <a:gd name="connsiteX58" fmla="*/ 513418 w 2043355"/>
                  <a:gd name="connsiteY58" fmla="*/ 1041918 h 1152301"/>
                  <a:gd name="connsiteX59" fmla="*/ 412395 w 2043355"/>
                  <a:gd name="connsiteY59" fmla="*/ 1023473 h 1152301"/>
                  <a:gd name="connsiteX60" fmla="*/ 293595 w 2043355"/>
                  <a:gd name="connsiteY60" fmla="*/ 994002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75130 w 2043355"/>
                  <a:gd name="connsiteY24" fmla="*/ 816011 h 1152301"/>
                  <a:gd name="connsiteX25" fmla="*/ 1232972 w 2043355"/>
                  <a:gd name="connsiteY25" fmla="*/ 755146 h 1152301"/>
                  <a:gd name="connsiteX26" fmla="*/ 1391372 w 2043355"/>
                  <a:gd name="connsiteY26" fmla="*/ 690569 h 1152301"/>
                  <a:gd name="connsiteX27" fmla="*/ 1528507 w 2043355"/>
                  <a:gd name="connsiteY27" fmla="*/ 618457 h 1152301"/>
                  <a:gd name="connsiteX28" fmla="*/ 1608042 w 2043355"/>
                  <a:gd name="connsiteY28" fmla="*/ 621388 h 1152301"/>
                  <a:gd name="connsiteX29" fmla="*/ 1698042 w 2043355"/>
                  <a:gd name="connsiteY29" fmla="*/ 588988 h 1152301"/>
                  <a:gd name="connsiteX30" fmla="*/ 1802442 w 2043355"/>
                  <a:gd name="connsiteY30" fmla="*/ 581788 h 1152301"/>
                  <a:gd name="connsiteX31" fmla="*/ 1921242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808284 w 2043355"/>
                  <a:gd name="connsiteY55" fmla="*/ 1078365 h 1152301"/>
                  <a:gd name="connsiteX56" fmla="*/ 711307 w 2043355"/>
                  <a:gd name="connsiteY56" fmla="*/ 1067565 h 1152301"/>
                  <a:gd name="connsiteX57" fmla="*/ 596442 w 2043355"/>
                  <a:gd name="connsiteY57" fmla="*/ 1067230 h 1152301"/>
                  <a:gd name="connsiteX58" fmla="*/ 513418 w 2043355"/>
                  <a:gd name="connsiteY58" fmla="*/ 1041918 h 1152301"/>
                  <a:gd name="connsiteX59" fmla="*/ 412395 w 2043355"/>
                  <a:gd name="connsiteY59" fmla="*/ 1023473 h 1152301"/>
                  <a:gd name="connsiteX60" fmla="*/ 293595 w 2043355"/>
                  <a:gd name="connsiteY60" fmla="*/ 994002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75130 w 2043355"/>
                  <a:gd name="connsiteY24" fmla="*/ 816011 h 1152301"/>
                  <a:gd name="connsiteX25" fmla="*/ 1232972 w 2043355"/>
                  <a:gd name="connsiteY25" fmla="*/ 755146 h 1152301"/>
                  <a:gd name="connsiteX26" fmla="*/ 1391372 w 2043355"/>
                  <a:gd name="connsiteY26" fmla="*/ 690569 h 1152301"/>
                  <a:gd name="connsiteX27" fmla="*/ 1528507 w 2043355"/>
                  <a:gd name="connsiteY27" fmla="*/ 618457 h 1152301"/>
                  <a:gd name="connsiteX28" fmla="*/ 1629307 w 2043355"/>
                  <a:gd name="connsiteY28" fmla="*/ 578858 h 1152301"/>
                  <a:gd name="connsiteX29" fmla="*/ 1698042 w 2043355"/>
                  <a:gd name="connsiteY29" fmla="*/ 588988 h 1152301"/>
                  <a:gd name="connsiteX30" fmla="*/ 1802442 w 2043355"/>
                  <a:gd name="connsiteY30" fmla="*/ 581788 h 1152301"/>
                  <a:gd name="connsiteX31" fmla="*/ 1921242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808284 w 2043355"/>
                  <a:gd name="connsiteY55" fmla="*/ 1078365 h 1152301"/>
                  <a:gd name="connsiteX56" fmla="*/ 711307 w 2043355"/>
                  <a:gd name="connsiteY56" fmla="*/ 1067565 h 1152301"/>
                  <a:gd name="connsiteX57" fmla="*/ 596442 w 2043355"/>
                  <a:gd name="connsiteY57" fmla="*/ 1067230 h 1152301"/>
                  <a:gd name="connsiteX58" fmla="*/ 513418 w 2043355"/>
                  <a:gd name="connsiteY58" fmla="*/ 1041918 h 1152301"/>
                  <a:gd name="connsiteX59" fmla="*/ 412395 w 2043355"/>
                  <a:gd name="connsiteY59" fmla="*/ 1023473 h 1152301"/>
                  <a:gd name="connsiteX60" fmla="*/ 293595 w 2043355"/>
                  <a:gd name="connsiteY60" fmla="*/ 994002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75130 w 2043355"/>
                  <a:gd name="connsiteY24" fmla="*/ 816011 h 1152301"/>
                  <a:gd name="connsiteX25" fmla="*/ 1232972 w 2043355"/>
                  <a:gd name="connsiteY25" fmla="*/ 755146 h 1152301"/>
                  <a:gd name="connsiteX26" fmla="*/ 1391372 w 2043355"/>
                  <a:gd name="connsiteY26" fmla="*/ 690569 h 1152301"/>
                  <a:gd name="connsiteX27" fmla="*/ 1528507 w 2043355"/>
                  <a:gd name="connsiteY27" fmla="*/ 618457 h 1152301"/>
                  <a:gd name="connsiteX28" fmla="*/ 1629307 w 2043355"/>
                  <a:gd name="connsiteY28" fmla="*/ 578858 h 1152301"/>
                  <a:gd name="connsiteX29" fmla="*/ 1726396 w 2043355"/>
                  <a:gd name="connsiteY29" fmla="*/ 553546 h 1152301"/>
                  <a:gd name="connsiteX30" fmla="*/ 1802442 w 2043355"/>
                  <a:gd name="connsiteY30" fmla="*/ 581788 h 1152301"/>
                  <a:gd name="connsiteX31" fmla="*/ 1921242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808284 w 2043355"/>
                  <a:gd name="connsiteY55" fmla="*/ 1078365 h 1152301"/>
                  <a:gd name="connsiteX56" fmla="*/ 711307 w 2043355"/>
                  <a:gd name="connsiteY56" fmla="*/ 1067565 h 1152301"/>
                  <a:gd name="connsiteX57" fmla="*/ 596442 w 2043355"/>
                  <a:gd name="connsiteY57" fmla="*/ 1067230 h 1152301"/>
                  <a:gd name="connsiteX58" fmla="*/ 513418 w 2043355"/>
                  <a:gd name="connsiteY58" fmla="*/ 1041918 h 1152301"/>
                  <a:gd name="connsiteX59" fmla="*/ 412395 w 2043355"/>
                  <a:gd name="connsiteY59" fmla="*/ 1023473 h 1152301"/>
                  <a:gd name="connsiteX60" fmla="*/ 293595 w 2043355"/>
                  <a:gd name="connsiteY60" fmla="*/ 994002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75130 w 2043355"/>
                  <a:gd name="connsiteY24" fmla="*/ 816011 h 1152301"/>
                  <a:gd name="connsiteX25" fmla="*/ 1232972 w 2043355"/>
                  <a:gd name="connsiteY25" fmla="*/ 755146 h 1152301"/>
                  <a:gd name="connsiteX26" fmla="*/ 1391372 w 2043355"/>
                  <a:gd name="connsiteY26" fmla="*/ 690569 h 1152301"/>
                  <a:gd name="connsiteX27" fmla="*/ 1528507 w 2043355"/>
                  <a:gd name="connsiteY27" fmla="*/ 618457 h 1152301"/>
                  <a:gd name="connsiteX28" fmla="*/ 1629307 w 2043355"/>
                  <a:gd name="connsiteY28" fmla="*/ 578858 h 1152301"/>
                  <a:gd name="connsiteX29" fmla="*/ 1726396 w 2043355"/>
                  <a:gd name="connsiteY29" fmla="*/ 553546 h 1152301"/>
                  <a:gd name="connsiteX30" fmla="*/ 1830795 w 2043355"/>
                  <a:gd name="connsiteY30" fmla="*/ 546346 h 1152301"/>
                  <a:gd name="connsiteX31" fmla="*/ 1921242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808284 w 2043355"/>
                  <a:gd name="connsiteY55" fmla="*/ 1078365 h 1152301"/>
                  <a:gd name="connsiteX56" fmla="*/ 711307 w 2043355"/>
                  <a:gd name="connsiteY56" fmla="*/ 1067565 h 1152301"/>
                  <a:gd name="connsiteX57" fmla="*/ 596442 w 2043355"/>
                  <a:gd name="connsiteY57" fmla="*/ 1067230 h 1152301"/>
                  <a:gd name="connsiteX58" fmla="*/ 513418 w 2043355"/>
                  <a:gd name="connsiteY58" fmla="*/ 1041918 h 1152301"/>
                  <a:gd name="connsiteX59" fmla="*/ 412395 w 2043355"/>
                  <a:gd name="connsiteY59" fmla="*/ 1023473 h 1152301"/>
                  <a:gd name="connsiteX60" fmla="*/ 293595 w 2043355"/>
                  <a:gd name="connsiteY60" fmla="*/ 994002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75130 w 2043355"/>
                  <a:gd name="connsiteY24" fmla="*/ 816011 h 1152301"/>
                  <a:gd name="connsiteX25" fmla="*/ 1232972 w 2043355"/>
                  <a:gd name="connsiteY25" fmla="*/ 755146 h 1152301"/>
                  <a:gd name="connsiteX26" fmla="*/ 1391372 w 2043355"/>
                  <a:gd name="connsiteY26" fmla="*/ 690569 h 1152301"/>
                  <a:gd name="connsiteX27" fmla="*/ 1528507 w 2043355"/>
                  <a:gd name="connsiteY27" fmla="*/ 618457 h 1152301"/>
                  <a:gd name="connsiteX28" fmla="*/ 1629307 w 2043355"/>
                  <a:gd name="connsiteY28" fmla="*/ 578858 h 1152301"/>
                  <a:gd name="connsiteX29" fmla="*/ 1726396 w 2043355"/>
                  <a:gd name="connsiteY29" fmla="*/ 553546 h 1152301"/>
                  <a:gd name="connsiteX30" fmla="*/ 1830795 w 2043355"/>
                  <a:gd name="connsiteY30" fmla="*/ 546346 h 1152301"/>
                  <a:gd name="connsiteX31" fmla="*/ 1949595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808284 w 2043355"/>
                  <a:gd name="connsiteY55" fmla="*/ 1078365 h 1152301"/>
                  <a:gd name="connsiteX56" fmla="*/ 711307 w 2043355"/>
                  <a:gd name="connsiteY56" fmla="*/ 1067565 h 1152301"/>
                  <a:gd name="connsiteX57" fmla="*/ 596442 w 2043355"/>
                  <a:gd name="connsiteY57" fmla="*/ 1067230 h 1152301"/>
                  <a:gd name="connsiteX58" fmla="*/ 513418 w 2043355"/>
                  <a:gd name="connsiteY58" fmla="*/ 1041918 h 1152301"/>
                  <a:gd name="connsiteX59" fmla="*/ 412395 w 2043355"/>
                  <a:gd name="connsiteY59" fmla="*/ 1023473 h 1152301"/>
                  <a:gd name="connsiteX60" fmla="*/ 293595 w 2043355"/>
                  <a:gd name="connsiteY60" fmla="*/ 994002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75130 w 2043355"/>
                  <a:gd name="connsiteY24" fmla="*/ 816011 h 1152301"/>
                  <a:gd name="connsiteX25" fmla="*/ 1232972 w 2043355"/>
                  <a:gd name="connsiteY25" fmla="*/ 755146 h 1152301"/>
                  <a:gd name="connsiteX26" fmla="*/ 1391372 w 2043355"/>
                  <a:gd name="connsiteY26" fmla="*/ 690569 h 1152301"/>
                  <a:gd name="connsiteX27" fmla="*/ 1528507 w 2043355"/>
                  <a:gd name="connsiteY27" fmla="*/ 618457 h 1152301"/>
                  <a:gd name="connsiteX28" fmla="*/ 1629307 w 2043355"/>
                  <a:gd name="connsiteY28" fmla="*/ 578858 h 1152301"/>
                  <a:gd name="connsiteX29" fmla="*/ 1726396 w 2043355"/>
                  <a:gd name="connsiteY29" fmla="*/ 553546 h 1152301"/>
                  <a:gd name="connsiteX30" fmla="*/ 1830795 w 2043355"/>
                  <a:gd name="connsiteY30" fmla="*/ 546346 h 1152301"/>
                  <a:gd name="connsiteX31" fmla="*/ 1949595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808284 w 2043355"/>
                  <a:gd name="connsiteY55" fmla="*/ 1078365 h 1152301"/>
                  <a:gd name="connsiteX56" fmla="*/ 711307 w 2043355"/>
                  <a:gd name="connsiteY56" fmla="*/ 1067565 h 1152301"/>
                  <a:gd name="connsiteX57" fmla="*/ 596442 w 2043355"/>
                  <a:gd name="connsiteY57" fmla="*/ 1067230 h 1152301"/>
                  <a:gd name="connsiteX58" fmla="*/ 520506 w 2043355"/>
                  <a:gd name="connsiteY58" fmla="*/ 1049006 h 1152301"/>
                  <a:gd name="connsiteX59" fmla="*/ 412395 w 2043355"/>
                  <a:gd name="connsiteY59" fmla="*/ 1023473 h 1152301"/>
                  <a:gd name="connsiteX60" fmla="*/ 293595 w 2043355"/>
                  <a:gd name="connsiteY60" fmla="*/ 994002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442 w 2043355"/>
                  <a:gd name="connsiteY0" fmla="*/ 5788 h 1152301"/>
                  <a:gd name="connsiteX1" fmla="*/ 466842 w 2043355"/>
                  <a:gd name="connsiteY1" fmla="*/ 88588 h 1152301"/>
                  <a:gd name="connsiteX2" fmla="*/ 474042 w 2043355"/>
                  <a:gd name="connsiteY2" fmla="*/ 138988 h 1152301"/>
                  <a:gd name="connsiteX3" fmla="*/ 492042 w 2043355"/>
                  <a:gd name="connsiteY3" fmla="*/ 200188 h 1152301"/>
                  <a:gd name="connsiteX4" fmla="*/ 524442 w 2043355"/>
                  <a:gd name="connsiteY4" fmla="*/ 246988 h 1152301"/>
                  <a:gd name="connsiteX5" fmla="*/ 546042 w 2043355"/>
                  <a:gd name="connsiteY5" fmla="*/ 282988 h 1152301"/>
                  <a:gd name="connsiteX6" fmla="*/ 574842 w 2043355"/>
                  <a:gd name="connsiteY6" fmla="*/ 315388 h 1152301"/>
                  <a:gd name="connsiteX7" fmla="*/ 582042 w 2043355"/>
                  <a:gd name="connsiteY7" fmla="*/ 315388 h 1152301"/>
                  <a:gd name="connsiteX8" fmla="*/ 502842 w 2043355"/>
                  <a:gd name="connsiteY8" fmla="*/ 315388 h 1152301"/>
                  <a:gd name="connsiteX9" fmla="*/ 445242 w 2043355"/>
                  <a:gd name="connsiteY9" fmla="*/ 304588 h 1152301"/>
                  <a:gd name="connsiteX10" fmla="*/ 348042 w 2043355"/>
                  <a:gd name="connsiteY10" fmla="*/ 311788 h 1152301"/>
                  <a:gd name="connsiteX11" fmla="*/ 283242 w 2043355"/>
                  <a:gd name="connsiteY11" fmla="*/ 365788 h 1152301"/>
                  <a:gd name="connsiteX12" fmla="*/ 233400 w 2043355"/>
                  <a:gd name="connsiteY12" fmla="*/ 427211 h 1152301"/>
                  <a:gd name="connsiteX13" fmla="*/ 251288 w 2043355"/>
                  <a:gd name="connsiteY13" fmla="*/ 559742 h 1152301"/>
                  <a:gd name="connsiteX14" fmla="*/ 279977 w 2043355"/>
                  <a:gd name="connsiteY14" fmla="*/ 660207 h 1152301"/>
                  <a:gd name="connsiteX15" fmla="*/ 326553 w 2043355"/>
                  <a:gd name="connsiteY15" fmla="*/ 725454 h 1152301"/>
                  <a:gd name="connsiteX16" fmla="*/ 371342 w 2043355"/>
                  <a:gd name="connsiteY16" fmla="*/ 753313 h 1152301"/>
                  <a:gd name="connsiteX17" fmla="*/ 430842 w 2043355"/>
                  <a:gd name="connsiteY17" fmla="*/ 783388 h 1152301"/>
                  <a:gd name="connsiteX18" fmla="*/ 495642 w 2043355"/>
                  <a:gd name="connsiteY18" fmla="*/ 804988 h 1152301"/>
                  <a:gd name="connsiteX19" fmla="*/ 553242 w 2043355"/>
                  <a:gd name="connsiteY19" fmla="*/ 822988 h 1152301"/>
                  <a:gd name="connsiteX20" fmla="*/ 628842 w 2043355"/>
                  <a:gd name="connsiteY20" fmla="*/ 844588 h 1152301"/>
                  <a:gd name="connsiteX21" fmla="*/ 711642 w 2043355"/>
                  <a:gd name="connsiteY21" fmla="*/ 851788 h 1152301"/>
                  <a:gd name="connsiteX22" fmla="*/ 794442 w 2043355"/>
                  <a:gd name="connsiteY22" fmla="*/ 858988 h 1152301"/>
                  <a:gd name="connsiteX23" fmla="*/ 920442 w 2043355"/>
                  <a:gd name="connsiteY23" fmla="*/ 858988 h 1152301"/>
                  <a:gd name="connsiteX24" fmla="*/ 1075130 w 2043355"/>
                  <a:gd name="connsiteY24" fmla="*/ 816011 h 1152301"/>
                  <a:gd name="connsiteX25" fmla="*/ 1232972 w 2043355"/>
                  <a:gd name="connsiteY25" fmla="*/ 755146 h 1152301"/>
                  <a:gd name="connsiteX26" fmla="*/ 1391372 w 2043355"/>
                  <a:gd name="connsiteY26" fmla="*/ 690569 h 1152301"/>
                  <a:gd name="connsiteX27" fmla="*/ 1528507 w 2043355"/>
                  <a:gd name="connsiteY27" fmla="*/ 618457 h 1152301"/>
                  <a:gd name="connsiteX28" fmla="*/ 1629307 w 2043355"/>
                  <a:gd name="connsiteY28" fmla="*/ 578858 h 1152301"/>
                  <a:gd name="connsiteX29" fmla="*/ 1726396 w 2043355"/>
                  <a:gd name="connsiteY29" fmla="*/ 553546 h 1152301"/>
                  <a:gd name="connsiteX30" fmla="*/ 1830795 w 2043355"/>
                  <a:gd name="connsiteY30" fmla="*/ 546346 h 1152301"/>
                  <a:gd name="connsiteX31" fmla="*/ 1949595 w 2043355"/>
                  <a:gd name="connsiteY31" fmla="*/ 596188 h 1152301"/>
                  <a:gd name="connsiteX32" fmla="*/ 1993242 w 2043355"/>
                  <a:gd name="connsiteY32" fmla="*/ 660988 h 1152301"/>
                  <a:gd name="connsiteX33" fmla="*/ 2036442 w 2043355"/>
                  <a:gd name="connsiteY33" fmla="*/ 754588 h 1152301"/>
                  <a:gd name="connsiteX34" fmla="*/ 2040042 w 2043355"/>
                  <a:gd name="connsiteY34" fmla="*/ 909388 h 1152301"/>
                  <a:gd name="connsiteX35" fmla="*/ 2004042 w 2043355"/>
                  <a:gd name="connsiteY35" fmla="*/ 981388 h 1152301"/>
                  <a:gd name="connsiteX36" fmla="*/ 1978842 w 2043355"/>
                  <a:gd name="connsiteY36" fmla="*/ 1064188 h 1152301"/>
                  <a:gd name="connsiteX37" fmla="*/ 1968042 w 2043355"/>
                  <a:gd name="connsiteY37" fmla="*/ 1096588 h 1152301"/>
                  <a:gd name="connsiteX38" fmla="*/ 1888842 w 2043355"/>
                  <a:gd name="connsiteY38" fmla="*/ 1103788 h 1152301"/>
                  <a:gd name="connsiteX39" fmla="*/ 1784442 w 2043355"/>
                  <a:gd name="connsiteY39" fmla="*/ 1139788 h 1152301"/>
                  <a:gd name="connsiteX40" fmla="*/ 1752042 w 2043355"/>
                  <a:gd name="connsiteY40" fmla="*/ 1150588 h 1152301"/>
                  <a:gd name="connsiteX41" fmla="*/ 1737642 w 2043355"/>
                  <a:gd name="connsiteY41" fmla="*/ 1107388 h 1152301"/>
                  <a:gd name="connsiteX42" fmla="*/ 1777242 w 2043355"/>
                  <a:gd name="connsiteY42" fmla="*/ 1024588 h 1152301"/>
                  <a:gd name="connsiteX43" fmla="*/ 1834842 w 2043355"/>
                  <a:gd name="connsiteY43" fmla="*/ 938188 h 1152301"/>
                  <a:gd name="connsiteX44" fmla="*/ 1838442 w 2043355"/>
                  <a:gd name="connsiteY44" fmla="*/ 869788 h 1152301"/>
                  <a:gd name="connsiteX45" fmla="*/ 1795242 w 2043355"/>
                  <a:gd name="connsiteY45" fmla="*/ 804988 h 1152301"/>
                  <a:gd name="connsiteX46" fmla="*/ 1716042 w 2043355"/>
                  <a:gd name="connsiteY46" fmla="*/ 794188 h 1152301"/>
                  <a:gd name="connsiteX47" fmla="*/ 1644042 w 2043355"/>
                  <a:gd name="connsiteY47" fmla="*/ 819388 h 1152301"/>
                  <a:gd name="connsiteX48" fmla="*/ 1579242 w 2043355"/>
                  <a:gd name="connsiteY48" fmla="*/ 851788 h 1152301"/>
                  <a:gd name="connsiteX49" fmla="*/ 1528842 w 2043355"/>
                  <a:gd name="connsiteY49" fmla="*/ 873388 h 1152301"/>
                  <a:gd name="connsiteX50" fmla="*/ 1456842 w 2043355"/>
                  <a:gd name="connsiteY50" fmla="*/ 902188 h 1152301"/>
                  <a:gd name="connsiteX51" fmla="*/ 1266042 w 2043355"/>
                  <a:gd name="connsiteY51" fmla="*/ 970588 h 1152301"/>
                  <a:gd name="connsiteX52" fmla="*/ 1082442 w 2043355"/>
                  <a:gd name="connsiteY52" fmla="*/ 1035388 h 1152301"/>
                  <a:gd name="connsiteX53" fmla="*/ 967242 w 2043355"/>
                  <a:gd name="connsiteY53" fmla="*/ 1056988 h 1152301"/>
                  <a:gd name="connsiteX54" fmla="*/ 859242 w 2043355"/>
                  <a:gd name="connsiteY54" fmla="*/ 1067788 h 1152301"/>
                  <a:gd name="connsiteX55" fmla="*/ 808284 w 2043355"/>
                  <a:gd name="connsiteY55" fmla="*/ 1078365 h 1152301"/>
                  <a:gd name="connsiteX56" fmla="*/ 711307 w 2043355"/>
                  <a:gd name="connsiteY56" fmla="*/ 1067565 h 1152301"/>
                  <a:gd name="connsiteX57" fmla="*/ 596442 w 2043355"/>
                  <a:gd name="connsiteY57" fmla="*/ 1067230 h 1152301"/>
                  <a:gd name="connsiteX58" fmla="*/ 520506 w 2043355"/>
                  <a:gd name="connsiteY58" fmla="*/ 1049006 h 1152301"/>
                  <a:gd name="connsiteX59" fmla="*/ 405307 w 2043355"/>
                  <a:gd name="connsiteY59" fmla="*/ 1037649 h 1152301"/>
                  <a:gd name="connsiteX60" fmla="*/ 293595 w 2043355"/>
                  <a:gd name="connsiteY60" fmla="*/ 994002 h 1152301"/>
                  <a:gd name="connsiteX61" fmla="*/ 161065 w 2043355"/>
                  <a:gd name="connsiteY61" fmla="*/ 864736 h 1152301"/>
                  <a:gd name="connsiteX62" fmla="*/ 89512 w 2043355"/>
                  <a:gd name="connsiteY62" fmla="*/ 764159 h 1152301"/>
                  <a:gd name="connsiteX63" fmla="*/ 28758 w 2043355"/>
                  <a:gd name="connsiteY63" fmla="*/ 598783 h 1152301"/>
                  <a:gd name="connsiteX64" fmla="*/ 182 w 2043355"/>
                  <a:gd name="connsiteY64" fmla="*/ 394811 h 1152301"/>
                  <a:gd name="connsiteX65" fmla="*/ 19121 w 2043355"/>
                  <a:gd name="connsiteY65" fmla="*/ 256779 h 1152301"/>
                  <a:gd name="connsiteX66" fmla="*/ 67689 w 2043355"/>
                  <a:gd name="connsiteY66" fmla="*/ 207946 h 1152301"/>
                  <a:gd name="connsiteX67" fmla="*/ 96266 w 2043355"/>
                  <a:gd name="connsiteY67" fmla="*/ 133015 h 1152301"/>
                  <a:gd name="connsiteX68" fmla="*/ 164442 w 2043355"/>
                  <a:gd name="connsiteY68" fmla="*/ 82281 h 1152301"/>
                  <a:gd name="connsiteX69" fmla="*/ 268731 w 2043355"/>
                  <a:gd name="connsiteY69" fmla="*/ 31770 h 1152301"/>
                  <a:gd name="connsiteX70" fmla="*/ 373465 w 2043355"/>
                  <a:gd name="connsiteY70" fmla="*/ 9723 h 1152301"/>
                  <a:gd name="connsiteX71" fmla="*/ 470442 w 2043355"/>
                  <a:gd name="connsiteY71" fmla="*/ 5788 h 1152301"/>
                  <a:gd name="connsiteX0" fmla="*/ 470399 w 2043312"/>
                  <a:gd name="connsiteY0" fmla="*/ 5788 h 1152301"/>
                  <a:gd name="connsiteX1" fmla="*/ 466799 w 2043312"/>
                  <a:gd name="connsiteY1" fmla="*/ 88588 h 1152301"/>
                  <a:gd name="connsiteX2" fmla="*/ 473999 w 2043312"/>
                  <a:gd name="connsiteY2" fmla="*/ 138988 h 1152301"/>
                  <a:gd name="connsiteX3" fmla="*/ 491999 w 2043312"/>
                  <a:gd name="connsiteY3" fmla="*/ 200188 h 1152301"/>
                  <a:gd name="connsiteX4" fmla="*/ 524399 w 2043312"/>
                  <a:gd name="connsiteY4" fmla="*/ 246988 h 1152301"/>
                  <a:gd name="connsiteX5" fmla="*/ 545999 w 2043312"/>
                  <a:gd name="connsiteY5" fmla="*/ 282988 h 1152301"/>
                  <a:gd name="connsiteX6" fmla="*/ 574799 w 2043312"/>
                  <a:gd name="connsiteY6" fmla="*/ 315388 h 1152301"/>
                  <a:gd name="connsiteX7" fmla="*/ 581999 w 2043312"/>
                  <a:gd name="connsiteY7" fmla="*/ 315388 h 1152301"/>
                  <a:gd name="connsiteX8" fmla="*/ 502799 w 2043312"/>
                  <a:gd name="connsiteY8" fmla="*/ 315388 h 1152301"/>
                  <a:gd name="connsiteX9" fmla="*/ 445199 w 2043312"/>
                  <a:gd name="connsiteY9" fmla="*/ 304588 h 1152301"/>
                  <a:gd name="connsiteX10" fmla="*/ 347999 w 2043312"/>
                  <a:gd name="connsiteY10" fmla="*/ 311788 h 1152301"/>
                  <a:gd name="connsiteX11" fmla="*/ 283199 w 2043312"/>
                  <a:gd name="connsiteY11" fmla="*/ 365788 h 1152301"/>
                  <a:gd name="connsiteX12" fmla="*/ 233357 w 2043312"/>
                  <a:gd name="connsiteY12" fmla="*/ 427211 h 1152301"/>
                  <a:gd name="connsiteX13" fmla="*/ 251245 w 2043312"/>
                  <a:gd name="connsiteY13" fmla="*/ 559742 h 1152301"/>
                  <a:gd name="connsiteX14" fmla="*/ 279934 w 2043312"/>
                  <a:gd name="connsiteY14" fmla="*/ 660207 h 1152301"/>
                  <a:gd name="connsiteX15" fmla="*/ 326510 w 2043312"/>
                  <a:gd name="connsiteY15" fmla="*/ 725454 h 1152301"/>
                  <a:gd name="connsiteX16" fmla="*/ 371299 w 2043312"/>
                  <a:gd name="connsiteY16" fmla="*/ 753313 h 1152301"/>
                  <a:gd name="connsiteX17" fmla="*/ 430799 w 2043312"/>
                  <a:gd name="connsiteY17" fmla="*/ 783388 h 1152301"/>
                  <a:gd name="connsiteX18" fmla="*/ 495599 w 2043312"/>
                  <a:gd name="connsiteY18" fmla="*/ 804988 h 1152301"/>
                  <a:gd name="connsiteX19" fmla="*/ 553199 w 2043312"/>
                  <a:gd name="connsiteY19" fmla="*/ 822988 h 1152301"/>
                  <a:gd name="connsiteX20" fmla="*/ 628799 w 2043312"/>
                  <a:gd name="connsiteY20" fmla="*/ 844588 h 1152301"/>
                  <a:gd name="connsiteX21" fmla="*/ 711599 w 2043312"/>
                  <a:gd name="connsiteY21" fmla="*/ 851788 h 1152301"/>
                  <a:gd name="connsiteX22" fmla="*/ 794399 w 2043312"/>
                  <a:gd name="connsiteY22" fmla="*/ 858988 h 1152301"/>
                  <a:gd name="connsiteX23" fmla="*/ 920399 w 2043312"/>
                  <a:gd name="connsiteY23" fmla="*/ 858988 h 1152301"/>
                  <a:gd name="connsiteX24" fmla="*/ 1075087 w 2043312"/>
                  <a:gd name="connsiteY24" fmla="*/ 816011 h 1152301"/>
                  <a:gd name="connsiteX25" fmla="*/ 1232929 w 2043312"/>
                  <a:gd name="connsiteY25" fmla="*/ 755146 h 1152301"/>
                  <a:gd name="connsiteX26" fmla="*/ 1391329 w 2043312"/>
                  <a:gd name="connsiteY26" fmla="*/ 690569 h 1152301"/>
                  <a:gd name="connsiteX27" fmla="*/ 1528464 w 2043312"/>
                  <a:gd name="connsiteY27" fmla="*/ 618457 h 1152301"/>
                  <a:gd name="connsiteX28" fmla="*/ 1629264 w 2043312"/>
                  <a:gd name="connsiteY28" fmla="*/ 578858 h 1152301"/>
                  <a:gd name="connsiteX29" fmla="*/ 1726353 w 2043312"/>
                  <a:gd name="connsiteY29" fmla="*/ 553546 h 1152301"/>
                  <a:gd name="connsiteX30" fmla="*/ 1830752 w 2043312"/>
                  <a:gd name="connsiteY30" fmla="*/ 546346 h 1152301"/>
                  <a:gd name="connsiteX31" fmla="*/ 1949552 w 2043312"/>
                  <a:gd name="connsiteY31" fmla="*/ 596188 h 1152301"/>
                  <a:gd name="connsiteX32" fmla="*/ 1993199 w 2043312"/>
                  <a:gd name="connsiteY32" fmla="*/ 660988 h 1152301"/>
                  <a:gd name="connsiteX33" fmla="*/ 2036399 w 2043312"/>
                  <a:gd name="connsiteY33" fmla="*/ 754588 h 1152301"/>
                  <a:gd name="connsiteX34" fmla="*/ 2039999 w 2043312"/>
                  <a:gd name="connsiteY34" fmla="*/ 909388 h 1152301"/>
                  <a:gd name="connsiteX35" fmla="*/ 2003999 w 2043312"/>
                  <a:gd name="connsiteY35" fmla="*/ 981388 h 1152301"/>
                  <a:gd name="connsiteX36" fmla="*/ 1978799 w 2043312"/>
                  <a:gd name="connsiteY36" fmla="*/ 1064188 h 1152301"/>
                  <a:gd name="connsiteX37" fmla="*/ 1967999 w 2043312"/>
                  <a:gd name="connsiteY37" fmla="*/ 1096588 h 1152301"/>
                  <a:gd name="connsiteX38" fmla="*/ 1888799 w 2043312"/>
                  <a:gd name="connsiteY38" fmla="*/ 1103788 h 1152301"/>
                  <a:gd name="connsiteX39" fmla="*/ 1784399 w 2043312"/>
                  <a:gd name="connsiteY39" fmla="*/ 1139788 h 1152301"/>
                  <a:gd name="connsiteX40" fmla="*/ 1751999 w 2043312"/>
                  <a:gd name="connsiteY40" fmla="*/ 1150588 h 1152301"/>
                  <a:gd name="connsiteX41" fmla="*/ 1737599 w 2043312"/>
                  <a:gd name="connsiteY41" fmla="*/ 1107388 h 1152301"/>
                  <a:gd name="connsiteX42" fmla="*/ 1777199 w 2043312"/>
                  <a:gd name="connsiteY42" fmla="*/ 1024588 h 1152301"/>
                  <a:gd name="connsiteX43" fmla="*/ 1834799 w 2043312"/>
                  <a:gd name="connsiteY43" fmla="*/ 938188 h 1152301"/>
                  <a:gd name="connsiteX44" fmla="*/ 1838399 w 2043312"/>
                  <a:gd name="connsiteY44" fmla="*/ 869788 h 1152301"/>
                  <a:gd name="connsiteX45" fmla="*/ 1795199 w 2043312"/>
                  <a:gd name="connsiteY45" fmla="*/ 804988 h 1152301"/>
                  <a:gd name="connsiteX46" fmla="*/ 1715999 w 2043312"/>
                  <a:gd name="connsiteY46" fmla="*/ 794188 h 1152301"/>
                  <a:gd name="connsiteX47" fmla="*/ 1643999 w 2043312"/>
                  <a:gd name="connsiteY47" fmla="*/ 819388 h 1152301"/>
                  <a:gd name="connsiteX48" fmla="*/ 1579199 w 2043312"/>
                  <a:gd name="connsiteY48" fmla="*/ 851788 h 1152301"/>
                  <a:gd name="connsiteX49" fmla="*/ 1528799 w 2043312"/>
                  <a:gd name="connsiteY49" fmla="*/ 873388 h 1152301"/>
                  <a:gd name="connsiteX50" fmla="*/ 1456799 w 2043312"/>
                  <a:gd name="connsiteY50" fmla="*/ 902188 h 1152301"/>
                  <a:gd name="connsiteX51" fmla="*/ 1265999 w 2043312"/>
                  <a:gd name="connsiteY51" fmla="*/ 970588 h 1152301"/>
                  <a:gd name="connsiteX52" fmla="*/ 1082399 w 2043312"/>
                  <a:gd name="connsiteY52" fmla="*/ 1035388 h 1152301"/>
                  <a:gd name="connsiteX53" fmla="*/ 967199 w 2043312"/>
                  <a:gd name="connsiteY53" fmla="*/ 1056988 h 1152301"/>
                  <a:gd name="connsiteX54" fmla="*/ 859199 w 2043312"/>
                  <a:gd name="connsiteY54" fmla="*/ 1067788 h 1152301"/>
                  <a:gd name="connsiteX55" fmla="*/ 808241 w 2043312"/>
                  <a:gd name="connsiteY55" fmla="*/ 1078365 h 1152301"/>
                  <a:gd name="connsiteX56" fmla="*/ 711264 w 2043312"/>
                  <a:gd name="connsiteY56" fmla="*/ 1067565 h 1152301"/>
                  <a:gd name="connsiteX57" fmla="*/ 596399 w 2043312"/>
                  <a:gd name="connsiteY57" fmla="*/ 1067230 h 1152301"/>
                  <a:gd name="connsiteX58" fmla="*/ 520463 w 2043312"/>
                  <a:gd name="connsiteY58" fmla="*/ 1049006 h 1152301"/>
                  <a:gd name="connsiteX59" fmla="*/ 405264 w 2043312"/>
                  <a:gd name="connsiteY59" fmla="*/ 1037649 h 1152301"/>
                  <a:gd name="connsiteX60" fmla="*/ 293552 w 2043312"/>
                  <a:gd name="connsiteY60" fmla="*/ 994002 h 1152301"/>
                  <a:gd name="connsiteX61" fmla="*/ 161022 w 2043312"/>
                  <a:gd name="connsiteY61" fmla="*/ 864736 h 1152301"/>
                  <a:gd name="connsiteX62" fmla="*/ 89469 w 2043312"/>
                  <a:gd name="connsiteY62" fmla="*/ 764159 h 1152301"/>
                  <a:gd name="connsiteX63" fmla="*/ 28715 w 2043312"/>
                  <a:gd name="connsiteY63" fmla="*/ 598783 h 1152301"/>
                  <a:gd name="connsiteX64" fmla="*/ 139 w 2043312"/>
                  <a:gd name="connsiteY64" fmla="*/ 394811 h 1152301"/>
                  <a:gd name="connsiteX65" fmla="*/ 19078 w 2043312"/>
                  <a:gd name="connsiteY65" fmla="*/ 256779 h 1152301"/>
                  <a:gd name="connsiteX66" fmla="*/ 47326 w 2043312"/>
                  <a:gd name="connsiteY66" fmla="*/ 187626 h 1152301"/>
                  <a:gd name="connsiteX67" fmla="*/ 96223 w 2043312"/>
                  <a:gd name="connsiteY67" fmla="*/ 133015 h 1152301"/>
                  <a:gd name="connsiteX68" fmla="*/ 164399 w 2043312"/>
                  <a:gd name="connsiteY68" fmla="*/ 82281 h 1152301"/>
                  <a:gd name="connsiteX69" fmla="*/ 268688 w 2043312"/>
                  <a:gd name="connsiteY69" fmla="*/ 31770 h 1152301"/>
                  <a:gd name="connsiteX70" fmla="*/ 373422 w 2043312"/>
                  <a:gd name="connsiteY70" fmla="*/ 9723 h 1152301"/>
                  <a:gd name="connsiteX71" fmla="*/ 470399 w 2043312"/>
                  <a:gd name="connsiteY71" fmla="*/ 5788 h 1152301"/>
                  <a:gd name="connsiteX0" fmla="*/ 470399 w 2043312"/>
                  <a:gd name="connsiteY0" fmla="*/ 5788 h 1152301"/>
                  <a:gd name="connsiteX1" fmla="*/ 466799 w 2043312"/>
                  <a:gd name="connsiteY1" fmla="*/ 88588 h 1152301"/>
                  <a:gd name="connsiteX2" fmla="*/ 473999 w 2043312"/>
                  <a:gd name="connsiteY2" fmla="*/ 138988 h 1152301"/>
                  <a:gd name="connsiteX3" fmla="*/ 491999 w 2043312"/>
                  <a:gd name="connsiteY3" fmla="*/ 200188 h 1152301"/>
                  <a:gd name="connsiteX4" fmla="*/ 524399 w 2043312"/>
                  <a:gd name="connsiteY4" fmla="*/ 246988 h 1152301"/>
                  <a:gd name="connsiteX5" fmla="*/ 545999 w 2043312"/>
                  <a:gd name="connsiteY5" fmla="*/ 282988 h 1152301"/>
                  <a:gd name="connsiteX6" fmla="*/ 574799 w 2043312"/>
                  <a:gd name="connsiteY6" fmla="*/ 315388 h 1152301"/>
                  <a:gd name="connsiteX7" fmla="*/ 581999 w 2043312"/>
                  <a:gd name="connsiteY7" fmla="*/ 315388 h 1152301"/>
                  <a:gd name="connsiteX8" fmla="*/ 502799 w 2043312"/>
                  <a:gd name="connsiteY8" fmla="*/ 315388 h 1152301"/>
                  <a:gd name="connsiteX9" fmla="*/ 445199 w 2043312"/>
                  <a:gd name="connsiteY9" fmla="*/ 304588 h 1152301"/>
                  <a:gd name="connsiteX10" fmla="*/ 347999 w 2043312"/>
                  <a:gd name="connsiteY10" fmla="*/ 311788 h 1152301"/>
                  <a:gd name="connsiteX11" fmla="*/ 283199 w 2043312"/>
                  <a:gd name="connsiteY11" fmla="*/ 365788 h 1152301"/>
                  <a:gd name="connsiteX12" fmla="*/ 233357 w 2043312"/>
                  <a:gd name="connsiteY12" fmla="*/ 427211 h 1152301"/>
                  <a:gd name="connsiteX13" fmla="*/ 251245 w 2043312"/>
                  <a:gd name="connsiteY13" fmla="*/ 559742 h 1152301"/>
                  <a:gd name="connsiteX14" fmla="*/ 279934 w 2043312"/>
                  <a:gd name="connsiteY14" fmla="*/ 660207 h 1152301"/>
                  <a:gd name="connsiteX15" fmla="*/ 326510 w 2043312"/>
                  <a:gd name="connsiteY15" fmla="*/ 725454 h 1152301"/>
                  <a:gd name="connsiteX16" fmla="*/ 371299 w 2043312"/>
                  <a:gd name="connsiteY16" fmla="*/ 753313 h 1152301"/>
                  <a:gd name="connsiteX17" fmla="*/ 430799 w 2043312"/>
                  <a:gd name="connsiteY17" fmla="*/ 783388 h 1152301"/>
                  <a:gd name="connsiteX18" fmla="*/ 495599 w 2043312"/>
                  <a:gd name="connsiteY18" fmla="*/ 804988 h 1152301"/>
                  <a:gd name="connsiteX19" fmla="*/ 553199 w 2043312"/>
                  <a:gd name="connsiteY19" fmla="*/ 822988 h 1152301"/>
                  <a:gd name="connsiteX20" fmla="*/ 628799 w 2043312"/>
                  <a:gd name="connsiteY20" fmla="*/ 844588 h 1152301"/>
                  <a:gd name="connsiteX21" fmla="*/ 711599 w 2043312"/>
                  <a:gd name="connsiteY21" fmla="*/ 851788 h 1152301"/>
                  <a:gd name="connsiteX22" fmla="*/ 794399 w 2043312"/>
                  <a:gd name="connsiteY22" fmla="*/ 858988 h 1152301"/>
                  <a:gd name="connsiteX23" fmla="*/ 920399 w 2043312"/>
                  <a:gd name="connsiteY23" fmla="*/ 858988 h 1152301"/>
                  <a:gd name="connsiteX24" fmla="*/ 1075087 w 2043312"/>
                  <a:gd name="connsiteY24" fmla="*/ 816011 h 1152301"/>
                  <a:gd name="connsiteX25" fmla="*/ 1232929 w 2043312"/>
                  <a:gd name="connsiteY25" fmla="*/ 755146 h 1152301"/>
                  <a:gd name="connsiteX26" fmla="*/ 1391329 w 2043312"/>
                  <a:gd name="connsiteY26" fmla="*/ 690569 h 1152301"/>
                  <a:gd name="connsiteX27" fmla="*/ 1528464 w 2043312"/>
                  <a:gd name="connsiteY27" fmla="*/ 618457 h 1152301"/>
                  <a:gd name="connsiteX28" fmla="*/ 1629264 w 2043312"/>
                  <a:gd name="connsiteY28" fmla="*/ 578858 h 1152301"/>
                  <a:gd name="connsiteX29" fmla="*/ 1726353 w 2043312"/>
                  <a:gd name="connsiteY29" fmla="*/ 553546 h 1152301"/>
                  <a:gd name="connsiteX30" fmla="*/ 1830752 w 2043312"/>
                  <a:gd name="connsiteY30" fmla="*/ 546346 h 1152301"/>
                  <a:gd name="connsiteX31" fmla="*/ 1949552 w 2043312"/>
                  <a:gd name="connsiteY31" fmla="*/ 596188 h 1152301"/>
                  <a:gd name="connsiteX32" fmla="*/ 1993199 w 2043312"/>
                  <a:gd name="connsiteY32" fmla="*/ 660988 h 1152301"/>
                  <a:gd name="connsiteX33" fmla="*/ 2036399 w 2043312"/>
                  <a:gd name="connsiteY33" fmla="*/ 754588 h 1152301"/>
                  <a:gd name="connsiteX34" fmla="*/ 2039999 w 2043312"/>
                  <a:gd name="connsiteY34" fmla="*/ 909388 h 1152301"/>
                  <a:gd name="connsiteX35" fmla="*/ 2003999 w 2043312"/>
                  <a:gd name="connsiteY35" fmla="*/ 981388 h 1152301"/>
                  <a:gd name="connsiteX36" fmla="*/ 1978799 w 2043312"/>
                  <a:gd name="connsiteY36" fmla="*/ 1064188 h 1152301"/>
                  <a:gd name="connsiteX37" fmla="*/ 1967999 w 2043312"/>
                  <a:gd name="connsiteY37" fmla="*/ 1096588 h 1152301"/>
                  <a:gd name="connsiteX38" fmla="*/ 1888799 w 2043312"/>
                  <a:gd name="connsiteY38" fmla="*/ 1103788 h 1152301"/>
                  <a:gd name="connsiteX39" fmla="*/ 1784399 w 2043312"/>
                  <a:gd name="connsiteY39" fmla="*/ 1139788 h 1152301"/>
                  <a:gd name="connsiteX40" fmla="*/ 1751999 w 2043312"/>
                  <a:gd name="connsiteY40" fmla="*/ 1150588 h 1152301"/>
                  <a:gd name="connsiteX41" fmla="*/ 1737599 w 2043312"/>
                  <a:gd name="connsiteY41" fmla="*/ 1107388 h 1152301"/>
                  <a:gd name="connsiteX42" fmla="*/ 1777199 w 2043312"/>
                  <a:gd name="connsiteY42" fmla="*/ 1024588 h 1152301"/>
                  <a:gd name="connsiteX43" fmla="*/ 1834799 w 2043312"/>
                  <a:gd name="connsiteY43" fmla="*/ 938188 h 1152301"/>
                  <a:gd name="connsiteX44" fmla="*/ 1838399 w 2043312"/>
                  <a:gd name="connsiteY44" fmla="*/ 869788 h 1152301"/>
                  <a:gd name="connsiteX45" fmla="*/ 1795199 w 2043312"/>
                  <a:gd name="connsiteY45" fmla="*/ 804988 h 1152301"/>
                  <a:gd name="connsiteX46" fmla="*/ 1715999 w 2043312"/>
                  <a:gd name="connsiteY46" fmla="*/ 794188 h 1152301"/>
                  <a:gd name="connsiteX47" fmla="*/ 1643999 w 2043312"/>
                  <a:gd name="connsiteY47" fmla="*/ 819388 h 1152301"/>
                  <a:gd name="connsiteX48" fmla="*/ 1579199 w 2043312"/>
                  <a:gd name="connsiteY48" fmla="*/ 851788 h 1152301"/>
                  <a:gd name="connsiteX49" fmla="*/ 1528799 w 2043312"/>
                  <a:gd name="connsiteY49" fmla="*/ 873388 h 1152301"/>
                  <a:gd name="connsiteX50" fmla="*/ 1456799 w 2043312"/>
                  <a:gd name="connsiteY50" fmla="*/ 902188 h 1152301"/>
                  <a:gd name="connsiteX51" fmla="*/ 1265999 w 2043312"/>
                  <a:gd name="connsiteY51" fmla="*/ 970588 h 1152301"/>
                  <a:gd name="connsiteX52" fmla="*/ 1082399 w 2043312"/>
                  <a:gd name="connsiteY52" fmla="*/ 1035388 h 1152301"/>
                  <a:gd name="connsiteX53" fmla="*/ 967199 w 2043312"/>
                  <a:gd name="connsiteY53" fmla="*/ 1056988 h 1152301"/>
                  <a:gd name="connsiteX54" fmla="*/ 859199 w 2043312"/>
                  <a:gd name="connsiteY54" fmla="*/ 1067788 h 1152301"/>
                  <a:gd name="connsiteX55" fmla="*/ 808241 w 2043312"/>
                  <a:gd name="connsiteY55" fmla="*/ 1078365 h 1152301"/>
                  <a:gd name="connsiteX56" fmla="*/ 711264 w 2043312"/>
                  <a:gd name="connsiteY56" fmla="*/ 1067565 h 1152301"/>
                  <a:gd name="connsiteX57" fmla="*/ 596399 w 2043312"/>
                  <a:gd name="connsiteY57" fmla="*/ 1067230 h 1152301"/>
                  <a:gd name="connsiteX58" fmla="*/ 520463 w 2043312"/>
                  <a:gd name="connsiteY58" fmla="*/ 1049006 h 1152301"/>
                  <a:gd name="connsiteX59" fmla="*/ 405264 w 2043312"/>
                  <a:gd name="connsiteY59" fmla="*/ 1037649 h 1152301"/>
                  <a:gd name="connsiteX60" fmla="*/ 293552 w 2043312"/>
                  <a:gd name="connsiteY60" fmla="*/ 994002 h 1152301"/>
                  <a:gd name="connsiteX61" fmla="*/ 171182 w 2043312"/>
                  <a:gd name="connsiteY61" fmla="*/ 925696 h 1152301"/>
                  <a:gd name="connsiteX62" fmla="*/ 89469 w 2043312"/>
                  <a:gd name="connsiteY62" fmla="*/ 764159 h 1152301"/>
                  <a:gd name="connsiteX63" fmla="*/ 28715 w 2043312"/>
                  <a:gd name="connsiteY63" fmla="*/ 598783 h 1152301"/>
                  <a:gd name="connsiteX64" fmla="*/ 139 w 2043312"/>
                  <a:gd name="connsiteY64" fmla="*/ 394811 h 1152301"/>
                  <a:gd name="connsiteX65" fmla="*/ 19078 w 2043312"/>
                  <a:gd name="connsiteY65" fmla="*/ 256779 h 1152301"/>
                  <a:gd name="connsiteX66" fmla="*/ 47326 w 2043312"/>
                  <a:gd name="connsiteY66" fmla="*/ 187626 h 1152301"/>
                  <a:gd name="connsiteX67" fmla="*/ 96223 w 2043312"/>
                  <a:gd name="connsiteY67" fmla="*/ 133015 h 1152301"/>
                  <a:gd name="connsiteX68" fmla="*/ 164399 w 2043312"/>
                  <a:gd name="connsiteY68" fmla="*/ 82281 h 1152301"/>
                  <a:gd name="connsiteX69" fmla="*/ 268688 w 2043312"/>
                  <a:gd name="connsiteY69" fmla="*/ 31770 h 1152301"/>
                  <a:gd name="connsiteX70" fmla="*/ 373422 w 2043312"/>
                  <a:gd name="connsiteY70" fmla="*/ 9723 h 1152301"/>
                  <a:gd name="connsiteX71" fmla="*/ 470399 w 2043312"/>
                  <a:gd name="connsiteY71" fmla="*/ 5788 h 1152301"/>
                  <a:gd name="connsiteX0" fmla="*/ 470399 w 2043312"/>
                  <a:gd name="connsiteY0" fmla="*/ 5788 h 1152301"/>
                  <a:gd name="connsiteX1" fmla="*/ 466799 w 2043312"/>
                  <a:gd name="connsiteY1" fmla="*/ 88588 h 1152301"/>
                  <a:gd name="connsiteX2" fmla="*/ 473999 w 2043312"/>
                  <a:gd name="connsiteY2" fmla="*/ 138988 h 1152301"/>
                  <a:gd name="connsiteX3" fmla="*/ 491999 w 2043312"/>
                  <a:gd name="connsiteY3" fmla="*/ 200188 h 1152301"/>
                  <a:gd name="connsiteX4" fmla="*/ 524399 w 2043312"/>
                  <a:gd name="connsiteY4" fmla="*/ 246988 h 1152301"/>
                  <a:gd name="connsiteX5" fmla="*/ 545999 w 2043312"/>
                  <a:gd name="connsiteY5" fmla="*/ 282988 h 1152301"/>
                  <a:gd name="connsiteX6" fmla="*/ 574799 w 2043312"/>
                  <a:gd name="connsiteY6" fmla="*/ 315388 h 1152301"/>
                  <a:gd name="connsiteX7" fmla="*/ 674832 w 2043312"/>
                  <a:gd name="connsiteY7" fmla="*/ 306105 h 1152301"/>
                  <a:gd name="connsiteX8" fmla="*/ 502799 w 2043312"/>
                  <a:gd name="connsiteY8" fmla="*/ 315388 h 1152301"/>
                  <a:gd name="connsiteX9" fmla="*/ 445199 w 2043312"/>
                  <a:gd name="connsiteY9" fmla="*/ 304588 h 1152301"/>
                  <a:gd name="connsiteX10" fmla="*/ 347999 w 2043312"/>
                  <a:gd name="connsiteY10" fmla="*/ 311788 h 1152301"/>
                  <a:gd name="connsiteX11" fmla="*/ 283199 w 2043312"/>
                  <a:gd name="connsiteY11" fmla="*/ 365788 h 1152301"/>
                  <a:gd name="connsiteX12" fmla="*/ 233357 w 2043312"/>
                  <a:gd name="connsiteY12" fmla="*/ 427211 h 1152301"/>
                  <a:gd name="connsiteX13" fmla="*/ 251245 w 2043312"/>
                  <a:gd name="connsiteY13" fmla="*/ 559742 h 1152301"/>
                  <a:gd name="connsiteX14" fmla="*/ 279934 w 2043312"/>
                  <a:gd name="connsiteY14" fmla="*/ 660207 h 1152301"/>
                  <a:gd name="connsiteX15" fmla="*/ 326510 w 2043312"/>
                  <a:gd name="connsiteY15" fmla="*/ 725454 h 1152301"/>
                  <a:gd name="connsiteX16" fmla="*/ 371299 w 2043312"/>
                  <a:gd name="connsiteY16" fmla="*/ 753313 h 1152301"/>
                  <a:gd name="connsiteX17" fmla="*/ 430799 w 2043312"/>
                  <a:gd name="connsiteY17" fmla="*/ 783388 h 1152301"/>
                  <a:gd name="connsiteX18" fmla="*/ 495599 w 2043312"/>
                  <a:gd name="connsiteY18" fmla="*/ 804988 h 1152301"/>
                  <a:gd name="connsiteX19" fmla="*/ 553199 w 2043312"/>
                  <a:gd name="connsiteY19" fmla="*/ 822988 h 1152301"/>
                  <a:gd name="connsiteX20" fmla="*/ 628799 w 2043312"/>
                  <a:gd name="connsiteY20" fmla="*/ 844588 h 1152301"/>
                  <a:gd name="connsiteX21" fmla="*/ 711599 w 2043312"/>
                  <a:gd name="connsiteY21" fmla="*/ 851788 h 1152301"/>
                  <a:gd name="connsiteX22" fmla="*/ 794399 w 2043312"/>
                  <a:gd name="connsiteY22" fmla="*/ 858988 h 1152301"/>
                  <a:gd name="connsiteX23" fmla="*/ 920399 w 2043312"/>
                  <a:gd name="connsiteY23" fmla="*/ 858988 h 1152301"/>
                  <a:gd name="connsiteX24" fmla="*/ 1075087 w 2043312"/>
                  <a:gd name="connsiteY24" fmla="*/ 816011 h 1152301"/>
                  <a:gd name="connsiteX25" fmla="*/ 1232929 w 2043312"/>
                  <a:gd name="connsiteY25" fmla="*/ 755146 h 1152301"/>
                  <a:gd name="connsiteX26" fmla="*/ 1391329 w 2043312"/>
                  <a:gd name="connsiteY26" fmla="*/ 690569 h 1152301"/>
                  <a:gd name="connsiteX27" fmla="*/ 1528464 w 2043312"/>
                  <a:gd name="connsiteY27" fmla="*/ 618457 h 1152301"/>
                  <a:gd name="connsiteX28" fmla="*/ 1629264 w 2043312"/>
                  <a:gd name="connsiteY28" fmla="*/ 578858 h 1152301"/>
                  <a:gd name="connsiteX29" fmla="*/ 1726353 w 2043312"/>
                  <a:gd name="connsiteY29" fmla="*/ 553546 h 1152301"/>
                  <a:gd name="connsiteX30" fmla="*/ 1830752 w 2043312"/>
                  <a:gd name="connsiteY30" fmla="*/ 546346 h 1152301"/>
                  <a:gd name="connsiteX31" fmla="*/ 1949552 w 2043312"/>
                  <a:gd name="connsiteY31" fmla="*/ 596188 h 1152301"/>
                  <a:gd name="connsiteX32" fmla="*/ 1993199 w 2043312"/>
                  <a:gd name="connsiteY32" fmla="*/ 660988 h 1152301"/>
                  <a:gd name="connsiteX33" fmla="*/ 2036399 w 2043312"/>
                  <a:gd name="connsiteY33" fmla="*/ 754588 h 1152301"/>
                  <a:gd name="connsiteX34" fmla="*/ 2039999 w 2043312"/>
                  <a:gd name="connsiteY34" fmla="*/ 909388 h 1152301"/>
                  <a:gd name="connsiteX35" fmla="*/ 2003999 w 2043312"/>
                  <a:gd name="connsiteY35" fmla="*/ 981388 h 1152301"/>
                  <a:gd name="connsiteX36" fmla="*/ 1978799 w 2043312"/>
                  <a:gd name="connsiteY36" fmla="*/ 1064188 h 1152301"/>
                  <a:gd name="connsiteX37" fmla="*/ 1967999 w 2043312"/>
                  <a:gd name="connsiteY37" fmla="*/ 1096588 h 1152301"/>
                  <a:gd name="connsiteX38" fmla="*/ 1888799 w 2043312"/>
                  <a:gd name="connsiteY38" fmla="*/ 1103788 h 1152301"/>
                  <a:gd name="connsiteX39" fmla="*/ 1784399 w 2043312"/>
                  <a:gd name="connsiteY39" fmla="*/ 1139788 h 1152301"/>
                  <a:gd name="connsiteX40" fmla="*/ 1751999 w 2043312"/>
                  <a:gd name="connsiteY40" fmla="*/ 1150588 h 1152301"/>
                  <a:gd name="connsiteX41" fmla="*/ 1737599 w 2043312"/>
                  <a:gd name="connsiteY41" fmla="*/ 1107388 h 1152301"/>
                  <a:gd name="connsiteX42" fmla="*/ 1777199 w 2043312"/>
                  <a:gd name="connsiteY42" fmla="*/ 1024588 h 1152301"/>
                  <a:gd name="connsiteX43" fmla="*/ 1834799 w 2043312"/>
                  <a:gd name="connsiteY43" fmla="*/ 938188 h 1152301"/>
                  <a:gd name="connsiteX44" fmla="*/ 1838399 w 2043312"/>
                  <a:gd name="connsiteY44" fmla="*/ 869788 h 1152301"/>
                  <a:gd name="connsiteX45" fmla="*/ 1795199 w 2043312"/>
                  <a:gd name="connsiteY45" fmla="*/ 804988 h 1152301"/>
                  <a:gd name="connsiteX46" fmla="*/ 1715999 w 2043312"/>
                  <a:gd name="connsiteY46" fmla="*/ 794188 h 1152301"/>
                  <a:gd name="connsiteX47" fmla="*/ 1643999 w 2043312"/>
                  <a:gd name="connsiteY47" fmla="*/ 819388 h 1152301"/>
                  <a:gd name="connsiteX48" fmla="*/ 1579199 w 2043312"/>
                  <a:gd name="connsiteY48" fmla="*/ 851788 h 1152301"/>
                  <a:gd name="connsiteX49" fmla="*/ 1528799 w 2043312"/>
                  <a:gd name="connsiteY49" fmla="*/ 873388 h 1152301"/>
                  <a:gd name="connsiteX50" fmla="*/ 1456799 w 2043312"/>
                  <a:gd name="connsiteY50" fmla="*/ 902188 h 1152301"/>
                  <a:gd name="connsiteX51" fmla="*/ 1265999 w 2043312"/>
                  <a:gd name="connsiteY51" fmla="*/ 970588 h 1152301"/>
                  <a:gd name="connsiteX52" fmla="*/ 1082399 w 2043312"/>
                  <a:gd name="connsiteY52" fmla="*/ 1035388 h 1152301"/>
                  <a:gd name="connsiteX53" fmla="*/ 967199 w 2043312"/>
                  <a:gd name="connsiteY53" fmla="*/ 1056988 h 1152301"/>
                  <a:gd name="connsiteX54" fmla="*/ 859199 w 2043312"/>
                  <a:gd name="connsiteY54" fmla="*/ 1067788 h 1152301"/>
                  <a:gd name="connsiteX55" fmla="*/ 808241 w 2043312"/>
                  <a:gd name="connsiteY55" fmla="*/ 1078365 h 1152301"/>
                  <a:gd name="connsiteX56" fmla="*/ 711264 w 2043312"/>
                  <a:gd name="connsiteY56" fmla="*/ 1067565 h 1152301"/>
                  <a:gd name="connsiteX57" fmla="*/ 596399 w 2043312"/>
                  <a:gd name="connsiteY57" fmla="*/ 1067230 h 1152301"/>
                  <a:gd name="connsiteX58" fmla="*/ 520463 w 2043312"/>
                  <a:gd name="connsiteY58" fmla="*/ 1049006 h 1152301"/>
                  <a:gd name="connsiteX59" fmla="*/ 405264 w 2043312"/>
                  <a:gd name="connsiteY59" fmla="*/ 1037649 h 1152301"/>
                  <a:gd name="connsiteX60" fmla="*/ 293552 w 2043312"/>
                  <a:gd name="connsiteY60" fmla="*/ 994002 h 1152301"/>
                  <a:gd name="connsiteX61" fmla="*/ 171182 w 2043312"/>
                  <a:gd name="connsiteY61" fmla="*/ 925696 h 1152301"/>
                  <a:gd name="connsiteX62" fmla="*/ 89469 w 2043312"/>
                  <a:gd name="connsiteY62" fmla="*/ 764159 h 1152301"/>
                  <a:gd name="connsiteX63" fmla="*/ 28715 w 2043312"/>
                  <a:gd name="connsiteY63" fmla="*/ 598783 h 1152301"/>
                  <a:gd name="connsiteX64" fmla="*/ 139 w 2043312"/>
                  <a:gd name="connsiteY64" fmla="*/ 394811 h 1152301"/>
                  <a:gd name="connsiteX65" fmla="*/ 19078 w 2043312"/>
                  <a:gd name="connsiteY65" fmla="*/ 256779 h 1152301"/>
                  <a:gd name="connsiteX66" fmla="*/ 47326 w 2043312"/>
                  <a:gd name="connsiteY66" fmla="*/ 187626 h 1152301"/>
                  <a:gd name="connsiteX67" fmla="*/ 96223 w 2043312"/>
                  <a:gd name="connsiteY67" fmla="*/ 133015 h 1152301"/>
                  <a:gd name="connsiteX68" fmla="*/ 164399 w 2043312"/>
                  <a:gd name="connsiteY68" fmla="*/ 82281 h 1152301"/>
                  <a:gd name="connsiteX69" fmla="*/ 268688 w 2043312"/>
                  <a:gd name="connsiteY69" fmla="*/ 31770 h 1152301"/>
                  <a:gd name="connsiteX70" fmla="*/ 373422 w 2043312"/>
                  <a:gd name="connsiteY70" fmla="*/ 9723 h 1152301"/>
                  <a:gd name="connsiteX71" fmla="*/ 470399 w 2043312"/>
                  <a:gd name="connsiteY71" fmla="*/ 5788 h 1152301"/>
                  <a:gd name="connsiteX0" fmla="*/ 470399 w 2043312"/>
                  <a:gd name="connsiteY0" fmla="*/ 5788 h 1152301"/>
                  <a:gd name="connsiteX1" fmla="*/ 466799 w 2043312"/>
                  <a:gd name="connsiteY1" fmla="*/ 88588 h 1152301"/>
                  <a:gd name="connsiteX2" fmla="*/ 473999 w 2043312"/>
                  <a:gd name="connsiteY2" fmla="*/ 138988 h 1152301"/>
                  <a:gd name="connsiteX3" fmla="*/ 491999 w 2043312"/>
                  <a:gd name="connsiteY3" fmla="*/ 200188 h 1152301"/>
                  <a:gd name="connsiteX4" fmla="*/ 524399 w 2043312"/>
                  <a:gd name="connsiteY4" fmla="*/ 246988 h 1152301"/>
                  <a:gd name="connsiteX5" fmla="*/ 624906 w 2043312"/>
                  <a:gd name="connsiteY5" fmla="*/ 259780 h 1152301"/>
                  <a:gd name="connsiteX6" fmla="*/ 574799 w 2043312"/>
                  <a:gd name="connsiteY6" fmla="*/ 315388 h 1152301"/>
                  <a:gd name="connsiteX7" fmla="*/ 674832 w 2043312"/>
                  <a:gd name="connsiteY7" fmla="*/ 306105 h 1152301"/>
                  <a:gd name="connsiteX8" fmla="*/ 502799 w 2043312"/>
                  <a:gd name="connsiteY8" fmla="*/ 315388 h 1152301"/>
                  <a:gd name="connsiteX9" fmla="*/ 445199 w 2043312"/>
                  <a:gd name="connsiteY9" fmla="*/ 304588 h 1152301"/>
                  <a:gd name="connsiteX10" fmla="*/ 347999 w 2043312"/>
                  <a:gd name="connsiteY10" fmla="*/ 311788 h 1152301"/>
                  <a:gd name="connsiteX11" fmla="*/ 283199 w 2043312"/>
                  <a:gd name="connsiteY11" fmla="*/ 365788 h 1152301"/>
                  <a:gd name="connsiteX12" fmla="*/ 233357 w 2043312"/>
                  <a:gd name="connsiteY12" fmla="*/ 427211 h 1152301"/>
                  <a:gd name="connsiteX13" fmla="*/ 251245 w 2043312"/>
                  <a:gd name="connsiteY13" fmla="*/ 559742 h 1152301"/>
                  <a:gd name="connsiteX14" fmla="*/ 279934 w 2043312"/>
                  <a:gd name="connsiteY14" fmla="*/ 660207 h 1152301"/>
                  <a:gd name="connsiteX15" fmla="*/ 326510 w 2043312"/>
                  <a:gd name="connsiteY15" fmla="*/ 725454 h 1152301"/>
                  <a:gd name="connsiteX16" fmla="*/ 371299 w 2043312"/>
                  <a:gd name="connsiteY16" fmla="*/ 753313 h 1152301"/>
                  <a:gd name="connsiteX17" fmla="*/ 430799 w 2043312"/>
                  <a:gd name="connsiteY17" fmla="*/ 783388 h 1152301"/>
                  <a:gd name="connsiteX18" fmla="*/ 495599 w 2043312"/>
                  <a:gd name="connsiteY18" fmla="*/ 804988 h 1152301"/>
                  <a:gd name="connsiteX19" fmla="*/ 553199 w 2043312"/>
                  <a:gd name="connsiteY19" fmla="*/ 822988 h 1152301"/>
                  <a:gd name="connsiteX20" fmla="*/ 628799 w 2043312"/>
                  <a:gd name="connsiteY20" fmla="*/ 844588 h 1152301"/>
                  <a:gd name="connsiteX21" fmla="*/ 711599 w 2043312"/>
                  <a:gd name="connsiteY21" fmla="*/ 851788 h 1152301"/>
                  <a:gd name="connsiteX22" fmla="*/ 794399 w 2043312"/>
                  <a:gd name="connsiteY22" fmla="*/ 858988 h 1152301"/>
                  <a:gd name="connsiteX23" fmla="*/ 920399 w 2043312"/>
                  <a:gd name="connsiteY23" fmla="*/ 858988 h 1152301"/>
                  <a:gd name="connsiteX24" fmla="*/ 1075087 w 2043312"/>
                  <a:gd name="connsiteY24" fmla="*/ 816011 h 1152301"/>
                  <a:gd name="connsiteX25" fmla="*/ 1232929 w 2043312"/>
                  <a:gd name="connsiteY25" fmla="*/ 755146 h 1152301"/>
                  <a:gd name="connsiteX26" fmla="*/ 1391329 w 2043312"/>
                  <a:gd name="connsiteY26" fmla="*/ 690569 h 1152301"/>
                  <a:gd name="connsiteX27" fmla="*/ 1528464 w 2043312"/>
                  <a:gd name="connsiteY27" fmla="*/ 618457 h 1152301"/>
                  <a:gd name="connsiteX28" fmla="*/ 1629264 w 2043312"/>
                  <a:gd name="connsiteY28" fmla="*/ 578858 h 1152301"/>
                  <a:gd name="connsiteX29" fmla="*/ 1726353 w 2043312"/>
                  <a:gd name="connsiteY29" fmla="*/ 553546 h 1152301"/>
                  <a:gd name="connsiteX30" fmla="*/ 1830752 w 2043312"/>
                  <a:gd name="connsiteY30" fmla="*/ 546346 h 1152301"/>
                  <a:gd name="connsiteX31" fmla="*/ 1949552 w 2043312"/>
                  <a:gd name="connsiteY31" fmla="*/ 596188 h 1152301"/>
                  <a:gd name="connsiteX32" fmla="*/ 1993199 w 2043312"/>
                  <a:gd name="connsiteY32" fmla="*/ 660988 h 1152301"/>
                  <a:gd name="connsiteX33" fmla="*/ 2036399 w 2043312"/>
                  <a:gd name="connsiteY33" fmla="*/ 754588 h 1152301"/>
                  <a:gd name="connsiteX34" fmla="*/ 2039999 w 2043312"/>
                  <a:gd name="connsiteY34" fmla="*/ 909388 h 1152301"/>
                  <a:gd name="connsiteX35" fmla="*/ 2003999 w 2043312"/>
                  <a:gd name="connsiteY35" fmla="*/ 981388 h 1152301"/>
                  <a:gd name="connsiteX36" fmla="*/ 1978799 w 2043312"/>
                  <a:gd name="connsiteY36" fmla="*/ 1064188 h 1152301"/>
                  <a:gd name="connsiteX37" fmla="*/ 1967999 w 2043312"/>
                  <a:gd name="connsiteY37" fmla="*/ 1096588 h 1152301"/>
                  <a:gd name="connsiteX38" fmla="*/ 1888799 w 2043312"/>
                  <a:gd name="connsiteY38" fmla="*/ 1103788 h 1152301"/>
                  <a:gd name="connsiteX39" fmla="*/ 1784399 w 2043312"/>
                  <a:gd name="connsiteY39" fmla="*/ 1139788 h 1152301"/>
                  <a:gd name="connsiteX40" fmla="*/ 1751999 w 2043312"/>
                  <a:gd name="connsiteY40" fmla="*/ 1150588 h 1152301"/>
                  <a:gd name="connsiteX41" fmla="*/ 1737599 w 2043312"/>
                  <a:gd name="connsiteY41" fmla="*/ 1107388 h 1152301"/>
                  <a:gd name="connsiteX42" fmla="*/ 1777199 w 2043312"/>
                  <a:gd name="connsiteY42" fmla="*/ 1024588 h 1152301"/>
                  <a:gd name="connsiteX43" fmla="*/ 1834799 w 2043312"/>
                  <a:gd name="connsiteY43" fmla="*/ 938188 h 1152301"/>
                  <a:gd name="connsiteX44" fmla="*/ 1838399 w 2043312"/>
                  <a:gd name="connsiteY44" fmla="*/ 869788 h 1152301"/>
                  <a:gd name="connsiteX45" fmla="*/ 1795199 w 2043312"/>
                  <a:gd name="connsiteY45" fmla="*/ 804988 h 1152301"/>
                  <a:gd name="connsiteX46" fmla="*/ 1715999 w 2043312"/>
                  <a:gd name="connsiteY46" fmla="*/ 794188 h 1152301"/>
                  <a:gd name="connsiteX47" fmla="*/ 1643999 w 2043312"/>
                  <a:gd name="connsiteY47" fmla="*/ 819388 h 1152301"/>
                  <a:gd name="connsiteX48" fmla="*/ 1579199 w 2043312"/>
                  <a:gd name="connsiteY48" fmla="*/ 851788 h 1152301"/>
                  <a:gd name="connsiteX49" fmla="*/ 1528799 w 2043312"/>
                  <a:gd name="connsiteY49" fmla="*/ 873388 h 1152301"/>
                  <a:gd name="connsiteX50" fmla="*/ 1456799 w 2043312"/>
                  <a:gd name="connsiteY50" fmla="*/ 902188 h 1152301"/>
                  <a:gd name="connsiteX51" fmla="*/ 1265999 w 2043312"/>
                  <a:gd name="connsiteY51" fmla="*/ 970588 h 1152301"/>
                  <a:gd name="connsiteX52" fmla="*/ 1082399 w 2043312"/>
                  <a:gd name="connsiteY52" fmla="*/ 1035388 h 1152301"/>
                  <a:gd name="connsiteX53" fmla="*/ 967199 w 2043312"/>
                  <a:gd name="connsiteY53" fmla="*/ 1056988 h 1152301"/>
                  <a:gd name="connsiteX54" fmla="*/ 859199 w 2043312"/>
                  <a:gd name="connsiteY54" fmla="*/ 1067788 h 1152301"/>
                  <a:gd name="connsiteX55" fmla="*/ 808241 w 2043312"/>
                  <a:gd name="connsiteY55" fmla="*/ 1078365 h 1152301"/>
                  <a:gd name="connsiteX56" fmla="*/ 711264 w 2043312"/>
                  <a:gd name="connsiteY56" fmla="*/ 1067565 h 1152301"/>
                  <a:gd name="connsiteX57" fmla="*/ 596399 w 2043312"/>
                  <a:gd name="connsiteY57" fmla="*/ 1067230 h 1152301"/>
                  <a:gd name="connsiteX58" fmla="*/ 520463 w 2043312"/>
                  <a:gd name="connsiteY58" fmla="*/ 1049006 h 1152301"/>
                  <a:gd name="connsiteX59" fmla="*/ 405264 w 2043312"/>
                  <a:gd name="connsiteY59" fmla="*/ 1037649 h 1152301"/>
                  <a:gd name="connsiteX60" fmla="*/ 293552 w 2043312"/>
                  <a:gd name="connsiteY60" fmla="*/ 994002 h 1152301"/>
                  <a:gd name="connsiteX61" fmla="*/ 171182 w 2043312"/>
                  <a:gd name="connsiteY61" fmla="*/ 925696 h 1152301"/>
                  <a:gd name="connsiteX62" fmla="*/ 89469 w 2043312"/>
                  <a:gd name="connsiteY62" fmla="*/ 764159 h 1152301"/>
                  <a:gd name="connsiteX63" fmla="*/ 28715 w 2043312"/>
                  <a:gd name="connsiteY63" fmla="*/ 598783 h 1152301"/>
                  <a:gd name="connsiteX64" fmla="*/ 139 w 2043312"/>
                  <a:gd name="connsiteY64" fmla="*/ 394811 h 1152301"/>
                  <a:gd name="connsiteX65" fmla="*/ 19078 w 2043312"/>
                  <a:gd name="connsiteY65" fmla="*/ 256779 h 1152301"/>
                  <a:gd name="connsiteX66" fmla="*/ 47326 w 2043312"/>
                  <a:gd name="connsiteY66" fmla="*/ 187626 h 1152301"/>
                  <a:gd name="connsiteX67" fmla="*/ 96223 w 2043312"/>
                  <a:gd name="connsiteY67" fmla="*/ 133015 h 1152301"/>
                  <a:gd name="connsiteX68" fmla="*/ 164399 w 2043312"/>
                  <a:gd name="connsiteY68" fmla="*/ 82281 h 1152301"/>
                  <a:gd name="connsiteX69" fmla="*/ 268688 w 2043312"/>
                  <a:gd name="connsiteY69" fmla="*/ 31770 h 1152301"/>
                  <a:gd name="connsiteX70" fmla="*/ 373422 w 2043312"/>
                  <a:gd name="connsiteY70" fmla="*/ 9723 h 1152301"/>
                  <a:gd name="connsiteX71" fmla="*/ 470399 w 2043312"/>
                  <a:gd name="connsiteY71" fmla="*/ 5788 h 1152301"/>
                  <a:gd name="connsiteX0" fmla="*/ 470399 w 2043312"/>
                  <a:gd name="connsiteY0" fmla="*/ 5788 h 1152301"/>
                  <a:gd name="connsiteX1" fmla="*/ 466799 w 2043312"/>
                  <a:gd name="connsiteY1" fmla="*/ 88588 h 1152301"/>
                  <a:gd name="connsiteX2" fmla="*/ 473999 w 2043312"/>
                  <a:gd name="connsiteY2" fmla="*/ 138988 h 1152301"/>
                  <a:gd name="connsiteX3" fmla="*/ 491999 w 2043312"/>
                  <a:gd name="connsiteY3" fmla="*/ 200188 h 1152301"/>
                  <a:gd name="connsiteX4" fmla="*/ 580099 w 2043312"/>
                  <a:gd name="connsiteY4" fmla="*/ 200572 h 1152301"/>
                  <a:gd name="connsiteX5" fmla="*/ 624906 w 2043312"/>
                  <a:gd name="connsiteY5" fmla="*/ 259780 h 1152301"/>
                  <a:gd name="connsiteX6" fmla="*/ 574799 w 2043312"/>
                  <a:gd name="connsiteY6" fmla="*/ 315388 h 1152301"/>
                  <a:gd name="connsiteX7" fmla="*/ 674832 w 2043312"/>
                  <a:gd name="connsiteY7" fmla="*/ 306105 h 1152301"/>
                  <a:gd name="connsiteX8" fmla="*/ 502799 w 2043312"/>
                  <a:gd name="connsiteY8" fmla="*/ 315388 h 1152301"/>
                  <a:gd name="connsiteX9" fmla="*/ 445199 w 2043312"/>
                  <a:gd name="connsiteY9" fmla="*/ 304588 h 1152301"/>
                  <a:gd name="connsiteX10" fmla="*/ 347999 w 2043312"/>
                  <a:gd name="connsiteY10" fmla="*/ 311788 h 1152301"/>
                  <a:gd name="connsiteX11" fmla="*/ 283199 w 2043312"/>
                  <a:gd name="connsiteY11" fmla="*/ 365788 h 1152301"/>
                  <a:gd name="connsiteX12" fmla="*/ 233357 w 2043312"/>
                  <a:gd name="connsiteY12" fmla="*/ 427211 h 1152301"/>
                  <a:gd name="connsiteX13" fmla="*/ 251245 w 2043312"/>
                  <a:gd name="connsiteY13" fmla="*/ 559742 h 1152301"/>
                  <a:gd name="connsiteX14" fmla="*/ 279934 w 2043312"/>
                  <a:gd name="connsiteY14" fmla="*/ 660207 h 1152301"/>
                  <a:gd name="connsiteX15" fmla="*/ 326510 w 2043312"/>
                  <a:gd name="connsiteY15" fmla="*/ 725454 h 1152301"/>
                  <a:gd name="connsiteX16" fmla="*/ 371299 w 2043312"/>
                  <a:gd name="connsiteY16" fmla="*/ 753313 h 1152301"/>
                  <a:gd name="connsiteX17" fmla="*/ 430799 w 2043312"/>
                  <a:gd name="connsiteY17" fmla="*/ 783388 h 1152301"/>
                  <a:gd name="connsiteX18" fmla="*/ 495599 w 2043312"/>
                  <a:gd name="connsiteY18" fmla="*/ 804988 h 1152301"/>
                  <a:gd name="connsiteX19" fmla="*/ 553199 w 2043312"/>
                  <a:gd name="connsiteY19" fmla="*/ 822988 h 1152301"/>
                  <a:gd name="connsiteX20" fmla="*/ 628799 w 2043312"/>
                  <a:gd name="connsiteY20" fmla="*/ 844588 h 1152301"/>
                  <a:gd name="connsiteX21" fmla="*/ 711599 w 2043312"/>
                  <a:gd name="connsiteY21" fmla="*/ 851788 h 1152301"/>
                  <a:gd name="connsiteX22" fmla="*/ 794399 w 2043312"/>
                  <a:gd name="connsiteY22" fmla="*/ 858988 h 1152301"/>
                  <a:gd name="connsiteX23" fmla="*/ 920399 w 2043312"/>
                  <a:gd name="connsiteY23" fmla="*/ 858988 h 1152301"/>
                  <a:gd name="connsiteX24" fmla="*/ 1075087 w 2043312"/>
                  <a:gd name="connsiteY24" fmla="*/ 816011 h 1152301"/>
                  <a:gd name="connsiteX25" fmla="*/ 1232929 w 2043312"/>
                  <a:gd name="connsiteY25" fmla="*/ 755146 h 1152301"/>
                  <a:gd name="connsiteX26" fmla="*/ 1391329 w 2043312"/>
                  <a:gd name="connsiteY26" fmla="*/ 690569 h 1152301"/>
                  <a:gd name="connsiteX27" fmla="*/ 1528464 w 2043312"/>
                  <a:gd name="connsiteY27" fmla="*/ 618457 h 1152301"/>
                  <a:gd name="connsiteX28" fmla="*/ 1629264 w 2043312"/>
                  <a:gd name="connsiteY28" fmla="*/ 578858 h 1152301"/>
                  <a:gd name="connsiteX29" fmla="*/ 1726353 w 2043312"/>
                  <a:gd name="connsiteY29" fmla="*/ 553546 h 1152301"/>
                  <a:gd name="connsiteX30" fmla="*/ 1830752 w 2043312"/>
                  <a:gd name="connsiteY30" fmla="*/ 546346 h 1152301"/>
                  <a:gd name="connsiteX31" fmla="*/ 1949552 w 2043312"/>
                  <a:gd name="connsiteY31" fmla="*/ 596188 h 1152301"/>
                  <a:gd name="connsiteX32" fmla="*/ 1993199 w 2043312"/>
                  <a:gd name="connsiteY32" fmla="*/ 660988 h 1152301"/>
                  <a:gd name="connsiteX33" fmla="*/ 2036399 w 2043312"/>
                  <a:gd name="connsiteY33" fmla="*/ 754588 h 1152301"/>
                  <a:gd name="connsiteX34" fmla="*/ 2039999 w 2043312"/>
                  <a:gd name="connsiteY34" fmla="*/ 909388 h 1152301"/>
                  <a:gd name="connsiteX35" fmla="*/ 2003999 w 2043312"/>
                  <a:gd name="connsiteY35" fmla="*/ 981388 h 1152301"/>
                  <a:gd name="connsiteX36" fmla="*/ 1978799 w 2043312"/>
                  <a:gd name="connsiteY36" fmla="*/ 1064188 h 1152301"/>
                  <a:gd name="connsiteX37" fmla="*/ 1967999 w 2043312"/>
                  <a:gd name="connsiteY37" fmla="*/ 1096588 h 1152301"/>
                  <a:gd name="connsiteX38" fmla="*/ 1888799 w 2043312"/>
                  <a:gd name="connsiteY38" fmla="*/ 1103788 h 1152301"/>
                  <a:gd name="connsiteX39" fmla="*/ 1784399 w 2043312"/>
                  <a:gd name="connsiteY39" fmla="*/ 1139788 h 1152301"/>
                  <a:gd name="connsiteX40" fmla="*/ 1751999 w 2043312"/>
                  <a:gd name="connsiteY40" fmla="*/ 1150588 h 1152301"/>
                  <a:gd name="connsiteX41" fmla="*/ 1737599 w 2043312"/>
                  <a:gd name="connsiteY41" fmla="*/ 1107388 h 1152301"/>
                  <a:gd name="connsiteX42" fmla="*/ 1777199 w 2043312"/>
                  <a:gd name="connsiteY42" fmla="*/ 1024588 h 1152301"/>
                  <a:gd name="connsiteX43" fmla="*/ 1834799 w 2043312"/>
                  <a:gd name="connsiteY43" fmla="*/ 938188 h 1152301"/>
                  <a:gd name="connsiteX44" fmla="*/ 1838399 w 2043312"/>
                  <a:gd name="connsiteY44" fmla="*/ 869788 h 1152301"/>
                  <a:gd name="connsiteX45" fmla="*/ 1795199 w 2043312"/>
                  <a:gd name="connsiteY45" fmla="*/ 804988 h 1152301"/>
                  <a:gd name="connsiteX46" fmla="*/ 1715999 w 2043312"/>
                  <a:gd name="connsiteY46" fmla="*/ 794188 h 1152301"/>
                  <a:gd name="connsiteX47" fmla="*/ 1643999 w 2043312"/>
                  <a:gd name="connsiteY47" fmla="*/ 819388 h 1152301"/>
                  <a:gd name="connsiteX48" fmla="*/ 1579199 w 2043312"/>
                  <a:gd name="connsiteY48" fmla="*/ 851788 h 1152301"/>
                  <a:gd name="connsiteX49" fmla="*/ 1528799 w 2043312"/>
                  <a:gd name="connsiteY49" fmla="*/ 873388 h 1152301"/>
                  <a:gd name="connsiteX50" fmla="*/ 1456799 w 2043312"/>
                  <a:gd name="connsiteY50" fmla="*/ 902188 h 1152301"/>
                  <a:gd name="connsiteX51" fmla="*/ 1265999 w 2043312"/>
                  <a:gd name="connsiteY51" fmla="*/ 970588 h 1152301"/>
                  <a:gd name="connsiteX52" fmla="*/ 1082399 w 2043312"/>
                  <a:gd name="connsiteY52" fmla="*/ 1035388 h 1152301"/>
                  <a:gd name="connsiteX53" fmla="*/ 967199 w 2043312"/>
                  <a:gd name="connsiteY53" fmla="*/ 1056988 h 1152301"/>
                  <a:gd name="connsiteX54" fmla="*/ 859199 w 2043312"/>
                  <a:gd name="connsiteY54" fmla="*/ 1067788 h 1152301"/>
                  <a:gd name="connsiteX55" fmla="*/ 808241 w 2043312"/>
                  <a:gd name="connsiteY55" fmla="*/ 1078365 h 1152301"/>
                  <a:gd name="connsiteX56" fmla="*/ 711264 w 2043312"/>
                  <a:gd name="connsiteY56" fmla="*/ 1067565 h 1152301"/>
                  <a:gd name="connsiteX57" fmla="*/ 596399 w 2043312"/>
                  <a:gd name="connsiteY57" fmla="*/ 1067230 h 1152301"/>
                  <a:gd name="connsiteX58" fmla="*/ 520463 w 2043312"/>
                  <a:gd name="connsiteY58" fmla="*/ 1049006 h 1152301"/>
                  <a:gd name="connsiteX59" fmla="*/ 405264 w 2043312"/>
                  <a:gd name="connsiteY59" fmla="*/ 1037649 h 1152301"/>
                  <a:gd name="connsiteX60" fmla="*/ 293552 w 2043312"/>
                  <a:gd name="connsiteY60" fmla="*/ 994002 h 1152301"/>
                  <a:gd name="connsiteX61" fmla="*/ 171182 w 2043312"/>
                  <a:gd name="connsiteY61" fmla="*/ 925696 h 1152301"/>
                  <a:gd name="connsiteX62" fmla="*/ 89469 w 2043312"/>
                  <a:gd name="connsiteY62" fmla="*/ 764159 h 1152301"/>
                  <a:gd name="connsiteX63" fmla="*/ 28715 w 2043312"/>
                  <a:gd name="connsiteY63" fmla="*/ 598783 h 1152301"/>
                  <a:gd name="connsiteX64" fmla="*/ 139 w 2043312"/>
                  <a:gd name="connsiteY64" fmla="*/ 394811 h 1152301"/>
                  <a:gd name="connsiteX65" fmla="*/ 19078 w 2043312"/>
                  <a:gd name="connsiteY65" fmla="*/ 256779 h 1152301"/>
                  <a:gd name="connsiteX66" fmla="*/ 47326 w 2043312"/>
                  <a:gd name="connsiteY66" fmla="*/ 187626 h 1152301"/>
                  <a:gd name="connsiteX67" fmla="*/ 96223 w 2043312"/>
                  <a:gd name="connsiteY67" fmla="*/ 133015 h 1152301"/>
                  <a:gd name="connsiteX68" fmla="*/ 164399 w 2043312"/>
                  <a:gd name="connsiteY68" fmla="*/ 82281 h 1152301"/>
                  <a:gd name="connsiteX69" fmla="*/ 268688 w 2043312"/>
                  <a:gd name="connsiteY69" fmla="*/ 31770 h 1152301"/>
                  <a:gd name="connsiteX70" fmla="*/ 373422 w 2043312"/>
                  <a:gd name="connsiteY70" fmla="*/ 9723 h 1152301"/>
                  <a:gd name="connsiteX71" fmla="*/ 470399 w 2043312"/>
                  <a:gd name="connsiteY71" fmla="*/ 5788 h 1152301"/>
                  <a:gd name="connsiteX0" fmla="*/ 470399 w 2043312"/>
                  <a:gd name="connsiteY0" fmla="*/ 5788 h 1152301"/>
                  <a:gd name="connsiteX1" fmla="*/ 466799 w 2043312"/>
                  <a:gd name="connsiteY1" fmla="*/ 88588 h 1152301"/>
                  <a:gd name="connsiteX2" fmla="*/ 473999 w 2043312"/>
                  <a:gd name="connsiteY2" fmla="*/ 138988 h 1152301"/>
                  <a:gd name="connsiteX3" fmla="*/ 547699 w 2043312"/>
                  <a:gd name="connsiteY3" fmla="*/ 144489 h 1152301"/>
                  <a:gd name="connsiteX4" fmla="*/ 580099 w 2043312"/>
                  <a:gd name="connsiteY4" fmla="*/ 200572 h 1152301"/>
                  <a:gd name="connsiteX5" fmla="*/ 624906 w 2043312"/>
                  <a:gd name="connsiteY5" fmla="*/ 259780 h 1152301"/>
                  <a:gd name="connsiteX6" fmla="*/ 574799 w 2043312"/>
                  <a:gd name="connsiteY6" fmla="*/ 315388 h 1152301"/>
                  <a:gd name="connsiteX7" fmla="*/ 674832 w 2043312"/>
                  <a:gd name="connsiteY7" fmla="*/ 306105 h 1152301"/>
                  <a:gd name="connsiteX8" fmla="*/ 502799 w 2043312"/>
                  <a:gd name="connsiteY8" fmla="*/ 315388 h 1152301"/>
                  <a:gd name="connsiteX9" fmla="*/ 445199 w 2043312"/>
                  <a:gd name="connsiteY9" fmla="*/ 304588 h 1152301"/>
                  <a:gd name="connsiteX10" fmla="*/ 347999 w 2043312"/>
                  <a:gd name="connsiteY10" fmla="*/ 311788 h 1152301"/>
                  <a:gd name="connsiteX11" fmla="*/ 283199 w 2043312"/>
                  <a:gd name="connsiteY11" fmla="*/ 365788 h 1152301"/>
                  <a:gd name="connsiteX12" fmla="*/ 233357 w 2043312"/>
                  <a:gd name="connsiteY12" fmla="*/ 427211 h 1152301"/>
                  <a:gd name="connsiteX13" fmla="*/ 251245 w 2043312"/>
                  <a:gd name="connsiteY13" fmla="*/ 559742 h 1152301"/>
                  <a:gd name="connsiteX14" fmla="*/ 279934 w 2043312"/>
                  <a:gd name="connsiteY14" fmla="*/ 660207 h 1152301"/>
                  <a:gd name="connsiteX15" fmla="*/ 326510 w 2043312"/>
                  <a:gd name="connsiteY15" fmla="*/ 725454 h 1152301"/>
                  <a:gd name="connsiteX16" fmla="*/ 371299 w 2043312"/>
                  <a:gd name="connsiteY16" fmla="*/ 753313 h 1152301"/>
                  <a:gd name="connsiteX17" fmla="*/ 430799 w 2043312"/>
                  <a:gd name="connsiteY17" fmla="*/ 783388 h 1152301"/>
                  <a:gd name="connsiteX18" fmla="*/ 495599 w 2043312"/>
                  <a:gd name="connsiteY18" fmla="*/ 804988 h 1152301"/>
                  <a:gd name="connsiteX19" fmla="*/ 553199 w 2043312"/>
                  <a:gd name="connsiteY19" fmla="*/ 822988 h 1152301"/>
                  <a:gd name="connsiteX20" fmla="*/ 628799 w 2043312"/>
                  <a:gd name="connsiteY20" fmla="*/ 844588 h 1152301"/>
                  <a:gd name="connsiteX21" fmla="*/ 711599 w 2043312"/>
                  <a:gd name="connsiteY21" fmla="*/ 851788 h 1152301"/>
                  <a:gd name="connsiteX22" fmla="*/ 794399 w 2043312"/>
                  <a:gd name="connsiteY22" fmla="*/ 858988 h 1152301"/>
                  <a:gd name="connsiteX23" fmla="*/ 920399 w 2043312"/>
                  <a:gd name="connsiteY23" fmla="*/ 858988 h 1152301"/>
                  <a:gd name="connsiteX24" fmla="*/ 1075087 w 2043312"/>
                  <a:gd name="connsiteY24" fmla="*/ 816011 h 1152301"/>
                  <a:gd name="connsiteX25" fmla="*/ 1232929 w 2043312"/>
                  <a:gd name="connsiteY25" fmla="*/ 755146 h 1152301"/>
                  <a:gd name="connsiteX26" fmla="*/ 1391329 w 2043312"/>
                  <a:gd name="connsiteY26" fmla="*/ 690569 h 1152301"/>
                  <a:gd name="connsiteX27" fmla="*/ 1528464 w 2043312"/>
                  <a:gd name="connsiteY27" fmla="*/ 618457 h 1152301"/>
                  <a:gd name="connsiteX28" fmla="*/ 1629264 w 2043312"/>
                  <a:gd name="connsiteY28" fmla="*/ 578858 h 1152301"/>
                  <a:gd name="connsiteX29" fmla="*/ 1726353 w 2043312"/>
                  <a:gd name="connsiteY29" fmla="*/ 553546 h 1152301"/>
                  <a:gd name="connsiteX30" fmla="*/ 1830752 w 2043312"/>
                  <a:gd name="connsiteY30" fmla="*/ 546346 h 1152301"/>
                  <a:gd name="connsiteX31" fmla="*/ 1949552 w 2043312"/>
                  <a:gd name="connsiteY31" fmla="*/ 596188 h 1152301"/>
                  <a:gd name="connsiteX32" fmla="*/ 1993199 w 2043312"/>
                  <a:gd name="connsiteY32" fmla="*/ 660988 h 1152301"/>
                  <a:gd name="connsiteX33" fmla="*/ 2036399 w 2043312"/>
                  <a:gd name="connsiteY33" fmla="*/ 754588 h 1152301"/>
                  <a:gd name="connsiteX34" fmla="*/ 2039999 w 2043312"/>
                  <a:gd name="connsiteY34" fmla="*/ 909388 h 1152301"/>
                  <a:gd name="connsiteX35" fmla="*/ 2003999 w 2043312"/>
                  <a:gd name="connsiteY35" fmla="*/ 981388 h 1152301"/>
                  <a:gd name="connsiteX36" fmla="*/ 1978799 w 2043312"/>
                  <a:gd name="connsiteY36" fmla="*/ 1064188 h 1152301"/>
                  <a:gd name="connsiteX37" fmla="*/ 1967999 w 2043312"/>
                  <a:gd name="connsiteY37" fmla="*/ 1096588 h 1152301"/>
                  <a:gd name="connsiteX38" fmla="*/ 1888799 w 2043312"/>
                  <a:gd name="connsiteY38" fmla="*/ 1103788 h 1152301"/>
                  <a:gd name="connsiteX39" fmla="*/ 1784399 w 2043312"/>
                  <a:gd name="connsiteY39" fmla="*/ 1139788 h 1152301"/>
                  <a:gd name="connsiteX40" fmla="*/ 1751999 w 2043312"/>
                  <a:gd name="connsiteY40" fmla="*/ 1150588 h 1152301"/>
                  <a:gd name="connsiteX41" fmla="*/ 1737599 w 2043312"/>
                  <a:gd name="connsiteY41" fmla="*/ 1107388 h 1152301"/>
                  <a:gd name="connsiteX42" fmla="*/ 1777199 w 2043312"/>
                  <a:gd name="connsiteY42" fmla="*/ 1024588 h 1152301"/>
                  <a:gd name="connsiteX43" fmla="*/ 1834799 w 2043312"/>
                  <a:gd name="connsiteY43" fmla="*/ 938188 h 1152301"/>
                  <a:gd name="connsiteX44" fmla="*/ 1838399 w 2043312"/>
                  <a:gd name="connsiteY44" fmla="*/ 869788 h 1152301"/>
                  <a:gd name="connsiteX45" fmla="*/ 1795199 w 2043312"/>
                  <a:gd name="connsiteY45" fmla="*/ 804988 h 1152301"/>
                  <a:gd name="connsiteX46" fmla="*/ 1715999 w 2043312"/>
                  <a:gd name="connsiteY46" fmla="*/ 794188 h 1152301"/>
                  <a:gd name="connsiteX47" fmla="*/ 1643999 w 2043312"/>
                  <a:gd name="connsiteY47" fmla="*/ 819388 h 1152301"/>
                  <a:gd name="connsiteX48" fmla="*/ 1579199 w 2043312"/>
                  <a:gd name="connsiteY48" fmla="*/ 851788 h 1152301"/>
                  <a:gd name="connsiteX49" fmla="*/ 1528799 w 2043312"/>
                  <a:gd name="connsiteY49" fmla="*/ 873388 h 1152301"/>
                  <a:gd name="connsiteX50" fmla="*/ 1456799 w 2043312"/>
                  <a:gd name="connsiteY50" fmla="*/ 902188 h 1152301"/>
                  <a:gd name="connsiteX51" fmla="*/ 1265999 w 2043312"/>
                  <a:gd name="connsiteY51" fmla="*/ 970588 h 1152301"/>
                  <a:gd name="connsiteX52" fmla="*/ 1082399 w 2043312"/>
                  <a:gd name="connsiteY52" fmla="*/ 1035388 h 1152301"/>
                  <a:gd name="connsiteX53" fmla="*/ 967199 w 2043312"/>
                  <a:gd name="connsiteY53" fmla="*/ 1056988 h 1152301"/>
                  <a:gd name="connsiteX54" fmla="*/ 859199 w 2043312"/>
                  <a:gd name="connsiteY54" fmla="*/ 1067788 h 1152301"/>
                  <a:gd name="connsiteX55" fmla="*/ 808241 w 2043312"/>
                  <a:gd name="connsiteY55" fmla="*/ 1078365 h 1152301"/>
                  <a:gd name="connsiteX56" fmla="*/ 711264 w 2043312"/>
                  <a:gd name="connsiteY56" fmla="*/ 1067565 h 1152301"/>
                  <a:gd name="connsiteX57" fmla="*/ 596399 w 2043312"/>
                  <a:gd name="connsiteY57" fmla="*/ 1067230 h 1152301"/>
                  <a:gd name="connsiteX58" fmla="*/ 520463 w 2043312"/>
                  <a:gd name="connsiteY58" fmla="*/ 1049006 h 1152301"/>
                  <a:gd name="connsiteX59" fmla="*/ 405264 w 2043312"/>
                  <a:gd name="connsiteY59" fmla="*/ 1037649 h 1152301"/>
                  <a:gd name="connsiteX60" fmla="*/ 293552 w 2043312"/>
                  <a:gd name="connsiteY60" fmla="*/ 994002 h 1152301"/>
                  <a:gd name="connsiteX61" fmla="*/ 171182 w 2043312"/>
                  <a:gd name="connsiteY61" fmla="*/ 925696 h 1152301"/>
                  <a:gd name="connsiteX62" fmla="*/ 89469 w 2043312"/>
                  <a:gd name="connsiteY62" fmla="*/ 764159 h 1152301"/>
                  <a:gd name="connsiteX63" fmla="*/ 28715 w 2043312"/>
                  <a:gd name="connsiteY63" fmla="*/ 598783 h 1152301"/>
                  <a:gd name="connsiteX64" fmla="*/ 139 w 2043312"/>
                  <a:gd name="connsiteY64" fmla="*/ 394811 h 1152301"/>
                  <a:gd name="connsiteX65" fmla="*/ 19078 w 2043312"/>
                  <a:gd name="connsiteY65" fmla="*/ 256779 h 1152301"/>
                  <a:gd name="connsiteX66" fmla="*/ 47326 w 2043312"/>
                  <a:gd name="connsiteY66" fmla="*/ 187626 h 1152301"/>
                  <a:gd name="connsiteX67" fmla="*/ 96223 w 2043312"/>
                  <a:gd name="connsiteY67" fmla="*/ 133015 h 1152301"/>
                  <a:gd name="connsiteX68" fmla="*/ 164399 w 2043312"/>
                  <a:gd name="connsiteY68" fmla="*/ 82281 h 1152301"/>
                  <a:gd name="connsiteX69" fmla="*/ 268688 w 2043312"/>
                  <a:gd name="connsiteY69" fmla="*/ 31770 h 1152301"/>
                  <a:gd name="connsiteX70" fmla="*/ 373422 w 2043312"/>
                  <a:gd name="connsiteY70" fmla="*/ 9723 h 1152301"/>
                  <a:gd name="connsiteX71" fmla="*/ 470399 w 2043312"/>
                  <a:gd name="connsiteY71" fmla="*/ 5788 h 1152301"/>
                  <a:gd name="connsiteX0" fmla="*/ 470399 w 2043312"/>
                  <a:gd name="connsiteY0" fmla="*/ 5788 h 1152301"/>
                  <a:gd name="connsiteX1" fmla="*/ 466799 w 2043312"/>
                  <a:gd name="connsiteY1" fmla="*/ 88588 h 1152301"/>
                  <a:gd name="connsiteX2" fmla="*/ 548265 w 2043312"/>
                  <a:gd name="connsiteY2" fmla="*/ 83289 h 1152301"/>
                  <a:gd name="connsiteX3" fmla="*/ 547699 w 2043312"/>
                  <a:gd name="connsiteY3" fmla="*/ 144489 h 1152301"/>
                  <a:gd name="connsiteX4" fmla="*/ 580099 w 2043312"/>
                  <a:gd name="connsiteY4" fmla="*/ 200572 h 1152301"/>
                  <a:gd name="connsiteX5" fmla="*/ 624906 w 2043312"/>
                  <a:gd name="connsiteY5" fmla="*/ 259780 h 1152301"/>
                  <a:gd name="connsiteX6" fmla="*/ 574799 w 2043312"/>
                  <a:gd name="connsiteY6" fmla="*/ 315388 h 1152301"/>
                  <a:gd name="connsiteX7" fmla="*/ 674832 w 2043312"/>
                  <a:gd name="connsiteY7" fmla="*/ 306105 h 1152301"/>
                  <a:gd name="connsiteX8" fmla="*/ 502799 w 2043312"/>
                  <a:gd name="connsiteY8" fmla="*/ 315388 h 1152301"/>
                  <a:gd name="connsiteX9" fmla="*/ 445199 w 2043312"/>
                  <a:gd name="connsiteY9" fmla="*/ 304588 h 1152301"/>
                  <a:gd name="connsiteX10" fmla="*/ 347999 w 2043312"/>
                  <a:gd name="connsiteY10" fmla="*/ 311788 h 1152301"/>
                  <a:gd name="connsiteX11" fmla="*/ 283199 w 2043312"/>
                  <a:gd name="connsiteY11" fmla="*/ 365788 h 1152301"/>
                  <a:gd name="connsiteX12" fmla="*/ 233357 w 2043312"/>
                  <a:gd name="connsiteY12" fmla="*/ 427211 h 1152301"/>
                  <a:gd name="connsiteX13" fmla="*/ 251245 w 2043312"/>
                  <a:gd name="connsiteY13" fmla="*/ 559742 h 1152301"/>
                  <a:gd name="connsiteX14" fmla="*/ 279934 w 2043312"/>
                  <a:gd name="connsiteY14" fmla="*/ 660207 h 1152301"/>
                  <a:gd name="connsiteX15" fmla="*/ 326510 w 2043312"/>
                  <a:gd name="connsiteY15" fmla="*/ 725454 h 1152301"/>
                  <a:gd name="connsiteX16" fmla="*/ 371299 w 2043312"/>
                  <a:gd name="connsiteY16" fmla="*/ 753313 h 1152301"/>
                  <a:gd name="connsiteX17" fmla="*/ 430799 w 2043312"/>
                  <a:gd name="connsiteY17" fmla="*/ 783388 h 1152301"/>
                  <a:gd name="connsiteX18" fmla="*/ 495599 w 2043312"/>
                  <a:gd name="connsiteY18" fmla="*/ 804988 h 1152301"/>
                  <a:gd name="connsiteX19" fmla="*/ 553199 w 2043312"/>
                  <a:gd name="connsiteY19" fmla="*/ 822988 h 1152301"/>
                  <a:gd name="connsiteX20" fmla="*/ 628799 w 2043312"/>
                  <a:gd name="connsiteY20" fmla="*/ 844588 h 1152301"/>
                  <a:gd name="connsiteX21" fmla="*/ 711599 w 2043312"/>
                  <a:gd name="connsiteY21" fmla="*/ 851788 h 1152301"/>
                  <a:gd name="connsiteX22" fmla="*/ 794399 w 2043312"/>
                  <a:gd name="connsiteY22" fmla="*/ 858988 h 1152301"/>
                  <a:gd name="connsiteX23" fmla="*/ 920399 w 2043312"/>
                  <a:gd name="connsiteY23" fmla="*/ 858988 h 1152301"/>
                  <a:gd name="connsiteX24" fmla="*/ 1075087 w 2043312"/>
                  <a:gd name="connsiteY24" fmla="*/ 816011 h 1152301"/>
                  <a:gd name="connsiteX25" fmla="*/ 1232929 w 2043312"/>
                  <a:gd name="connsiteY25" fmla="*/ 755146 h 1152301"/>
                  <a:gd name="connsiteX26" fmla="*/ 1391329 w 2043312"/>
                  <a:gd name="connsiteY26" fmla="*/ 690569 h 1152301"/>
                  <a:gd name="connsiteX27" fmla="*/ 1528464 w 2043312"/>
                  <a:gd name="connsiteY27" fmla="*/ 618457 h 1152301"/>
                  <a:gd name="connsiteX28" fmla="*/ 1629264 w 2043312"/>
                  <a:gd name="connsiteY28" fmla="*/ 578858 h 1152301"/>
                  <a:gd name="connsiteX29" fmla="*/ 1726353 w 2043312"/>
                  <a:gd name="connsiteY29" fmla="*/ 553546 h 1152301"/>
                  <a:gd name="connsiteX30" fmla="*/ 1830752 w 2043312"/>
                  <a:gd name="connsiteY30" fmla="*/ 546346 h 1152301"/>
                  <a:gd name="connsiteX31" fmla="*/ 1949552 w 2043312"/>
                  <a:gd name="connsiteY31" fmla="*/ 596188 h 1152301"/>
                  <a:gd name="connsiteX32" fmla="*/ 1993199 w 2043312"/>
                  <a:gd name="connsiteY32" fmla="*/ 660988 h 1152301"/>
                  <a:gd name="connsiteX33" fmla="*/ 2036399 w 2043312"/>
                  <a:gd name="connsiteY33" fmla="*/ 754588 h 1152301"/>
                  <a:gd name="connsiteX34" fmla="*/ 2039999 w 2043312"/>
                  <a:gd name="connsiteY34" fmla="*/ 909388 h 1152301"/>
                  <a:gd name="connsiteX35" fmla="*/ 2003999 w 2043312"/>
                  <a:gd name="connsiteY35" fmla="*/ 981388 h 1152301"/>
                  <a:gd name="connsiteX36" fmla="*/ 1978799 w 2043312"/>
                  <a:gd name="connsiteY36" fmla="*/ 1064188 h 1152301"/>
                  <a:gd name="connsiteX37" fmla="*/ 1967999 w 2043312"/>
                  <a:gd name="connsiteY37" fmla="*/ 1096588 h 1152301"/>
                  <a:gd name="connsiteX38" fmla="*/ 1888799 w 2043312"/>
                  <a:gd name="connsiteY38" fmla="*/ 1103788 h 1152301"/>
                  <a:gd name="connsiteX39" fmla="*/ 1784399 w 2043312"/>
                  <a:gd name="connsiteY39" fmla="*/ 1139788 h 1152301"/>
                  <a:gd name="connsiteX40" fmla="*/ 1751999 w 2043312"/>
                  <a:gd name="connsiteY40" fmla="*/ 1150588 h 1152301"/>
                  <a:gd name="connsiteX41" fmla="*/ 1737599 w 2043312"/>
                  <a:gd name="connsiteY41" fmla="*/ 1107388 h 1152301"/>
                  <a:gd name="connsiteX42" fmla="*/ 1777199 w 2043312"/>
                  <a:gd name="connsiteY42" fmla="*/ 1024588 h 1152301"/>
                  <a:gd name="connsiteX43" fmla="*/ 1834799 w 2043312"/>
                  <a:gd name="connsiteY43" fmla="*/ 938188 h 1152301"/>
                  <a:gd name="connsiteX44" fmla="*/ 1838399 w 2043312"/>
                  <a:gd name="connsiteY44" fmla="*/ 869788 h 1152301"/>
                  <a:gd name="connsiteX45" fmla="*/ 1795199 w 2043312"/>
                  <a:gd name="connsiteY45" fmla="*/ 804988 h 1152301"/>
                  <a:gd name="connsiteX46" fmla="*/ 1715999 w 2043312"/>
                  <a:gd name="connsiteY46" fmla="*/ 794188 h 1152301"/>
                  <a:gd name="connsiteX47" fmla="*/ 1643999 w 2043312"/>
                  <a:gd name="connsiteY47" fmla="*/ 819388 h 1152301"/>
                  <a:gd name="connsiteX48" fmla="*/ 1579199 w 2043312"/>
                  <a:gd name="connsiteY48" fmla="*/ 851788 h 1152301"/>
                  <a:gd name="connsiteX49" fmla="*/ 1528799 w 2043312"/>
                  <a:gd name="connsiteY49" fmla="*/ 873388 h 1152301"/>
                  <a:gd name="connsiteX50" fmla="*/ 1456799 w 2043312"/>
                  <a:gd name="connsiteY50" fmla="*/ 902188 h 1152301"/>
                  <a:gd name="connsiteX51" fmla="*/ 1265999 w 2043312"/>
                  <a:gd name="connsiteY51" fmla="*/ 970588 h 1152301"/>
                  <a:gd name="connsiteX52" fmla="*/ 1082399 w 2043312"/>
                  <a:gd name="connsiteY52" fmla="*/ 1035388 h 1152301"/>
                  <a:gd name="connsiteX53" fmla="*/ 967199 w 2043312"/>
                  <a:gd name="connsiteY53" fmla="*/ 1056988 h 1152301"/>
                  <a:gd name="connsiteX54" fmla="*/ 859199 w 2043312"/>
                  <a:gd name="connsiteY54" fmla="*/ 1067788 h 1152301"/>
                  <a:gd name="connsiteX55" fmla="*/ 808241 w 2043312"/>
                  <a:gd name="connsiteY55" fmla="*/ 1078365 h 1152301"/>
                  <a:gd name="connsiteX56" fmla="*/ 711264 w 2043312"/>
                  <a:gd name="connsiteY56" fmla="*/ 1067565 h 1152301"/>
                  <a:gd name="connsiteX57" fmla="*/ 596399 w 2043312"/>
                  <a:gd name="connsiteY57" fmla="*/ 1067230 h 1152301"/>
                  <a:gd name="connsiteX58" fmla="*/ 520463 w 2043312"/>
                  <a:gd name="connsiteY58" fmla="*/ 1049006 h 1152301"/>
                  <a:gd name="connsiteX59" fmla="*/ 405264 w 2043312"/>
                  <a:gd name="connsiteY59" fmla="*/ 1037649 h 1152301"/>
                  <a:gd name="connsiteX60" fmla="*/ 293552 w 2043312"/>
                  <a:gd name="connsiteY60" fmla="*/ 994002 h 1152301"/>
                  <a:gd name="connsiteX61" fmla="*/ 171182 w 2043312"/>
                  <a:gd name="connsiteY61" fmla="*/ 925696 h 1152301"/>
                  <a:gd name="connsiteX62" fmla="*/ 89469 w 2043312"/>
                  <a:gd name="connsiteY62" fmla="*/ 764159 h 1152301"/>
                  <a:gd name="connsiteX63" fmla="*/ 28715 w 2043312"/>
                  <a:gd name="connsiteY63" fmla="*/ 598783 h 1152301"/>
                  <a:gd name="connsiteX64" fmla="*/ 139 w 2043312"/>
                  <a:gd name="connsiteY64" fmla="*/ 394811 h 1152301"/>
                  <a:gd name="connsiteX65" fmla="*/ 19078 w 2043312"/>
                  <a:gd name="connsiteY65" fmla="*/ 256779 h 1152301"/>
                  <a:gd name="connsiteX66" fmla="*/ 47326 w 2043312"/>
                  <a:gd name="connsiteY66" fmla="*/ 187626 h 1152301"/>
                  <a:gd name="connsiteX67" fmla="*/ 96223 w 2043312"/>
                  <a:gd name="connsiteY67" fmla="*/ 133015 h 1152301"/>
                  <a:gd name="connsiteX68" fmla="*/ 164399 w 2043312"/>
                  <a:gd name="connsiteY68" fmla="*/ 82281 h 1152301"/>
                  <a:gd name="connsiteX69" fmla="*/ 268688 w 2043312"/>
                  <a:gd name="connsiteY69" fmla="*/ 31770 h 1152301"/>
                  <a:gd name="connsiteX70" fmla="*/ 373422 w 2043312"/>
                  <a:gd name="connsiteY70" fmla="*/ 9723 h 1152301"/>
                  <a:gd name="connsiteX71" fmla="*/ 470399 w 2043312"/>
                  <a:gd name="connsiteY71" fmla="*/ 5788 h 1152301"/>
                  <a:gd name="connsiteX0" fmla="*/ 470399 w 2043312"/>
                  <a:gd name="connsiteY0" fmla="*/ 2699 h 1149212"/>
                  <a:gd name="connsiteX1" fmla="*/ 531782 w 2043312"/>
                  <a:gd name="connsiteY1" fmla="*/ 43725 h 1149212"/>
                  <a:gd name="connsiteX2" fmla="*/ 548265 w 2043312"/>
                  <a:gd name="connsiteY2" fmla="*/ 80200 h 1149212"/>
                  <a:gd name="connsiteX3" fmla="*/ 547699 w 2043312"/>
                  <a:gd name="connsiteY3" fmla="*/ 141400 h 1149212"/>
                  <a:gd name="connsiteX4" fmla="*/ 580099 w 2043312"/>
                  <a:gd name="connsiteY4" fmla="*/ 197483 h 1149212"/>
                  <a:gd name="connsiteX5" fmla="*/ 624906 w 2043312"/>
                  <a:gd name="connsiteY5" fmla="*/ 256691 h 1149212"/>
                  <a:gd name="connsiteX6" fmla="*/ 574799 w 2043312"/>
                  <a:gd name="connsiteY6" fmla="*/ 312299 h 1149212"/>
                  <a:gd name="connsiteX7" fmla="*/ 674832 w 2043312"/>
                  <a:gd name="connsiteY7" fmla="*/ 303016 h 1149212"/>
                  <a:gd name="connsiteX8" fmla="*/ 502799 w 2043312"/>
                  <a:gd name="connsiteY8" fmla="*/ 312299 h 1149212"/>
                  <a:gd name="connsiteX9" fmla="*/ 445199 w 2043312"/>
                  <a:gd name="connsiteY9" fmla="*/ 301499 h 1149212"/>
                  <a:gd name="connsiteX10" fmla="*/ 347999 w 2043312"/>
                  <a:gd name="connsiteY10" fmla="*/ 308699 h 1149212"/>
                  <a:gd name="connsiteX11" fmla="*/ 283199 w 2043312"/>
                  <a:gd name="connsiteY11" fmla="*/ 362699 h 1149212"/>
                  <a:gd name="connsiteX12" fmla="*/ 233357 w 2043312"/>
                  <a:gd name="connsiteY12" fmla="*/ 424122 h 1149212"/>
                  <a:gd name="connsiteX13" fmla="*/ 251245 w 2043312"/>
                  <a:gd name="connsiteY13" fmla="*/ 556653 h 1149212"/>
                  <a:gd name="connsiteX14" fmla="*/ 279934 w 2043312"/>
                  <a:gd name="connsiteY14" fmla="*/ 657118 h 1149212"/>
                  <a:gd name="connsiteX15" fmla="*/ 326510 w 2043312"/>
                  <a:gd name="connsiteY15" fmla="*/ 722365 h 1149212"/>
                  <a:gd name="connsiteX16" fmla="*/ 371299 w 2043312"/>
                  <a:gd name="connsiteY16" fmla="*/ 750224 h 1149212"/>
                  <a:gd name="connsiteX17" fmla="*/ 430799 w 2043312"/>
                  <a:gd name="connsiteY17" fmla="*/ 780299 h 1149212"/>
                  <a:gd name="connsiteX18" fmla="*/ 495599 w 2043312"/>
                  <a:gd name="connsiteY18" fmla="*/ 801899 h 1149212"/>
                  <a:gd name="connsiteX19" fmla="*/ 553199 w 2043312"/>
                  <a:gd name="connsiteY19" fmla="*/ 819899 h 1149212"/>
                  <a:gd name="connsiteX20" fmla="*/ 628799 w 2043312"/>
                  <a:gd name="connsiteY20" fmla="*/ 841499 h 1149212"/>
                  <a:gd name="connsiteX21" fmla="*/ 711599 w 2043312"/>
                  <a:gd name="connsiteY21" fmla="*/ 848699 h 1149212"/>
                  <a:gd name="connsiteX22" fmla="*/ 794399 w 2043312"/>
                  <a:gd name="connsiteY22" fmla="*/ 855899 h 1149212"/>
                  <a:gd name="connsiteX23" fmla="*/ 920399 w 2043312"/>
                  <a:gd name="connsiteY23" fmla="*/ 855899 h 1149212"/>
                  <a:gd name="connsiteX24" fmla="*/ 1075087 w 2043312"/>
                  <a:gd name="connsiteY24" fmla="*/ 812922 h 1149212"/>
                  <a:gd name="connsiteX25" fmla="*/ 1232929 w 2043312"/>
                  <a:gd name="connsiteY25" fmla="*/ 752057 h 1149212"/>
                  <a:gd name="connsiteX26" fmla="*/ 1391329 w 2043312"/>
                  <a:gd name="connsiteY26" fmla="*/ 687480 h 1149212"/>
                  <a:gd name="connsiteX27" fmla="*/ 1528464 w 2043312"/>
                  <a:gd name="connsiteY27" fmla="*/ 615368 h 1149212"/>
                  <a:gd name="connsiteX28" fmla="*/ 1629264 w 2043312"/>
                  <a:gd name="connsiteY28" fmla="*/ 575769 h 1149212"/>
                  <a:gd name="connsiteX29" fmla="*/ 1726353 w 2043312"/>
                  <a:gd name="connsiteY29" fmla="*/ 550457 h 1149212"/>
                  <a:gd name="connsiteX30" fmla="*/ 1830752 w 2043312"/>
                  <a:gd name="connsiteY30" fmla="*/ 543257 h 1149212"/>
                  <a:gd name="connsiteX31" fmla="*/ 1949552 w 2043312"/>
                  <a:gd name="connsiteY31" fmla="*/ 593099 h 1149212"/>
                  <a:gd name="connsiteX32" fmla="*/ 1993199 w 2043312"/>
                  <a:gd name="connsiteY32" fmla="*/ 657899 h 1149212"/>
                  <a:gd name="connsiteX33" fmla="*/ 2036399 w 2043312"/>
                  <a:gd name="connsiteY33" fmla="*/ 751499 h 1149212"/>
                  <a:gd name="connsiteX34" fmla="*/ 2039999 w 2043312"/>
                  <a:gd name="connsiteY34" fmla="*/ 906299 h 1149212"/>
                  <a:gd name="connsiteX35" fmla="*/ 2003999 w 2043312"/>
                  <a:gd name="connsiteY35" fmla="*/ 978299 h 1149212"/>
                  <a:gd name="connsiteX36" fmla="*/ 1978799 w 2043312"/>
                  <a:gd name="connsiteY36" fmla="*/ 1061099 h 1149212"/>
                  <a:gd name="connsiteX37" fmla="*/ 1967999 w 2043312"/>
                  <a:gd name="connsiteY37" fmla="*/ 1093499 h 1149212"/>
                  <a:gd name="connsiteX38" fmla="*/ 1888799 w 2043312"/>
                  <a:gd name="connsiteY38" fmla="*/ 1100699 h 1149212"/>
                  <a:gd name="connsiteX39" fmla="*/ 1784399 w 2043312"/>
                  <a:gd name="connsiteY39" fmla="*/ 1136699 h 1149212"/>
                  <a:gd name="connsiteX40" fmla="*/ 1751999 w 2043312"/>
                  <a:gd name="connsiteY40" fmla="*/ 1147499 h 1149212"/>
                  <a:gd name="connsiteX41" fmla="*/ 1737599 w 2043312"/>
                  <a:gd name="connsiteY41" fmla="*/ 1104299 h 1149212"/>
                  <a:gd name="connsiteX42" fmla="*/ 1777199 w 2043312"/>
                  <a:gd name="connsiteY42" fmla="*/ 1021499 h 1149212"/>
                  <a:gd name="connsiteX43" fmla="*/ 1834799 w 2043312"/>
                  <a:gd name="connsiteY43" fmla="*/ 935099 h 1149212"/>
                  <a:gd name="connsiteX44" fmla="*/ 1838399 w 2043312"/>
                  <a:gd name="connsiteY44" fmla="*/ 866699 h 1149212"/>
                  <a:gd name="connsiteX45" fmla="*/ 1795199 w 2043312"/>
                  <a:gd name="connsiteY45" fmla="*/ 801899 h 1149212"/>
                  <a:gd name="connsiteX46" fmla="*/ 1715999 w 2043312"/>
                  <a:gd name="connsiteY46" fmla="*/ 791099 h 1149212"/>
                  <a:gd name="connsiteX47" fmla="*/ 1643999 w 2043312"/>
                  <a:gd name="connsiteY47" fmla="*/ 816299 h 1149212"/>
                  <a:gd name="connsiteX48" fmla="*/ 1579199 w 2043312"/>
                  <a:gd name="connsiteY48" fmla="*/ 848699 h 1149212"/>
                  <a:gd name="connsiteX49" fmla="*/ 1528799 w 2043312"/>
                  <a:gd name="connsiteY49" fmla="*/ 870299 h 1149212"/>
                  <a:gd name="connsiteX50" fmla="*/ 1456799 w 2043312"/>
                  <a:gd name="connsiteY50" fmla="*/ 899099 h 1149212"/>
                  <a:gd name="connsiteX51" fmla="*/ 1265999 w 2043312"/>
                  <a:gd name="connsiteY51" fmla="*/ 967499 h 1149212"/>
                  <a:gd name="connsiteX52" fmla="*/ 1082399 w 2043312"/>
                  <a:gd name="connsiteY52" fmla="*/ 1032299 h 1149212"/>
                  <a:gd name="connsiteX53" fmla="*/ 967199 w 2043312"/>
                  <a:gd name="connsiteY53" fmla="*/ 1053899 h 1149212"/>
                  <a:gd name="connsiteX54" fmla="*/ 859199 w 2043312"/>
                  <a:gd name="connsiteY54" fmla="*/ 1064699 h 1149212"/>
                  <a:gd name="connsiteX55" fmla="*/ 808241 w 2043312"/>
                  <a:gd name="connsiteY55" fmla="*/ 1075276 h 1149212"/>
                  <a:gd name="connsiteX56" fmla="*/ 711264 w 2043312"/>
                  <a:gd name="connsiteY56" fmla="*/ 1064476 h 1149212"/>
                  <a:gd name="connsiteX57" fmla="*/ 596399 w 2043312"/>
                  <a:gd name="connsiteY57" fmla="*/ 1064141 h 1149212"/>
                  <a:gd name="connsiteX58" fmla="*/ 520463 w 2043312"/>
                  <a:gd name="connsiteY58" fmla="*/ 1045917 h 1149212"/>
                  <a:gd name="connsiteX59" fmla="*/ 405264 w 2043312"/>
                  <a:gd name="connsiteY59" fmla="*/ 1034560 h 1149212"/>
                  <a:gd name="connsiteX60" fmla="*/ 293552 w 2043312"/>
                  <a:gd name="connsiteY60" fmla="*/ 990913 h 1149212"/>
                  <a:gd name="connsiteX61" fmla="*/ 171182 w 2043312"/>
                  <a:gd name="connsiteY61" fmla="*/ 922607 h 1149212"/>
                  <a:gd name="connsiteX62" fmla="*/ 89469 w 2043312"/>
                  <a:gd name="connsiteY62" fmla="*/ 761070 h 1149212"/>
                  <a:gd name="connsiteX63" fmla="*/ 28715 w 2043312"/>
                  <a:gd name="connsiteY63" fmla="*/ 595694 h 1149212"/>
                  <a:gd name="connsiteX64" fmla="*/ 139 w 2043312"/>
                  <a:gd name="connsiteY64" fmla="*/ 391722 h 1149212"/>
                  <a:gd name="connsiteX65" fmla="*/ 19078 w 2043312"/>
                  <a:gd name="connsiteY65" fmla="*/ 253690 h 1149212"/>
                  <a:gd name="connsiteX66" fmla="*/ 47326 w 2043312"/>
                  <a:gd name="connsiteY66" fmla="*/ 184537 h 1149212"/>
                  <a:gd name="connsiteX67" fmla="*/ 96223 w 2043312"/>
                  <a:gd name="connsiteY67" fmla="*/ 129926 h 1149212"/>
                  <a:gd name="connsiteX68" fmla="*/ 164399 w 2043312"/>
                  <a:gd name="connsiteY68" fmla="*/ 79192 h 1149212"/>
                  <a:gd name="connsiteX69" fmla="*/ 268688 w 2043312"/>
                  <a:gd name="connsiteY69" fmla="*/ 28681 h 1149212"/>
                  <a:gd name="connsiteX70" fmla="*/ 373422 w 2043312"/>
                  <a:gd name="connsiteY70" fmla="*/ 6634 h 1149212"/>
                  <a:gd name="connsiteX71" fmla="*/ 470399 w 2043312"/>
                  <a:gd name="connsiteY71" fmla="*/ 2699 h 1149212"/>
                  <a:gd name="connsiteX0" fmla="*/ 526098 w 2043312"/>
                  <a:gd name="connsiteY0" fmla="*/ 968 h 1170689"/>
                  <a:gd name="connsiteX1" fmla="*/ 531782 w 2043312"/>
                  <a:gd name="connsiteY1" fmla="*/ 65202 h 1170689"/>
                  <a:gd name="connsiteX2" fmla="*/ 548265 w 2043312"/>
                  <a:gd name="connsiteY2" fmla="*/ 101677 h 1170689"/>
                  <a:gd name="connsiteX3" fmla="*/ 547699 w 2043312"/>
                  <a:gd name="connsiteY3" fmla="*/ 162877 h 1170689"/>
                  <a:gd name="connsiteX4" fmla="*/ 580099 w 2043312"/>
                  <a:gd name="connsiteY4" fmla="*/ 218960 h 1170689"/>
                  <a:gd name="connsiteX5" fmla="*/ 624906 w 2043312"/>
                  <a:gd name="connsiteY5" fmla="*/ 278168 h 1170689"/>
                  <a:gd name="connsiteX6" fmla="*/ 574799 w 2043312"/>
                  <a:gd name="connsiteY6" fmla="*/ 333776 h 1170689"/>
                  <a:gd name="connsiteX7" fmla="*/ 674832 w 2043312"/>
                  <a:gd name="connsiteY7" fmla="*/ 324493 h 1170689"/>
                  <a:gd name="connsiteX8" fmla="*/ 502799 w 2043312"/>
                  <a:gd name="connsiteY8" fmla="*/ 333776 h 1170689"/>
                  <a:gd name="connsiteX9" fmla="*/ 445199 w 2043312"/>
                  <a:gd name="connsiteY9" fmla="*/ 322976 h 1170689"/>
                  <a:gd name="connsiteX10" fmla="*/ 347999 w 2043312"/>
                  <a:gd name="connsiteY10" fmla="*/ 330176 h 1170689"/>
                  <a:gd name="connsiteX11" fmla="*/ 283199 w 2043312"/>
                  <a:gd name="connsiteY11" fmla="*/ 384176 h 1170689"/>
                  <a:gd name="connsiteX12" fmla="*/ 233357 w 2043312"/>
                  <a:gd name="connsiteY12" fmla="*/ 445599 h 1170689"/>
                  <a:gd name="connsiteX13" fmla="*/ 251245 w 2043312"/>
                  <a:gd name="connsiteY13" fmla="*/ 578130 h 1170689"/>
                  <a:gd name="connsiteX14" fmla="*/ 279934 w 2043312"/>
                  <a:gd name="connsiteY14" fmla="*/ 678595 h 1170689"/>
                  <a:gd name="connsiteX15" fmla="*/ 326510 w 2043312"/>
                  <a:gd name="connsiteY15" fmla="*/ 743842 h 1170689"/>
                  <a:gd name="connsiteX16" fmla="*/ 371299 w 2043312"/>
                  <a:gd name="connsiteY16" fmla="*/ 771701 h 1170689"/>
                  <a:gd name="connsiteX17" fmla="*/ 430799 w 2043312"/>
                  <a:gd name="connsiteY17" fmla="*/ 801776 h 1170689"/>
                  <a:gd name="connsiteX18" fmla="*/ 495599 w 2043312"/>
                  <a:gd name="connsiteY18" fmla="*/ 823376 h 1170689"/>
                  <a:gd name="connsiteX19" fmla="*/ 553199 w 2043312"/>
                  <a:gd name="connsiteY19" fmla="*/ 841376 h 1170689"/>
                  <a:gd name="connsiteX20" fmla="*/ 628799 w 2043312"/>
                  <a:gd name="connsiteY20" fmla="*/ 862976 h 1170689"/>
                  <a:gd name="connsiteX21" fmla="*/ 711599 w 2043312"/>
                  <a:gd name="connsiteY21" fmla="*/ 870176 h 1170689"/>
                  <a:gd name="connsiteX22" fmla="*/ 794399 w 2043312"/>
                  <a:gd name="connsiteY22" fmla="*/ 877376 h 1170689"/>
                  <a:gd name="connsiteX23" fmla="*/ 920399 w 2043312"/>
                  <a:gd name="connsiteY23" fmla="*/ 877376 h 1170689"/>
                  <a:gd name="connsiteX24" fmla="*/ 1075087 w 2043312"/>
                  <a:gd name="connsiteY24" fmla="*/ 834399 h 1170689"/>
                  <a:gd name="connsiteX25" fmla="*/ 1232929 w 2043312"/>
                  <a:gd name="connsiteY25" fmla="*/ 773534 h 1170689"/>
                  <a:gd name="connsiteX26" fmla="*/ 1391329 w 2043312"/>
                  <a:gd name="connsiteY26" fmla="*/ 708957 h 1170689"/>
                  <a:gd name="connsiteX27" fmla="*/ 1528464 w 2043312"/>
                  <a:gd name="connsiteY27" fmla="*/ 636845 h 1170689"/>
                  <a:gd name="connsiteX28" fmla="*/ 1629264 w 2043312"/>
                  <a:gd name="connsiteY28" fmla="*/ 597246 h 1170689"/>
                  <a:gd name="connsiteX29" fmla="*/ 1726353 w 2043312"/>
                  <a:gd name="connsiteY29" fmla="*/ 571934 h 1170689"/>
                  <a:gd name="connsiteX30" fmla="*/ 1830752 w 2043312"/>
                  <a:gd name="connsiteY30" fmla="*/ 564734 h 1170689"/>
                  <a:gd name="connsiteX31" fmla="*/ 1949552 w 2043312"/>
                  <a:gd name="connsiteY31" fmla="*/ 614576 h 1170689"/>
                  <a:gd name="connsiteX32" fmla="*/ 1993199 w 2043312"/>
                  <a:gd name="connsiteY32" fmla="*/ 679376 h 1170689"/>
                  <a:gd name="connsiteX33" fmla="*/ 2036399 w 2043312"/>
                  <a:gd name="connsiteY33" fmla="*/ 772976 h 1170689"/>
                  <a:gd name="connsiteX34" fmla="*/ 2039999 w 2043312"/>
                  <a:gd name="connsiteY34" fmla="*/ 927776 h 1170689"/>
                  <a:gd name="connsiteX35" fmla="*/ 2003999 w 2043312"/>
                  <a:gd name="connsiteY35" fmla="*/ 999776 h 1170689"/>
                  <a:gd name="connsiteX36" fmla="*/ 1978799 w 2043312"/>
                  <a:gd name="connsiteY36" fmla="*/ 1082576 h 1170689"/>
                  <a:gd name="connsiteX37" fmla="*/ 1967999 w 2043312"/>
                  <a:gd name="connsiteY37" fmla="*/ 1114976 h 1170689"/>
                  <a:gd name="connsiteX38" fmla="*/ 1888799 w 2043312"/>
                  <a:gd name="connsiteY38" fmla="*/ 1122176 h 1170689"/>
                  <a:gd name="connsiteX39" fmla="*/ 1784399 w 2043312"/>
                  <a:gd name="connsiteY39" fmla="*/ 1158176 h 1170689"/>
                  <a:gd name="connsiteX40" fmla="*/ 1751999 w 2043312"/>
                  <a:gd name="connsiteY40" fmla="*/ 1168976 h 1170689"/>
                  <a:gd name="connsiteX41" fmla="*/ 1737599 w 2043312"/>
                  <a:gd name="connsiteY41" fmla="*/ 1125776 h 1170689"/>
                  <a:gd name="connsiteX42" fmla="*/ 1777199 w 2043312"/>
                  <a:gd name="connsiteY42" fmla="*/ 1042976 h 1170689"/>
                  <a:gd name="connsiteX43" fmla="*/ 1834799 w 2043312"/>
                  <a:gd name="connsiteY43" fmla="*/ 956576 h 1170689"/>
                  <a:gd name="connsiteX44" fmla="*/ 1838399 w 2043312"/>
                  <a:gd name="connsiteY44" fmla="*/ 888176 h 1170689"/>
                  <a:gd name="connsiteX45" fmla="*/ 1795199 w 2043312"/>
                  <a:gd name="connsiteY45" fmla="*/ 823376 h 1170689"/>
                  <a:gd name="connsiteX46" fmla="*/ 1715999 w 2043312"/>
                  <a:gd name="connsiteY46" fmla="*/ 812576 h 1170689"/>
                  <a:gd name="connsiteX47" fmla="*/ 1643999 w 2043312"/>
                  <a:gd name="connsiteY47" fmla="*/ 837776 h 1170689"/>
                  <a:gd name="connsiteX48" fmla="*/ 1579199 w 2043312"/>
                  <a:gd name="connsiteY48" fmla="*/ 870176 h 1170689"/>
                  <a:gd name="connsiteX49" fmla="*/ 1528799 w 2043312"/>
                  <a:gd name="connsiteY49" fmla="*/ 891776 h 1170689"/>
                  <a:gd name="connsiteX50" fmla="*/ 1456799 w 2043312"/>
                  <a:gd name="connsiteY50" fmla="*/ 920576 h 1170689"/>
                  <a:gd name="connsiteX51" fmla="*/ 1265999 w 2043312"/>
                  <a:gd name="connsiteY51" fmla="*/ 988976 h 1170689"/>
                  <a:gd name="connsiteX52" fmla="*/ 1082399 w 2043312"/>
                  <a:gd name="connsiteY52" fmla="*/ 1053776 h 1170689"/>
                  <a:gd name="connsiteX53" fmla="*/ 967199 w 2043312"/>
                  <a:gd name="connsiteY53" fmla="*/ 1075376 h 1170689"/>
                  <a:gd name="connsiteX54" fmla="*/ 859199 w 2043312"/>
                  <a:gd name="connsiteY54" fmla="*/ 1086176 h 1170689"/>
                  <a:gd name="connsiteX55" fmla="*/ 808241 w 2043312"/>
                  <a:gd name="connsiteY55" fmla="*/ 1096753 h 1170689"/>
                  <a:gd name="connsiteX56" fmla="*/ 711264 w 2043312"/>
                  <a:gd name="connsiteY56" fmla="*/ 1085953 h 1170689"/>
                  <a:gd name="connsiteX57" fmla="*/ 596399 w 2043312"/>
                  <a:gd name="connsiteY57" fmla="*/ 1085618 h 1170689"/>
                  <a:gd name="connsiteX58" fmla="*/ 520463 w 2043312"/>
                  <a:gd name="connsiteY58" fmla="*/ 1067394 h 1170689"/>
                  <a:gd name="connsiteX59" fmla="*/ 405264 w 2043312"/>
                  <a:gd name="connsiteY59" fmla="*/ 1056037 h 1170689"/>
                  <a:gd name="connsiteX60" fmla="*/ 293552 w 2043312"/>
                  <a:gd name="connsiteY60" fmla="*/ 1012390 h 1170689"/>
                  <a:gd name="connsiteX61" fmla="*/ 171182 w 2043312"/>
                  <a:gd name="connsiteY61" fmla="*/ 944084 h 1170689"/>
                  <a:gd name="connsiteX62" fmla="*/ 89469 w 2043312"/>
                  <a:gd name="connsiteY62" fmla="*/ 782547 h 1170689"/>
                  <a:gd name="connsiteX63" fmla="*/ 28715 w 2043312"/>
                  <a:gd name="connsiteY63" fmla="*/ 617171 h 1170689"/>
                  <a:gd name="connsiteX64" fmla="*/ 139 w 2043312"/>
                  <a:gd name="connsiteY64" fmla="*/ 413199 h 1170689"/>
                  <a:gd name="connsiteX65" fmla="*/ 19078 w 2043312"/>
                  <a:gd name="connsiteY65" fmla="*/ 275167 h 1170689"/>
                  <a:gd name="connsiteX66" fmla="*/ 47326 w 2043312"/>
                  <a:gd name="connsiteY66" fmla="*/ 206014 h 1170689"/>
                  <a:gd name="connsiteX67" fmla="*/ 96223 w 2043312"/>
                  <a:gd name="connsiteY67" fmla="*/ 151403 h 1170689"/>
                  <a:gd name="connsiteX68" fmla="*/ 164399 w 2043312"/>
                  <a:gd name="connsiteY68" fmla="*/ 100669 h 1170689"/>
                  <a:gd name="connsiteX69" fmla="*/ 268688 w 2043312"/>
                  <a:gd name="connsiteY69" fmla="*/ 50158 h 1170689"/>
                  <a:gd name="connsiteX70" fmla="*/ 373422 w 2043312"/>
                  <a:gd name="connsiteY70" fmla="*/ 28111 h 1170689"/>
                  <a:gd name="connsiteX71" fmla="*/ 526098 w 2043312"/>
                  <a:gd name="connsiteY71" fmla="*/ 968 h 1170689"/>
                  <a:gd name="connsiteX0" fmla="*/ 526098 w 2043312"/>
                  <a:gd name="connsiteY0" fmla="*/ 968 h 1170689"/>
                  <a:gd name="connsiteX1" fmla="*/ 531782 w 2043312"/>
                  <a:gd name="connsiteY1" fmla="*/ 65202 h 1170689"/>
                  <a:gd name="connsiteX2" fmla="*/ 548265 w 2043312"/>
                  <a:gd name="connsiteY2" fmla="*/ 101677 h 1170689"/>
                  <a:gd name="connsiteX3" fmla="*/ 547699 w 2043312"/>
                  <a:gd name="connsiteY3" fmla="*/ 162877 h 1170689"/>
                  <a:gd name="connsiteX4" fmla="*/ 580099 w 2043312"/>
                  <a:gd name="connsiteY4" fmla="*/ 218960 h 1170689"/>
                  <a:gd name="connsiteX5" fmla="*/ 662039 w 2043312"/>
                  <a:gd name="connsiteY5" fmla="*/ 324585 h 1170689"/>
                  <a:gd name="connsiteX6" fmla="*/ 574799 w 2043312"/>
                  <a:gd name="connsiteY6" fmla="*/ 333776 h 1170689"/>
                  <a:gd name="connsiteX7" fmla="*/ 674832 w 2043312"/>
                  <a:gd name="connsiteY7" fmla="*/ 324493 h 1170689"/>
                  <a:gd name="connsiteX8" fmla="*/ 502799 w 2043312"/>
                  <a:gd name="connsiteY8" fmla="*/ 333776 h 1170689"/>
                  <a:gd name="connsiteX9" fmla="*/ 445199 w 2043312"/>
                  <a:gd name="connsiteY9" fmla="*/ 322976 h 1170689"/>
                  <a:gd name="connsiteX10" fmla="*/ 347999 w 2043312"/>
                  <a:gd name="connsiteY10" fmla="*/ 330176 h 1170689"/>
                  <a:gd name="connsiteX11" fmla="*/ 283199 w 2043312"/>
                  <a:gd name="connsiteY11" fmla="*/ 384176 h 1170689"/>
                  <a:gd name="connsiteX12" fmla="*/ 233357 w 2043312"/>
                  <a:gd name="connsiteY12" fmla="*/ 445599 h 1170689"/>
                  <a:gd name="connsiteX13" fmla="*/ 251245 w 2043312"/>
                  <a:gd name="connsiteY13" fmla="*/ 578130 h 1170689"/>
                  <a:gd name="connsiteX14" fmla="*/ 279934 w 2043312"/>
                  <a:gd name="connsiteY14" fmla="*/ 678595 h 1170689"/>
                  <a:gd name="connsiteX15" fmla="*/ 326510 w 2043312"/>
                  <a:gd name="connsiteY15" fmla="*/ 743842 h 1170689"/>
                  <a:gd name="connsiteX16" fmla="*/ 371299 w 2043312"/>
                  <a:gd name="connsiteY16" fmla="*/ 771701 h 1170689"/>
                  <a:gd name="connsiteX17" fmla="*/ 430799 w 2043312"/>
                  <a:gd name="connsiteY17" fmla="*/ 801776 h 1170689"/>
                  <a:gd name="connsiteX18" fmla="*/ 495599 w 2043312"/>
                  <a:gd name="connsiteY18" fmla="*/ 823376 h 1170689"/>
                  <a:gd name="connsiteX19" fmla="*/ 553199 w 2043312"/>
                  <a:gd name="connsiteY19" fmla="*/ 841376 h 1170689"/>
                  <a:gd name="connsiteX20" fmla="*/ 628799 w 2043312"/>
                  <a:gd name="connsiteY20" fmla="*/ 862976 h 1170689"/>
                  <a:gd name="connsiteX21" fmla="*/ 711599 w 2043312"/>
                  <a:gd name="connsiteY21" fmla="*/ 870176 h 1170689"/>
                  <a:gd name="connsiteX22" fmla="*/ 794399 w 2043312"/>
                  <a:gd name="connsiteY22" fmla="*/ 877376 h 1170689"/>
                  <a:gd name="connsiteX23" fmla="*/ 920399 w 2043312"/>
                  <a:gd name="connsiteY23" fmla="*/ 877376 h 1170689"/>
                  <a:gd name="connsiteX24" fmla="*/ 1075087 w 2043312"/>
                  <a:gd name="connsiteY24" fmla="*/ 834399 h 1170689"/>
                  <a:gd name="connsiteX25" fmla="*/ 1232929 w 2043312"/>
                  <a:gd name="connsiteY25" fmla="*/ 773534 h 1170689"/>
                  <a:gd name="connsiteX26" fmla="*/ 1391329 w 2043312"/>
                  <a:gd name="connsiteY26" fmla="*/ 708957 h 1170689"/>
                  <a:gd name="connsiteX27" fmla="*/ 1528464 w 2043312"/>
                  <a:gd name="connsiteY27" fmla="*/ 636845 h 1170689"/>
                  <a:gd name="connsiteX28" fmla="*/ 1629264 w 2043312"/>
                  <a:gd name="connsiteY28" fmla="*/ 597246 h 1170689"/>
                  <a:gd name="connsiteX29" fmla="*/ 1726353 w 2043312"/>
                  <a:gd name="connsiteY29" fmla="*/ 571934 h 1170689"/>
                  <a:gd name="connsiteX30" fmla="*/ 1830752 w 2043312"/>
                  <a:gd name="connsiteY30" fmla="*/ 564734 h 1170689"/>
                  <a:gd name="connsiteX31" fmla="*/ 1949552 w 2043312"/>
                  <a:gd name="connsiteY31" fmla="*/ 614576 h 1170689"/>
                  <a:gd name="connsiteX32" fmla="*/ 1993199 w 2043312"/>
                  <a:gd name="connsiteY32" fmla="*/ 679376 h 1170689"/>
                  <a:gd name="connsiteX33" fmla="*/ 2036399 w 2043312"/>
                  <a:gd name="connsiteY33" fmla="*/ 772976 h 1170689"/>
                  <a:gd name="connsiteX34" fmla="*/ 2039999 w 2043312"/>
                  <a:gd name="connsiteY34" fmla="*/ 927776 h 1170689"/>
                  <a:gd name="connsiteX35" fmla="*/ 2003999 w 2043312"/>
                  <a:gd name="connsiteY35" fmla="*/ 999776 h 1170689"/>
                  <a:gd name="connsiteX36" fmla="*/ 1978799 w 2043312"/>
                  <a:gd name="connsiteY36" fmla="*/ 1082576 h 1170689"/>
                  <a:gd name="connsiteX37" fmla="*/ 1967999 w 2043312"/>
                  <a:gd name="connsiteY37" fmla="*/ 1114976 h 1170689"/>
                  <a:gd name="connsiteX38" fmla="*/ 1888799 w 2043312"/>
                  <a:gd name="connsiteY38" fmla="*/ 1122176 h 1170689"/>
                  <a:gd name="connsiteX39" fmla="*/ 1784399 w 2043312"/>
                  <a:gd name="connsiteY39" fmla="*/ 1158176 h 1170689"/>
                  <a:gd name="connsiteX40" fmla="*/ 1751999 w 2043312"/>
                  <a:gd name="connsiteY40" fmla="*/ 1168976 h 1170689"/>
                  <a:gd name="connsiteX41" fmla="*/ 1737599 w 2043312"/>
                  <a:gd name="connsiteY41" fmla="*/ 1125776 h 1170689"/>
                  <a:gd name="connsiteX42" fmla="*/ 1777199 w 2043312"/>
                  <a:gd name="connsiteY42" fmla="*/ 1042976 h 1170689"/>
                  <a:gd name="connsiteX43" fmla="*/ 1834799 w 2043312"/>
                  <a:gd name="connsiteY43" fmla="*/ 956576 h 1170689"/>
                  <a:gd name="connsiteX44" fmla="*/ 1838399 w 2043312"/>
                  <a:gd name="connsiteY44" fmla="*/ 888176 h 1170689"/>
                  <a:gd name="connsiteX45" fmla="*/ 1795199 w 2043312"/>
                  <a:gd name="connsiteY45" fmla="*/ 823376 h 1170689"/>
                  <a:gd name="connsiteX46" fmla="*/ 1715999 w 2043312"/>
                  <a:gd name="connsiteY46" fmla="*/ 812576 h 1170689"/>
                  <a:gd name="connsiteX47" fmla="*/ 1643999 w 2043312"/>
                  <a:gd name="connsiteY47" fmla="*/ 837776 h 1170689"/>
                  <a:gd name="connsiteX48" fmla="*/ 1579199 w 2043312"/>
                  <a:gd name="connsiteY48" fmla="*/ 870176 h 1170689"/>
                  <a:gd name="connsiteX49" fmla="*/ 1528799 w 2043312"/>
                  <a:gd name="connsiteY49" fmla="*/ 891776 h 1170689"/>
                  <a:gd name="connsiteX50" fmla="*/ 1456799 w 2043312"/>
                  <a:gd name="connsiteY50" fmla="*/ 920576 h 1170689"/>
                  <a:gd name="connsiteX51" fmla="*/ 1265999 w 2043312"/>
                  <a:gd name="connsiteY51" fmla="*/ 988976 h 1170689"/>
                  <a:gd name="connsiteX52" fmla="*/ 1082399 w 2043312"/>
                  <a:gd name="connsiteY52" fmla="*/ 1053776 h 1170689"/>
                  <a:gd name="connsiteX53" fmla="*/ 967199 w 2043312"/>
                  <a:gd name="connsiteY53" fmla="*/ 1075376 h 1170689"/>
                  <a:gd name="connsiteX54" fmla="*/ 859199 w 2043312"/>
                  <a:gd name="connsiteY54" fmla="*/ 1086176 h 1170689"/>
                  <a:gd name="connsiteX55" fmla="*/ 808241 w 2043312"/>
                  <a:gd name="connsiteY55" fmla="*/ 1096753 h 1170689"/>
                  <a:gd name="connsiteX56" fmla="*/ 711264 w 2043312"/>
                  <a:gd name="connsiteY56" fmla="*/ 1085953 h 1170689"/>
                  <a:gd name="connsiteX57" fmla="*/ 596399 w 2043312"/>
                  <a:gd name="connsiteY57" fmla="*/ 1085618 h 1170689"/>
                  <a:gd name="connsiteX58" fmla="*/ 520463 w 2043312"/>
                  <a:gd name="connsiteY58" fmla="*/ 1067394 h 1170689"/>
                  <a:gd name="connsiteX59" fmla="*/ 405264 w 2043312"/>
                  <a:gd name="connsiteY59" fmla="*/ 1056037 h 1170689"/>
                  <a:gd name="connsiteX60" fmla="*/ 293552 w 2043312"/>
                  <a:gd name="connsiteY60" fmla="*/ 1012390 h 1170689"/>
                  <a:gd name="connsiteX61" fmla="*/ 171182 w 2043312"/>
                  <a:gd name="connsiteY61" fmla="*/ 944084 h 1170689"/>
                  <a:gd name="connsiteX62" fmla="*/ 89469 w 2043312"/>
                  <a:gd name="connsiteY62" fmla="*/ 782547 h 1170689"/>
                  <a:gd name="connsiteX63" fmla="*/ 28715 w 2043312"/>
                  <a:gd name="connsiteY63" fmla="*/ 617171 h 1170689"/>
                  <a:gd name="connsiteX64" fmla="*/ 139 w 2043312"/>
                  <a:gd name="connsiteY64" fmla="*/ 413199 h 1170689"/>
                  <a:gd name="connsiteX65" fmla="*/ 19078 w 2043312"/>
                  <a:gd name="connsiteY65" fmla="*/ 275167 h 1170689"/>
                  <a:gd name="connsiteX66" fmla="*/ 47326 w 2043312"/>
                  <a:gd name="connsiteY66" fmla="*/ 206014 h 1170689"/>
                  <a:gd name="connsiteX67" fmla="*/ 96223 w 2043312"/>
                  <a:gd name="connsiteY67" fmla="*/ 151403 h 1170689"/>
                  <a:gd name="connsiteX68" fmla="*/ 164399 w 2043312"/>
                  <a:gd name="connsiteY68" fmla="*/ 100669 h 1170689"/>
                  <a:gd name="connsiteX69" fmla="*/ 268688 w 2043312"/>
                  <a:gd name="connsiteY69" fmla="*/ 50158 h 1170689"/>
                  <a:gd name="connsiteX70" fmla="*/ 373422 w 2043312"/>
                  <a:gd name="connsiteY70" fmla="*/ 28111 h 1170689"/>
                  <a:gd name="connsiteX71" fmla="*/ 526098 w 2043312"/>
                  <a:gd name="connsiteY71" fmla="*/ 968 h 1170689"/>
                  <a:gd name="connsiteX0" fmla="*/ 526098 w 2043312"/>
                  <a:gd name="connsiteY0" fmla="*/ 968 h 1170689"/>
                  <a:gd name="connsiteX1" fmla="*/ 531782 w 2043312"/>
                  <a:gd name="connsiteY1" fmla="*/ 65202 h 1170689"/>
                  <a:gd name="connsiteX2" fmla="*/ 548265 w 2043312"/>
                  <a:gd name="connsiteY2" fmla="*/ 101677 h 1170689"/>
                  <a:gd name="connsiteX3" fmla="*/ 561624 w 2043312"/>
                  <a:gd name="connsiteY3" fmla="*/ 176802 h 1170689"/>
                  <a:gd name="connsiteX4" fmla="*/ 580099 w 2043312"/>
                  <a:gd name="connsiteY4" fmla="*/ 218960 h 1170689"/>
                  <a:gd name="connsiteX5" fmla="*/ 662039 w 2043312"/>
                  <a:gd name="connsiteY5" fmla="*/ 324585 h 1170689"/>
                  <a:gd name="connsiteX6" fmla="*/ 574799 w 2043312"/>
                  <a:gd name="connsiteY6" fmla="*/ 333776 h 1170689"/>
                  <a:gd name="connsiteX7" fmla="*/ 674832 w 2043312"/>
                  <a:gd name="connsiteY7" fmla="*/ 324493 h 1170689"/>
                  <a:gd name="connsiteX8" fmla="*/ 502799 w 2043312"/>
                  <a:gd name="connsiteY8" fmla="*/ 333776 h 1170689"/>
                  <a:gd name="connsiteX9" fmla="*/ 445199 w 2043312"/>
                  <a:gd name="connsiteY9" fmla="*/ 322976 h 1170689"/>
                  <a:gd name="connsiteX10" fmla="*/ 347999 w 2043312"/>
                  <a:gd name="connsiteY10" fmla="*/ 330176 h 1170689"/>
                  <a:gd name="connsiteX11" fmla="*/ 283199 w 2043312"/>
                  <a:gd name="connsiteY11" fmla="*/ 384176 h 1170689"/>
                  <a:gd name="connsiteX12" fmla="*/ 233357 w 2043312"/>
                  <a:gd name="connsiteY12" fmla="*/ 445599 h 1170689"/>
                  <a:gd name="connsiteX13" fmla="*/ 251245 w 2043312"/>
                  <a:gd name="connsiteY13" fmla="*/ 578130 h 1170689"/>
                  <a:gd name="connsiteX14" fmla="*/ 279934 w 2043312"/>
                  <a:gd name="connsiteY14" fmla="*/ 678595 h 1170689"/>
                  <a:gd name="connsiteX15" fmla="*/ 326510 w 2043312"/>
                  <a:gd name="connsiteY15" fmla="*/ 743842 h 1170689"/>
                  <a:gd name="connsiteX16" fmla="*/ 371299 w 2043312"/>
                  <a:gd name="connsiteY16" fmla="*/ 771701 h 1170689"/>
                  <a:gd name="connsiteX17" fmla="*/ 430799 w 2043312"/>
                  <a:gd name="connsiteY17" fmla="*/ 801776 h 1170689"/>
                  <a:gd name="connsiteX18" fmla="*/ 495599 w 2043312"/>
                  <a:gd name="connsiteY18" fmla="*/ 823376 h 1170689"/>
                  <a:gd name="connsiteX19" fmla="*/ 553199 w 2043312"/>
                  <a:gd name="connsiteY19" fmla="*/ 841376 h 1170689"/>
                  <a:gd name="connsiteX20" fmla="*/ 628799 w 2043312"/>
                  <a:gd name="connsiteY20" fmla="*/ 862976 h 1170689"/>
                  <a:gd name="connsiteX21" fmla="*/ 711599 w 2043312"/>
                  <a:gd name="connsiteY21" fmla="*/ 870176 h 1170689"/>
                  <a:gd name="connsiteX22" fmla="*/ 794399 w 2043312"/>
                  <a:gd name="connsiteY22" fmla="*/ 877376 h 1170689"/>
                  <a:gd name="connsiteX23" fmla="*/ 920399 w 2043312"/>
                  <a:gd name="connsiteY23" fmla="*/ 877376 h 1170689"/>
                  <a:gd name="connsiteX24" fmla="*/ 1075087 w 2043312"/>
                  <a:gd name="connsiteY24" fmla="*/ 834399 h 1170689"/>
                  <a:gd name="connsiteX25" fmla="*/ 1232929 w 2043312"/>
                  <a:gd name="connsiteY25" fmla="*/ 773534 h 1170689"/>
                  <a:gd name="connsiteX26" fmla="*/ 1391329 w 2043312"/>
                  <a:gd name="connsiteY26" fmla="*/ 708957 h 1170689"/>
                  <a:gd name="connsiteX27" fmla="*/ 1528464 w 2043312"/>
                  <a:gd name="connsiteY27" fmla="*/ 636845 h 1170689"/>
                  <a:gd name="connsiteX28" fmla="*/ 1629264 w 2043312"/>
                  <a:gd name="connsiteY28" fmla="*/ 597246 h 1170689"/>
                  <a:gd name="connsiteX29" fmla="*/ 1726353 w 2043312"/>
                  <a:gd name="connsiteY29" fmla="*/ 571934 h 1170689"/>
                  <a:gd name="connsiteX30" fmla="*/ 1830752 w 2043312"/>
                  <a:gd name="connsiteY30" fmla="*/ 564734 h 1170689"/>
                  <a:gd name="connsiteX31" fmla="*/ 1949552 w 2043312"/>
                  <a:gd name="connsiteY31" fmla="*/ 614576 h 1170689"/>
                  <a:gd name="connsiteX32" fmla="*/ 1993199 w 2043312"/>
                  <a:gd name="connsiteY32" fmla="*/ 679376 h 1170689"/>
                  <a:gd name="connsiteX33" fmla="*/ 2036399 w 2043312"/>
                  <a:gd name="connsiteY33" fmla="*/ 772976 h 1170689"/>
                  <a:gd name="connsiteX34" fmla="*/ 2039999 w 2043312"/>
                  <a:gd name="connsiteY34" fmla="*/ 927776 h 1170689"/>
                  <a:gd name="connsiteX35" fmla="*/ 2003999 w 2043312"/>
                  <a:gd name="connsiteY35" fmla="*/ 999776 h 1170689"/>
                  <a:gd name="connsiteX36" fmla="*/ 1978799 w 2043312"/>
                  <a:gd name="connsiteY36" fmla="*/ 1082576 h 1170689"/>
                  <a:gd name="connsiteX37" fmla="*/ 1967999 w 2043312"/>
                  <a:gd name="connsiteY37" fmla="*/ 1114976 h 1170689"/>
                  <a:gd name="connsiteX38" fmla="*/ 1888799 w 2043312"/>
                  <a:gd name="connsiteY38" fmla="*/ 1122176 h 1170689"/>
                  <a:gd name="connsiteX39" fmla="*/ 1784399 w 2043312"/>
                  <a:gd name="connsiteY39" fmla="*/ 1158176 h 1170689"/>
                  <a:gd name="connsiteX40" fmla="*/ 1751999 w 2043312"/>
                  <a:gd name="connsiteY40" fmla="*/ 1168976 h 1170689"/>
                  <a:gd name="connsiteX41" fmla="*/ 1737599 w 2043312"/>
                  <a:gd name="connsiteY41" fmla="*/ 1125776 h 1170689"/>
                  <a:gd name="connsiteX42" fmla="*/ 1777199 w 2043312"/>
                  <a:gd name="connsiteY42" fmla="*/ 1042976 h 1170689"/>
                  <a:gd name="connsiteX43" fmla="*/ 1834799 w 2043312"/>
                  <a:gd name="connsiteY43" fmla="*/ 956576 h 1170689"/>
                  <a:gd name="connsiteX44" fmla="*/ 1838399 w 2043312"/>
                  <a:gd name="connsiteY44" fmla="*/ 888176 h 1170689"/>
                  <a:gd name="connsiteX45" fmla="*/ 1795199 w 2043312"/>
                  <a:gd name="connsiteY45" fmla="*/ 823376 h 1170689"/>
                  <a:gd name="connsiteX46" fmla="*/ 1715999 w 2043312"/>
                  <a:gd name="connsiteY46" fmla="*/ 812576 h 1170689"/>
                  <a:gd name="connsiteX47" fmla="*/ 1643999 w 2043312"/>
                  <a:gd name="connsiteY47" fmla="*/ 837776 h 1170689"/>
                  <a:gd name="connsiteX48" fmla="*/ 1579199 w 2043312"/>
                  <a:gd name="connsiteY48" fmla="*/ 870176 h 1170689"/>
                  <a:gd name="connsiteX49" fmla="*/ 1528799 w 2043312"/>
                  <a:gd name="connsiteY49" fmla="*/ 891776 h 1170689"/>
                  <a:gd name="connsiteX50" fmla="*/ 1456799 w 2043312"/>
                  <a:gd name="connsiteY50" fmla="*/ 920576 h 1170689"/>
                  <a:gd name="connsiteX51" fmla="*/ 1265999 w 2043312"/>
                  <a:gd name="connsiteY51" fmla="*/ 988976 h 1170689"/>
                  <a:gd name="connsiteX52" fmla="*/ 1082399 w 2043312"/>
                  <a:gd name="connsiteY52" fmla="*/ 1053776 h 1170689"/>
                  <a:gd name="connsiteX53" fmla="*/ 967199 w 2043312"/>
                  <a:gd name="connsiteY53" fmla="*/ 1075376 h 1170689"/>
                  <a:gd name="connsiteX54" fmla="*/ 859199 w 2043312"/>
                  <a:gd name="connsiteY54" fmla="*/ 1086176 h 1170689"/>
                  <a:gd name="connsiteX55" fmla="*/ 808241 w 2043312"/>
                  <a:gd name="connsiteY55" fmla="*/ 1096753 h 1170689"/>
                  <a:gd name="connsiteX56" fmla="*/ 711264 w 2043312"/>
                  <a:gd name="connsiteY56" fmla="*/ 1085953 h 1170689"/>
                  <a:gd name="connsiteX57" fmla="*/ 596399 w 2043312"/>
                  <a:gd name="connsiteY57" fmla="*/ 1085618 h 1170689"/>
                  <a:gd name="connsiteX58" fmla="*/ 520463 w 2043312"/>
                  <a:gd name="connsiteY58" fmla="*/ 1067394 h 1170689"/>
                  <a:gd name="connsiteX59" fmla="*/ 405264 w 2043312"/>
                  <a:gd name="connsiteY59" fmla="*/ 1056037 h 1170689"/>
                  <a:gd name="connsiteX60" fmla="*/ 293552 w 2043312"/>
                  <a:gd name="connsiteY60" fmla="*/ 1012390 h 1170689"/>
                  <a:gd name="connsiteX61" fmla="*/ 171182 w 2043312"/>
                  <a:gd name="connsiteY61" fmla="*/ 944084 h 1170689"/>
                  <a:gd name="connsiteX62" fmla="*/ 89469 w 2043312"/>
                  <a:gd name="connsiteY62" fmla="*/ 782547 h 1170689"/>
                  <a:gd name="connsiteX63" fmla="*/ 28715 w 2043312"/>
                  <a:gd name="connsiteY63" fmla="*/ 617171 h 1170689"/>
                  <a:gd name="connsiteX64" fmla="*/ 139 w 2043312"/>
                  <a:gd name="connsiteY64" fmla="*/ 413199 h 1170689"/>
                  <a:gd name="connsiteX65" fmla="*/ 19078 w 2043312"/>
                  <a:gd name="connsiteY65" fmla="*/ 275167 h 1170689"/>
                  <a:gd name="connsiteX66" fmla="*/ 47326 w 2043312"/>
                  <a:gd name="connsiteY66" fmla="*/ 206014 h 1170689"/>
                  <a:gd name="connsiteX67" fmla="*/ 96223 w 2043312"/>
                  <a:gd name="connsiteY67" fmla="*/ 151403 h 1170689"/>
                  <a:gd name="connsiteX68" fmla="*/ 164399 w 2043312"/>
                  <a:gd name="connsiteY68" fmla="*/ 100669 h 1170689"/>
                  <a:gd name="connsiteX69" fmla="*/ 268688 w 2043312"/>
                  <a:gd name="connsiteY69" fmla="*/ 50158 h 1170689"/>
                  <a:gd name="connsiteX70" fmla="*/ 373422 w 2043312"/>
                  <a:gd name="connsiteY70" fmla="*/ 28111 h 1170689"/>
                  <a:gd name="connsiteX71" fmla="*/ 526098 w 2043312"/>
                  <a:gd name="connsiteY71" fmla="*/ 968 h 1170689"/>
                  <a:gd name="connsiteX0" fmla="*/ 526098 w 2043312"/>
                  <a:gd name="connsiteY0" fmla="*/ 295 h 1170016"/>
                  <a:gd name="connsiteX1" fmla="*/ 531782 w 2043312"/>
                  <a:gd name="connsiteY1" fmla="*/ 45962 h 1170016"/>
                  <a:gd name="connsiteX2" fmla="*/ 548265 w 2043312"/>
                  <a:gd name="connsiteY2" fmla="*/ 101004 h 1170016"/>
                  <a:gd name="connsiteX3" fmla="*/ 561624 w 2043312"/>
                  <a:gd name="connsiteY3" fmla="*/ 176129 h 1170016"/>
                  <a:gd name="connsiteX4" fmla="*/ 580099 w 2043312"/>
                  <a:gd name="connsiteY4" fmla="*/ 218287 h 1170016"/>
                  <a:gd name="connsiteX5" fmla="*/ 662039 w 2043312"/>
                  <a:gd name="connsiteY5" fmla="*/ 323912 h 1170016"/>
                  <a:gd name="connsiteX6" fmla="*/ 574799 w 2043312"/>
                  <a:gd name="connsiteY6" fmla="*/ 333103 h 1170016"/>
                  <a:gd name="connsiteX7" fmla="*/ 674832 w 2043312"/>
                  <a:gd name="connsiteY7" fmla="*/ 323820 h 1170016"/>
                  <a:gd name="connsiteX8" fmla="*/ 502799 w 2043312"/>
                  <a:gd name="connsiteY8" fmla="*/ 333103 h 1170016"/>
                  <a:gd name="connsiteX9" fmla="*/ 445199 w 2043312"/>
                  <a:gd name="connsiteY9" fmla="*/ 322303 h 1170016"/>
                  <a:gd name="connsiteX10" fmla="*/ 347999 w 2043312"/>
                  <a:gd name="connsiteY10" fmla="*/ 329503 h 1170016"/>
                  <a:gd name="connsiteX11" fmla="*/ 283199 w 2043312"/>
                  <a:gd name="connsiteY11" fmla="*/ 383503 h 1170016"/>
                  <a:gd name="connsiteX12" fmla="*/ 233357 w 2043312"/>
                  <a:gd name="connsiteY12" fmla="*/ 444926 h 1170016"/>
                  <a:gd name="connsiteX13" fmla="*/ 251245 w 2043312"/>
                  <a:gd name="connsiteY13" fmla="*/ 577457 h 1170016"/>
                  <a:gd name="connsiteX14" fmla="*/ 279934 w 2043312"/>
                  <a:gd name="connsiteY14" fmla="*/ 677922 h 1170016"/>
                  <a:gd name="connsiteX15" fmla="*/ 326510 w 2043312"/>
                  <a:gd name="connsiteY15" fmla="*/ 743169 h 1170016"/>
                  <a:gd name="connsiteX16" fmla="*/ 371299 w 2043312"/>
                  <a:gd name="connsiteY16" fmla="*/ 771028 h 1170016"/>
                  <a:gd name="connsiteX17" fmla="*/ 430799 w 2043312"/>
                  <a:gd name="connsiteY17" fmla="*/ 801103 h 1170016"/>
                  <a:gd name="connsiteX18" fmla="*/ 495599 w 2043312"/>
                  <a:gd name="connsiteY18" fmla="*/ 822703 h 1170016"/>
                  <a:gd name="connsiteX19" fmla="*/ 553199 w 2043312"/>
                  <a:gd name="connsiteY19" fmla="*/ 840703 h 1170016"/>
                  <a:gd name="connsiteX20" fmla="*/ 628799 w 2043312"/>
                  <a:gd name="connsiteY20" fmla="*/ 862303 h 1170016"/>
                  <a:gd name="connsiteX21" fmla="*/ 711599 w 2043312"/>
                  <a:gd name="connsiteY21" fmla="*/ 869503 h 1170016"/>
                  <a:gd name="connsiteX22" fmla="*/ 794399 w 2043312"/>
                  <a:gd name="connsiteY22" fmla="*/ 876703 h 1170016"/>
                  <a:gd name="connsiteX23" fmla="*/ 920399 w 2043312"/>
                  <a:gd name="connsiteY23" fmla="*/ 876703 h 1170016"/>
                  <a:gd name="connsiteX24" fmla="*/ 1075087 w 2043312"/>
                  <a:gd name="connsiteY24" fmla="*/ 833726 h 1170016"/>
                  <a:gd name="connsiteX25" fmla="*/ 1232929 w 2043312"/>
                  <a:gd name="connsiteY25" fmla="*/ 772861 h 1170016"/>
                  <a:gd name="connsiteX26" fmla="*/ 1391329 w 2043312"/>
                  <a:gd name="connsiteY26" fmla="*/ 708284 h 1170016"/>
                  <a:gd name="connsiteX27" fmla="*/ 1528464 w 2043312"/>
                  <a:gd name="connsiteY27" fmla="*/ 636172 h 1170016"/>
                  <a:gd name="connsiteX28" fmla="*/ 1629264 w 2043312"/>
                  <a:gd name="connsiteY28" fmla="*/ 596573 h 1170016"/>
                  <a:gd name="connsiteX29" fmla="*/ 1726353 w 2043312"/>
                  <a:gd name="connsiteY29" fmla="*/ 571261 h 1170016"/>
                  <a:gd name="connsiteX30" fmla="*/ 1830752 w 2043312"/>
                  <a:gd name="connsiteY30" fmla="*/ 564061 h 1170016"/>
                  <a:gd name="connsiteX31" fmla="*/ 1949552 w 2043312"/>
                  <a:gd name="connsiteY31" fmla="*/ 613903 h 1170016"/>
                  <a:gd name="connsiteX32" fmla="*/ 1993199 w 2043312"/>
                  <a:gd name="connsiteY32" fmla="*/ 678703 h 1170016"/>
                  <a:gd name="connsiteX33" fmla="*/ 2036399 w 2043312"/>
                  <a:gd name="connsiteY33" fmla="*/ 772303 h 1170016"/>
                  <a:gd name="connsiteX34" fmla="*/ 2039999 w 2043312"/>
                  <a:gd name="connsiteY34" fmla="*/ 927103 h 1170016"/>
                  <a:gd name="connsiteX35" fmla="*/ 2003999 w 2043312"/>
                  <a:gd name="connsiteY35" fmla="*/ 999103 h 1170016"/>
                  <a:gd name="connsiteX36" fmla="*/ 1978799 w 2043312"/>
                  <a:gd name="connsiteY36" fmla="*/ 1081903 h 1170016"/>
                  <a:gd name="connsiteX37" fmla="*/ 1967999 w 2043312"/>
                  <a:gd name="connsiteY37" fmla="*/ 1114303 h 1170016"/>
                  <a:gd name="connsiteX38" fmla="*/ 1888799 w 2043312"/>
                  <a:gd name="connsiteY38" fmla="*/ 1121503 h 1170016"/>
                  <a:gd name="connsiteX39" fmla="*/ 1784399 w 2043312"/>
                  <a:gd name="connsiteY39" fmla="*/ 1157503 h 1170016"/>
                  <a:gd name="connsiteX40" fmla="*/ 1751999 w 2043312"/>
                  <a:gd name="connsiteY40" fmla="*/ 1168303 h 1170016"/>
                  <a:gd name="connsiteX41" fmla="*/ 1737599 w 2043312"/>
                  <a:gd name="connsiteY41" fmla="*/ 1125103 h 1170016"/>
                  <a:gd name="connsiteX42" fmla="*/ 1777199 w 2043312"/>
                  <a:gd name="connsiteY42" fmla="*/ 1042303 h 1170016"/>
                  <a:gd name="connsiteX43" fmla="*/ 1834799 w 2043312"/>
                  <a:gd name="connsiteY43" fmla="*/ 955903 h 1170016"/>
                  <a:gd name="connsiteX44" fmla="*/ 1838399 w 2043312"/>
                  <a:gd name="connsiteY44" fmla="*/ 887503 h 1170016"/>
                  <a:gd name="connsiteX45" fmla="*/ 1795199 w 2043312"/>
                  <a:gd name="connsiteY45" fmla="*/ 822703 h 1170016"/>
                  <a:gd name="connsiteX46" fmla="*/ 1715999 w 2043312"/>
                  <a:gd name="connsiteY46" fmla="*/ 811903 h 1170016"/>
                  <a:gd name="connsiteX47" fmla="*/ 1643999 w 2043312"/>
                  <a:gd name="connsiteY47" fmla="*/ 837103 h 1170016"/>
                  <a:gd name="connsiteX48" fmla="*/ 1579199 w 2043312"/>
                  <a:gd name="connsiteY48" fmla="*/ 869503 h 1170016"/>
                  <a:gd name="connsiteX49" fmla="*/ 1528799 w 2043312"/>
                  <a:gd name="connsiteY49" fmla="*/ 891103 h 1170016"/>
                  <a:gd name="connsiteX50" fmla="*/ 1456799 w 2043312"/>
                  <a:gd name="connsiteY50" fmla="*/ 919903 h 1170016"/>
                  <a:gd name="connsiteX51" fmla="*/ 1265999 w 2043312"/>
                  <a:gd name="connsiteY51" fmla="*/ 988303 h 1170016"/>
                  <a:gd name="connsiteX52" fmla="*/ 1082399 w 2043312"/>
                  <a:gd name="connsiteY52" fmla="*/ 1053103 h 1170016"/>
                  <a:gd name="connsiteX53" fmla="*/ 967199 w 2043312"/>
                  <a:gd name="connsiteY53" fmla="*/ 1074703 h 1170016"/>
                  <a:gd name="connsiteX54" fmla="*/ 859199 w 2043312"/>
                  <a:gd name="connsiteY54" fmla="*/ 1085503 h 1170016"/>
                  <a:gd name="connsiteX55" fmla="*/ 808241 w 2043312"/>
                  <a:gd name="connsiteY55" fmla="*/ 1096080 h 1170016"/>
                  <a:gd name="connsiteX56" fmla="*/ 711264 w 2043312"/>
                  <a:gd name="connsiteY56" fmla="*/ 1085280 h 1170016"/>
                  <a:gd name="connsiteX57" fmla="*/ 596399 w 2043312"/>
                  <a:gd name="connsiteY57" fmla="*/ 1084945 h 1170016"/>
                  <a:gd name="connsiteX58" fmla="*/ 520463 w 2043312"/>
                  <a:gd name="connsiteY58" fmla="*/ 1066721 h 1170016"/>
                  <a:gd name="connsiteX59" fmla="*/ 405264 w 2043312"/>
                  <a:gd name="connsiteY59" fmla="*/ 1055364 h 1170016"/>
                  <a:gd name="connsiteX60" fmla="*/ 293552 w 2043312"/>
                  <a:gd name="connsiteY60" fmla="*/ 1011717 h 1170016"/>
                  <a:gd name="connsiteX61" fmla="*/ 171182 w 2043312"/>
                  <a:gd name="connsiteY61" fmla="*/ 943411 h 1170016"/>
                  <a:gd name="connsiteX62" fmla="*/ 89469 w 2043312"/>
                  <a:gd name="connsiteY62" fmla="*/ 781874 h 1170016"/>
                  <a:gd name="connsiteX63" fmla="*/ 28715 w 2043312"/>
                  <a:gd name="connsiteY63" fmla="*/ 616498 h 1170016"/>
                  <a:gd name="connsiteX64" fmla="*/ 139 w 2043312"/>
                  <a:gd name="connsiteY64" fmla="*/ 412526 h 1170016"/>
                  <a:gd name="connsiteX65" fmla="*/ 19078 w 2043312"/>
                  <a:gd name="connsiteY65" fmla="*/ 274494 h 1170016"/>
                  <a:gd name="connsiteX66" fmla="*/ 47326 w 2043312"/>
                  <a:gd name="connsiteY66" fmla="*/ 205341 h 1170016"/>
                  <a:gd name="connsiteX67" fmla="*/ 96223 w 2043312"/>
                  <a:gd name="connsiteY67" fmla="*/ 150730 h 1170016"/>
                  <a:gd name="connsiteX68" fmla="*/ 164399 w 2043312"/>
                  <a:gd name="connsiteY68" fmla="*/ 99996 h 1170016"/>
                  <a:gd name="connsiteX69" fmla="*/ 268688 w 2043312"/>
                  <a:gd name="connsiteY69" fmla="*/ 49485 h 1170016"/>
                  <a:gd name="connsiteX70" fmla="*/ 373422 w 2043312"/>
                  <a:gd name="connsiteY70" fmla="*/ 27438 h 1170016"/>
                  <a:gd name="connsiteX71" fmla="*/ 526098 w 2043312"/>
                  <a:gd name="connsiteY71" fmla="*/ 295 h 1170016"/>
                  <a:gd name="connsiteX0" fmla="*/ 526098 w 2043312"/>
                  <a:gd name="connsiteY0" fmla="*/ 295 h 1170016"/>
                  <a:gd name="connsiteX1" fmla="*/ 531782 w 2043312"/>
                  <a:gd name="connsiteY1" fmla="*/ 45962 h 1170016"/>
                  <a:gd name="connsiteX2" fmla="*/ 548265 w 2043312"/>
                  <a:gd name="connsiteY2" fmla="*/ 101004 h 1170016"/>
                  <a:gd name="connsiteX3" fmla="*/ 561624 w 2043312"/>
                  <a:gd name="connsiteY3" fmla="*/ 176129 h 1170016"/>
                  <a:gd name="connsiteX4" fmla="*/ 580099 w 2043312"/>
                  <a:gd name="connsiteY4" fmla="*/ 218287 h 1170016"/>
                  <a:gd name="connsiteX5" fmla="*/ 662039 w 2043312"/>
                  <a:gd name="connsiteY5" fmla="*/ 323912 h 1170016"/>
                  <a:gd name="connsiteX6" fmla="*/ 574799 w 2043312"/>
                  <a:gd name="connsiteY6" fmla="*/ 333103 h 1170016"/>
                  <a:gd name="connsiteX7" fmla="*/ 674832 w 2043312"/>
                  <a:gd name="connsiteY7" fmla="*/ 323820 h 1170016"/>
                  <a:gd name="connsiteX8" fmla="*/ 502799 w 2043312"/>
                  <a:gd name="connsiteY8" fmla="*/ 333103 h 1170016"/>
                  <a:gd name="connsiteX9" fmla="*/ 445199 w 2043312"/>
                  <a:gd name="connsiteY9" fmla="*/ 322303 h 1170016"/>
                  <a:gd name="connsiteX10" fmla="*/ 347999 w 2043312"/>
                  <a:gd name="connsiteY10" fmla="*/ 329503 h 1170016"/>
                  <a:gd name="connsiteX11" fmla="*/ 283199 w 2043312"/>
                  <a:gd name="connsiteY11" fmla="*/ 383503 h 1170016"/>
                  <a:gd name="connsiteX12" fmla="*/ 242640 w 2043312"/>
                  <a:gd name="connsiteY12" fmla="*/ 486701 h 1170016"/>
                  <a:gd name="connsiteX13" fmla="*/ 251245 w 2043312"/>
                  <a:gd name="connsiteY13" fmla="*/ 577457 h 1170016"/>
                  <a:gd name="connsiteX14" fmla="*/ 279934 w 2043312"/>
                  <a:gd name="connsiteY14" fmla="*/ 677922 h 1170016"/>
                  <a:gd name="connsiteX15" fmla="*/ 326510 w 2043312"/>
                  <a:gd name="connsiteY15" fmla="*/ 743169 h 1170016"/>
                  <a:gd name="connsiteX16" fmla="*/ 371299 w 2043312"/>
                  <a:gd name="connsiteY16" fmla="*/ 771028 h 1170016"/>
                  <a:gd name="connsiteX17" fmla="*/ 430799 w 2043312"/>
                  <a:gd name="connsiteY17" fmla="*/ 801103 h 1170016"/>
                  <a:gd name="connsiteX18" fmla="*/ 495599 w 2043312"/>
                  <a:gd name="connsiteY18" fmla="*/ 822703 h 1170016"/>
                  <a:gd name="connsiteX19" fmla="*/ 553199 w 2043312"/>
                  <a:gd name="connsiteY19" fmla="*/ 840703 h 1170016"/>
                  <a:gd name="connsiteX20" fmla="*/ 628799 w 2043312"/>
                  <a:gd name="connsiteY20" fmla="*/ 862303 h 1170016"/>
                  <a:gd name="connsiteX21" fmla="*/ 711599 w 2043312"/>
                  <a:gd name="connsiteY21" fmla="*/ 869503 h 1170016"/>
                  <a:gd name="connsiteX22" fmla="*/ 794399 w 2043312"/>
                  <a:gd name="connsiteY22" fmla="*/ 876703 h 1170016"/>
                  <a:gd name="connsiteX23" fmla="*/ 920399 w 2043312"/>
                  <a:gd name="connsiteY23" fmla="*/ 876703 h 1170016"/>
                  <a:gd name="connsiteX24" fmla="*/ 1075087 w 2043312"/>
                  <a:gd name="connsiteY24" fmla="*/ 833726 h 1170016"/>
                  <a:gd name="connsiteX25" fmla="*/ 1232929 w 2043312"/>
                  <a:gd name="connsiteY25" fmla="*/ 772861 h 1170016"/>
                  <a:gd name="connsiteX26" fmla="*/ 1391329 w 2043312"/>
                  <a:gd name="connsiteY26" fmla="*/ 708284 h 1170016"/>
                  <a:gd name="connsiteX27" fmla="*/ 1528464 w 2043312"/>
                  <a:gd name="connsiteY27" fmla="*/ 636172 h 1170016"/>
                  <a:gd name="connsiteX28" fmla="*/ 1629264 w 2043312"/>
                  <a:gd name="connsiteY28" fmla="*/ 596573 h 1170016"/>
                  <a:gd name="connsiteX29" fmla="*/ 1726353 w 2043312"/>
                  <a:gd name="connsiteY29" fmla="*/ 571261 h 1170016"/>
                  <a:gd name="connsiteX30" fmla="*/ 1830752 w 2043312"/>
                  <a:gd name="connsiteY30" fmla="*/ 564061 h 1170016"/>
                  <a:gd name="connsiteX31" fmla="*/ 1949552 w 2043312"/>
                  <a:gd name="connsiteY31" fmla="*/ 613903 h 1170016"/>
                  <a:gd name="connsiteX32" fmla="*/ 1993199 w 2043312"/>
                  <a:gd name="connsiteY32" fmla="*/ 678703 h 1170016"/>
                  <a:gd name="connsiteX33" fmla="*/ 2036399 w 2043312"/>
                  <a:gd name="connsiteY33" fmla="*/ 772303 h 1170016"/>
                  <a:gd name="connsiteX34" fmla="*/ 2039999 w 2043312"/>
                  <a:gd name="connsiteY34" fmla="*/ 927103 h 1170016"/>
                  <a:gd name="connsiteX35" fmla="*/ 2003999 w 2043312"/>
                  <a:gd name="connsiteY35" fmla="*/ 999103 h 1170016"/>
                  <a:gd name="connsiteX36" fmla="*/ 1978799 w 2043312"/>
                  <a:gd name="connsiteY36" fmla="*/ 1081903 h 1170016"/>
                  <a:gd name="connsiteX37" fmla="*/ 1967999 w 2043312"/>
                  <a:gd name="connsiteY37" fmla="*/ 1114303 h 1170016"/>
                  <a:gd name="connsiteX38" fmla="*/ 1888799 w 2043312"/>
                  <a:gd name="connsiteY38" fmla="*/ 1121503 h 1170016"/>
                  <a:gd name="connsiteX39" fmla="*/ 1784399 w 2043312"/>
                  <a:gd name="connsiteY39" fmla="*/ 1157503 h 1170016"/>
                  <a:gd name="connsiteX40" fmla="*/ 1751999 w 2043312"/>
                  <a:gd name="connsiteY40" fmla="*/ 1168303 h 1170016"/>
                  <a:gd name="connsiteX41" fmla="*/ 1737599 w 2043312"/>
                  <a:gd name="connsiteY41" fmla="*/ 1125103 h 1170016"/>
                  <a:gd name="connsiteX42" fmla="*/ 1777199 w 2043312"/>
                  <a:gd name="connsiteY42" fmla="*/ 1042303 h 1170016"/>
                  <a:gd name="connsiteX43" fmla="*/ 1834799 w 2043312"/>
                  <a:gd name="connsiteY43" fmla="*/ 955903 h 1170016"/>
                  <a:gd name="connsiteX44" fmla="*/ 1838399 w 2043312"/>
                  <a:gd name="connsiteY44" fmla="*/ 887503 h 1170016"/>
                  <a:gd name="connsiteX45" fmla="*/ 1795199 w 2043312"/>
                  <a:gd name="connsiteY45" fmla="*/ 822703 h 1170016"/>
                  <a:gd name="connsiteX46" fmla="*/ 1715999 w 2043312"/>
                  <a:gd name="connsiteY46" fmla="*/ 811903 h 1170016"/>
                  <a:gd name="connsiteX47" fmla="*/ 1643999 w 2043312"/>
                  <a:gd name="connsiteY47" fmla="*/ 837103 h 1170016"/>
                  <a:gd name="connsiteX48" fmla="*/ 1579199 w 2043312"/>
                  <a:gd name="connsiteY48" fmla="*/ 869503 h 1170016"/>
                  <a:gd name="connsiteX49" fmla="*/ 1528799 w 2043312"/>
                  <a:gd name="connsiteY49" fmla="*/ 891103 h 1170016"/>
                  <a:gd name="connsiteX50" fmla="*/ 1456799 w 2043312"/>
                  <a:gd name="connsiteY50" fmla="*/ 919903 h 1170016"/>
                  <a:gd name="connsiteX51" fmla="*/ 1265999 w 2043312"/>
                  <a:gd name="connsiteY51" fmla="*/ 988303 h 1170016"/>
                  <a:gd name="connsiteX52" fmla="*/ 1082399 w 2043312"/>
                  <a:gd name="connsiteY52" fmla="*/ 1053103 h 1170016"/>
                  <a:gd name="connsiteX53" fmla="*/ 967199 w 2043312"/>
                  <a:gd name="connsiteY53" fmla="*/ 1074703 h 1170016"/>
                  <a:gd name="connsiteX54" fmla="*/ 859199 w 2043312"/>
                  <a:gd name="connsiteY54" fmla="*/ 1085503 h 1170016"/>
                  <a:gd name="connsiteX55" fmla="*/ 808241 w 2043312"/>
                  <a:gd name="connsiteY55" fmla="*/ 1096080 h 1170016"/>
                  <a:gd name="connsiteX56" fmla="*/ 711264 w 2043312"/>
                  <a:gd name="connsiteY56" fmla="*/ 1085280 h 1170016"/>
                  <a:gd name="connsiteX57" fmla="*/ 596399 w 2043312"/>
                  <a:gd name="connsiteY57" fmla="*/ 1084945 h 1170016"/>
                  <a:gd name="connsiteX58" fmla="*/ 520463 w 2043312"/>
                  <a:gd name="connsiteY58" fmla="*/ 1066721 h 1170016"/>
                  <a:gd name="connsiteX59" fmla="*/ 405264 w 2043312"/>
                  <a:gd name="connsiteY59" fmla="*/ 1055364 h 1170016"/>
                  <a:gd name="connsiteX60" fmla="*/ 293552 w 2043312"/>
                  <a:gd name="connsiteY60" fmla="*/ 1011717 h 1170016"/>
                  <a:gd name="connsiteX61" fmla="*/ 171182 w 2043312"/>
                  <a:gd name="connsiteY61" fmla="*/ 943411 h 1170016"/>
                  <a:gd name="connsiteX62" fmla="*/ 89469 w 2043312"/>
                  <a:gd name="connsiteY62" fmla="*/ 781874 h 1170016"/>
                  <a:gd name="connsiteX63" fmla="*/ 28715 w 2043312"/>
                  <a:gd name="connsiteY63" fmla="*/ 616498 h 1170016"/>
                  <a:gd name="connsiteX64" fmla="*/ 139 w 2043312"/>
                  <a:gd name="connsiteY64" fmla="*/ 412526 h 1170016"/>
                  <a:gd name="connsiteX65" fmla="*/ 19078 w 2043312"/>
                  <a:gd name="connsiteY65" fmla="*/ 274494 h 1170016"/>
                  <a:gd name="connsiteX66" fmla="*/ 47326 w 2043312"/>
                  <a:gd name="connsiteY66" fmla="*/ 205341 h 1170016"/>
                  <a:gd name="connsiteX67" fmla="*/ 96223 w 2043312"/>
                  <a:gd name="connsiteY67" fmla="*/ 150730 h 1170016"/>
                  <a:gd name="connsiteX68" fmla="*/ 164399 w 2043312"/>
                  <a:gd name="connsiteY68" fmla="*/ 99996 h 1170016"/>
                  <a:gd name="connsiteX69" fmla="*/ 268688 w 2043312"/>
                  <a:gd name="connsiteY69" fmla="*/ 49485 h 1170016"/>
                  <a:gd name="connsiteX70" fmla="*/ 373422 w 2043312"/>
                  <a:gd name="connsiteY70" fmla="*/ 27438 h 1170016"/>
                  <a:gd name="connsiteX71" fmla="*/ 526098 w 2043312"/>
                  <a:gd name="connsiteY71" fmla="*/ 295 h 1170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2043312" h="1170016">
                    <a:moveTo>
                      <a:pt x="526098" y="295"/>
                    </a:moveTo>
                    <a:cubicBezTo>
                      <a:pt x="552491" y="3382"/>
                      <a:pt x="528088" y="29177"/>
                      <a:pt x="531782" y="45962"/>
                    </a:cubicBezTo>
                    <a:cubicBezTo>
                      <a:pt x="535476" y="62747"/>
                      <a:pt x="543291" y="79310"/>
                      <a:pt x="548265" y="101004"/>
                    </a:cubicBezTo>
                    <a:cubicBezTo>
                      <a:pt x="553239" y="122698"/>
                      <a:pt x="556318" y="156582"/>
                      <a:pt x="561624" y="176129"/>
                    </a:cubicBezTo>
                    <a:cubicBezTo>
                      <a:pt x="566930" y="195676"/>
                      <a:pt x="563363" y="193657"/>
                      <a:pt x="580099" y="218287"/>
                    </a:cubicBezTo>
                    <a:cubicBezTo>
                      <a:pt x="596835" y="242917"/>
                      <a:pt x="662922" y="304776"/>
                      <a:pt x="662039" y="323912"/>
                    </a:cubicBezTo>
                    <a:cubicBezTo>
                      <a:pt x="661156" y="343048"/>
                      <a:pt x="572667" y="333118"/>
                      <a:pt x="574799" y="333103"/>
                    </a:cubicBezTo>
                    <a:cubicBezTo>
                      <a:pt x="576931" y="333088"/>
                      <a:pt x="674832" y="323820"/>
                      <a:pt x="674832" y="323820"/>
                    </a:cubicBezTo>
                    <a:cubicBezTo>
                      <a:pt x="662832" y="323820"/>
                      <a:pt x="541071" y="333356"/>
                      <a:pt x="502799" y="333103"/>
                    </a:cubicBezTo>
                    <a:cubicBezTo>
                      <a:pt x="464527" y="332850"/>
                      <a:pt x="470999" y="322903"/>
                      <a:pt x="445199" y="322303"/>
                    </a:cubicBezTo>
                    <a:cubicBezTo>
                      <a:pt x="419399" y="321703"/>
                      <a:pt x="374999" y="319303"/>
                      <a:pt x="347999" y="329503"/>
                    </a:cubicBezTo>
                    <a:cubicBezTo>
                      <a:pt x="320999" y="339703"/>
                      <a:pt x="300759" y="357303"/>
                      <a:pt x="283199" y="383503"/>
                    </a:cubicBezTo>
                    <a:cubicBezTo>
                      <a:pt x="265639" y="409703"/>
                      <a:pt x="247966" y="454375"/>
                      <a:pt x="242640" y="486701"/>
                    </a:cubicBezTo>
                    <a:cubicBezTo>
                      <a:pt x="237314" y="519027"/>
                      <a:pt x="245029" y="545587"/>
                      <a:pt x="251245" y="577457"/>
                    </a:cubicBezTo>
                    <a:cubicBezTo>
                      <a:pt x="257461" y="609327"/>
                      <a:pt x="267390" y="650303"/>
                      <a:pt x="279934" y="677922"/>
                    </a:cubicBezTo>
                    <a:cubicBezTo>
                      <a:pt x="292478" y="705541"/>
                      <a:pt x="311283" y="727651"/>
                      <a:pt x="326510" y="743169"/>
                    </a:cubicBezTo>
                    <a:cubicBezTo>
                      <a:pt x="341737" y="758687"/>
                      <a:pt x="353917" y="761372"/>
                      <a:pt x="371299" y="771028"/>
                    </a:cubicBezTo>
                    <a:cubicBezTo>
                      <a:pt x="388681" y="780684"/>
                      <a:pt x="410082" y="792491"/>
                      <a:pt x="430799" y="801103"/>
                    </a:cubicBezTo>
                    <a:cubicBezTo>
                      <a:pt x="451516" y="809715"/>
                      <a:pt x="475199" y="816103"/>
                      <a:pt x="495599" y="822703"/>
                    </a:cubicBezTo>
                    <a:cubicBezTo>
                      <a:pt x="515999" y="829303"/>
                      <a:pt x="530999" y="834103"/>
                      <a:pt x="553199" y="840703"/>
                    </a:cubicBezTo>
                    <a:cubicBezTo>
                      <a:pt x="575399" y="847303"/>
                      <a:pt x="602399" y="857503"/>
                      <a:pt x="628799" y="862303"/>
                    </a:cubicBezTo>
                    <a:cubicBezTo>
                      <a:pt x="655199" y="867103"/>
                      <a:pt x="711599" y="869503"/>
                      <a:pt x="711599" y="869503"/>
                    </a:cubicBezTo>
                    <a:cubicBezTo>
                      <a:pt x="739199" y="871903"/>
                      <a:pt x="759599" y="875503"/>
                      <a:pt x="794399" y="876703"/>
                    </a:cubicBezTo>
                    <a:cubicBezTo>
                      <a:pt x="829199" y="877903"/>
                      <a:pt x="873618" y="883866"/>
                      <a:pt x="920399" y="876703"/>
                    </a:cubicBezTo>
                    <a:cubicBezTo>
                      <a:pt x="967180" y="869540"/>
                      <a:pt x="1022999" y="851033"/>
                      <a:pt x="1075087" y="833726"/>
                    </a:cubicBezTo>
                    <a:cubicBezTo>
                      <a:pt x="1127175" y="816419"/>
                      <a:pt x="1180222" y="793768"/>
                      <a:pt x="1232929" y="772861"/>
                    </a:cubicBezTo>
                    <a:cubicBezTo>
                      <a:pt x="1285636" y="751954"/>
                      <a:pt x="1342073" y="731066"/>
                      <a:pt x="1391329" y="708284"/>
                    </a:cubicBezTo>
                    <a:cubicBezTo>
                      <a:pt x="1440585" y="685503"/>
                      <a:pt x="1488808" y="654790"/>
                      <a:pt x="1528464" y="636172"/>
                    </a:cubicBezTo>
                    <a:cubicBezTo>
                      <a:pt x="1568120" y="617554"/>
                      <a:pt x="1596283" y="607391"/>
                      <a:pt x="1629264" y="596573"/>
                    </a:cubicBezTo>
                    <a:cubicBezTo>
                      <a:pt x="1662245" y="585755"/>
                      <a:pt x="1692772" y="576680"/>
                      <a:pt x="1726353" y="571261"/>
                    </a:cubicBezTo>
                    <a:cubicBezTo>
                      <a:pt x="1759934" y="565842"/>
                      <a:pt x="1793552" y="556954"/>
                      <a:pt x="1830752" y="564061"/>
                    </a:cubicBezTo>
                    <a:cubicBezTo>
                      <a:pt x="1867952" y="571168"/>
                      <a:pt x="1922478" y="594796"/>
                      <a:pt x="1949552" y="613903"/>
                    </a:cubicBezTo>
                    <a:cubicBezTo>
                      <a:pt x="1976626" y="633010"/>
                      <a:pt x="1978725" y="652303"/>
                      <a:pt x="1993199" y="678703"/>
                    </a:cubicBezTo>
                    <a:cubicBezTo>
                      <a:pt x="2007673" y="705103"/>
                      <a:pt x="2028599" y="730903"/>
                      <a:pt x="2036399" y="772303"/>
                    </a:cubicBezTo>
                    <a:cubicBezTo>
                      <a:pt x="2044199" y="813703"/>
                      <a:pt x="2045399" y="889303"/>
                      <a:pt x="2039999" y="927103"/>
                    </a:cubicBezTo>
                    <a:cubicBezTo>
                      <a:pt x="2034599" y="964903"/>
                      <a:pt x="2014199" y="973303"/>
                      <a:pt x="2003999" y="999103"/>
                    </a:cubicBezTo>
                    <a:cubicBezTo>
                      <a:pt x="1993799" y="1024903"/>
                      <a:pt x="1984799" y="1062703"/>
                      <a:pt x="1978799" y="1081903"/>
                    </a:cubicBezTo>
                    <a:cubicBezTo>
                      <a:pt x="1972799" y="1101103"/>
                      <a:pt x="1982999" y="1107703"/>
                      <a:pt x="1967999" y="1114303"/>
                    </a:cubicBezTo>
                    <a:cubicBezTo>
                      <a:pt x="1952999" y="1120903"/>
                      <a:pt x="1919399" y="1114303"/>
                      <a:pt x="1888799" y="1121503"/>
                    </a:cubicBezTo>
                    <a:cubicBezTo>
                      <a:pt x="1858199" y="1128703"/>
                      <a:pt x="1784399" y="1157503"/>
                      <a:pt x="1784399" y="1157503"/>
                    </a:cubicBezTo>
                    <a:cubicBezTo>
                      <a:pt x="1761599" y="1165303"/>
                      <a:pt x="1759799" y="1173703"/>
                      <a:pt x="1751999" y="1168303"/>
                    </a:cubicBezTo>
                    <a:cubicBezTo>
                      <a:pt x="1744199" y="1162903"/>
                      <a:pt x="1733399" y="1146103"/>
                      <a:pt x="1737599" y="1125103"/>
                    </a:cubicBezTo>
                    <a:cubicBezTo>
                      <a:pt x="1741799" y="1104103"/>
                      <a:pt x="1760999" y="1070503"/>
                      <a:pt x="1777199" y="1042303"/>
                    </a:cubicBezTo>
                    <a:cubicBezTo>
                      <a:pt x="1793399" y="1014103"/>
                      <a:pt x="1824599" y="981703"/>
                      <a:pt x="1834799" y="955903"/>
                    </a:cubicBezTo>
                    <a:cubicBezTo>
                      <a:pt x="1844999" y="930103"/>
                      <a:pt x="1844999" y="909703"/>
                      <a:pt x="1838399" y="887503"/>
                    </a:cubicBezTo>
                    <a:cubicBezTo>
                      <a:pt x="1831799" y="865303"/>
                      <a:pt x="1815599" y="835303"/>
                      <a:pt x="1795199" y="822703"/>
                    </a:cubicBezTo>
                    <a:cubicBezTo>
                      <a:pt x="1774799" y="810103"/>
                      <a:pt x="1741199" y="809503"/>
                      <a:pt x="1715999" y="811903"/>
                    </a:cubicBezTo>
                    <a:cubicBezTo>
                      <a:pt x="1690799" y="814303"/>
                      <a:pt x="1666799" y="827503"/>
                      <a:pt x="1643999" y="837103"/>
                    </a:cubicBezTo>
                    <a:cubicBezTo>
                      <a:pt x="1621199" y="846703"/>
                      <a:pt x="1598399" y="860503"/>
                      <a:pt x="1579199" y="869503"/>
                    </a:cubicBezTo>
                    <a:cubicBezTo>
                      <a:pt x="1559999" y="878503"/>
                      <a:pt x="1549199" y="882703"/>
                      <a:pt x="1528799" y="891103"/>
                    </a:cubicBezTo>
                    <a:cubicBezTo>
                      <a:pt x="1508399" y="899503"/>
                      <a:pt x="1500599" y="903703"/>
                      <a:pt x="1456799" y="919903"/>
                    </a:cubicBezTo>
                    <a:cubicBezTo>
                      <a:pt x="1412999" y="936103"/>
                      <a:pt x="1265999" y="988303"/>
                      <a:pt x="1265999" y="988303"/>
                    </a:cubicBezTo>
                    <a:cubicBezTo>
                      <a:pt x="1203599" y="1010503"/>
                      <a:pt x="1132199" y="1038703"/>
                      <a:pt x="1082399" y="1053103"/>
                    </a:cubicBezTo>
                    <a:cubicBezTo>
                      <a:pt x="1032599" y="1067503"/>
                      <a:pt x="1004399" y="1069303"/>
                      <a:pt x="967199" y="1074703"/>
                    </a:cubicBezTo>
                    <a:cubicBezTo>
                      <a:pt x="929999" y="1080103"/>
                      <a:pt x="885692" y="1081940"/>
                      <a:pt x="859199" y="1085503"/>
                    </a:cubicBezTo>
                    <a:cubicBezTo>
                      <a:pt x="832706" y="1089066"/>
                      <a:pt x="832897" y="1096117"/>
                      <a:pt x="808241" y="1096080"/>
                    </a:cubicBezTo>
                    <a:cubicBezTo>
                      <a:pt x="783585" y="1096043"/>
                      <a:pt x="746571" y="1087136"/>
                      <a:pt x="711264" y="1085280"/>
                    </a:cubicBezTo>
                    <a:cubicBezTo>
                      <a:pt x="675957" y="1083424"/>
                      <a:pt x="628199" y="1088038"/>
                      <a:pt x="596399" y="1084945"/>
                    </a:cubicBezTo>
                    <a:cubicBezTo>
                      <a:pt x="564599" y="1081852"/>
                      <a:pt x="552319" y="1071651"/>
                      <a:pt x="520463" y="1066721"/>
                    </a:cubicBezTo>
                    <a:cubicBezTo>
                      <a:pt x="488607" y="1061791"/>
                      <a:pt x="443664" y="1059150"/>
                      <a:pt x="405264" y="1055364"/>
                    </a:cubicBezTo>
                    <a:cubicBezTo>
                      <a:pt x="367446" y="1046197"/>
                      <a:pt x="332566" y="1030376"/>
                      <a:pt x="293552" y="1011717"/>
                    </a:cubicBezTo>
                    <a:cubicBezTo>
                      <a:pt x="254538" y="993058"/>
                      <a:pt x="205196" y="981718"/>
                      <a:pt x="171182" y="943411"/>
                    </a:cubicBezTo>
                    <a:cubicBezTo>
                      <a:pt x="137168" y="905104"/>
                      <a:pt x="113213" y="836359"/>
                      <a:pt x="89469" y="781874"/>
                    </a:cubicBezTo>
                    <a:cubicBezTo>
                      <a:pt x="65725" y="727389"/>
                      <a:pt x="43603" y="678056"/>
                      <a:pt x="28715" y="616498"/>
                    </a:cubicBezTo>
                    <a:cubicBezTo>
                      <a:pt x="13827" y="554940"/>
                      <a:pt x="1745" y="469527"/>
                      <a:pt x="139" y="412526"/>
                    </a:cubicBezTo>
                    <a:cubicBezTo>
                      <a:pt x="-1467" y="355525"/>
                      <a:pt x="11214" y="309025"/>
                      <a:pt x="19078" y="274494"/>
                    </a:cubicBezTo>
                    <a:cubicBezTo>
                      <a:pt x="26942" y="239963"/>
                      <a:pt x="34469" y="225968"/>
                      <a:pt x="47326" y="205341"/>
                    </a:cubicBezTo>
                    <a:cubicBezTo>
                      <a:pt x="60183" y="184714"/>
                      <a:pt x="76711" y="168288"/>
                      <a:pt x="96223" y="150730"/>
                    </a:cubicBezTo>
                    <a:cubicBezTo>
                      <a:pt x="115735" y="133172"/>
                      <a:pt x="135655" y="116870"/>
                      <a:pt x="164399" y="99996"/>
                    </a:cubicBezTo>
                    <a:cubicBezTo>
                      <a:pt x="193143" y="83122"/>
                      <a:pt x="235688" y="71085"/>
                      <a:pt x="268688" y="49485"/>
                    </a:cubicBezTo>
                    <a:cubicBezTo>
                      <a:pt x="308888" y="35085"/>
                      <a:pt x="330520" y="35636"/>
                      <a:pt x="373422" y="27438"/>
                    </a:cubicBezTo>
                    <a:cubicBezTo>
                      <a:pt x="416324" y="19240"/>
                      <a:pt x="499705" y="-2792"/>
                      <a:pt x="526098" y="29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/>
              <a:effectLst>
                <a:outerShdw blurRad="50800" dist="38100" dir="2700000" algn="tl" rotWithShape="0">
                  <a:prstClr val="black">
                    <a:alpha val="23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5" name="Forme libre 24">
                <a:extLst>
                  <a:ext uri="{FF2B5EF4-FFF2-40B4-BE49-F238E27FC236}">
                    <a16:creationId xmlns:a16="http://schemas.microsoft.com/office/drawing/2014/main" id="{C2A9AF5C-6B9D-CEA6-8609-E23DD0EEBB39}"/>
                  </a:ext>
                </a:extLst>
              </p:cNvPr>
              <p:cNvSpPr/>
              <p:nvPr/>
            </p:nvSpPr>
            <p:spPr>
              <a:xfrm>
                <a:off x="6394611" y="3598330"/>
                <a:ext cx="1659042" cy="2182623"/>
              </a:xfrm>
              <a:custGeom>
                <a:avLst/>
                <a:gdLst>
                  <a:gd name="connsiteX0" fmla="*/ 2922 w 1885516"/>
                  <a:gd name="connsiteY0" fmla="*/ 69066 h 2167502"/>
                  <a:gd name="connsiteX1" fmla="*/ 58439 w 1885516"/>
                  <a:gd name="connsiteY1" fmla="*/ 42940 h 2167502"/>
                  <a:gd name="connsiteX2" fmla="*/ 136817 w 1885516"/>
                  <a:gd name="connsiteY2" fmla="*/ 16815 h 2167502"/>
                  <a:gd name="connsiteX3" fmla="*/ 182537 w 1885516"/>
                  <a:gd name="connsiteY3" fmla="*/ 7018 h 2167502"/>
                  <a:gd name="connsiteX4" fmla="*/ 221725 w 1885516"/>
                  <a:gd name="connsiteY4" fmla="*/ 3752 h 2167502"/>
                  <a:gd name="connsiteX5" fmla="*/ 234788 w 1885516"/>
                  <a:gd name="connsiteY5" fmla="*/ 3752 h 2167502"/>
                  <a:gd name="connsiteX6" fmla="*/ 218459 w 1885516"/>
                  <a:gd name="connsiteY6" fmla="*/ 52738 h 2167502"/>
                  <a:gd name="connsiteX7" fmla="*/ 218459 w 1885516"/>
                  <a:gd name="connsiteY7" fmla="*/ 78863 h 2167502"/>
                  <a:gd name="connsiteX8" fmla="*/ 247851 w 1885516"/>
                  <a:gd name="connsiteY8" fmla="*/ 98458 h 2167502"/>
                  <a:gd name="connsiteX9" fmla="*/ 283774 w 1885516"/>
                  <a:gd name="connsiteY9" fmla="*/ 104989 h 2167502"/>
                  <a:gd name="connsiteX10" fmla="*/ 371948 w 1885516"/>
                  <a:gd name="connsiteY10" fmla="*/ 85395 h 2167502"/>
                  <a:gd name="connsiteX11" fmla="*/ 466654 w 1885516"/>
                  <a:gd name="connsiteY11" fmla="*/ 62535 h 2167502"/>
                  <a:gd name="connsiteX12" fmla="*/ 587485 w 1885516"/>
                  <a:gd name="connsiteY12" fmla="*/ 56003 h 2167502"/>
                  <a:gd name="connsiteX13" fmla="*/ 669128 w 1885516"/>
                  <a:gd name="connsiteY13" fmla="*/ 42940 h 2167502"/>
                  <a:gd name="connsiteX14" fmla="*/ 793225 w 1885516"/>
                  <a:gd name="connsiteY14" fmla="*/ 39675 h 2167502"/>
                  <a:gd name="connsiteX15" fmla="*/ 858539 w 1885516"/>
                  <a:gd name="connsiteY15" fmla="*/ 62535 h 2167502"/>
                  <a:gd name="connsiteX16" fmla="*/ 927119 w 1885516"/>
                  <a:gd name="connsiteY16" fmla="*/ 98458 h 2167502"/>
                  <a:gd name="connsiteX17" fmla="*/ 963042 w 1885516"/>
                  <a:gd name="connsiteY17" fmla="*/ 173569 h 2167502"/>
                  <a:gd name="connsiteX18" fmla="*/ 985902 w 1885516"/>
                  <a:gd name="connsiteY18" fmla="*/ 278072 h 2167502"/>
                  <a:gd name="connsiteX19" fmla="*/ 953245 w 1885516"/>
                  <a:gd name="connsiteY19" fmla="*/ 398903 h 2167502"/>
                  <a:gd name="connsiteX20" fmla="*/ 900994 w 1885516"/>
                  <a:gd name="connsiteY20" fmla="*/ 474015 h 2167502"/>
                  <a:gd name="connsiteX21" fmla="*/ 845477 w 1885516"/>
                  <a:gd name="connsiteY21" fmla="*/ 503406 h 2167502"/>
                  <a:gd name="connsiteX22" fmla="*/ 737708 w 1885516"/>
                  <a:gd name="connsiteY22" fmla="*/ 526266 h 2167502"/>
                  <a:gd name="connsiteX23" fmla="*/ 603814 w 1885516"/>
                  <a:gd name="connsiteY23" fmla="*/ 513203 h 2167502"/>
                  <a:gd name="connsiteX24" fmla="*/ 509108 w 1885516"/>
                  <a:gd name="connsiteY24" fmla="*/ 500140 h 2167502"/>
                  <a:gd name="connsiteX25" fmla="*/ 447059 w 1885516"/>
                  <a:gd name="connsiteY25" fmla="*/ 483812 h 2167502"/>
                  <a:gd name="connsiteX26" fmla="*/ 371948 w 1885516"/>
                  <a:gd name="connsiteY26" fmla="*/ 480546 h 2167502"/>
                  <a:gd name="connsiteX27" fmla="*/ 339291 w 1885516"/>
                  <a:gd name="connsiteY27" fmla="*/ 487078 h 2167502"/>
                  <a:gd name="connsiteX28" fmla="*/ 300102 w 1885516"/>
                  <a:gd name="connsiteY28" fmla="*/ 503406 h 2167502"/>
                  <a:gd name="connsiteX29" fmla="*/ 290305 w 1885516"/>
                  <a:gd name="connsiteY29" fmla="*/ 529532 h 2167502"/>
                  <a:gd name="connsiteX30" fmla="*/ 349088 w 1885516"/>
                  <a:gd name="connsiteY30" fmla="*/ 519735 h 2167502"/>
                  <a:gd name="connsiteX31" fmla="*/ 420934 w 1885516"/>
                  <a:gd name="connsiteY31" fmla="*/ 493609 h 2167502"/>
                  <a:gd name="connsiteX32" fmla="*/ 453591 w 1885516"/>
                  <a:gd name="connsiteY32" fmla="*/ 487078 h 2167502"/>
                  <a:gd name="connsiteX33" fmla="*/ 492779 w 1885516"/>
                  <a:gd name="connsiteY33" fmla="*/ 493609 h 2167502"/>
                  <a:gd name="connsiteX34" fmla="*/ 551562 w 1885516"/>
                  <a:gd name="connsiteY34" fmla="*/ 503406 h 2167502"/>
                  <a:gd name="connsiteX35" fmla="*/ 649534 w 1885516"/>
                  <a:gd name="connsiteY35" fmla="*/ 519735 h 2167502"/>
                  <a:gd name="connsiteX36" fmla="*/ 734442 w 1885516"/>
                  <a:gd name="connsiteY36" fmla="*/ 523000 h 2167502"/>
                  <a:gd name="connsiteX37" fmla="*/ 816085 w 1885516"/>
                  <a:gd name="connsiteY37" fmla="*/ 519735 h 2167502"/>
                  <a:gd name="connsiteX38" fmla="*/ 881399 w 1885516"/>
                  <a:gd name="connsiteY38" fmla="*/ 480546 h 2167502"/>
                  <a:gd name="connsiteX39" fmla="*/ 943448 w 1885516"/>
                  <a:gd name="connsiteY39" fmla="*/ 509938 h 2167502"/>
                  <a:gd name="connsiteX40" fmla="*/ 1012028 w 1885516"/>
                  <a:gd name="connsiteY40" fmla="*/ 558923 h 2167502"/>
                  <a:gd name="connsiteX41" fmla="*/ 1051217 w 1885516"/>
                  <a:gd name="connsiteY41" fmla="*/ 591580 h 2167502"/>
                  <a:gd name="connsiteX42" fmla="*/ 1067545 w 1885516"/>
                  <a:gd name="connsiteY42" fmla="*/ 663426 h 2167502"/>
                  <a:gd name="connsiteX43" fmla="*/ 1057748 w 1885516"/>
                  <a:gd name="connsiteY43" fmla="*/ 732006 h 2167502"/>
                  <a:gd name="connsiteX44" fmla="*/ 1018559 w 1885516"/>
                  <a:gd name="connsiteY44" fmla="*/ 800586 h 2167502"/>
                  <a:gd name="connsiteX45" fmla="*/ 976105 w 1885516"/>
                  <a:gd name="connsiteY45" fmla="*/ 836509 h 2167502"/>
                  <a:gd name="connsiteX46" fmla="*/ 907525 w 1885516"/>
                  <a:gd name="connsiteY46" fmla="*/ 865900 h 2167502"/>
                  <a:gd name="connsiteX47" fmla="*/ 731177 w 1885516"/>
                  <a:gd name="connsiteY47" fmla="*/ 865900 h 2167502"/>
                  <a:gd name="connsiteX48" fmla="*/ 584219 w 1885516"/>
                  <a:gd name="connsiteY48" fmla="*/ 862635 h 2167502"/>
                  <a:gd name="connsiteX49" fmla="*/ 518905 w 1885516"/>
                  <a:gd name="connsiteY49" fmla="*/ 856103 h 2167502"/>
                  <a:gd name="connsiteX50" fmla="*/ 443794 w 1885516"/>
                  <a:gd name="connsiteY50" fmla="*/ 892026 h 2167502"/>
                  <a:gd name="connsiteX51" fmla="*/ 420934 w 1885516"/>
                  <a:gd name="connsiteY51" fmla="*/ 918152 h 2167502"/>
                  <a:gd name="connsiteX52" fmla="*/ 453591 w 1885516"/>
                  <a:gd name="connsiteY52" fmla="*/ 941012 h 2167502"/>
                  <a:gd name="connsiteX53" fmla="*/ 525437 w 1885516"/>
                  <a:gd name="connsiteY53" fmla="*/ 911620 h 2167502"/>
                  <a:gd name="connsiteX54" fmla="*/ 574422 w 1885516"/>
                  <a:gd name="connsiteY54" fmla="*/ 898558 h 2167502"/>
                  <a:gd name="connsiteX55" fmla="*/ 610345 w 1885516"/>
                  <a:gd name="connsiteY55" fmla="*/ 888760 h 2167502"/>
                  <a:gd name="connsiteX56" fmla="*/ 656065 w 1885516"/>
                  <a:gd name="connsiteY56" fmla="*/ 865900 h 2167502"/>
                  <a:gd name="connsiteX57" fmla="*/ 767099 w 1885516"/>
                  <a:gd name="connsiteY57" fmla="*/ 862635 h 2167502"/>
                  <a:gd name="connsiteX58" fmla="*/ 881399 w 1885516"/>
                  <a:gd name="connsiteY58" fmla="*/ 865900 h 2167502"/>
                  <a:gd name="connsiteX59" fmla="*/ 949979 w 1885516"/>
                  <a:gd name="connsiteY59" fmla="*/ 852838 h 2167502"/>
                  <a:gd name="connsiteX60" fmla="*/ 979371 w 1885516"/>
                  <a:gd name="connsiteY60" fmla="*/ 833243 h 2167502"/>
                  <a:gd name="connsiteX61" fmla="*/ 1047951 w 1885516"/>
                  <a:gd name="connsiteY61" fmla="*/ 843040 h 2167502"/>
                  <a:gd name="connsiteX62" fmla="*/ 1123062 w 1885516"/>
                  <a:gd name="connsiteY62" fmla="*/ 872432 h 2167502"/>
                  <a:gd name="connsiteX63" fmla="*/ 1194908 w 1885516"/>
                  <a:gd name="connsiteY63" fmla="*/ 931215 h 2167502"/>
                  <a:gd name="connsiteX64" fmla="*/ 1230831 w 1885516"/>
                  <a:gd name="connsiteY64" fmla="*/ 983466 h 2167502"/>
                  <a:gd name="connsiteX65" fmla="*/ 1240628 w 1885516"/>
                  <a:gd name="connsiteY65" fmla="*/ 1035718 h 2167502"/>
                  <a:gd name="connsiteX66" fmla="*/ 1198174 w 1885516"/>
                  <a:gd name="connsiteY66" fmla="*/ 1150018 h 2167502"/>
                  <a:gd name="connsiteX67" fmla="*/ 1191642 w 1885516"/>
                  <a:gd name="connsiteY67" fmla="*/ 1176143 h 2167502"/>
                  <a:gd name="connsiteX68" fmla="*/ 1136125 w 1885516"/>
                  <a:gd name="connsiteY68" fmla="*/ 1202269 h 2167502"/>
                  <a:gd name="connsiteX69" fmla="*/ 1061014 w 1885516"/>
                  <a:gd name="connsiteY69" fmla="*/ 1247989 h 2167502"/>
                  <a:gd name="connsiteX70" fmla="*/ 992434 w 1885516"/>
                  <a:gd name="connsiteY70" fmla="*/ 1264318 h 2167502"/>
                  <a:gd name="connsiteX71" fmla="*/ 881399 w 1885516"/>
                  <a:gd name="connsiteY71" fmla="*/ 1274115 h 2167502"/>
                  <a:gd name="connsiteX72" fmla="*/ 760568 w 1885516"/>
                  <a:gd name="connsiteY72" fmla="*/ 1270849 h 2167502"/>
                  <a:gd name="connsiteX73" fmla="*/ 698519 w 1885516"/>
                  <a:gd name="connsiteY73" fmla="*/ 1257786 h 2167502"/>
                  <a:gd name="connsiteX74" fmla="*/ 675659 w 1885516"/>
                  <a:gd name="connsiteY74" fmla="*/ 1261052 h 2167502"/>
                  <a:gd name="connsiteX75" fmla="*/ 682191 w 1885516"/>
                  <a:gd name="connsiteY75" fmla="*/ 1277380 h 2167502"/>
                  <a:gd name="connsiteX76" fmla="*/ 727911 w 1885516"/>
                  <a:gd name="connsiteY76" fmla="*/ 1287178 h 2167502"/>
                  <a:gd name="connsiteX77" fmla="*/ 760568 w 1885516"/>
                  <a:gd name="connsiteY77" fmla="*/ 1270849 h 2167502"/>
                  <a:gd name="connsiteX78" fmla="*/ 861805 w 1885516"/>
                  <a:gd name="connsiteY78" fmla="*/ 1277380 h 2167502"/>
                  <a:gd name="connsiteX79" fmla="*/ 956511 w 1885516"/>
                  <a:gd name="connsiteY79" fmla="*/ 1267583 h 2167502"/>
                  <a:gd name="connsiteX80" fmla="*/ 1031622 w 1885516"/>
                  <a:gd name="connsiteY80" fmla="*/ 1261052 h 2167502"/>
                  <a:gd name="connsiteX81" fmla="*/ 1093671 w 1885516"/>
                  <a:gd name="connsiteY81" fmla="*/ 1234926 h 2167502"/>
                  <a:gd name="connsiteX82" fmla="*/ 1149188 w 1885516"/>
                  <a:gd name="connsiteY82" fmla="*/ 1195738 h 2167502"/>
                  <a:gd name="connsiteX83" fmla="*/ 1188377 w 1885516"/>
                  <a:gd name="connsiteY83" fmla="*/ 1169612 h 2167502"/>
                  <a:gd name="connsiteX84" fmla="*/ 1240628 w 1885516"/>
                  <a:gd name="connsiteY84" fmla="*/ 1166346 h 2167502"/>
                  <a:gd name="connsiteX85" fmla="*/ 1338599 w 1885516"/>
                  <a:gd name="connsiteY85" fmla="*/ 1212066 h 2167502"/>
                  <a:gd name="connsiteX86" fmla="*/ 1400648 w 1885516"/>
                  <a:gd name="connsiteY86" fmla="*/ 1290443 h 2167502"/>
                  <a:gd name="connsiteX87" fmla="*/ 1403914 w 1885516"/>
                  <a:gd name="connsiteY87" fmla="*/ 1443932 h 2167502"/>
                  <a:gd name="connsiteX88" fmla="*/ 1302677 w 1885516"/>
                  <a:gd name="connsiteY88" fmla="*/ 1571295 h 2167502"/>
                  <a:gd name="connsiteX89" fmla="*/ 1214502 w 1885516"/>
                  <a:gd name="connsiteY89" fmla="*/ 1617015 h 2167502"/>
                  <a:gd name="connsiteX90" fmla="*/ 1034888 w 1885516"/>
                  <a:gd name="connsiteY90" fmla="*/ 1617015 h 2167502"/>
                  <a:gd name="connsiteX91" fmla="*/ 936917 w 1885516"/>
                  <a:gd name="connsiteY91" fmla="*/ 1617015 h 2167502"/>
                  <a:gd name="connsiteX92" fmla="*/ 874868 w 1885516"/>
                  <a:gd name="connsiteY92" fmla="*/ 1617015 h 2167502"/>
                  <a:gd name="connsiteX93" fmla="*/ 871602 w 1885516"/>
                  <a:gd name="connsiteY93" fmla="*/ 1639875 h 2167502"/>
                  <a:gd name="connsiteX94" fmla="*/ 884665 w 1885516"/>
                  <a:gd name="connsiteY94" fmla="*/ 1662735 h 2167502"/>
                  <a:gd name="connsiteX95" fmla="*/ 953245 w 1885516"/>
                  <a:gd name="connsiteY95" fmla="*/ 1639875 h 2167502"/>
                  <a:gd name="connsiteX96" fmla="*/ 989168 w 1885516"/>
                  <a:gd name="connsiteY96" fmla="*/ 1610483 h 2167502"/>
                  <a:gd name="connsiteX97" fmla="*/ 1149188 w 1885516"/>
                  <a:gd name="connsiteY97" fmla="*/ 1623546 h 2167502"/>
                  <a:gd name="connsiteX98" fmla="*/ 1240628 w 1885516"/>
                  <a:gd name="connsiteY98" fmla="*/ 1610483 h 2167502"/>
                  <a:gd name="connsiteX99" fmla="*/ 1374522 w 1885516"/>
                  <a:gd name="connsiteY99" fmla="*/ 1499449 h 2167502"/>
                  <a:gd name="connsiteX100" fmla="*/ 1472494 w 1885516"/>
                  <a:gd name="connsiteY100" fmla="*/ 1499449 h 2167502"/>
                  <a:gd name="connsiteX101" fmla="*/ 1560668 w 1885516"/>
                  <a:gd name="connsiteY101" fmla="*/ 1554966 h 2167502"/>
                  <a:gd name="connsiteX102" fmla="*/ 1645577 w 1885516"/>
                  <a:gd name="connsiteY102" fmla="*/ 1692126 h 2167502"/>
                  <a:gd name="connsiteX103" fmla="*/ 1648842 w 1885516"/>
                  <a:gd name="connsiteY103" fmla="*/ 1832552 h 2167502"/>
                  <a:gd name="connsiteX104" fmla="*/ 1547605 w 1885516"/>
                  <a:gd name="connsiteY104" fmla="*/ 1946852 h 2167502"/>
                  <a:gd name="connsiteX105" fmla="*/ 1354928 w 1885516"/>
                  <a:gd name="connsiteY105" fmla="*/ 2021963 h 2167502"/>
                  <a:gd name="connsiteX106" fmla="*/ 1253691 w 1885516"/>
                  <a:gd name="connsiteY106" fmla="*/ 2008900 h 2167502"/>
                  <a:gd name="connsiteX107" fmla="*/ 1152454 w 1885516"/>
                  <a:gd name="connsiteY107" fmla="*/ 1963180 h 2167502"/>
                  <a:gd name="connsiteX108" fmla="*/ 1844785 w 1885516"/>
                  <a:gd name="connsiteY108" fmla="*/ 1718252 h 2167502"/>
                  <a:gd name="connsiteX109" fmla="*/ 1766408 w 1885516"/>
                  <a:gd name="connsiteY109" fmla="*/ 1989306 h 2167502"/>
                  <a:gd name="connsiteX110" fmla="*/ 1449634 w 1885516"/>
                  <a:gd name="connsiteY110" fmla="*/ 2012166 h 2167502"/>
                  <a:gd name="connsiteX111" fmla="*/ 1534542 w 1885516"/>
                  <a:gd name="connsiteY111" fmla="*/ 2051355 h 2167502"/>
                  <a:gd name="connsiteX112" fmla="*/ 1567199 w 1885516"/>
                  <a:gd name="connsiteY112" fmla="*/ 2123200 h 2167502"/>
                  <a:gd name="connsiteX113" fmla="*/ 1168782 w 1885516"/>
                  <a:gd name="connsiteY113" fmla="*/ 2159123 h 2167502"/>
                  <a:gd name="connsiteX114" fmla="*/ 1008762 w 1885516"/>
                  <a:gd name="connsiteY114" fmla="*/ 2165655 h 2167502"/>
                  <a:gd name="connsiteX115" fmla="*/ 946714 w 1885516"/>
                  <a:gd name="connsiteY115" fmla="*/ 2132998 h 2167502"/>
                  <a:gd name="connsiteX116" fmla="*/ 891197 w 1885516"/>
                  <a:gd name="connsiteY116" fmla="*/ 2061152 h 2167502"/>
                  <a:gd name="connsiteX117" fmla="*/ 897728 w 1885516"/>
                  <a:gd name="connsiteY117" fmla="*/ 1972978 h 2167502"/>
                  <a:gd name="connsiteX118" fmla="*/ 914057 w 1885516"/>
                  <a:gd name="connsiteY118" fmla="*/ 1878272 h 2167502"/>
                  <a:gd name="connsiteX119" fmla="*/ 982637 w 1885516"/>
                  <a:gd name="connsiteY119" fmla="*/ 1829286 h 2167502"/>
                  <a:gd name="connsiteX120" fmla="*/ 1136125 w 1885516"/>
                  <a:gd name="connsiteY120" fmla="*/ 1780300 h 2167502"/>
                  <a:gd name="connsiteX121" fmla="*/ 1247159 w 1885516"/>
                  <a:gd name="connsiteY121" fmla="*/ 1796629 h 2167502"/>
                  <a:gd name="connsiteX122" fmla="*/ 1377788 w 1885516"/>
                  <a:gd name="connsiteY122" fmla="*/ 1826020 h 2167502"/>
                  <a:gd name="connsiteX123" fmla="*/ 1416977 w 1885516"/>
                  <a:gd name="connsiteY123" fmla="*/ 1803160 h 2167502"/>
                  <a:gd name="connsiteX124" fmla="*/ 1403914 w 1885516"/>
                  <a:gd name="connsiteY124" fmla="*/ 1747643 h 2167502"/>
                  <a:gd name="connsiteX125" fmla="*/ 1315739 w 1885516"/>
                  <a:gd name="connsiteY125" fmla="*/ 1734580 h 2167502"/>
                  <a:gd name="connsiteX126" fmla="*/ 1234097 w 1885516"/>
                  <a:gd name="connsiteY126" fmla="*/ 1734580 h 2167502"/>
                  <a:gd name="connsiteX127" fmla="*/ 1152454 w 1885516"/>
                  <a:gd name="connsiteY127" fmla="*/ 1767238 h 2167502"/>
                  <a:gd name="connsiteX128" fmla="*/ 1041419 w 1885516"/>
                  <a:gd name="connsiteY128" fmla="*/ 1806426 h 2167502"/>
                  <a:gd name="connsiteX129" fmla="*/ 914057 w 1885516"/>
                  <a:gd name="connsiteY129" fmla="*/ 1839083 h 2167502"/>
                  <a:gd name="connsiteX130" fmla="*/ 783428 w 1885516"/>
                  <a:gd name="connsiteY130" fmla="*/ 1848880 h 2167502"/>
                  <a:gd name="connsiteX131" fmla="*/ 695254 w 1885516"/>
                  <a:gd name="connsiteY131" fmla="*/ 1819489 h 2167502"/>
                  <a:gd name="connsiteX132" fmla="*/ 643002 w 1885516"/>
                  <a:gd name="connsiteY132" fmla="*/ 1760706 h 2167502"/>
                  <a:gd name="connsiteX133" fmla="*/ 620142 w 1885516"/>
                  <a:gd name="connsiteY133" fmla="*/ 1682329 h 2167502"/>
                  <a:gd name="connsiteX134" fmla="*/ 633205 w 1885516"/>
                  <a:gd name="connsiteY134" fmla="*/ 1610483 h 2167502"/>
                  <a:gd name="connsiteX135" fmla="*/ 669128 w 1885516"/>
                  <a:gd name="connsiteY135" fmla="*/ 1525575 h 2167502"/>
                  <a:gd name="connsiteX136" fmla="*/ 718114 w 1885516"/>
                  <a:gd name="connsiteY136" fmla="*/ 1470058 h 2167502"/>
                  <a:gd name="connsiteX137" fmla="*/ 832414 w 1885516"/>
                  <a:gd name="connsiteY137" fmla="*/ 1463526 h 2167502"/>
                  <a:gd name="connsiteX138" fmla="*/ 897728 w 1885516"/>
                  <a:gd name="connsiteY138" fmla="*/ 1440666 h 2167502"/>
                  <a:gd name="connsiteX139" fmla="*/ 1008762 w 1885516"/>
                  <a:gd name="connsiteY139" fmla="*/ 1456995 h 2167502"/>
                  <a:gd name="connsiteX140" fmla="*/ 1126328 w 1885516"/>
                  <a:gd name="connsiteY140" fmla="*/ 1456995 h 2167502"/>
                  <a:gd name="connsiteX141" fmla="*/ 1198174 w 1885516"/>
                  <a:gd name="connsiteY141" fmla="*/ 1414540 h 2167502"/>
                  <a:gd name="connsiteX142" fmla="*/ 1178579 w 1885516"/>
                  <a:gd name="connsiteY142" fmla="*/ 1375352 h 2167502"/>
                  <a:gd name="connsiteX143" fmla="*/ 1083874 w 1885516"/>
                  <a:gd name="connsiteY143" fmla="*/ 1391680 h 2167502"/>
                  <a:gd name="connsiteX144" fmla="*/ 989168 w 1885516"/>
                  <a:gd name="connsiteY144" fmla="*/ 1414540 h 2167502"/>
                  <a:gd name="connsiteX145" fmla="*/ 917322 w 1885516"/>
                  <a:gd name="connsiteY145" fmla="*/ 1443932 h 2167502"/>
                  <a:gd name="connsiteX146" fmla="*/ 819351 w 1885516"/>
                  <a:gd name="connsiteY146" fmla="*/ 1447198 h 2167502"/>
                  <a:gd name="connsiteX147" fmla="*/ 705051 w 1885516"/>
                  <a:gd name="connsiteY147" fmla="*/ 1463526 h 2167502"/>
                  <a:gd name="connsiteX148" fmla="*/ 590751 w 1885516"/>
                  <a:gd name="connsiteY148" fmla="*/ 1463526 h 2167502"/>
                  <a:gd name="connsiteX149" fmla="*/ 502577 w 1885516"/>
                  <a:gd name="connsiteY149" fmla="*/ 1427603 h 2167502"/>
                  <a:gd name="connsiteX150" fmla="*/ 456857 w 1885516"/>
                  <a:gd name="connsiteY150" fmla="*/ 1355758 h 2167502"/>
                  <a:gd name="connsiteX151" fmla="*/ 430731 w 1885516"/>
                  <a:gd name="connsiteY151" fmla="*/ 1274115 h 2167502"/>
                  <a:gd name="connsiteX152" fmla="*/ 456857 w 1885516"/>
                  <a:gd name="connsiteY152" fmla="*/ 1159815 h 2167502"/>
                  <a:gd name="connsiteX153" fmla="*/ 479717 w 1885516"/>
                  <a:gd name="connsiteY153" fmla="*/ 1120626 h 2167502"/>
                  <a:gd name="connsiteX154" fmla="*/ 597282 w 1885516"/>
                  <a:gd name="connsiteY154" fmla="*/ 1107563 h 2167502"/>
                  <a:gd name="connsiteX155" fmla="*/ 691988 w 1885516"/>
                  <a:gd name="connsiteY155" fmla="*/ 1065109 h 2167502"/>
                  <a:gd name="connsiteX156" fmla="*/ 760568 w 1885516"/>
                  <a:gd name="connsiteY156" fmla="*/ 1084703 h 2167502"/>
                  <a:gd name="connsiteX157" fmla="*/ 887931 w 1885516"/>
                  <a:gd name="connsiteY157" fmla="*/ 1094500 h 2167502"/>
                  <a:gd name="connsiteX158" fmla="*/ 982637 w 1885516"/>
                  <a:gd name="connsiteY158" fmla="*/ 1091235 h 2167502"/>
                  <a:gd name="connsiteX159" fmla="*/ 1002231 w 1885516"/>
                  <a:gd name="connsiteY159" fmla="*/ 1045515 h 2167502"/>
                  <a:gd name="connsiteX160" fmla="*/ 966308 w 1885516"/>
                  <a:gd name="connsiteY160" fmla="*/ 1025920 h 2167502"/>
                  <a:gd name="connsiteX161" fmla="*/ 852008 w 1885516"/>
                  <a:gd name="connsiteY161" fmla="*/ 1012858 h 2167502"/>
                  <a:gd name="connsiteX162" fmla="*/ 767099 w 1885516"/>
                  <a:gd name="connsiteY162" fmla="*/ 1048780 h 2167502"/>
                  <a:gd name="connsiteX163" fmla="*/ 688722 w 1885516"/>
                  <a:gd name="connsiteY163" fmla="*/ 1065109 h 2167502"/>
                  <a:gd name="connsiteX164" fmla="*/ 574422 w 1885516"/>
                  <a:gd name="connsiteY164" fmla="*/ 1117360 h 2167502"/>
                  <a:gd name="connsiteX165" fmla="*/ 440528 w 1885516"/>
                  <a:gd name="connsiteY165" fmla="*/ 1127158 h 2167502"/>
                  <a:gd name="connsiteX166" fmla="*/ 322962 w 1885516"/>
                  <a:gd name="connsiteY166" fmla="*/ 1117360 h 2167502"/>
                  <a:gd name="connsiteX167" fmla="*/ 257648 w 1885516"/>
                  <a:gd name="connsiteY167" fmla="*/ 1058578 h 2167502"/>
                  <a:gd name="connsiteX168" fmla="*/ 218459 w 1885516"/>
                  <a:gd name="connsiteY168" fmla="*/ 980200 h 2167502"/>
                  <a:gd name="connsiteX169" fmla="*/ 211928 w 1885516"/>
                  <a:gd name="connsiteY169" fmla="*/ 865900 h 2167502"/>
                  <a:gd name="connsiteX170" fmla="*/ 231522 w 1885516"/>
                  <a:gd name="connsiteY170" fmla="*/ 777726 h 2167502"/>
                  <a:gd name="connsiteX171" fmla="*/ 290305 w 1885516"/>
                  <a:gd name="connsiteY171" fmla="*/ 722209 h 2167502"/>
                  <a:gd name="connsiteX172" fmla="*/ 407871 w 1885516"/>
                  <a:gd name="connsiteY172" fmla="*/ 709146 h 2167502"/>
                  <a:gd name="connsiteX173" fmla="*/ 518905 w 1885516"/>
                  <a:gd name="connsiteY173" fmla="*/ 696083 h 2167502"/>
                  <a:gd name="connsiteX174" fmla="*/ 646268 w 1885516"/>
                  <a:gd name="connsiteY174" fmla="*/ 660160 h 2167502"/>
                  <a:gd name="connsiteX175" fmla="*/ 776897 w 1885516"/>
                  <a:gd name="connsiteY175" fmla="*/ 663426 h 2167502"/>
                  <a:gd name="connsiteX176" fmla="*/ 646268 w 1885516"/>
                  <a:gd name="connsiteY176" fmla="*/ 653629 h 2167502"/>
                  <a:gd name="connsiteX177" fmla="*/ 525437 w 1885516"/>
                  <a:gd name="connsiteY177" fmla="*/ 696083 h 2167502"/>
                  <a:gd name="connsiteX178" fmla="*/ 339291 w 1885516"/>
                  <a:gd name="connsiteY178" fmla="*/ 712412 h 2167502"/>
                  <a:gd name="connsiteX179" fmla="*/ 192334 w 1885516"/>
                  <a:gd name="connsiteY179" fmla="*/ 699349 h 2167502"/>
                  <a:gd name="connsiteX180" fmla="*/ 91097 w 1885516"/>
                  <a:gd name="connsiteY180" fmla="*/ 650363 h 2167502"/>
                  <a:gd name="connsiteX181" fmla="*/ 48642 w 1885516"/>
                  <a:gd name="connsiteY181" fmla="*/ 594846 h 2167502"/>
                  <a:gd name="connsiteX182" fmla="*/ 25782 w 1885516"/>
                  <a:gd name="connsiteY182" fmla="*/ 516469 h 2167502"/>
                  <a:gd name="connsiteX183" fmla="*/ 97628 w 1885516"/>
                  <a:gd name="connsiteY183" fmla="*/ 418498 h 2167502"/>
                  <a:gd name="connsiteX184" fmla="*/ 251117 w 1885516"/>
                  <a:gd name="connsiteY184" fmla="*/ 340120 h 2167502"/>
                  <a:gd name="connsiteX185" fmla="*/ 440528 w 1885516"/>
                  <a:gd name="connsiteY185" fmla="*/ 317260 h 2167502"/>
                  <a:gd name="connsiteX186" fmla="*/ 636471 w 1885516"/>
                  <a:gd name="connsiteY186" fmla="*/ 346652 h 2167502"/>
                  <a:gd name="connsiteX187" fmla="*/ 744239 w 1885516"/>
                  <a:gd name="connsiteY187" fmla="*/ 327058 h 2167502"/>
                  <a:gd name="connsiteX188" fmla="*/ 789959 w 1885516"/>
                  <a:gd name="connsiteY188" fmla="*/ 258478 h 2167502"/>
                  <a:gd name="connsiteX189" fmla="*/ 718114 w 1885516"/>
                  <a:gd name="connsiteY189" fmla="*/ 216023 h 2167502"/>
                  <a:gd name="connsiteX190" fmla="*/ 548297 w 1885516"/>
                  <a:gd name="connsiteY190" fmla="*/ 245415 h 2167502"/>
                  <a:gd name="connsiteX191" fmla="*/ 381745 w 1885516"/>
                  <a:gd name="connsiteY191" fmla="*/ 291135 h 2167502"/>
                  <a:gd name="connsiteX192" fmla="*/ 179271 w 1885516"/>
                  <a:gd name="connsiteY192" fmla="*/ 300932 h 2167502"/>
                  <a:gd name="connsiteX193" fmla="*/ 58439 w 1885516"/>
                  <a:gd name="connsiteY193" fmla="*/ 251946 h 2167502"/>
                  <a:gd name="connsiteX194" fmla="*/ 12719 w 1885516"/>
                  <a:gd name="connsiteY194" fmla="*/ 137646 h 2167502"/>
                  <a:gd name="connsiteX195" fmla="*/ 2922 w 1885516"/>
                  <a:gd name="connsiteY195" fmla="*/ 69066 h 2167502"/>
                  <a:gd name="connsiteX0" fmla="*/ 2922 w 1881475"/>
                  <a:gd name="connsiteY0" fmla="*/ 69066 h 2167502"/>
                  <a:gd name="connsiteX1" fmla="*/ 58439 w 1881475"/>
                  <a:gd name="connsiteY1" fmla="*/ 42940 h 2167502"/>
                  <a:gd name="connsiteX2" fmla="*/ 136817 w 1881475"/>
                  <a:gd name="connsiteY2" fmla="*/ 16815 h 2167502"/>
                  <a:gd name="connsiteX3" fmla="*/ 182537 w 1881475"/>
                  <a:gd name="connsiteY3" fmla="*/ 7018 h 2167502"/>
                  <a:gd name="connsiteX4" fmla="*/ 221725 w 1881475"/>
                  <a:gd name="connsiteY4" fmla="*/ 3752 h 2167502"/>
                  <a:gd name="connsiteX5" fmla="*/ 234788 w 1881475"/>
                  <a:gd name="connsiteY5" fmla="*/ 3752 h 2167502"/>
                  <a:gd name="connsiteX6" fmla="*/ 218459 w 1881475"/>
                  <a:gd name="connsiteY6" fmla="*/ 52738 h 2167502"/>
                  <a:gd name="connsiteX7" fmla="*/ 218459 w 1881475"/>
                  <a:gd name="connsiteY7" fmla="*/ 78863 h 2167502"/>
                  <a:gd name="connsiteX8" fmla="*/ 247851 w 1881475"/>
                  <a:gd name="connsiteY8" fmla="*/ 98458 h 2167502"/>
                  <a:gd name="connsiteX9" fmla="*/ 283774 w 1881475"/>
                  <a:gd name="connsiteY9" fmla="*/ 104989 h 2167502"/>
                  <a:gd name="connsiteX10" fmla="*/ 371948 w 1881475"/>
                  <a:gd name="connsiteY10" fmla="*/ 85395 h 2167502"/>
                  <a:gd name="connsiteX11" fmla="*/ 466654 w 1881475"/>
                  <a:gd name="connsiteY11" fmla="*/ 62535 h 2167502"/>
                  <a:gd name="connsiteX12" fmla="*/ 587485 w 1881475"/>
                  <a:gd name="connsiteY12" fmla="*/ 56003 h 2167502"/>
                  <a:gd name="connsiteX13" fmla="*/ 669128 w 1881475"/>
                  <a:gd name="connsiteY13" fmla="*/ 42940 h 2167502"/>
                  <a:gd name="connsiteX14" fmla="*/ 793225 w 1881475"/>
                  <a:gd name="connsiteY14" fmla="*/ 39675 h 2167502"/>
                  <a:gd name="connsiteX15" fmla="*/ 858539 w 1881475"/>
                  <a:gd name="connsiteY15" fmla="*/ 62535 h 2167502"/>
                  <a:gd name="connsiteX16" fmla="*/ 927119 w 1881475"/>
                  <a:gd name="connsiteY16" fmla="*/ 98458 h 2167502"/>
                  <a:gd name="connsiteX17" fmla="*/ 963042 w 1881475"/>
                  <a:gd name="connsiteY17" fmla="*/ 173569 h 2167502"/>
                  <a:gd name="connsiteX18" fmla="*/ 985902 w 1881475"/>
                  <a:gd name="connsiteY18" fmla="*/ 278072 h 2167502"/>
                  <a:gd name="connsiteX19" fmla="*/ 953245 w 1881475"/>
                  <a:gd name="connsiteY19" fmla="*/ 398903 h 2167502"/>
                  <a:gd name="connsiteX20" fmla="*/ 900994 w 1881475"/>
                  <a:gd name="connsiteY20" fmla="*/ 474015 h 2167502"/>
                  <a:gd name="connsiteX21" fmla="*/ 845477 w 1881475"/>
                  <a:gd name="connsiteY21" fmla="*/ 503406 h 2167502"/>
                  <a:gd name="connsiteX22" fmla="*/ 737708 w 1881475"/>
                  <a:gd name="connsiteY22" fmla="*/ 526266 h 2167502"/>
                  <a:gd name="connsiteX23" fmla="*/ 603814 w 1881475"/>
                  <a:gd name="connsiteY23" fmla="*/ 513203 h 2167502"/>
                  <a:gd name="connsiteX24" fmla="*/ 509108 w 1881475"/>
                  <a:gd name="connsiteY24" fmla="*/ 500140 h 2167502"/>
                  <a:gd name="connsiteX25" fmla="*/ 447059 w 1881475"/>
                  <a:gd name="connsiteY25" fmla="*/ 483812 h 2167502"/>
                  <a:gd name="connsiteX26" fmla="*/ 371948 w 1881475"/>
                  <a:gd name="connsiteY26" fmla="*/ 480546 h 2167502"/>
                  <a:gd name="connsiteX27" fmla="*/ 339291 w 1881475"/>
                  <a:gd name="connsiteY27" fmla="*/ 487078 h 2167502"/>
                  <a:gd name="connsiteX28" fmla="*/ 300102 w 1881475"/>
                  <a:gd name="connsiteY28" fmla="*/ 503406 h 2167502"/>
                  <a:gd name="connsiteX29" fmla="*/ 290305 w 1881475"/>
                  <a:gd name="connsiteY29" fmla="*/ 529532 h 2167502"/>
                  <a:gd name="connsiteX30" fmla="*/ 349088 w 1881475"/>
                  <a:gd name="connsiteY30" fmla="*/ 519735 h 2167502"/>
                  <a:gd name="connsiteX31" fmla="*/ 420934 w 1881475"/>
                  <a:gd name="connsiteY31" fmla="*/ 493609 h 2167502"/>
                  <a:gd name="connsiteX32" fmla="*/ 453591 w 1881475"/>
                  <a:gd name="connsiteY32" fmla="*/ 487078 h 2167502"/>
                  <a:gd name="connsiteX33" fmla="*/ 492779 w 1881475"/>
                  <a:gd name="connsiteY33" fmla="*/ 493609 h 2167502"/>
                  <a:gd name="connsiteX34" fmla="*/ 551562 w 1881475"/>
                  <a:gd name="connsiteY34" fmla="*/ 503406 h 2167502"/>
                  <a:gd name="connsiteX35" fmla="*/ 649534 w 1881475"/>
                  <a:gd name="connsiteY35" fmla="*/ 519735 h 2167502"/>
                  <a:gd name="connsiteX36" fmla="*/ 734442 w 1881475"/>
                  <a:gd name="connsiteY36" fmla="*/ 523000 h 2167502"/>
                  <a:gd name="connsiteX37" fmla="*/ 816085 w 1881475"/>
                  <a:gd name="connsiteY37" fmla="*/ 519735 h 2167502"/>
                  <a:gd name="connsiteX38" fmla="*/ 881399 w 1881475"/>
                  <a:gd name="connsiteY38" fmla="*/ 480546 h 2167502"/>
                  <a:gd name="connsiteX39" fmla="*/ 943448 w 1881475"/>
                  <a:gd name="connsiteY39" fmla="*/ 509938 h 2167502"/>
                  <a:gd name="connsiteX40" fmla="*/ 1012028 w 1881475"/>
                  <a:gd name="connsiteY40" fmla="*/ 558923 h 2167502"/>
                  <a:gd name="connsiteX41" fmla="*/ 1051217 w 1881475"/>
                  <a:gd name="connsiteY41" fmla="*/ 591580 h 2167502"/>
                  <a:gd name="connsiteX42" fmla="*/ 1067545 w 1881475"/>
                  <a:gd name="connsiteY42" fmla="*/ 663426 h 2167502"/>
                  <a:gd name="connsiteX43" fmla="*/ 1057748 w 1881475"/>
                  <a:gd name="connsiteY43" fmla="*/ 732006 h 2167502"/>
                  <a:gd name="connsiteX44" fmla="*/ 1018559 w 1881475"/>
                  <a:gd name="connsiteY44" fmla="*/ 800586 h 2167502"/>
                  <a:gd name="connsiteX45" fmla="*/ 976105 w 1881475"/>
                  <a:gd name="connsiteY45" fmla="*/ 836509 h 2167502"/>
                  <a:gd name="connsiteX46" fmla="*/ 907525 w 1881475"/>
                  <a:gd name="connsiteY46" fmla="*/ 865900 h 2167502"/>
                  <a:gd name="connsiteX47" fmla="*/ 731177 w 1881475"/>
                  <a:gd name="connsiteY47" fmla="*/ 865900 h 2167502"/>
                  <a:gd name="connsiteX48" fmla="*/ 584219 w 1881475"/>
                  <a:gd name="connsiteY48" fmla="*/ 862635 h 2167502"/>
                  <a:gd name="connsiteX49" fmla="*/ 518905 w 1881475"/>
                  <a:gd name="connsiteY49" fmla="*/ 856103 h 2167502"/>
                  <a:gd name="connsiteX50" fmla="*/ 443794 w 1881475"/>
                  <a:gd name="connsiteY50" fmla="*/ 892026 h 2167502"/>
                  <a:gd name="connsiteX51" fmla="*/ 420934 w 1881475"/>
                  <a:gd name="connsiteY51" fmla="*/ 918152 h 2167502"/>
                  <a:gd name="connsiteX52" fmla="*/ 453591 w 1881475"/>
                  <a:gd name="connsiteY52" fmla="*/ 941012 h 2167502"/>
                  <a:gd name="connsiteX53" fmla="*/ 525437 w 1881475"/>
                  <a:gd name="connsiteY53" fmla="*/ 911620 h 2167502"/>
                  <a:gd name="connsiteX54" fmla="*/ 574422 w 1881475"/>
                  <a:gd name="connsiteY54" fmla="*/ 898558 h 2167502"/>
                  <a:gd name="connsiteX55" fmla="*/ 610345 w 1881475"/>
                  <a:gd name="connsiteY55" fmla="*/ 888760 h 2167502"/>
                  <a:gd name="connsiteX56" fmla="*/ 656065 w 1881475"/>
                  <a:gd name="connsiteY56" fmla="*/ 865900 h 2167502"/>
                  <a:gd name="connsiteX57" fmla="*/ 767099 w 1881475"/>
                  <a:gd name="connsiteY57" fmla="*/ 862635 h 2167502"/>
                  <a:gd name="connsiteX58" fmla="*/ 881399 w 1881475"/>
                  <a:gd name="connsiteY58" fmla="*/ 865900 h 2167502"/>
                  <a:gd name="connsiteX59" fmla="*/ 949979 w 1881475"/>
                  <a:gd name="connsiteY59" fmla="*/ 852838 h 2167502"/>
                  <a:gd name="connsiteX60" fmla="*/ 979371 w 1881475"/>
                  <a:gd name="connsiteY60" fmla="*/ 833243 h 2167502"/>
                  <a:gd name="connsiteX61" fmla="*/ 1047951 w 1881475"/>
                  <a:gd name="connsiteY61" fmla="*/ 843040 h 2167502"/>
                  <a:gd name="connsiteX62" fmla="*/ 1123062 w 1881475"/>
                  <a:gd name="connsiteY62" fmla="*/ 872432 h 2167502"/>
                  <a:gd name="connsiteX63" fmla="*/ 1194908 w 1881475"/>
                  <a:gd name="connsiteY63" fmla="*/ 931215 h 2167502"/>
                  <a:gd name="connsiteX64" fmla="*/ 1230831 w 1881475"/>
                  <a:gd name="connsiteY64" fmla="*/ 983466 h 2167502"/>
                  <a:gd name="connsiteX65" fmla="*/ 1240628 w 1881475"/>
                  <a:gd name="connsiteY65" fmla="*/ 1035718 h 2167502"/>
                  <a:gd name="connsiteX66" fmla="*/ 1198174 w 1881475"/>
                  <a:gd name="connsiteY66" fmla="*/ 1150018 h 2167502"/>
                  <a:gd name="connsiteX67" fmla="*/ 1191642 w 1881475"/>
                  <a:gd name="connsiteY67" fmla="*/ 1176143 h 2167502"/>
                  <a:gd name="connsiteX68" fmla="*/ 1136125 w 1881475"/>
                  <a:gd name="connsiteY68" fmla="*/ 1202269 h 2167502"/>
                  <a:gd name="connsiteX69" fmla="*/ 1061014 w 1881475"/>
                  <a:gd name="connsiteY69" fmla="*/ 1247989 h 2167502"/>
                  <a:gd name="connsiteX70" fmla="*/ 992434 w 1881475"/>
                  <a:gd name="connsiteY70" fmla="*/ 1264318 h 2167502"/>
                  <a:gd name="connsiteX71" fmla="*/ 881399 w 1881475"/>
                  <a:gd name="connsiteY71" fmla="*/ 1274115 h 2167502"/>
                  <a:gd name="connsiteX72" fmla="*/ 760568 w 1881475"/>
                  <a:gd name="connsiteY72" fmla="*/ 1270849 h 2167502"/>
                  <a:gd name="connsiteX73" fmla="*/ 698519 w 1881475"/>
                  <a:gd name="connsiteY73" fmla="*/ 1257786 h 2167502"/>
                  <a:gd name="connsiteX74" fmla="*/ 675659 w 1881475"/>
                  <a:gd name="connsiteY74" fmla="*/ 1261052 h 2167502"/>
                  <a:gd name="connsiteX75" fmla="*/ 682191 w 1881475"/>
                  <a:gd name="connsiteY75" fmla="*/ 1277380 h 2167502"/>
                  <a:gd name="connsiteX76" fmla="*/ 727911 w 1881475"/>
                  <a:gd name="connsiteY76" fmla="*/ 1287178 h 2167502"/>
                  <a:gd name="connsiteX77" fmla="*/ 760568 w 1881475"/>
                  <a:gd name="connsiteY77" fmla="*/ 1270849 h 2167502"/>
                  <a:gd name="connsiteX78" fmla="*/ 861805 w 1881475"/>
                  <a:gd name="connsiteY78" fmla="*/ 1277380 h 2167502"/>
                  <a:gd name="connsiteX79" fmla="*/ 956511 w 1881475"/>
                  <a:gd name="connsiteY79" fmla="*/ 1267583 h 2167502"/>
                  <a:gd name="connsiteX80" fmla="*/ 1031622 w 1881475"/>
                  <a:gd name="connsiteY80" fmla="*/ 1261052 h 2167502"/>
                  <a:gd name="connsiteX81" fmla="*/ 1093671 w 1881475"/>
                  <a:gd name="connsiteY81" fmla="*/ 1234926 h 2167502"/>
                  <a:gd name="connsiteX82" fmla="*/ 1149188 w 1881475"/>
                  <a:gd name="connsiteY82" fmla="*/ 1195738 h 2167502"/>
                  <a:gd name="connsiteX83" fmla="*/ 1188377 w 1881475"/>
                  <a:gd name="connsiteY83" fmla="*/ 1169612 h 2167502"/>
                  <a:gd name="connsiteX84" fmla="*/ 1240628 w 1881475"/>
                  <a:gd name="connsiteY84" fmla="*/ 1166346 h 2167502"/>
                  <a:gd name="connsiteX85" fmla="*/ 1338599 w 1881475"/>
                  <a:gd name="connsiteY85" fmla="*/ 1212066 h 2167502"/>
                  <a:gd name="connsiteX86" fmla="*/ 1400648 w 1881475"/>
                  <a:gd name="connsiteY86" fmla="*/ 1290443 h 2167502"/>
                  <a:gd name="connsiteX87" fmla="*/ 1403914 w 1881475"/>
                  <a:gd name="connsiteY87" fmla="*/ 1443932 h 2167502"/>
                  <a:gd name="connsiteX88" fmla="*/ 1302677 w 1881475"/>
                  <a:gd name="connsiteY88" fmla="*/ 1571295 h 2167502"/>
                  <a:gd name="connsiteX89" fmla="*/ 1214502 w 1881475"/>
                  <a:gd name="connsiteY89" fmla="*/ 1617015 h 2167502"/>
                  <a:gd name="connsiteX90" fmla="*/ 1034888 w 1881475"/>
                  <a:gd name="connsiteY90" fmla="*/ 1617015 h 2167502"/>
                  <a:gd name="connsiteX91" fmla="*/ 936917 w 1881475"/>
                  <a:gd name="connsiteY91" fmla="*/ 1617015 h 2167502"/>
                  <a:gd name="connsiteX92" fmla="*/ 874868 w 1881475"/>
                  <a:gd name="connsiteY92" fmla="*/ 1617015 h 2167502"/>
                  <a:gd name="connsiteX93" fmla="*/ 871602 w 1881475"/>
                  <a:gd name="connsiteY93" fmla="*/ 1639875 h 2167502"/>
                  <a:gd name="connsiteX94" fmla="*/ 884665 w 1881475"/>
                  <a:gd name="connsiteY94" fmla="*/ 1662735 h 2167502"/>
                  <a:gd name="connsiteX95" fmla="*/ 953245 w 1881475"/>
                  <a:gd name="connsiteY95" fmla="*/ 1639875 h 2167502"/>
                  <a:gd name="connsiteX96" fmla="*/ 989168 w 1881475"/>
                  <a:gd name="connsiteY96" fmla="*/ 1610483 h 2167502"/>
                  <a:gd name="connsiteX97" fmla="*/ 1149188 w 1881475"/>
                  <a:gd name="connsiteY97" fmla="*/ 1623546 h 2167502"/>
                  <a:gd name="connsiteX98" fmla="*/ 1240628 w 1881475"/>
                  <a:gd name="connsiteY98" fmla="*/ 1610483 h 2167502"/>
                  <a:gd name="connsiteX99" fmla="*/ 1374522 w 1881475"/>
                  <a:gd name="connsiteY99" fmla="*/ 1499449 h 2167502"/>
                  <a:gd name="connsiteX100" fmla="*/ 1472494 w 1881475"/>
                  <a:gd name="connsiteY100" fmla="*/ 1499449 h 2167502"/>
                  <a:gd name="connsiteX101" fmla="*/ 1560668 w 1881475"/>
                  <a:gd name="connsiteY101" fmla="*/ 1554966 h 2167502"/>
                  <a:gd name="connsiteX102" fmla="*/ 1645577 w 1881475"/>
                  <a:gd name="connsiteY102" fmla="*/ 1692126 h 2167502"/>
                  <a:gd name="connsiteX103" fmla="*/ 1648842 w 1881475"/>
                  <a:gd name="connsiteY103" fmla="*/ 1832552 h 2167502"/>
                  <a:gd name="connsiteX104" fmla="*/ 1547605 w 1881475"/>
                  <a:gd name="connsiteY104" fmla="*/ 1946852 h 2167502"/>
                  <a:gd name="connsiteX105" fmla="*/ 1354928 w 1881475"/>
                  <a:gd name="connsiteY105" fmla="*/ 2021963 h 2167502"/>
                  <a:gd name="connsiteX106" fmla="*/ 1253691 w 1881475"/>
                  <a:gd name="connsiteY106" fmla="*/ 2008900 h 2167502"/>
                  <a:gd name="connsiteX107" fmla="*/ 1207971 w 1881475"/>
                  <a:gd name="connsiteY107" fmla="*/ 1930523 h 2167502"/>
                  <a:gd name="connsiteX108" fmla="*/ 1844785 w 1881475"/>
                  <a:gd name="connsiteY108" fmla="*/ 1718252 h 2167502"/>
                  <a:gd name="connsiteX109" fmla="*/ 1766408 w 1881475"/>
                  <a:gd name="connsiteY109" fmla="*/ 1989306 h 2167502"/>
                  <a:gd name="connsiteX110" fmla="*/ 1449634 w 1881475"/>
                  <a:gd name="connsiteY110" fmla="*/ 2012166 h 2167502"/>
                  <a:gd name="connsiteX111" fmla="*/ 1534542 w 1881475"/>
                  <a:gd name="connsiteY111" fmla="*/ 2051355 h 2167502"/>
                  <a:gd name="connsiteX112" fmla="*/ 1567199 w 1881475"/>
                  <a:gd name="connsiteY112" fmla="*/ 2123200 h 2167502"/>
                  <a:gd name="connsiteX113" fmla="*/ 1168782 w 1881475"/>
                  <a:gd name="connsiteY113" fmla="*/ 2159123 h 2167502"/>
                  <a:gd name="connsiteX114" fmla="*/ 1008762 w 1881475"/>
                  <a:gd name="connsiteY114" fmla="*/ 2165655 h 2167502"/>
                  <a:gd name="connsiteX115" fmla="*/ 946714 w 1881475"/>
                  <a:gd name="connsiteY115" fmla="*/ 2132998 h 2167502"/>
                  <a:gd name="connsiteX116" fmla="*/ 891197 w 1881475"/>
                  <a:gd name="connsiteY116" fmla="*/ 2061152 h 2167502"/>
                  <a:gd name="connsiteX117" fmla="*/ 897728 w 1881475"/>
                  <a:gd name="connsiteY117" fmla="*/ 1972978 h 2167502"/>
                  <a:gd name="connsiteX118" fmla="*/ 914057 w 1881475"/>
                  <a:gd name="connsiteY118" fmla="*/ 1878272 h 2167502"/>
                  <a:gd name="connsiteX119" fmla="*/ 982637 w 1881475"/>
                  <a:gd name="connsiteY119" fmla="*/ 1829286 h 2167502"/>
                  <a:gd name="connsiteX120" fmla="*/ 1136125 w 1881475"/>
                  <a:gd name="connsiteY120" fmla="*/ 1780300 h 2167502"/>
                  <a:gd name="connsiteX121" fmla="*/ 1247159 w 1881475"/>
                  <a:gd name="connsiteY121" fmla="*/ 1796629 h 2167502"/>
                  <a:gd name="connsiteX122" fmla="*/ 1377788 w 1881475"/>
                  <a:gd name="connsiteY122" fmla="*/ 1826020 h 2167502"/>
                  <a:gd name="connsiteX123" fmla="*/ 1416977 w 1881475"/>
                  <a:gd name="connsiteY123" fmla="*/ 1803160 h 2167502"/>
                  <a:gd name="connsiteX124" fmla="*/ 1403914 w 1881475"/>
                  <a:gd name="connsiteY124" fmla="*/ 1747643 h 2167502"/>
                  <a:gd name="connsiteX125" fmla="*/ 1315739 w 1881475"/>
                  <a:gd name="connsiteY125" fmla="*/ 1734580 h 2167502"/>
                  <a:gd name="connsiteX126" fmla="*/ 1234097 w 1881475"/>
                  <a:gd name="connsiteY126" fmla="*/ 1734580 h 2167502"/>
                  <a:gd name="connsiteX127" fmla="*/ 1152454 w 1881475"/>
                  <a:gd name="connsiteY127" fmla="*/ 1767238 h 2167502"/>
                  <a:gd name="connsiteX128" fmla="*/ 1041419 w 1881475"/>
                  <a:gd name="connsiteY128" fmla="*/ 1806426 h 2167502"/>
                  <a:gd name="connsiteX129" fmla="*/ 914057 w 1881475"/>
                  <a:gd name="connsiteY129" fmla="*/ 1839083 h 2167502"/>
                  <a:gd name="connsiteX130" fmla="*/ 783428 w 1881475"/>
                  <a:gd name="connsiteY130" fmla="*/ 1848880 h 2167502"/>
                  <a:gd name="connsiteX131" fmla="*/ 695254 w 1881475"/>
                  <a:gd name="connsiteY131" fmla="*/ 1819489 h 2167502"/>
                  <a:gd name="connsiteX132" fmla="*/ 643002 w 1881475"/>
                  <a:gd name="connsiteY132" fmla="*/ 1760706 h 2167502"/>
                  <a:gd name="connsiteX133" fmla="*/ 620142 w 1881475"/>
                  <a:gd name="connsiteY133" fmla="*/ 1682329 h 2167502"/>
                  <a:gd name="connsiteX134" fmla="*/ 633205 w 1881475"/>
                  <a:gd name="connsiteY134" fmla="*/ 1610483 h 2167502"/>
                  <a:gd name="connsiteX135" fmla="*/ 669128 w 1881475"/>
                  <a:gd name="connsiteY135" fmla="*/ 1525575 h 2167502"/>
                  <a:gd name="connsiteX136" fmla="*/ 718114 w 1881475"/>
                  <a:gd name="connsiteY136" fmla="*/ 1470058 h 2167502"/>
                  <a:gd name="connsiteX137" fmla="*/ 832414 w 1881475"/>
                  <a:gd name="connsiteY137" fmla="*/ 1463526 h 2167502"/>
                  <a:gd name="connsiteX138" fmla="*/ 897728 w 1881475"/>
                  <a:gd name="connsiteY138" fmla="*/ 1440666 h 2167502"/>
                  <a:gd name="connsiteX139" fmla="*/ 1008762 w 1881475"/>
                  <a:gd name="connsiteY139" fmla="*/ 1456995 h 2167502"/>
                  <a:gd name="connsiteX140" fmla="*/ 1126328 w 1881475"/>
                  <a:gd name="connsiteY140" fmla="*/ 1456995 h 2167502"/>
                  <a:gd name="connsiteX141" fmla="*/ 1198174 w 1881475"/>
                  <a:gd name="connsiteY141" fmla="*/ 1414540 h 2167502"/>
                  <a:gd name="connsiteX142" fmla="*/ 1178579 w 1881475"/>
                  <a:gd name="connsiteY142" fmla="*/ 1375352 h 2167502"/>
                  <a:gd name="connsiteX143" fmla="*/ 1083874 w 1881475"/>
                  <a:gd name="connsiteY143" fmla="*/ 1391680 h 2167502"/>
                  <a:gd name="connsiteX144" fmla="*/ 989168 w 1881475"/>
                  <a:gd name="connsiteY144" fmla="*/ 1414540 h 2167502"/>
                  <a:gd name="connsiteX145" fmla="*/ 917322 w 1881475"/>
                  <a:gd name="connsiteY145" fmla="*/ 1443932 h 2167502"/>
                  <a:gd name="connsiteX146" fmla="*/ 819351 w 1881475"/>
                  <a:gd name="connsiteY146" fmla="*/ 1447198 h 2167502"/>
                  <a:gd name="connsiteX147" fmla="*/ 705051 w 1881475"/>
                  <a:gd name="connsiteY147" fmla="*/ 1463526 h 2167502"/>
                  <a:gd name="connsiteX148" fmla="*/ 590751 w 1881475"/>
                  <a:gd name="connsiteY148" fmla="*/ 1463526 h 2167502"/>
                  <a:gd name="connsiteX149" fmla="*/ 502577 w 1881475"/>
                  <a:gd name="connsiteY149" fmla="*/ 1427603 h 2167502"/>
                  <a:gd name="connsiteX150" fmla="*/ 456857 w 1881475"/>
                  <a:gd name="connsiteY150" fmla="*/ 1355758 h 2167502"/>
                  <a:gd name="connsiteX151" fmla="*/ 430731 w 1881475"/>
                  <a:gd name="connsiteY151" fmla="*/ 1274115 h 2167502"/>
                  <a:gd name="connsiteX152" fmla="*/ 456857 w 1881475"/>
                  <a:gd name="connsiteY152" fmla="*/ 1159815 h 2167502"/>
                  <a:gd name="connsiteX153" fmla="*/ 479717 w 1881475"/>
                  <a:gd name="connsiteY153" fmla="*/ 1120626 h 2167502"/>
                  <a:gd name="connsiteX154" fmla="*/ 597282 w 1881475"/>
                  <a:gd name="connsiteY154" fmla="*/ 1107563 h 2167502"/>
                  <a:gd name="connsiteX155" fmla="*/ 691988 w 1881475"/>
                  <a:gd name="connsiteY155" fmla="*/ 1065109 h 2167502"/>
                  <a:gd name="connsiteX156" fmla="*/ 760568 w 1881475"/>
                  <a:gd name="connsiteY156" fmla="*/ 1084703 h 2167502"/>
                  <a:gd name="connsiteX157" fmla="*/ 887931 w 1881475"/>
                  <a:gd name="connsiteY157" fmla="*/ 1094500 h 2167502"/>
                  <a:gd name="connsiteX158" fmla="*/ 982637 w 1881475"/>
                  <a:gd name="connsiteY158" fmla="*/ 1091235 h 2167502"/>
                  <a:gd name="connsiteX159" fmla="*/ 1002231 w 1881475"/>
                  <a:gd name="connsiteY159" fmla="*/ 1045515 h 2167502"/>
                  <a:gd name="connsiteX160" fmla="*/ 966308 w 1881475"/>
                  <a:gd name="connsiteY160" fmla="*/ 1025920 h 2167502"/>
                  <a:gd name="connsiteX161" fmla="*/ 852008 w 1881475"/>
                  <a:gd name="connsiteY161" fmla="*/ 1012858 h 2167502"/>
                  <a:gd name="connsiteX162" fmla="*/ 767099 w 1881475"/>
                  <a:gd name="connsiteY162" fmla="*/ 1048780 h 2167502"/>
                  <a:gd name="connsiteX163" fmla="*/ 688722 w 1881475"/>
                  <a:gd name="connsiteY163" fmla="*/ 1065109 h 2167502"/>
                  <a:gd name="connsiteX164" fmla="*/ 574422 w 1881475"/>
                  <a:gd name="connsiteY164" fmla="*/ 1117360 h 2167502"/>
                  <a:gd name="connsiteX165" fmla="*/ 440528 w 1881475"/>
                  <a:gd name="connsiteY165" fmla="*/ 1127158 h 2167502"/>
                  <a:gd name="connsiteX166" fmla="*/ 322962 w 1881475"/>
                  <a:gd name="connsiteY166" fmla="*/ 1117360 h 2167502"/>
                  <a:gd name="connsiteX167" fmla="*/ 257648 w 1881475"/>
                  <a:gd name="connsiteY167" fmla="*/ 1058578 h 2167502"/>
                  <a:gd name="connsiteX168" fmla="*/ 218459 w 1881475"/>
                  <a:gd name="connsiteY168" fmla="*/ 980200 h 2167502"/>
                  <a:gd name="connsiteX169" fmla="*/ 211928 w 1881475"/>
                  <a:gd name="connsiteY169" fmla="*/ 865900 h 2167502"/>
                  <a:gd name="connsiteX170" fmla="*/ 231522 w 1881475"/>
                  <a:gd name="connsiteY170" fmla="*/ 777726 h 2167502"/>
                  <a:gd name="connsiteX171" fmla="*/ 290305 w 1881475"/>
                  <a:gd name="connsiteY171" fmla="*/ 722209 h 2167502"/>
                  <a:gd name="connsiteX172" fmla="*/ 407871 w 1881475"/>
                  <a:gd name="connsiteY172" fmla="*/ 709146 h 2167502"/>
                  <a:gd name="connsiteX173" fmla="*/ 518905 w 1881475"/>
                  <a:gd name="connsiteY173" fmla="*/ 696083 h 2167502"/>
                  <a:gd name="connsiteX174" fmla="*/ 646268 w 1881475"/>
                  <a:gd name="connsiteY174" fmla="*/ 660160 h 2167502"/>
                  <a:gd name="connsiteX175" fmla="*/ 776897 w 1881475"/>
                  <a:gd name="connsiteY175" fmla="*/ 663426 h 2167502"/>
                  <a:gd name="connsiteX176" fmla="*/ 646268 w 1881475"/>
                  <a:gd name="connsiteY176" fmla="*/ 653629 h 2167502"/>
                  <a:gd name="connsiteX177" fmla="*/ 525437 w 1881475"/>
                  <a:gd name="connsiteY177" fmla="*/ 696083 h 2167502"/>
                  <a:gd name="connsiteX178" fmla="*/ 339291 w 1881475"/>
                  <a:gd name="connsiteY178" fmla="*/ 712412 h 2167502"/>
                  <a:gd name="connsiteX179" fmla="*/ 192334 w 1881475"/>
                  <a:gd name="connsiteY179" fmla="*/ 699349 h 2167502"/>
                  <a:gd name="connsiteX180" fmla="*/ 91097 w 1881475"/>
                  <a:gd name="connsiteY180" fmla="*/ 650363 h 2167502"/>
                  <a:gd name="connsiteX181" fmla="*/ 48642 w 1881475"/>
                  <a:gd name="connsiteY181" fmla="*/ 594846 h 2167502"/>
                  <a:gd name="connsiteX182" fmla="*/ 25782 w 1881475"/>
                  <a:gd name="connsiteY182" fmla="*/ 516469 h 2167502"/>
                  <a:gd name="connsiteX183" fmla="*/ 97628 w 1881475"/>
                  <a:gd name="connsiteY183" fmla="*/ 418498 h 2167502"/>
                  <a:gd name="connsiteX184" fmla="*/ 251117 w 1881475"/>
                  <a:gd name="connsiteY184" fmla="*/ 340120 h 2167502"/>
                  <a:gd name="connsiteX185" fmla="*/ 440528 w 1881475"/>
                  <a:gd name="connsiteY185" fmla="*/ 317260 h 2167502"/>
                  <a:gd name="connsiteX186" fmla="*/ 636471 w 1881475"/>
                  <a:gd name="connsiteY186" fmla="*/ 346652 h 2167502"/>
                  <a:gd name="connsiteX187" fmla="*/ 744239 w 1881475"/>
                  <a:gd name="connsiteY187" fmla="*/ 327058 h 2167502"/>
                  <a:gd name="connsiteX188" fmla="*/ 789959 w 1881475"/>
                  <a:gd name="connsiteY188" fmla="*/ 258478 h 2167502"/>
                  <a:gd name="connsiteX189" fmla="*/ 718114 w 1881475"/>
                  <a:gd name="connsiteY189" fmla="*/ 216023 h 2167502"/>
                  <a:gd name="connsiteX190" fmla="*/ 548297 w 1881475"/>
                  <a:gd name="connsiteY190" fmla="*/ 245415 h 2167502"/>
                  <a:gd name="connsiteX191" fmla="*/ 381745 w 1881475"/>
                  <a:gd name="connsiteY191" fmla="*/ 291135 h 2167502"/>
                  <a:gd name="connsiteX192" fmla="*/ 179271 w 1881475"/>
                  <a:gd name="connsiteY192" fmla="*/ 300932 h 2167502"/>
                  <a:gd name="connsiteX193" fmla="*/ 58439 w 1881475"/>
                  <a:gd name="connsiteY193" fmla="*/ 251946 h 2167502"/>
                  <a:gd name="connsiteX194" fmla="*/ 12719 w 1881475"/>
                  <a:gd name="connsiteY194" fmla="*/ 137646 h 2167502"/>
                  <a:gd name="connsiteX195" fmla="*/ 2922 w 1881475"/>
                  <a:gd name="connsiteY195" fmla="*/ 69066 h 2167502"/>
                  <a:gd name="connsiteX0" fmla="*/ 2922 w 1828659"/>
                  <a:gd name="connsiteY0" fmla="*/ 69066 h 2167502"/>
                  <a:gd name="connsiteX1" fmla="*/ 58439 w 1828659"/>
                  <a:gd name="connsiteY1" fmla="*/ 42940 h 2167502"/>
                  <a:gd name="connsiteX2" fmla="*/ 136817 w 1828659"/>
                  <a:gd name="connsiteY2" fmla="*/ 16815 h 2167502"/>
                  <a:gd name="connsiteX3" fmla="*/ 182537 w 1828659"/>
                  <a:gd name="connsiteY3" fmla="*/ 7018 h 2167502"/>
                  <a:gd name="connsiteX4" fmla="*/ 221725 w 1828659"/>
                  <a:gd name="connsiteY4" fmla="*/ 3752 h 2167502"/>
                  <a:gd name="connsiteX5" fmla="*/ 234788 w 1828659"/>
                  <a:gd name="connsiteY5" fmla="*/ 3752 h 2167502"/>
                  <a:gd name="connsiteX6" fmla="*/ 218459 w 1828659"/>
                  <a:gd name="connsiteY6" fmla="*/ 52738 h 2167502"/>
                  <a:gd name="connsiteX7" fmla="*/ 218459 w 1828659"/>
                  <a:gd name="connsiteY7" fmla="*/ 78863 h 2167502"/>
                  <a:gd name="connsiteX8" fmla="*/ 247851 w 1828659"/>
                  <a:gd name="connsiteY8" fmla="*/ 98458 h 2167502"/>
                  <a:gd name="connsiteX9" fmla="*/ 283774 w 1828659"/>
                  <a:gd name="connsiteY9" fmla="*/ 104989 h 2167502"/>
                  <a:gd name="connsiteX10" fmla="*/ 371948 w 1828659"/>
                  <a:gd name="connsiteY10" fmla="*/ 85395 h 2167502"/>
                  <a:gd name="connsiteX11" fmla="*/ 466654 w 1828659"/>
                  <a:gd name="connsiteY11" fmla="*/ 62535 h 2167502"/>
                  <a:gd name="connsiteX12" fmla="*/ 587485 w 1828659"/>
                  <a:gd name="connsiteY12" fmla="*/ 56003 h 2167502"/>
                  <a:gd name="connsiteX13" fmla="*/ 669128 w 1828659"/>
                  <a:gd name="connsiteY13" fmla="*/ 42940 h 2167502"/>
                  <a:gd name="connsiteX14" fmla="*/ 793225 w 1828659"/>
                  <a:gd name="connsiteY14" fmla="*/ 39675 h 2167502"/>
                  <a:gd name="connsiteX15" fmla="*/ 858539 w 1828659"/>
                  <a:gd name="connsiteY15" fmla="*/ 62535 h 2167502"/>
                  <a:gd name="connsiteX16" fmla="*/ 927119 w 1828659"/>
                  <a:gd name="connsiteY16" fmla="*/ 98458 h 2167502"/>
                  <a:gd name="connsiteX17" fmla="*/ 963042 w 1828659"/>
                  <a:gd name="connsiteY17" fmla="*/ 173569 h 2167502"/>
                  <a:gd name="connsiteX18" fmla="*/ 985902 w 1828659"/>
                  <a:gd name="connsiteY18" fmla="*/ 278072 h 2167502"/>
                  <a:gd name="connsiteX19" fmla="*/ 953245 w 1828659"/>
                  <a:gd name="connsiteY19" fmla="*/ 398903 h 2167502"/>
                  <a:gd name="connsiteX20" fmla="*/ 900994 w 1828659"/>
                  <a:gd name="connsiteY20" fmla="*/ 474015 h 2167502"/>
                  <a:gd name="connsiteX21" fmla="*/ 845477 w 1828659"/>
                  <a:gd name="connsiteY21" fmla="*/ 503406 h 2167502"/>
                  <a:gd name="connsiteX22" fmla="*/ 737708 w 1828659"/>
                  <a:gd name="connsiteY22" fmla="*/ 526266 h 2167502"/>
                  <a:gd name="connsiteX23" fmla="*/ 603814 w 1828659"/>
                  <a:gd name="connsiteY23" fmla="*/ 513203 h 2167502"/>
                  <a:gd name="connsiteX24" fmla="*/ 509108 w 1828659"/>
                  <a:gd name="connsiteY24" fmla="*/ 500140 h 2167502"/>
                  <a:gd name="connsiteX25" fmla="*/ 447059 w 1828659"/>
                  <a:gd name="connsiteY25" fmla="*/ 483812 h 2167502"/>
                  <a:gd name="connsiteX26" fmla="*/ 371948 w 1828659"/>
                  <a:gd name="connsiteY26" fmla="*/ 480546 h 2167502"/>
                  <a:gd name="connsiteX27" fmla="*/ 339291 w 1828659"/>
                  <a:gd name="connsiteY27" fmla="*/ 487078 h 2167502"/>
                  <a:gd name="connsiteX28" fmla="*/ 300102 w 1828659"/>
                  <a:gd name="connsiteY28" fmla="*/ 503406 h 2167502"/>
                  <a:gd name="connsiteX29" fmla="*/ 290305 w 1828659"/>
                  <a:gd name="connsiteY29" fmla="*/ 529532 h 2167502"/>
                  <a:gd name="connsiteX30" fmla="*/ 349088 w 1828659"/>
                  <a:gd name="connsiteY30" fmla="*/ 519735 h 2167502"/>
                  <a:gd name="connsiteX31" fmla="*/ 420934 w 1828659"/>
                  <a:gd name="connsiteY31" fmla="*/ 493609 h 2167502"/>
                  <a:gd name="connsiteX32" fmla="*/ 453591 w 1828659"/>
                  <a:gd name="connsiteY32" fmla="*/ 487078 h 2167502"/>
                  <a:gd name="connsiteX33" fmla="*/ 492779 w 1828659"/>
                  <a:gd name="connsiteY33" fmla="*/ 493609 h 2167502"/>
                  <a:gd name="connsiteX34" fmla="*/ 551562 w 1828659"/>
                  <a:gd name="connsiteY34" fmla="*/ 503406 h 2167502"/>
                  <a:gd name="connsiteX35" fmla="*/ 649534 w 1828659"/>
                  <a:gd name="connsiteY35" fmla="*/ 519735 h 2167502"/>
                  <a:gd name="connsiteX36" fmla="*/ 734442 w 1828659"/>
                  <a:gd name="connsiteY36" fmla="*/ 523000 h 2167502"/>
                  <a:gd name="connsiteX37" fmla="*/ 816085 w 1828659"/>
                  <a:gd name="connsiteY37" fmla="*/ 519735 h 2167502"/>
                  <a:gd name="connsiteX38" fmla="*/ 881399 w 1828659"/>
                  <a:gd name="connsiteY38" fmla="*/ 480546 h 2167502"/>
                  <a:gd name="connsiteX39" fmla="*/ 943448 w 1828659"/>
                  <a:gd name="connsiteY39" fmla="*/ 509938 h 2167502"/>
                  <a:gd name="connsiteX40" fmla="*/ 1012028 w 1828659"/>
                  <a:gd name="connsiteY40" fmla="*/ 558923 h 2167502"/>
                  <a:gd name="connsiteX41" fmla="*/ 1051217 w 1828659"/>
                  <a:gd name="connsiteY41" fmla="*/ 591580 h 2167502"/>
                  <a:gd name="connsiteX42" fmla="*/ 1067545 w 1828659"/>
                  <a:gd name="connsiteY42" fmla="*/ 663426 h 2167502"/>
                  <a:gd name="connsiteX43" fmla="*/ 1057748 w 1828659"/>
                  <a:gd name="connsiteY43" fmla="*/ 732006 h 2167502"/>
                  <a:gd name="connsiteX44" fmla="*/ 1018559 w 1828659"/>
                  <a:gd name="connsiteY44" fmla="*/ 800586 h 2167502"/>
                  <a:gd name="connsiteX45" fmla="*/ 976105 w 1828659"/>
                  <a:gd name="connsiteY45" fmla="*/ 836509 h 2167502"/>
                  <a:gd name="connsiteX46" fmla="*/ 907525 w 1828659"/>
                  <a:gd name="connsiteY46" fmla="*/ 865900 h 2167502"/>
                  <a:gd name="connsiteX47" fmla="*/ 731177 w 1828659"/>
                  <a:gd name="connsiteY47" fmla="*/ 865900 h 2167502"/>
                  <a:gd name="connsiteX48" fmla="*/ 584219 w 1828659"/>
                  <a:gd name="connsiteY48" fmla="*/ 862635 h 2167502"/>
                  <a:gd name="connsiteX49" fmla="*/ 518905 w 1828659"/>
                  <a:gd name="connsiteY49" fmla="*/ 856103 h 2167502"/>
                  <a:gd name="connsiteX50" fmla="*/ 443794 w 1828659"/>
                  <a:gd name="connsiteY50" fmla="*/ 892026 h 2167502"/>
                  <a:gd name="connsiteX51" fmla="*/ 420934 w 1828659"/>
                  <a:gd name="connsiteY51" fmla="*/ 918152 h 2167502"/>
                  <a:gd name="connsiteX52" fmla="*/ 453591 w 1828659"/>
                  <a:gd name="connsiteY52" fmla="*/ 941012 h 2167502"/>
                  <a:gd name="connsiteX53" fmla="*/ 525437 w 1828659"/>
                  <a:gd name="connsiteY53" fmla="*/ 911620 h 2167502"/>
                  <a:gd name="connsiteX54" fmla="*/ 574422 w 1828659"/>
                  <a:gd name="connsiteY54" fmla="*/ 898558 h 2167502"/>
                  <a:gd name="connsiteX55" fmla="*/ 610345 w 1828659"/>
                  <a:gd name="connsiteY55" fmla="*/ 888760 h 2167502"/>
                  <a:gd name="connsiteX56" fmla="*/ 656065 w 1828659"/>
                  <a:gd name="connsiteY56" fmla="*/ 865900 h 2167502"/>
                  <a:gd name="connsiteX57" fmla="*/ 767099 w 1828659"/>
                  <a:gd name="connsiteY57" fmla="*/ 862635 h 2167502"/>
                  <a:gd name="connsiteX58" fmla="*/ 881399 w 1828659"/>
                  <a:gd name="connsiteY58" fmla="*/ 865900 h 2167502"/>
                  <a:gd name="connsiteX59" fmla="*/ 949979 w 1828659"/>
                  <a:gd name="connsiteY59" fmla="*/ 852838 h 2167502"/>
                  <a:gd name="connsiteX60" fmla="*/ 979371 w 1828659"/>
                  <a:gd name="connsiteY60" fmla="*/ 833243 h 2167502"/>
                  <a:gd name="connsiteX61" fmla="*/ 1047951 w 1828659"/>
                  <a:gd name="connsiteY61" fmla="*/ 843040 h 2167502"/>
                  <a:gd name="connsiteX62" fmla="*/ 1123062 w 1828659"/>
                  <a:gd name="connsiteY62" fmla="*/ 872432 h 2167502"/>
                  <a:gd name="connsiteX63" fmla="*/ 1194908 w 1828659"/>
                  <a:gd name="connsiteY63" fmla="*/ 931215 h 2167502"/>
                  <a:gd name="connsiteX64" fmla="*/ 1230831 w 1828659"/>
                  <a:gd name="connsiteY64" fmla="*/ 983466 h 2167502"/>
                  <a:gd name="connsiteX65" fmla="*/ 1240628 w 1828659"/>
                  <a:gd name="connsiteY65" fmla="*/ 1035718 h 2167502"/>
                  <a:gd name="connsiteX66" fmla="*/ 1198174 w 1828659"/>
                  <a:gd name="connsiteY66" fmla="*/ 1150018 h 2167502"/>
                  <a:gd name="connsiteX67" fmla="*/ 1191642 w 1828659"/>
                  <a:gd name="connsiteY67" fmla="*/ 1176143 h 2167502"/>
                  <a:gd name="connsiteX68" fmla="*/ 1136125 w 1828659"/>
                  <a:gd name="connsiteY68" fmla="*/ 1202269 h 2167502"/>
                  <a:gd name="connsiteX69" fmla="*/ 1061014 w 1828659"/>
                  <a:gd name="connsiteY69" fmla="*/ 1247989 h 2167502"/>
                  <a:gd name="connsiteX70" fmla="*/ 992434 w 1828659"/>
                  <a:gd name="connsiteY70" fmla="*/ 1264318 h 2167502"/>
                  <a:gd name="connsiteX71" fmla="*/ 881399 w 1828659"/>
                  <a:gd name="connsiteY71" fmla="*/ 1274115 h 2167502"/>
                  <a:gd name="connsiteX72" fmla="*/ 760568 w 1828659"/>
                  <a:gd name="connsiteY72" fmla="*/ 1270849 h 2167502"/>
                  <a:gd name="connsiteX73" fmla="*/ 698519 w 1828659"/>
                  <a:gd name="connsiteY73" fmla="*/ 1257786 h 2167502"/>
                  <a:gd name="connsiteX74" fmla="*/ 675659 w 1828659"/>
                  <a:gd name="connsiteY74" fmla="*/ 1261052 h 2167502"/>
                  <a:gd name="connsiteX75" fmla="*/ 682191 w 1828659"/>
                  <a:gd name="connsiteY75" fmla="*/ 1277380 h 2167502"/>
                  <a:gd name="connsiteX76" fmla="*/ 727911 w 1828659"/>
                  <a:gd name="connsiteY76" fmla="*/ 1287178 h 2167502"/>
                  <a:gd name="connsiteX77" fmla="*/ 760568 w 1828659"/>
                  <a:gd name="connsiteY77" fmla="*/ 1270849 h 2167502"/>
                  <a:gd name="connsiteX78" fmla="*/ 861805 w 1828659"/>
                  <a:gd name="connsiteY78" fmla="*/ 1277380 h 2167502"/>
                  <a:gd name="connsiteX79" fmla="*/ 956511 w 1828659"/>
                  <a:gd name="connsiteY79" fmla="*/ 1267583 h 2167502"/>
                  <a:gd name="connsiteX80" fmla="*/ 1031622 w 1828659"/>
                  <a:gd name="connsiteY80" fmla="*/ 1261052 h 2167502"/>
                  <a:gd name="connsiteX81" fmla="*/ 1093671 w 1828659"/>
                  <a:gd name="connsiteY81" fmla="*/ 1234926 h 2167502"/>
                  <a:gd name="connsiteX82" fmla="*/ 1149188 w 1828659"/>
                  <a:gd name="connsiteY82" fmla="*/ 1195738 h 2167502"/>
                  <a:gd name="connsiteX83" fmla="*/ 1188377 w 1828659"/>
                  <a:gd name="connsiteY83" fmla="*/ 1169612 h 2167502"/>
                  <a:gd name="connsiteX84" fmla="*/ 1240628 w 1828659"/>
                  <a:gd name="connsiteY84" fmla="*/ 1166346 h 2167502"/>
                  <a:gd name="connsiteX85" fmla="*/ 1338599 w 1828659"/>
                  <a:gd name="connsiteY85" fmla="*/ 1212066 h 2167502"/>
                  <a:gd name="connsiteX86" fmla="*/ 1400648 w 1828659"/>
                  <a:gd name="connsiteY86" fmla="*/ 1290443 h 2167502"/>
                  <a:gd name="connsiteX87" fmla="*/ 1403914 w 1828659"/>
                  <a:gd name="connsiteY87" fmla="*/ 1443932 h 2167502"/>
                  <a:gd name="connsiteX88" fmla="*/ 1302677 w 1828659"/>
                  <a:gd name="connsiteY88" fmla="*/ 1571295 h 2167502"/>
                  <a:gd name="connsiteX89" fmla="*/ 1214502 w 1828659"/>
                  <a:gd name="connsiteY89" fmla="*/ 1617015 h 2167502"/>
                  <a:gd name="connsiteX90" fmla="*/ 1034888 w 1828659"/>
                  <a:gd name="connsiteY90" fmla="*/ 1617015 h 2167502"/>
                  <a:gd name="connsiteX91" fmla="*/ 936917 w 1828659"/>
                  <a:gd name="connsiteY91" fmla="*/ 1617015 h 2167502"/>
                  <a:gd name="connsiteX92" fmla="*/ 874868 w 1828659"/>
                  <a:gd name="connsiteY92" fmla="*/ 1617015 h 2167502"/>
                  <a:gd name="connsiteX93" fmla="*/ 871602 w 1828659"/>
                  <a:gd name="connsiteY93" fmla="*/ 1639875 h 2167502"/>
                  <a:gd name="connsiteX94" fmla="*/ 884665 w 1828659"/>
                  <a:gd name="connsiteY94" fmla="*/ 1662735 h 2167502"/>
                  <a:gd name="connsiteX95" fmla="*/ 953245 w 1828659"/>
                  <a:gd name="connsiteY95" fmla="*/ 1639875 h 2167502"/>
                  <a:gd name="connsiteX96" fmla="*/ 989168 w 1828659"/>
                  <a:gd name="connsiteY96" fmla="*/ 1610483 h 2167502"/>
                  <a:gd name="connsiteX97" fmla="*/ 1149188 w 1828659"/>
                  <a:gd name="connsiteY97" fmla="*/ 1623546 h 2167502"/>
                  <a:gd name="connsiteX98" fmla="*/ 1240628 w 1828659"/>
                  <a:gd name="connsiteY98" fmla="*/ 1610483 h 2167502"/>
                  <a:gd name="connsiteX99" fmla="*/ 1374522 w 1828659"/>
                  <a:gd name="connsiteY99" fmla="*/ 1499449 h 2167502"/>
                  <a:gd name="connsiteX100" fmla="*/ 1472494 w 1828659"/>
                  <a:gd name="connsiteY100" fmla="*/ 1499449 h 2167502"/>
                  <a:gd name="connsiteX101" fmla="*/ 1560668 w 1828659"/>
                  <a:gd name="connsiteY101" fmla="*/ 1554966 h 2167502"/>
                  <a:gd name="connsiteX102" fmla="*/ 1645577 w 1828659"/>
                  <a:gd name="connsiteY102" fmla="*/ 1692126 h 2167502"/>
                  <a:gd name="connsiteX103" fmla="*/ 1648842 w 1828659"/>
                  <a:gd name="connsiteY103" fmla="*/ 1832552 h 2167502"/>
                  <a:gd name="connsiteX104" fmla="*/ 1547605 w 1828659"/>
                  <a:gd name="connsiteY104" fmla="*/ 1946852 h 2167502"/>
                  <a:gd name="connsiteX105" fmla="*/ 1354928 w 1828659"/>
                  <a:gd name="connsiteY105" fmla="*/ 2021963 h 2167502"/>
                  <a:gd name="connsiteX106" fmla="*/ 1253691 w 1828659"/>
                  <a:gd name="connsiteY106" fmla="*/ 2008900 h 2167502"/>
                  <a:gd name="connsiteX107" fmla="*/ 1207971 w 1828659"/>
                  <a:gd name="connsiteY107" fmla="*/ 1930523 h 2167502"/>
                  <a:gd name="connsiteX108" fmla="*/ 1776205 w 1828659"/>
                  <a:gd name="connsiteY108" fmla="*/ 1848880 h 2167502"/>
                  <a:gd name="connsiteX109" fmla="*/ 1766408 w 1828659"/>
                  <a:gd name="connsiteY109" fmla="*/ 1989306 h 2167502"/>
                  <a:gd name="connsiteX110" fmla="*/ 1449634 w 1828659"/>
                  <a:gd name="connsiteY110" fmla="*/ 2012166 h 2167502"/>
                  <a:gd name="connsiteX111" fmla="*/ 1534542 w 1828659"/>
                  <a:gd name="connsiteY111" fmla="*/ 2051355 h 2167502"/>
                  <a:gd name="connsiteX112" fmla="*/ 1567199 w 1828659"/>
                  <a:gd name="connsiteY112" fmla="*/ 2123200 h 2167502"/>
                  <a:gd name="connsiteX113" fmla="*/ 1168782 w 1828659"/>
                  <a:gd name="connsiteY113" fmla="*/ 2159123 h 2167502"/>
                  <a:gd name="connsiteX114" fmla="*/ 1008762 w 1828659"/>
                  <a:gd name="connsiteY114" fmla="*/ 2165655 h 2167502"/>
                  <a:gd name="connsiteX115" fmla="*/ 946714 w 1828659"/>
                  <a:gd name="connsiteY115" fmla="*/ 2132998 h 2167502"/>
                  <a:gd name="connsiteX116" fmla="*/ 891197 w 1828659"/>
                  <a:gd name="connsiteY116" fmla="*/ 2061152 h 2167502"/>
                  <a:gd name="connsiteX117" fmla="*/ 897728 w 1828659"/>
                  <a:gd name="connsiteY117" fmla="*/ 1972978 h 2167502"/>
                  <a:gd name="connsiteX118" fmla="*/ 914057 w 1828659"/>
                  <a:gd name="connsiteY118" fmla="*/ 1878272 h 2167502"/>
                  <a:gd name="connsiteX119" fmla="*/ 982637 w 1828659"/>
                  <a:gd name="connsiteY119" fmla="*/ 1829286 h 2167502"/>
                  <a:gd name="connsiteX120" fmla="*/ 1136125 w 1828659"/>
                  <a:gd name="connsiteY120" fmla="*/ 1780300 h 2167502"/>
                  <a:gd name="connsiteX121" fmla="*/ 1247159 w 1828659"/>
                  <a:gd name="connsiteY121" fmla="*/ 1796629 h 2167502"/>
                  <a:gd name="connsiteX122" fmla="*/ 1377788 w 1828659"/>
                  <a:gd name="connsiteY122" fmla="*/ 1826020 h 2167502"/>
                  <a:gd name="connsiteX123" fmla="*/ 1416977 w 1828659"/>
                  <a:gd name="connsiteY123" fmla="*/ 1803160 h 2167502"/>
                  <a:gd name="connsiteX124" fmla="*/ 1403914 w 1828659"/>
                  <a:gd name="connsiteY124" fmla="*/ 1747643 h 2167502"/>
                  <a:gd name="connsiteX125" fmla="*/ 1315739 w 1828659"/>
                  <a:gd name="connsiteY125" fmla="*/ 1734580 h 2167502"/>
                  <a:gd name="connsiteX126" fmla="*/ 1234097 w 1828659"/>
                  <a:gd name="connsiteY126" fmla="*/ 1734580 h 2167502"/>
                  <a:gd name="connsiteX127" fmla="*/ 1152454 w 1828659"/>
                  <a:gd name="connsiteY127" fmla="*/ 1767238 h 2167502"/>
                  <a:gd name="connsiteX128" fmla="*/ 1041419 w 1828659"/>
                  <a:gd name="connsiteY128" fmla="*/ 1806426 h 2167502"/>
                  <a:gd name="connsiteX129" fmla="*/ 914057 w 1828659"/>
                  <a:gd name="connsiteY129" fmla="*/ 1839083 h 2167502"/>
                  <a:gd name="connsiteX130" fmla="*/ 783428 w 1828659"/>
                  <a:gd name="connsiteY130" fmla="*/ 1848880 h 2167502"/>
                  <a:gd name="connsiteX131" fmla="*/ 695254 w 1828659"/>
                  <a:gd name="connsiteY131" fmla="*/ 1819489 h 2167502"/>
                  <a:gd name="connsiteX132" fmla="*/ 643002 w 1828659"/>
                  <a:gd name="connsiteY132" fmla="*/ 1760706 h 2167502"/>
                  <a:gd name="connsiteX133" fmla="*/ 620142 w 1828659"/>
                  <a:gd name="connsiteY133" fmla="*/ 1682329 h 2167502"/>
                  <a:gd name="connsiteX134" fmla="*/ 633205 w 1828659"/>
                  <a:gd name="connsiteY134" fmla="*/ 1610483 h 2167502"/>
                  <a:gd name="connsiteX135" fmla="*/ 669128 w 1828659"/>
                  <a:gd name="connsiteY135" fmla="*/ 1525575 h 2167502"/>
                  <a:gd name="connsiteX136" fmla="*/ 718114 w 1828659"/>
                  <a:gd name="connsiteY136" fmla="*/ 1470058 h 2167502"/>
                  <a:gd name="connsiteX137" fmla="*/ 832414 w 1828659"/>
                  <a:gd name="connsiteY137" fmla="*/ 1463526 h 2167502"/>
                  <a:gd name="connsiteX138" fmla="*/ 897728 w 1828659"/>
                  <a:gd name="connsiteY138" fmla="*/ 1440666 h 2167502"/>
                  <a:gd name="connsiteX139" fmla="*/ 1008762 w 1828659"/>
                  <a:gd name="connsiteY139" fmla="*/ 1456995 h 2167502"/>
                  <a:gd name="connsiteX140" fmla="*/ 1126328 w 1828659"/>
                  <a:gd name="connsiteY140" fmla="*/ 1456995 h 2167502"/>
                  <a:gd name="connsiteX141" fmla="*/ 1198174 w 1828659"/>
                  <a:gd name="connsiteY141" fmla="*/ 1414540 h 2167502"/>
                  <a:gd name="connsiteX142" fmla="*/ 1178579 w 1828659"/>
                  <a:gd name="connsiteY142" fmla="*/ 1375352 h 2167502"/>
                  <a:gd name="connsiteX143" fmla="*/ 1083874 w 1828659"/>
                  <a:gd name="connsiteY143" fmla="*/ 1391680 h 2167502"/>
                  <a:gd name="connsiteX144" fmla="*/ 989168 w 1828659"/>
                  <a:gd name="connsiteY144" fmla="*/ 1414540 h 2167502"/>
                  <a:gd name="connsiteX145" fmla="*/ 917322 w 1828659"/>
                  <a:gd name="connsiteY145" fmla="*/ 1443932 h 2167502"/>
                  <a:gd name="connsiteX146" fmla="*/ 819351 w 1828659"/>
                  <a:gd name="connsiteY146" fmla="*/ 1447198 h 2167502"/>
                  <a:gd name="connsiteX147" fmla="*/ 705051 w 1828659"/>
                  <a:gd name="connsiteY147" fmla="*/ 1463526 h 2167502"/>
                  <a:gd name="connsiteX148" fmla="*/ 590751 w 1828659"/>
                  <a:gd name="connsiteY148" fmla="*/ 1463526 h 2167502"/>
                  <a:gd name="connsiteX149" fmla="*/ 502577 w 1828659"/>
                  <a:gd name="connsiteY149" fmla="*/ 1427603 h 2167502"/>
                  <a:gd name="connsiteX150" fmla="*/ 456857 w 1828659"/>
                  <a:gd name="connsiteY150" fmla="*/ 1355758 h 2167502"/>
                  <a:gd name="connsiteX151" fmla="*/ 430731 w 1828659"/>
                  <a:gd name="connsiteY151" fmla="*/ 1274115 h 2167502"/>
                  <a:gd name="connsiteX152" fmla="*/ 456857 w 1828659"/>
                  <a:gd name="connsiteY152" fmla="*/ 1159815 h 2167502"/>
                  <a:gd name="connsiteX153" fmla="*/ 479717 w 1828659"/>
                  <a:gd name="connsiteY153" fmla="*/ 1120626 h 2167502"/>
                  <a:gd name="connsiteX154" fmla="*/ 597282 w 1828659"/>
                  <a:gd name="connsiteY154" fmla="*/ 1107563 h 2167502"/>
                  <a:gd name="connsiteX155" fmla="*/ 691988 w 1828659"/>
                  <a:gd name="connsiteY155" fmla="*/ 1065109 h 2167502"/>
                  <a:gd name="connsiteX156" fmla="*/ 760568 w 1828659"/>
                  <a:gd name="connsiteY156" fmla="*/ 1084703 h 2167502"/>
                  <a:gd name="connsiteX157" fmla="*/ 887931 w 1828659"/>
                  <a:gd name="connsiteY157" fmla="*/ 1094500 h 2167502"/>
                  <a:gd name="connsiteX158" fmla="*/ 982637 w 1828659"/>
                  <a:gd name="connsiteY158" fmla="*/ 1091235 h 2167502"/>
                  <a:gd name="connsiteX159" fmla="*/ 1002231 w 1828659"/>
                  <a:gd name="connsiteY159" fmla="*/ 1045515 h 2167502"/>
                  <a:gd name="connsiteX160" fmla="*/ 966308 w 1828659"/>
                  <a:gd name="connsiteY160" fmla="*/ 1025920 h 2167502"/>
                  <a:gd name="connsiteX161" fmla="*/ 852008 w 1828659"/>
                  <a:gd name="connsiteY161" fmla="*/ 1012858 h 2167502"/>
                  <a:gd name="connsiteX162" fmla="*/ 767099 w 1828659"/>
                  <a:gd name="connsiteY162" fmla="*/ 1048780 h 2167502"/>
                  <a:gd name="connsiteX163" fmla="*/ 688722 w 1828659"/>
                  <a:gd name="connsiteY163" fmla="*/ 1065109 h 2167502"/>
                  <a:gd name="connsiteX164" fmla="*/ 574422 w 1828659"/>
                  <a:gd name="connsiteY164" fmla="*/ 1117360 h 2167502"/>
                  <a:gd name="connsiteX165" fmla="*/ 440528 w 1828659"/>
                  <a:gd name="connsiteY165" fmla="*/ 1127158 h 2167502"/>
                  <a:gd name="connsiteX166" fmla="*/ 322962 w 1828659"/>
                  <a:gd name="connsiteY166" fmla="*/ 1117360 h 2167502"/>
                  <a:gd name="connsiteX167" fmla="*/ 257648 w 1828659"/>
                  <a:gd name="connsiteY167" fmla="*/ 1058578 h 2167502"/>
                  <a:gd name="connsiteX168" fmla="*/ 218459 w 1828659"/>
                  <a:gd name="connsiteY168" fmla="*/ 980200 h 2167502"/>
                  <a:gd name="connsiteX169" fmla="*/ 211928 w 1828659"/>
                  <a:gd name="connsiteY169" fmla="*/ 865900 h 2167502"/>
                  <a:gd name="connsiteX170" fmla="*/ 231522 w 1828659"/>
                  <a:gd name="connsiteY170" fmla="*/ 777726 h 2167502"/>
                  <a:gd name="connsiteX171" fmla="*/ 290305 w 1828659"/>
                  <a:gd name="connsiteY171" fmla="*/ 722209 h 2167502"/>
                  <a:gd name="connsiteX172" fmla="*/ 407871 w 1828659"/>
                  <a:gd name="connsiteY172" fmla="*/ 709146 h 2167502"/>
                  <a:gd name="connsiteX173" fmla="*/ 518905 w 1828659"/>
                  <a:gd name="connsiteY173" fmla="*/ 696083 h 2167502"/>
                  <a:gd name="connsiteX174" fmla="*/ 646268 w 1828659"/>
                  <a:gd name="connsiteY174" fmla="*/ 660160 h 2167502"/>
                  <a:gd name="connsiteX175" fmla="*/ 776897 w 1828659"/>
                  <a:gd name="connsiteY175" fmla="*/ 663426 h 2167502"/>
                  <a:gd name="connsiteX176" fmla="*/ 646268 w 1828659"/>
                  <a:gd name="connsiteY176" fmla="*/ 653629 h 2167502"/>
                  <a:gd name="connsiteX177" fmla="*/ 525437 w 1828659"/>
                  <a:gd name="connsiteY177" fmla="*/ 696083 h 2167502"/>
                  <a:gd name="connsiteX178" fmla="*/ 339291 w 1828659"/>
                  <a:gd name="connsiteY178" fmla="*/ 712412 h 2167502"/>
                  <a:gd name="connsiteX179" fmla="*/ 192334 w 1828659"/>
                  <a:gd name="connsiteY179" fmla="*/ 699349 h 2167502"/>
                  <a:gd name="connsiteX180" fmla="*/ 91097 w 1828659"/>
                  <a:gd name="connsiteY180" fmla="*/ 650363 h 2167502"/>
                  <a:gd name="connsiteX181" fmla="*/ 48642 w 1828659"/>
                  <a:gd name="connsiteY181" fmla="*/ 594846 h 2167502"/>
                  <a:gd name="connsiteX182" fmla="*/ 25782 w 1828659"/>
                  <a:gd name="connsiteY182" fmla="*/ 516469 h 2167502"/>
                  <a:gd name="connsiteX183" fmla="*/ 97628 w 1828659"/>
                  <a:gd name="connsiteY183" fmla="*/ 418498 h 2167502"/>
                  <a:gd name="connsiteX184" fmla="*/ 251117 w 1828659"/>
                  <a:gd name="connsiteY184" fmla="*/ 340120 h 2167502"/>
                  <a:gd name="connsiteX185" fmla="*/ 440528 w 1828659"/>
                  <a:gd name="connsiteY185" fmla="*/ 317260 h 2167502"/>
                  <a:gd name="connsiteX186" fmla="*/ 636471 w 1828659"/>
                  <a:gd name="connsiteY186" fmla="*/ 346652 h 2167502"/>
                  <a:gd name="connsiteX187" fmla="*/ 744239 w 1828659"/>
                  <a:gd name="connsiteY187" fmla="*/ 327058 h 2167502"/>
                  <a:gd name="connsiteX188" fmla="*/ 789959 w 1828659"/>
                  <a:gd name="connsiteY188" fmla="*/ 258478 h 2167502"/>
                  <a:gd name="connsiteX189" fmla="*/ 718114 w 1828659"/>
                  <a:gd name="connsiteY189" fmla="*/ 216023 h 2167502"/>
                  <a:gd name="connsiteX190" fmla="*/ 548297 w 1828659"/>
                  <a:gd name="connsiteY190" fmla="*/ 245415 h 2167502"/>
                  <a:gd name="connsiteX191" fmla="*/ 381745 w 1828659"/>
                  <a:gd name="connsiteY191" fmla="*/ 291135 h 2167502"/>
                  <a:gd name="connsiteX192" fmla="*/ 179271 w 1828659"/>
                  <a:gd name="connsiteY192" fmla="*/ 300932 h 2167502"/>
                  <a:gd name="connsiteX193" fmla="*/ 58439 w 1828659"/>
                  <a:gd name="connsiteY193" fmla="*/ 251946 h 2167502"/>
                  <a:gd name="connsiteX194" fmla="*/ 12719 w 1828659"/>
                  <a:gd name="connsiteY194" fmla="*/ 137646 h 2167502"/>
                  <a:gd name="connsiteX195" fmla="*/ 2922 w 1828659"/>
                  <a:gd name="connsiteY195" fmla="*/ 69066 h 2167502"/>
                  <a:gd name="connsiteX0" fmla="*/ 2922 w 1769922"/>
                  <a:gd name="connsiteY0" fmla="*/ 69066 h 2167502"/>
                  <a:gd name="connsiteX1" fmla="*/ 58439 w 1769922"/>
                  <a:gd name="connsiteY1" fmla="*/ 42940 h 2167502"/>
                  <a:gd name="connsiteX2" fmla="*/ 136817 w 1769922"/>
                  <a:gd name="connsiteY2" fmla="*/ 16815 h 2167502"/>
                  <a:gd name="connsiteX3" fmla="*/ 182537 w 1769922"/>
                  <a:gd name="connsiteY3" fmla="*/ 7018 h 2167502"/>
                  <a:gd name="connsiteX4" fmla="*/ 221725 w 1769922"/>
                  <a:gd name="connsiteY4" fmla="*/ 3752 h 2167502"/>
                  <a:gd name="connsiteX5" fmla="*/ 234788 w 1769922"/>
                  <a:gd name="connsiteY5" fmla="*/ 3752 h 2167502"/>
                  <a:gd name="connsiteX6" fmla="*/ 218459 w 1769922"/>
                  <a:gd name="connsiteY6" fmla="*/ 52738 h 2167502"/>
                  <a:gd name="connsiteX7" fmla="*/ 218459 w 1769922"/>
                  <a:gd name="connsiteY7" fmla="*/ 78863 h 2167502"/>
                  <a:gd name="connsiteX8" fmla="*/ 247851 w 1769922"/>
                  <a:gd name="connsiteY8" fmla="*/ 98458 h 2167502"/>
                  <a:gd name="connsiteX9" fmla="*/ 283774 w 1769922"/>
                  <a:gd name="connsiteY9" fmla="*/ 104989 h 2167502"/>
                  <a:gd name="connsiteX10" fmla="*/ 371948 w 1769922"/>
                  <a:gd name="connsiteY10" fmla="*/ 85395 h 2167502"/>
                  <a:gd name="connsiteX11" fmla="*/ 466654 w 1769922"/>
                  <a:gd name="connsiteY11" fmla="*/ 62535 h 2167502"/>
                  <a:gd name="connsiteX12" fmla="*/ 587485 w 1769922"/>
                  <a:gd name="connsiteY12" fmla="*/ 56003 h 2167502"/>
                  <a:gd name="connsiteX13" fmla="*/ 669128 w 1769922"/>
                  <a:gd name="connsiteY13" fmla="*/ 42940 h 2167502"/>
                  <a:gd name="connsiteX14" fmla="*/ 793225 w 1769922"/>
                  <a:gd name="connsiteY14" fmla="*/ 39675 h 2167502"/>
                  <a:gd name="connsiteX15" fmla="*/ 858539 w 1769922"/>
                  <a:gd name="connsiteY15" fmla="*/ 62535 h 2167502"/>
                  <a:gd name="connsiteX16" fmla="*/ 927119 w 1769922"/>
                  <a:gd name="connsiteY16" fmla="*/ 98458 h 2167502"/>
                  <a:gd name="connsiteX17" fmla="*/ 963042 w 1769922"/>
                  <a:gd name="connsiteY17" fmla="*/ 173569 h 2167502"/>
                  <a:gd name="connsiteX18" fmla="*/ 985902 w 1769922"/>
                  <a:gd name="connsiteY18" fmla="*/ 278072 h 2167502"/>
                  <a:gd name="connsiteX19" fmla="*/ 953245 w 1769922"/>
                  <a:gd name="connsiteY19" fmla="*/ 398903 h 2167502"/>
                  <a:gd name="connsiteX20" fmla="*/ 900994 w 1769922"/>
                  <a:gd name="connsiteY20" fmla="*/ 474015 h 2167502"/>
                  <a:gd name="connsiteX21" fmla="*/ 845477 w 1769922"/>
                  <a:gd name="connsiteY21" fmla="*/ 503406 h 2167502"/>
                  <a:gd name="connsiteX22" fmla="*/ 737708 w 1769922"/>
                  <a:gd name="connsiteY22" fmla="*/ 526266 h 2167502"/>
                  <a:gd name="connsiteX23" fmla="*/ 603814 w 1769922"/>
                  <a:gd name="connsiteY23" fmla="*/ 513203 h 2167502"/>
                  <a:gd name="connsiteX24" fmla="*/ 509108 w 1769922"/>
                  <a:gd name="connsiteY24" fmla="*/ 500140 h 2167502"/>
                  <a:gd name="connsiteX25" fmla="*/ 447059 w 1769922"/>
                  <a:gd name="connsiteY25" fmla="*/ 483812 h 2167502"/>
                  <a:gd name="connsiteX26" fmla="*/ 371948 w 1769922"/>
                  <a:gd name="connsiteY26" fmla="*/ 480546 h 2167502"/>
                  <a:gd name="connsiteX27" fmla="*/ 339291 w 1769922"/>
                  <a:gd name="connsiteY27" fmla="*/ 487078 h 2167502"/>
                  <a:gd name="connsiteX28" fmla="*/ 300102 w 1769922"/>
                  <a:gd name="connsiteY28" fmla="*/ 503406 h 2167502"/>
                  <a:gd name="connsiteX29" fmla="*/ 290305 w 1769922"/>
                  <a:gd name="connsiteY29" fmla="*/ 529532 h 2167502"/>
                  <a:gd name="connsiteX30" fmla="*/ 349088 w 1769922"/>
                  <a:gd name="connsiteY30" fmla="*/ 519735 h 2167502"/>
                  <a:gd name="connsiteX31" fmla="*/ 420934 w 1769922"/>
                  <a:gd name="connsiteY31" fmla="*/ 493609 h 2167502"/>
                  <a:gd name="connsiteX32" fmla="*/ 453591 w 1769922"/>
                  <a:gd name="connsiteY32" fmla="*/ 487078 h 2167502"/>
                  <a:gd name="connsiteX33" fmla="*/ 492779 w 1769922"/>
                  <a:gd name="connsiteY33" fmla="*/ 493609 h 2167502"/>
                  <a:gd name="connsiteX34" fmla="*/ 551562 w 1769922"/>
                  <a:gd name="connsiteY34" fmla="*/ 503406 h 2167502"/>
                  <a:gd name="connsiteX35" fmla="*/ 649534 w 1769922"/>
                  <a:gd name="connsiteY35" fmla="*/ 519735 h 2167502"/>
                  <a:gd name="connsiteX36" fmla="*/ 734442 w 1769922"/>
                  <a:gd name="connsiteY36" fmla="*/ 523000 h 2167502"/>
                  <a:gd name="connsiteX37" fmla="*/ 816085 w 1769922"/>
                  <a:gd name="connsiteY37" fmla="*/ 519735 h 2167502"/>
                  <a:gd name="connsiteX38" fmla="*/ 881399 w 1769922"/>
                  <a:gd name="connsiteY38" fmla="*/ 480546 h 2167502"/>
                  <a:gd name="connsiteX39" fmla="*/ 943448 w 1769922"/>
                  <a:gd name="connsiteY39" fmla="*/ 509938 h 2167502"/>
                  <a:gd name="connsiteX40" fmla="*/ 1012028 w 1769922"/>
                  <a:gd name="connsiteY40" fmla="*/ 558923 h 2167502"/>
                  <a:gd name="connsiteX41" fmla="*/ 1051217 w 1769922"/>
                  <a:gd name="connsiteY41" fmla="*/ 591580 h 2167502"/>
                  <a:gd name="connsiteX42" fmla="*/ 1067545 w 1769922"/>
                  <a:gd name="connsiteY42" fmla="*/ 663426 h 2167502"/>
                  <a:gd name="connsiteX43" fmla="*/ 1057748 w 1769922"/>
                  <a:gd name="connsiteY43" fmla="*/ 732006 h 2167502"/>
                  <a:gd name="connsiteX44" fmla="*/ 1018559 w 1769922"/>
                  <a:gd name="connsiteY44" fmla="*/ 800586 h 2167502"/>
                  <a:gd name="connsiteX45" fmla="*/ 976105 w 1769922"/>
                  <a:gd name="connsiteY45" fmla="*/ 836509 h 2167502"/>
                  <a:gd name="connsiteX46" fmla="*/ 907525 w 1769922"/>
                  <a:gd name="connsiteY46" fmla="*/ 865900 h 2167502"/>
                  <a:gd name="connsiteX47" fmla="*/ 731177 w 1769922"/>
                  <a:gd name="connsiteY47" fmla="*/ 865900 h 2167502"/>
                  <a:gd name="connsiteX48" fmla="*/ 584219 w 1769922"/>
                  <a:gd name="connsiteY48" fmla="*/ 862635 h 2167502"/>
                  <a:gd name="connsiteX49" fmla="*/ 518905 w 1769922"/>
                  <a:gd name="connsiteY49" fmla="*/ 856103 h 2167502"/>
                  <a:gd name="connsiteX50" fmla="*/ 443794 w 1769922"/>
                  <a:gd name="connsiteY50" fmla="*/ 892026 h 2167502"/>
                  <a:gd name="connsiteX51" fmla="*/ 420934 w 1769922"/>
                  <a:gd name="connsiteY51" fmla="*/ 918152 h 2167502"/>
                  <a:gd name="connsiteX52" fmla="*/ 453591 w 1769922"/>
                  <a:gd name="connsiteY52" fmla="*/ 941012 h 2167502"/>
                  <a:gd name="connsiteX53" fmla="*/ 525437 w 1769922"/>
                  <a:gd name="connsiteY53" fmla="*/ 911620 h 2167502"/>
                  <a:gd name="connsiteX54" fmla="*/ 574422 w 1769922"/>
                  <a:gd name="connsiteY54" fmla="*/ 898558 h 2167502"/>
                  <a:gd name="connsiteX55" fmla="*/ 610345 w 1769922"/>
                  <a:gd name="connsiteY55" fmla="*/ 888760 h 2167502"/>
                  <a:gd name="connsiteX56" fmla="*/ 656065 w 1769922"/>
                  <a:gd name="connsiteY56" fmla="*/ 865900 h 2167502"/>
                  <a:gd name="connsiteX57" fmla="*/ 767099 w 1769922"/>
                  <a:gd name="connsiteY57" fmla="*/ 862635 h 2167502"/>
                  <a:gd name="connsiteX58" fmla="*/ 881399 w 1769922"/>
                  <a:gd name="connsiteY58" fmla="*/ 865900 h 2167502"/>
                  <a:gd name="connsiteX59" fmla="*/ 949979 w 1769922"/>
                  <a:gd name="connsiteY59" fmla="*/ 852838 h 2167502"/>
                  <a:gd name="connsiteX60" fmla="*/ 979371 w 1769922"/>
                  <a:gd name="connsiteY60" fmla="*/ 833243 h 2167502"/>
                  <a:gd name="connsiteX61" fmla="*/ 1047951 w 1769922"/>
                  <a:gd name="connsiteY61" fmla="*/ 843040 h 2167502"/>
                  <a:gd name="connsiteX62" fmla="*/ 1123062 w 1769922"/>
                  <a:gd name="connsiteY62" fmla="*/ 872432 h 2167502"/>
                  <a:gd name="connsiteX63" fmla="*/ 1194908 w 1769922"/>
                  <a:gd name="connsiteY63" fmla="*/ 931215 h 2167502"/>
                  <a:gd name="connsiteX64" fmla="*/ 1230831 w 1769922"/>
                  <a:gd name="connsiteY64" fmla="*/ 983466 h 2167502"/>
                  <a:gd name="connsiteX65" fmla="*/ 1240628 w 1769922"/>
                  <a:gd name="connsiteY65" fmla="*/ 1035718 h 2167502"/>
                  <a:gd name="connsiteX66" fmla="*/ 1198174 w 1769922"/>
                  <a:gd name="connsiteY66" fmla="*/ 1150018 h 2167502"/>
                  <a:gd name="connsiteX67" fmla="*/ 1191642 w 1769922"/>
                  <a:gd name="connsiteY67" fmla="*/ 1176143 h 2167502"/>
                  <a:gd name="connsiteX68" fmla="*/ 1136125 w 1769922"/>
                  <a:gd name="connsiteY68" fmla="*/ 1202269 h 2167502"/>
                  <a:gd name="connsiteX69" fmla="*/ 1061014 w 1769922"/>
                  <a:gd name="connsiteY69" fmla="*/ 1247989 h 2167502"/>
                  <a:gd name="connsiteX70" fmla="*/ 992434 w 1769922"/>
                  <a:gd name="connsiteY70" fmla="*/ 1264318 h 2167502"/>
                  <a:gd name="connsiteX71" fmla="*/ 881399 w 1769922"/>
                  <a:gd name="connsiteY71" fmla="*/ 1274115 h 2167502"/>
                  <a:gd name="connsiteX72" fmla="*/ 760568 w 1769922"/>
                  <a:gd name="connsiteY72" fmla="*/ 1270849 h 2167502"/>
                  <a:gd name="connsiteX73" fmla="*/ 698519 w 1769922"/>
                  <a:gd name="connsiteY73" fmla="*/ 1257786 h 2167502"/>
                  <a:gd name="connsiteX74" fmla="*/ 675659 w 1769922"/>
                  <a:gd name="connsiteY74" fmla="*/ 1261052 h 2167502"/>
                  <a:gd name="connsiteX75" fmla="*/ 682191 w 1769922"/>
                  <a:gd name="connsiteY75" fmla="*/ 1277380 h 2167502"/>
                  <a:gd name="connsiteX76" fmla="*/ 727911 w 1769922"/>
                  <a:gd name="connsiteY76" fmla="*/ 1287178 h 2167502"/>
                  <a:gd name="connsiteX77" fmla="*/ 760568 w 1769922"/>
                  <a:gd name="connsiteY77" fmla="*/ 1270849 h 2167502"/>
                  <a:gd name="connsiteX78" fmla="*/ 861805 w 1769922"/>
                  <a:gd name="connsiteY78" fmla="*/ 1277380 h 2167502"/>
                  <a:gd name="connsiteX79" fmla="*/ 956511 w 1769922"/>
                  <a:gd name="connsiteY79" fmla="*/ 1267583 h 2167502"/>
                  <a:gd name="connsiteX80" fmla="*/ 1031622 w 1769922"/>
                  <a:gd name="connsiteY80" fmla="*/ 1261052 h 2167502"/>
                  <a:gd name="connsiteX81" fmla="*/ 1093671 w 1769922"/>
                  <a:gd name="connsiteY81" fmla="*/ 1234926 h 2167502"/>
                  <a:gd name="connsiteX82" fmla="*/ 1149188 w 1769922"/>
                  <a:gd name="connsiteY82" fmla="*/ 1195738 h 2167502"/>
                  <a:gd name="connsiteX83" fmla="*/ 1188377 w 1769922"/>
                  <a:gd name="connsiteY83" fmla="*/ 1169612 h 2167502"/>
                  <a:gd name="connsiteX84" fmla="*/ 1240628 w 1769922"/>
                  <a:gd name="connsiteY84" fmla="*/ 1166346 h 2167502"/>
                  <a:gd name="connsiteX85" fmla="*/ 1338599 w 1769922"/>
                  <a:gd name="connsiteY85" fmla="*/ 1212066 h 2167502"/>
                  <a:gd name="connsiteX86" fmla="*/ 1400648 w 1769922"/>
                  <a:gd name="connsiteY86" fmla="*/ 1290443 h 2167502"/>
                  <a:gd name="connsiteX87" fmla="*/ 1403914 w 1769922"/>
                  <a:gd name="connsiteY87" fmla="*/ 1443932 h 2167502"/>
                  <a:gd name="connsiteX88" fmla="*/ 1302677 w 1769922"/>
                  <a:gd name="connsiteY88" fmla="*/ 1571295 h 2167502"/>
                  <a:gd name="connsiteX89" fmla="*/ 1214502 w 1769922"/>
                  <a:gd name="connsiteY89" fmla="*/ 1617015 h 2167502"/>
                  <a:gd name="connsiteX90" fmla="*/ 1034888 w 1769922"/>
                  <a:gd name="connsiteY90" fmla="*/ 1617015 h 2167502"/>
                  <a:gd name="connsiteX91" fmla="*/ 936917 w 1769922"/>
                  <a:gd name="connsiteY91" fmla="*/ 1617015 h 2167502"/>
                  <a:gd name="connsiteX92" fmla="*/ 874868 w 1769922"/>
                  <a:gd name="connsiteY92" fmla="*/ 1617015 h 2167502"/>
                  <a:gd name="connsiteX93" fmla="*/ 871602 w 1769922"/>
                  <a:gd name="connsiteY93" fmla="*/ 1639875 h 2167502"/>
                  <a:gd name="connsiteX94" fmla="*/ 884665 w 1769922"/>
                  <a:gd name="connsiteY94" fmla="*/ 1662735 h 2167502"/>
                  <a:gd name="connsiteX95" fmla="*/ 953245 w 1769922"/>
                  <a:gd name="connsiteY95" fmla="*/ 1639875 h 2167502"/>
                  <a:gd name="connsiteX96" fmla="*/ 989168 w 1769922"/>
                  <a:gd name="connsiteY96" fmla="*/ 1610483 h 2167502"/>
                  <a:gd name="connsiteX97" fmla="*/ 1149188 w 1769922"/>
                  <a:gd name="connsiteY97" fmla="*/ 1623546 h 2167502"/>
                  <a:gd name="connsiteX98" fmla="*/ 1240628 w 1769922"/>
                  <a:gd name="connsiteY98" fmla="*/ 1610483 h 2167502"/>
                  <a:gd name="connsiteX99" fmla="*/ 1374522 w 1769922"/>
                  <a:gd name="connsiteY99" fmla="*/ 1499449 h 2167502"/>
                  <a:gd name="connsiteX100" fmla="*/ 1472494 w 1769922"/>
                  <a:gd name="connsiteY100" fmla="*/ 1499449 h 2167502"/>
                  <a:gd name="connsiteX101" fmla="*/ 1560668 w 1769922"/>
                  <a:gd name="connsiteY101" fmla="*/ 1554966 h 2167502"/>
                  <a:gd name="connsiteX102" fmla="*/ 1645577 w 1769922"/>
                  <a:gd name="connsiteY102" fmla="*/ 1692126 h 2167502"/>
                  <a:gd name="connsiteX103" fmla="*/ 1648842 w 1769922"/>
                  <a:gd name="connsiteY103" fmla="*/ 1832552 h 2167502"/>
                  <a:gd name="connsiteX104" fmla="*/ 1547605 w 1769922"/>
                  <a:gd name="connsiteY104" fmla="*/ 1946852 h 2167502"/>
                  <a:gd name="connsiteX105" fmla="*/ 1354928 w 1769922"/>
                  <a:gd name="connsiteY105" fmla="*/ 2021963 h 2167502"/>
                  <a:gd name="connsiteX106" fmla="*/ 1253691 w 1769922"/>
                  <a:gd name="connsiteY106" fmla="*/ 2008900 h 2167502"/>
                  <a:gd name="connsiteX107" fmla="*/ 1207971 w 1769922"/>
                  <a:gd name="connsiteY107" fmla="*/ 1930523 h 2167502"/>
                  <a:gd name="connsiteX108" fmla="*/ 1766408 w 1769922"/>
                  <a:gd name="connsiteY108" fmla="*/ 1989306 h 2167502"/>
                  <a:gd name="connsiteX109" fmla="*/ 1449634 w 1769922"/>
                  <a:gd name="connsiteY109" fmla="*/ 2012166 h 2167502"/>
                  <a:gd name="connsiteX110" fmla="*/ 1534542 w 1769922"/>
                  <a:gd name="connsiteY110" fmla="*/ 2051355 h 2167502"/>
                  <a:gd name="connsiteX111" fmla="*/ 1567199 w 1769922"/>
                  <a:gd name="connsiteY111" fmla="*/ 2123200 h 2167502"/>
                  <a:gd name="connsiteX112" fmla="*/ 1168782 w 1769922"/>
                  <a:gd name="connsiteY112" fmla="*/ 2159123 h 2167502"/>
                  <a:gd name="connsiteX113" fmla="*/ 1008762 w 1769922"/>
                  <a:gd name="connsiteY113" fmla="*/ 2165655 h 2167502"/>
                  <a:gd name="connsiteX114" fmla="*/ 946714 w 1769922"/>
                  <a:gd name="connsiteY114" fmla="*/ 2132998 h 2167502"/>
                  <a:gd name="connsiteX115" fmla="*/ 891197 w 1769922"/>
                  <a:gd name="connsiteY115" fmla="*/ 2061152 h 2167502"/>
                  <a:gd name="connsiteX116" fmla="*/ 897728 w 1769922"/>
                  <a:gd name="connsiteY116" fmla="*/ 1972978 h 2167502"/>
                  <a:gd name="connsiteX117" fmla="*/ 914057 w 1769922"/>
                  <a:gd name="connsiteY117" fmla="*/ 1878272 h 2167502"/>
                  <a:gd name="connsiteX118" fmla="*/ 982637 w 1769922"/>
                  <a:gd name="connsiteY118" fmla="*/ 1829286 h 2167502"/>
                  <a:gd name="connsiteX119" fmla="*/ 1136125 w 1769922"/>
                  <a:gd name="connsiteY119" fmla="*/ 1780300 h 2167502"/>
                  <a:gd name="connsiteX120" fmla="*/ 1247159 w 1769922"/>
                  <a:gd name="connsiteY120" fmla="*/ 1796629 h 2167502"/>
                  <a:gd name="connsiteX121" fmla="*/ 1377788 w 1769922"/>
                  <a:gd name="connsiteY121" fmla="*/ 1826020 h 2167502"/>
                  <a:gd name="connsiteX122" fmla="*/ 1416977 w 1769922"/>
                  <a:gd name="connsiteY122" fmla="*/ 1803160 h 2167502"/>
                  <a:gd name="connsiteX123" fmla="*/ 1403914 w 1769922"/>
                  <a:gd name="connsiteY123" fmla="*/ 1747643 h 2167502"/>
                  <a:gd name="connsiteX124" fmla="*/ 1315739 w 1769922"/>
                  <a:gd name="connsiteY124" fmla="*/ 1734580 h 2167502"/>
                  <a:gd name="connsiteX125" fmla="*/ 1234097 w 1769922"/>
                  <a:gd name="connsiteY125" fmla="*/ 1734580 h 2167502"/>
                  <a:gd name="connsiteX126" fmla="*/ 1152454 w 1769922"/>
                  <a:gd name="connsiteY126" fmla="*/ 1767238 h 2167502"/>
                  <a:gd name="connsiteX127" fmla="*/ 1041419 w 1769922"/>
                  <a:gd name="connsiteY127" fmla="*/ 1806426 h 2167502"/>
                  <a:gd name="connsiteX128" fmla="*/ 914057 w 1769922"/>
                  <a:gd name="connsiteY128" fmla="*/ 1839083 h 2167502"/>
                  <a:gd name="connsiteX129" fmla="*/ 783428 w 1769922"/>
                  <a:gd name="connsiteY129" fmla="*/ 1848880 h 2167502"/>
                  <a:gd name="connsiteX130" fmla="*/ 695254 w 1769922"/>
                  <a:gd name="connsiteY130" fmla="*/ 1819489 h 2167502"/>
                  <a:gd name="connsiteX131" fmla="*/ 643002 w 1769922"/>
                  <a:gd name="connsiteY131" fmla="*/ 1760706 h 2167502"/>
                  <a:gd name="connsiteX132" fmla="*/ 620142 w 1769922"/>
                  <a:gd name="connsiteY132" fmla="*/ 1682329 h 2167502"/>
                  <a:gd name="connsiteX133" fmla="*/ 633205 w 1769922"/>
                  <a:gd name="connsiteY133" fmla="*/ 1610483 h 2167502"/>
                  <a:gd name="connsiteX134" fmla="*/ 669128 w 1769922"/>
                  <a:gd name="connsiteY134" fmla="*/ 1525575 h 2167502"/>
                  <a:gd name="connsiteX135" fmla="*/ 718114 w 1769922"/>
                  <a:gd name="connsiteY135" fmla="*/ 1470058 h 2167502"/>
                  <a:gd name="connsiteX136" fmla="*/ 832414 w 1769922"/>
                  <a:gd name="connsiteY136" fmla="*/ 1463526 h 2167502"/>
                  <a:gd name="connsiteX137" fmla="*/ 897728 w 1769922"/>
                  <a:gd name="connsiteY137" fmla="*/ 1440666 h 2167502"/>
                  <a:gd name="connsiteX138" fmla="*/ 1008762 w 1769922"/>
                  <a:gd name="connsiteY138" fmla="*/ 1456995 h 2167502"/>
                  <a:gd name="connsiteX139" fmla="*/ 1126328 w 1769922"/>
                  <a:gd name="connsiteY139" fmla="*/ 1456995 h 2167502"/>
                  <a:gd name="connsiteX140" fmla="*/ 1198174 w 1769922"/>
                  <a:gd name="connsiteY140" fmla="*/ 1414540 h 2167502"/>
                  <a:gd name="connsiteX141" fmla="*/ 1178579 w 1769922"/>
                  <a:gd name="connsiteY141" fmla="*/ 1375352 h 2167502"/>
                  <a:gd name="connsiteX142" fmla="*/ 1083874 w 1769922"/>
                  <a:gd name="connsiteY142" fmla="*/ 1391680 h 2167502"/>
                  <a:gd name="connsiteX143" fmla="*/ 989168 w 1769922"/>
                  <a:gd name="connsiteY143" fmla="*/ 1414540 h 2167502"/>
                  <a:gd name="connsiteX144" fmla="*/ 917322 w 1769922"/>
                  <a:gd name="connsiteY144" fmla="*/ 1443932 h 2167502"/>
                  <a:gd name="connsiteX145" fmla="*/ 819351 w 1769922"/>
                  <a:gd name="connsiteY145" fmla="*/ 1447198 h 2167502"/>
                  <a:gd name="connsiteX146" fmla="*/ 705051 w 1769922"/>
                  <a:gd name="connsiteY146" fmla="*/ 1463526 h 2167502"/>
                  <a:gd name="connsiteX147" fmla="*/ 590751 w 1769922"/>
                  <a:gd name="connsiteY147" fmla="*/ 1463526 h 2167502"/>
                  <a:gd name="connsiteX148" fmla="*/ 502577 w 1769922"/>
                  <a:gd name="connsiteY148" fmla="*/ 1427603 h 2167502"/>
                  <a:gd name="connsiteX149" fmla="*/ 456857 w 1769922"/>
                  <a:gd name="connsiteY149" fmla="*/ 1355758 h 2167502"/>
                  <a:gd name="connsiteX150" fmla="*/ 430731 w 1769922"/>
                  <a:gd name="connsiteY150" fmla="*/ 1274115 h 2167502"/>
                  <a:gd name="connsiteX151" fmla="*/ 456857 w 1769922"/>
                  <a:gd name="connsiteY151" fmla="*/ 1159815 h 2167502"/>
                  <a:gd name="connsiteX152" fmla="*/ 479717 w 1769922"/>
                  <a:gd name="connsiteY152" fmla="*/ 1120626 h 2167502"/>
                  <a:gd name="connsiteX153" fmla="*/ 597282 w 1769922"/>
                  <a:gd name="connsiteY153" fmla="*/ 1107563 h 2167502"/>
                  <a:gd name="connsiteX154" fmla="*/ 691988 w 1769922"/>
                  <a:gd name="connsiteY154" fmla="*/ 1065109 h 2167502"/>
                  <a:gd name="connsiteX155" fmla="*/ 760568 w 1769922"/>
                  <a:gd name="connsiteY155" fmla="*/ 1084703 h 2167502"/>
                  <a:gd name="connsiteX156" fmla="*/ 887931 w 1769922"/>
                  <a:gd name="connsiteY156" fmla="*/ 1094500 h 2167502"/>
                  <a:gd name="connsiteX157" fmla="*/ 982637 w 1769922"/>
                  <a:gd name="connsiteY157" fmla="*/ 1091235 h 2167502"/>
                  <a:gd name="connsiteX158" fmla="*/ 1002231 w 1769922"/>
                  <a:gd name="connsiteY158" fmla="*/ 1045515 h 2167502"/>
                  <a:gd name="connsiteX159" fmla="*/ 966308 w 1769922"/>
                  <a:gd name="connsiteY159" fmla="*/ 1025920 h 2167502"/>
                  <a:gd name="connsiteX160" fmla="*/ 852008 w 1769922"/>
                  <a:gd name="connsiteY160" fmla="*/ 1012858 h 2167502"/>
                  <a:gd name="connsiteX161" fmla="*/ 767099 w 1769922"/>
                  <a:gd name="connsiteY161" fmla="*/ 1048780 h 2167502"/>
                  <a:gd name="connsiteX162" fmla="*/ 688722 w 1769922"/>
                  <a:gd name="connsiteY162" fmla="*/ 1065109 h 2167502"/>
                  <a:gd name="connsiteX163" fmla="*/ 574422 w 1769922"/>
                  <a:gd name="connsiteY163" fmla="*/ 1117360 h 2167502"/>
                  <a:gd name="connsiteX164" fmla="*/ 440528 w 1769922"/>
                  <a:gd name="connsiteY164" fmla="*/ 1127158 h 2167502"/>
                  <a:gd name="connsiteX165" fmla="*/ 322962 w 1769922"/>
                  <a:gd name="connsiteY165" fmla="*/ 1117360 h 2167502"/>
                  <a:gd name="connsiteX166" fmla="*/ 257648 w 1769922"/>
                  <a:gd name="connsiteY166" fmla="*/ 1058578 h 2167502"/>
                  <a:gd name="connsiteX167" fmla="*/ 218459 w 1769922"/>
                  <a:gd name="connsiteY167" fmla="*/ 980200 h 2167502"/>
                  <a:gd name="connsiteX168" fmla="*/ 211928 w 1769922"/>
                  <a:gd name="connsiteY168" fmla="*/ 865900 h 2167502"/>
                  <a:gd name="connsiteX169" fmla="*/ 231522 w 1769922"/>
                  <a:gd name="connsiteY169" fmla="*/ 777726 h 2167502"/>
                  <a:gd name="connsiteX170" fmla="*/ 290305 w 1769922"/>
                  <a:gd name="connsiteY170" fmla="*/ 722209 h 2167502"/>
                  <a:gd name="connsiteX171" fmla="*/ 407871 w 1769922"/>
                  <a:gd name="connsiteY171" fmla="*/ 709146 h 2167502"/>
                  <a:gd name="connsiteX172" fmla="*/ 518905 w 1769922"/>
                  <a:gd name="connsiteY172" fmla="*/ 696083 h 2167502"/>
                  <a:gd name="connsiteX173" fmla="*/ 646268 w 1769922"/>
                  <a:gd name="connsiteY173" fmla="*/ 660160 h 2167502"/>
                  <a:gd name="connsiteX174" fmla="*/ 776897 w 1769922"/>
                  <a:gd name="connsiteY174" fmla="*/ 663426 h 2167502"/>
                  <a:gd name="connsiteX175" fmla="*/ 646268 w 1769922"/>
                  <a:gd name="connsiteY175" fmla="*/ 653629 h 2167502"/>
                  <a:gd name="connsiteX176" fmla="*/ 525437 w 1769922"/>
                  <a:gd name="connsiteY176" fmla="*/ 696083 h 2167502"/>
                  <a:gd name="connsiteX177" fmla="*/ 339291 w 1769922"/>
                  <a:gd name="connsiteY177" fmla="*/ 712412 h 2167502"/>
                  <a:gd name="connsiteX178" fmla="*/ 192334 w 1769922"/>
                  <a:gd name="connsiteY178" fmla="*/ 699349 h 2167502"/>
                  <a:gd name="connsiteX179" fmla="*/ 91097 w 1769922"/>
                  <a:gd name="connsiteY179" fmla="*/ 650363 h 2167502"/>
                  <a:gd name="connsiteX180" fmla="*/ 48642 w 1769922"/>
                  <a:gd name="connsiteY180" fmla="*/ 594846 h 2167502"/>
                  <a:gd name="connsiteX181" fmla="*/ 25782 w 1769922"/>
                  <a:gd name="connsiteY181" fmla="*/ 516469 h 2167502"/>
                  <a:gd name="connsiteX182" fmla="*/ 97628 w 1769922"/>
                  <a:gd name="connsiteY182" fmla="*/ 418498 h 2167502"/>
                  <a:gd name="connsiteX183" fmla="*/ 251117 w 1769922"/>
                  <a:gd name="connsiteY183" fmla="*/ 340120 h 2167502"/>
                  <a:gd name="connsiteX184" fmla="*/ 440528 w 1769922"/>
                  <a:gd name="connsiteY184" fmla="*/ 317260 h 2167502"/>
                  <a:gd name="connsiteX185" fmla="*/ 636471 w 1769922"/>
                  <a:gd name="connsiteY185" fmla="*/ 346652 h 2167502"/>
                  <a:gd name="connsiteX186" fmla="*/ 744239 w 1769922"/>
                  <a:gd name="connsiteY186" fmla="*/ 327058 h 2167502"/>
                  <a:gd name="connsiteX187" fmla="*/ 789959 w 1769922"/>
                  <a:gd name="connsiteY187" fmla="*/ 258478 h 2167502"/>
                  <a:gd name="connsiteX188" fmla="*/ 718114 w 1769922"/>
                  <a:gd name="connsiteY188" fmla="*/ 216023 h 2167502"/>
                  <a:gd name="connsiteX189" fmla="*/ 548297 w 1769922"/>
                  <a:gd name="connsiteY189" fmla="*/ 245415 h 2167502"/>
                  <a:gd name="connsiteX190" fmla="*/ 381745 w 1769922"/>
                  <a:gd name="connsiteY190" fmla="*/ 291135 h 2167502"/>
                  <a:gd name="connsiteX191" fmla="*/ 179271 w 1769922"/>
                  <a:gd name="connsiteY191" fmla="*/ 300932 h 2167502"/>
                  <a:gd name="connsiteX192" fmla="*/ 58439 w 1769922"/>
                  <a:gd name="connsiteY192" fmla="*/ 251946 h 2167502"/>
                  <a:gd name="connsiteX193" fmla="*/ 12719 w 1769922"/>
                  <a:gd name="connsiteY193" fmla="*/ 137646 h 2167502"/>
                  <a:gd name="connsiteX194" fmla="*/ 2922 w 1769922"/>
                  <a:gd name="connsiteY194" fmla="*/ 69066 h 2167502"/>
                  <a:gd name="connsiteX0" fmla="*/ 2922 w 1659042"/>
                  <a:gd name="connsiteY0" fmla="*/ 69066 h 2167502"/>
                  <a:gd name="connsiteX1" fmla="*/ 58439 w 1659042"/>
                  <a:gd name="connsiteY1" fmla="*/ 42940 h 2167502"/>
                  <a:gd name="connsiteX2" fmla="*/ 136817 w 1659042"/>
                  <a:gd name="connsiteY2" fmla="*/ 16815 h 2167502"/>
                  <a:gd name="connsiteX3" fmla="*/ 182537 w 1659042"/>
                  <a:gd name="connsiteY3" fmla="*/ 7018 h 2167502"/>
                  <a:gd name="connsiteX4" fmla="*/ 221725 w 1659042"/>
                  <a:gd name="connsiteY4" fmla="*/ 3752 h 2167502"/>
                  <a:gd name="connsiteX5" fmla="*/ 234788 w 1659042"/>
                  <a:gd name="connsiteY5" fmla="*/ 3752 h 2167502"/>
                  <a:gd name="connsiteX6" fmla="*/ 218459 w 1659042"/>
                  <a:gd name="connsiteY6" fmla="*/ 52738 h 2167502"/>
                  <a:gd name="connsiteX7" fmla="*/ 218459 w 1659042"/>
                  <a:gd name="connsiteY7" fmla="*/ 78863 h 2167502"/>
                  <a:gd name="connsiteX8" fmla="*/ 247851 w 1659042"/>
                  <a:gd name="connsiteY8" fmla="*/ 98458 h 2167502"/>
                  <a:gd name="connsiteX9" fmla="*/ 283774 w 1659042"/>
                  <a:gd name="connsiteY9" fmla="*/ 104989 h 2167502"/>
                  <a:gd name="connsiteX10" fmla="*/ 371948 w 1659042"/>
                  <a:gd name="connsiteY10" fmla="*/ 85395 h 2167502"/>
                  <a:gd name="connsiteX11" fmla="*/ 466654 w 1659042"/>
                  <a:gd name="connsiteY11" fmla="*/ 62535 h 2167502"/>
                  <a:gd name="connsiteX12" fmla="*/ 587485 w 1659042"/>
                  <a:gd name="connsiteY12" fmla="*/ 56003 h 2167502"/>
                  <a:gd name="connsiteX13" fmla="*/ 669128 w 1659042"/>
                  <a:gd name="connsiteY13" fmla="*/ 42940 h 2167502"/>
                  <a:gd name="connsiteX14" fmla="*/ 793225 w 1659042"/>
                  <a:gd name="connsiteY14" fmla="*/ 39675 h 2167502"/>
                  <a:gd name="connsiteX15" fmla="*/ 858539 w 1659042"/>
                  <a:gd name="connsiteY15" fmla="*/ 62535 h 2167502"/>
                  <a:gd name="connsiteX16" fmla="*/ 927119 w 1659042"/>
                  <a:gd name="connsiteY16" fmla="*/ 98458 h 2167502"/>
                  <a:gd name="connsiteX17" fmla="*/ 963042 w 1659042"/>
                  <a:gd name="connsiteY17" fmla="*/ 173569 h 2167502"/>
                  <a:gd name="connsiteX18" fmla="*/ 985902 w 1659042"/>
                  <a:gd name="connsiteY18" fmla="*/ 278072 h 2167502"/>
                  <a:gd name="connsiteX19" fmla="*/ 953245 w 1659042"/>
                  <a:gd name="connsiteY19" fmla="*/ 398903 h 2167502"/>
                  <a:gd name="connsiteX20" fmla="*/ 900994 w 1659042"/>
                  <a:gd name="connsiteY20" fmla="*/ 474015 h 2167502"/>
                  <a:gd name="connsiteX21" fmla="*/ 845477 w 1659042"/>
                  <a:gd name="connsiteY21" fmla="*/ 503406 h 2167502"/>
                  <a:gd name="connsiteX22" fmla="*/ 737708 w 1659042"/>
                  <a:gd name="connsiteY22" fmla="*/ 526266 h 2167502"/>
                  <a:gd name="connsiteX23" fmla="*/ 603814 w 1659042"/>
                  <a:gd name="connsiteY23" fmla="*/ 513203 h 2167502"/>
                  <a:gd name="connsiteX24" fmla="*/ 509108 w 1659042"/>
                  <a:gd name="connsiteY24" fmla="*/ 500140 h 2167502"/>
                  <a:gd name="connsiteX25" fmla="*/ 447059 w 1659042"/>
                  <a:gd name="connsiteY25" fmla="*/ 483812 h 2167502"/>
                  <a:gd name="connsiteX26" fmla="*/ 371948 w 1659042"/>
                  <a:gd name="connsiteY26" fmla="*/ 480546 h 2167502"/>
                  <a:gd name="connsiteX27" fmla="*/ 339291 w 1659042"/>
                  <a:gd name="connsiteY27" fmla="*/ 487078 h 2167502"/>
                  <a:gd name="connsiteX28" fmla="*/ 300102 w 1659042"/>
                  <a:gd name="connsiteY28" fmla="*/ 503406 h 2167502"/>
                  <a:gd name="connsiteX29" fmla="*/ 290305 w 1659042"/>
                  <a:gd name="connsiteY29" fmla="*/ 529532 h 2167502"/>
                  <a:gd name="connsiteX30" fmla="*/ 349088 w 1659042"/>
                  <a:gd name="connsiteY30" fmla="*/ 519735 h 2167502"/>
                  <a:gd name="connsiteX31" fmla="*/ 420934 w 1659042"/>
                  <a:gd name="connsiteY31" fmla="*/ 493609 h 2167502"/>
                  <a:gd name="connsiteX32" fmla="*/ 453591 w 1659042"/>
                  <a:gd name="connsiteY32" fmla="*/ 487078 h 2167502"/>
                  <a:gd name="connsiteX33" fmla="*/ 492779 w 1659042"/>
                  <a:gd name="connsiteY33" fmla="*/ 493609 h 2167502"/>
                  <a:gd name="connsiteX34" fmla="*/ 551562 w 1659042"/>
                  <a:gd name="connsiteY34" fmla="*/ 503406 h 2167502"/>
                  <a:gd name="connsiteX35" fmla="*/ 649534 w 1659042"/>
                  <a:gd name="connsiteY35" fmla="*/ 519735 h 2167502"/>
                  <a:gd name="connsiteX36" fmla="*/ 734442 w 1659042"/>
                  <a:gd name="connsiteY36" fmla="*/ 523000 h 2167502"/>
                  <a:gd name="connsiteX37" fmla="*/ 816085 w 1659042"/>
                  <a:gd name="connsiteY37" fmla="*/ 519735 h 2167502"/>
                  <a:gd name="connsiteX38" fmla="*/ 881399 w 1659042"/>
                  <a:gd name="connsiteY38" fmla="*/ 480546 h 2167502"/>
                  <a:gd name="connsiteX39" fmla="*/ 943448 w 1659042"/>
                  <a:gd name="connsiteY39" fmla="*/ 509938 h 2167502"/>
                  <a:gd name="connsiteX40" fmla="*/ 1012028 w 1659042"/>
                  <a:gd name="connsiteY40" fmla="*/ 558923 h 2167502"/>
                  <a:gd name="connsiteX41" fmla="*/ 1051217 w 1659042"/>
                  <a:gd name="connsiteY41" fmla="*/ 591580 h 2167502"/>
                  <a:gd name="connsiteX42" fmla="*/ 1067545 w 1659042"/>
                  <a:gd name="connsiteY42" fmla="*/ 663426 h 2167502"/>
                  <a:gd name="connsiteX43" fmla="*/ 1057748 w 1659042"/>
                  <a:gd name="connsiteY43" fmla="*/ 732006 h 2167502"/>
                  <a:gd name="connsiteX44" fmla="*/ 1018559 w 1659042"/>
                  <a:gd name="connsiteY44" fmla="*/ 800586 h 2167502"/>
                  <a:gd name="connsiteX45" fmla="*/ 976105 w 1659042"/>
                  <a:gd name="connsiteY45" fmla="*/ 836509 h 2167502"/>
                  <a:gd name="connsiteX46" fmla="*/ 907525 w 1659042"/>
                  <a:gd name="connsiteY46" fmla="*/ 865900 h 2167502"/>
                  <a:gd name="connsiteX47" fmla="*/ 731177 w 1659042"/>
                  <a:gd name="connsiteY47" fmla="*/ 865900 h 2167502"/>
                  <a:gd name="connsiteX48" fmla="*/ 584219 w 1659042"/>
                  <a:gd name="connsiteY48" fmla="*/ 862635 h 2167502"/>
                  <a:gd name="connsiteX49" fmla="*/ 518905 w 1659042"/>
                  <a:gd name="connsiteY49" fmla="*/ 856103 h 2167502"/>
                  <a:gd name="connsiteX50" fmla="*/ 443794 w 1659042"/>
                  <a:gd name="connsiteY50" fmla="*/ 892026 h 2167502"/>
                  <a:gd name="connsiteX51" fmla="*/ 420934 w 1659042"/>
                  <a:gd name="connsiteY51" fmla="*/ 918152 h 2167502"/>
                  <a:gd name="connsiteX52" fmla="*/ 453591 w 1659042"/>
                  <a:gd name="connsiteY52" fmla="*/ 941012 h 2167502"/>
                  <a:gd name="connsiteX53" fmla="*/ 525437 w 1659042"/>
                  <a:gd name="connsiteY53" fmla="*/ 911620 h 2167502"/>
                  <a:gd name="connsiteX54" fmla="*/ 574422 w 1659042"/>
                  <a:gd name="connsiteY54" fmla="*/ 898558 h 2167502"/>
                  <a:gd name="connsiteX55" fmla="*/ 610345 w 1659042"/>
                  <a:gd name="connsiteY55" fmla="*/ 888760 h 2167502"/>
                  <a:gd name="connsiteX56" fmla="*/ 656065 w 1659042"/>
                  <a:gd name="connsiteY56" fmla="*/ 865900 h 2167502"/>
                  <a:gd name="connsiteX57" fmla="*/ 767099 w 1659042"/>
                  <a:gd name="connsiteY57" fmla="*/ 862635 h 2167502"/>
                  <a:gd name="connsiteX58" fmla="*/ 881399 w 1659042"/>
                  <a:gd name="connsiteY58" fmla="*/ 865900 h 2167502"/>
                  <a:gd name="connsiteX59" fmla="*/ 949979 w 1659042"/>
                  <a:gd name="connsiteY59" fmla="*/ 852838 h 2167502"/>
                  <a:gd name="connsiteX60" fmla="*/ 979371 w 1659042"/>
                  <a:gd name="connsiteY60" fmla="*/ 833243 h 2167502"/>
                  <a:gd name="connsiteX61" fmla="*/ 1047951 w 1659042"/>
                  <a:gd name="connsiteY61" fmla="*/ 843040 h 2167502"/>
                  <a:gd name="connsiteX62" fmla="*/ 1123062 w 1659042"/>
                  <a:gd name="connsiteY62" fmla="*/ 872432 h 2167502"/>
                  <a:gd name="connsiteX63" fmla="*/ 1194908 w 1659042"/>
                  <a:gd name="connsiteY63" fmla="*/ 931215 h 2167502"/>
                  <a:gd name="connsiteX64" fmla="*/ 1230831 w 1659042"/>
                  <a:gd name="connsiteY64" fmla="*/ 983466 h 2167502"/>
                  <a:gd name="connsiteX65" fmla="*/ 1240628 w 1659042"/>
                  <a:gd name="connsiteY65" fmla="*/ 1035718 h 2167502"/>
                  <a:gd name="connsiteX66" fmla="*/ 1198174 w 1659042"/>
                  <a:gd name="connsiteY66" fmla="*/ 1150018 h 2167502"/>
                  <a:gd name="connsiteX67" fmla="*/ 1191642 w 1659042"/>
                  <a:gd name="connsiteY67" fmla="*/ 1176143 h 2167502"/>
                  <a:gd name="connsiteX68" fmla="*/ 1136125 w 1659042"/>
                  <a:gd name="connsiteY68" fmla="*/ 1202269 h 2167502"/>
                  <a:gd name="connsiteX69" fmla="*/ 1061014 w 1659042"/>
                  <a:gd name="connsiteY69" fmla="*/ 1247989 h 2167502"/>
                  <a:gd name="connsiteX70" fmla="*/ 992434 w 1659042"/>
                  <a:gd name="connsiteY70" fmla="*/ 1264318 h 2167502"/>
                  <a:gd name="connsiteX71" fmla="*/ 881399 w 1659042"/>
                  <a:gd name="connsiteY71" fmla="*/ 1274115 h 2167502"/>
                  <a:gd name="connsiteX72" fmla="*/ 760568 w 1659042"/>
                  <a:gd name="connsiteY72" fmla="*/ 1270849 h 2167502"/>
                  <a:gd name="connsiteX73" fmla="*/ 698519 w 1659042"/>
                  <a:gd name="connsiteY73" fmla="*/ 1257786 h 2167502"/>
                  <a:gd name="connsiteX74" fmla="*/ 675659 w 1659042"/>
                  <a:gd name="connsiteY74" fmla="*/ 1261052 h 2167502"/>
                  <a:gd name="connsiteX75" fmla="*/ 682191 w 1659042"/>
                  <a:gd name="connsiteY75" fmla="*/ 1277380 h 2167502"/>
                  <a:gd name="connsiteX76" fmla="*/ 727911 w 1659042"/>
                  <a:gd name="connsiteY76" fmla="*/ 1287178 h 2167502"/>
                  <a:gd name="connsiteX77" fmla="*/ 760568 w 1659042"/>
                  <a:gd name="connsiteY77" fmla="*/ 1270849 h 2167502"/>
                  <a:gd name="connsiteX78" fmla="*/ 861805 w 1659042"/>
                  <a:gd name="connsiteY78" fmla="*/ 1277380 h 2167502"/>
                  <a:gd name="connsiteX79" fmla="*/ 956511 w 1659042"/>
                  <a:gd name="connsiteY79" fmla="*/ 1267583 h 2167502"/>
                  <a:gd name="connsiteX80" fmla="*/ 1031622 w 1659042"/>
                  <a:gd name="connsiteY80" fmla="*/ 1261052 h 2167502"/>
                  <a:gd name="connsiteX81" fmla="*/ 1093671 w 1659042"/>
                  <a:gd name="connsiteY81" fmla="*/ 1234926 h 2167502"/>
                  <a:gd name="connsiteX82" fmla="*/ 1149188 w 1659042"/>
                  <a:gd name="connsiteY82" fmla="*/ 1195738 h 2167502"/>
                  <a:gd name="connsiteX83" fmla="*/ 1188377 w 1659042"/>
                  <a:gd name="connsiteY83" fmla="*/ 1169612 h 2167502"/>
                  <a:gd name="connsiteX84" fmla="*/ 1240628 w 1659042"/>
                  <a:gd name="connsiteY84" fmla="*/ 1166346 h 2167502"/>
                  <a:gd name="connsiteX85" fmla="*/ 1338599 w 1659042"/>
                  <a:gd name="connsiteY85" fmla="*/ 1212066 h 2167502"/>
                  <a:gd name="connsiteX86" fmla="*/ 1400648 w 1659042"/>
                  <a:gd name="connsiteY86" fmla="*/ 1290443 h 2167502"/>
                  <a:gd name="connsiteX87" fmla="*/ 1403914 w 1659042"/>
                  <a:gd name="connsiteY87" fmla="*/ 1443932 h 2167502"/>
                  <a:gd name="connsiteX88" fmla="*/ 1302677 w 1659042"/>
                  <a:gd name="connsiteY88" fmla="*/ 1571295 h 2167502"/>
                  <a:gd name="connsiteX89" fmla="*/ 1214502 w 1659042"/>
                  <a:gd name="connsiteY89" fmla="*/ 1617015 h 2167502"/>
                  <a:gd name="connsiteX90" fmla="*/ 1034888 w 1659042"/>
                  <a:gd name="connsiteY90" fmla="*/ 1617015 h 2167502"/>
                  <a:gd name="connsiteX91" fmla="*/ 936917 w 1659042"/>
                  <a:gd name="connsiteY91" fmla="*/ 1617015 h 2167502"/>
                  <a:gd name="connsiteX92" fmla="*/ 874868 w 1659042"/>
                  <a:gd name="connsiteY92" fmla="*/ 1617015 h 2167502"/>
                  <a:gd name="connsiteX93" fmla="*/ 871602 w 1659042"/>
                  <a:gd name="connsiteY93" fmla="*/ 1639875 h 2167502"/>
                  <a:gd name="connsiteX94" fmla="*/ 884665 w 1659042"/>
                  <a:gd name="connsiteY94" fmla="*/ 1662735 h 2167502"/>
                  <a:gd name="connsiteX95" fmla="*/ 953245 w 1659042"/>
                  <a:gd name="connsiteY95" fmla="*/ 1639875 h 2167502"/>
                  <a:gd name="connsiteX96" fmla="*/ 989168 w 1659042"/>
                  <a:gd name="connsiteY96" fmla="*/ 1610483 h 2167502"/>
                  <a:gd name="connsiteX97" fmla="*/ 1149188 w 1659042"/>
                  <a:gd name="connsiteY97" fmla="*/ 1623546 h 2167502"/>
                  <a:gd name="connsiteX98" fmla="*/ 1240628 w 1659042"/>
                  <a:gd name="connsiteY98" fmla="*/ 1610483 h 2167502"/>
                  <a:gd name="connsiteX99" fmla="*/ 1374522 w 1659042"/>
                  <a:gd name="connsiteY99" fmla="*/ 1499449 h 2167502"/>
                  <a:gd name="connsiteX100" fmla="*/ 1472494 w 1659042"/>
                  <a:gd name="connsiteY100" fmla="*/ 1499449 h 2167502"/>
                  <a:gd name="connsiteX101" fmla="*/ 1560668 w 1659042"/>
                  <a:gd name="connsiteY101" fmla="*/ 1554966 h 2167502"/>
                  <a:gd name="connsiteX102" fmla="*/ 1645577 w 1659042"/>
                  <a:gd name="connsiteY102" fmla="*/ 1692126 h 2167502"/>
                  <a:gd name="connsiteX103" fmla="*/ 1648842 w 1659042"/>
                  <a:gd name="connsiteY103" fmla="*/ 1832552 h 2167502"/>
                  <a:gd name="connsiteX104" fmla="*/ 1547605 w 1659042"/>
                  <a:gd name="connsiteY104" fmla="*/ 1946852 h 2167502"/>
                  <a:gd name="connsiteX105" fmla="*/ 1354928 w 1659042"/>
                  <a:gd name="connsiteY105" fmla="*/ 2021963 h 2167502"/>
                  <a:gd name="connsiteX106" fmla="*/ 1253691 w 1659042"/>
                  <a:gd name="connsiteY106" fmla="*/ 2008900 h 2167502"/>
                  <a:gd name="connsiteX107" fmla="*/ 1207971 w 1659042"/>
                  <a:gd name="connsiteY107" fmla="*/ 1930523 h 2167502"/>
                  <a:gd name="connsiteX108" fmla="*/ 1178579 w 1659042"/>
                  <a:gd name="connsiteY108" fmla="*/ 1956649 h 2167502"/>
                  <a:gd name="connsiteX109" fmla="*/ 1449634 w 1659042"/>
                  <a:gd name="connsiteY109" fmla="*/ 2012166 h 2167502"/>
                  <a:gd name="connsiteX110" fmla="*/ 1534542 w 1659042"/>
                  <a:gd name="connsiteY110" fmla="*/ 2051355 h 2167502"/>
                  <a:gd name="connsiteX111" fmla="*/ 1567199 w 1659042"/>
                  <a:gd name="connsiteY111" fmla="*/ 2123200 h 2167502"/>
                  <a:gd name="connsiteX112" fmla="*/ 1168782 w 1659042"/>
                  <a:gd name="connsiteY112" fmla="*/ 2159123 h 2167502"/>
                  <a:gd name="connsiteX113" fmla="*/ 1008762 w 1659042"/>
                  <a:gd name="connsiteY113" fmla="*/ 2165655 h 2167502"/>
                  <a:gd name="connsiteX114" fmla="*/ 946714 w 1659042"/>
                  <a:gd name="connsiteY114" fmla="*/ 2132998 h 2167502"/>
                  <a:gd name="connsiteX115" fmla="*/ 891197 w 1659042"/>
                  <a:gd name="connsiteY115" fmla="*/ 2061152 h 2167502"/>
                  <a:gd name="connsiteX116" fmla="*/ 897728 w 1659042"/>
                  <a:gd name="connsiteY116" fmla="*/ 1972978 h 2167502"/>
                  <a:gd name="connsiteX117" fmla="*/ 914057 w 1659042"/>
                  <a:gd name="connsiteY117" fmla="*/ 1878272 h 2167502"/>
                  <a:gd name="connsiteX118" fmla="*/ 982637 w 1659042"/>
                  <a:gd name="connsiteY118" fmla="*/ 1829286 h 2167502"/>
                  <a:gd name="connsiteX119" fmla="*/ 1136125 w 1659042"/>
                  <a:gd name="connsiteY119" fmla="*/ 1780300 h 2167502"/>
                  <a:gd name="connsiteX120" fmla="*/ 1247159 w 1659042"/>
                  <a:gd name="connsiteY120" fmla="*/ 1796629 h 2167502"/>
                  <a:gd name="connsiteX121" fmla="*/ 1377788 w 1659042"/>
                  <a:gd name="connsiteY121" fmla="*/ 1826020 h 2167502"/>
                  <a:gd name="connsiteX122" fmla="*/ 1416977 w 1659042"/>
                  <a:gd name="connsiteY122" fmla="*/ 1803160 h 2167502"/>
                  <a:gd name="connsiteX123" fmla="*/ 1403914 w 1659042"/>
                  <a:gd name="connsiteY123" fmla="*/ 1747643 h 2167502"/>
                  <a:gd name="connsiteX124" fmla="*/ 1315739 w 1659042"/>
                  <a:gd name="connsiteY124" fmla="*/ 1734580 h 2167502"/>
                  <a:gd name="connsiteX125" fmla="*/ 1234097 w 1659042"/>
                  <a:gd name="connsiteY125" fmla="*/ 1734580 h 2167502"/>
                  <a:gd name="connsiteX126" fmla="*/ 1152454 w 1659042"/>
                  <a:gd name="connsiteY126" fmla="*/ 1767238 h 2167502"/>
                  <a:gd name="connsiteX127" fmla="*/ 1041419 w 1659042"/>
                  <a:gd name="connsiteY127" fmla="*/ 1806426 h 2167502"/>
                  <a:gd name="connsiteX128" fmla="*/ 914057 w 1659042"/>
                  <a:gd name="connsiteY128" fmla="*/ 1839083 h 2167502"/>
                  <a:gd name="connsiteX129" fmla="*/ 783428 w 1659042"/>
                  <a:gd name="connsiteY129" fmla="*/ 1848880 h 2167502"/>
                  <a:gd name="connsiteX130" fmla="*/ 695254 w 1659042"/>
                  <a:gd name="connsiteY130" fmla="*/ 1819489 h 2167502"/>
                  <a:gd name="connsiteX131" fmla="*/ 643002 w 1659042"/>
                  <a:gd name="connsiteY131" fmla="*/ 1760706 h 2167502"/>
                  <a:gd name="connsiteX132" fmla="*/ 620142 w 1659042"/>
                  <a:gd name="connsiteY132" fmla="*/ 1682329 h 2167502"/>
                  <a:gd name="connsiteX133" fmla="*/ 633205 w 1659042"/>
                  <a:gd name="connsiteY133" fmla="*/ 1610483 h 2167502"/>
                  <a:gd name="connsiteX134" fmla="*/ 669128 w 1659042"/>
                  <a:gd name="connsiteY134" fmla="*/ 1525575 h 2167502"/>
                  <a:gd name="connsiteX135" fmla="*/ 718114 w 1659042"/>
                  <a:gd name="connsiteY135" fmla="*/ 1470058 h 2167502"/>
                  <a:gd name="connsiteX136" fmla="*/ 832414 w 1659042"/>
                  <a:gd name="connsiteY136" fmla="*/ 1463526 h 2167502"/>
                  <a:gd name="connsiteX137" fmla="*/ 897728 w 1659042"/>
                  <a:gd name="connsiteY137" fmla="*/ 1440666 h 2167502"/>
                  <a:gd name="connsiteX138" fmla="*/ 1008762 w 1659042"/>
                  <a:gd name="connsiteY138" fmla="*/ 1456995 h 2167502"/>
                  <a:gd name="connsiteX139" fmla="*/ 1126328 w 1659042"/>
                  <a:gd name="connsiteY139" fmla="*/ 1456995 h 2167502"/>
                  <a:gd name="connsiteX140" fmla="*/ 1198174 w 1659042"/>
                  <a:gd name="connsiteY140" fmla="*/ 1414540 h 2167502"/>
                  <a:gd name="connsiteX141" fmla="*/ 1178579 w 1659042"/>
                  <a:gd name="connsiteY141" fmla="*/ 1375352 h 2167502"/>
                  <a:gd name="connsiteX142" fmla="*/ 1083874 w 1659042"/>
                  <a:gd name="connsiteY142" fmla="*/ 1391680 h 2167502"/>
                  <a:gd name="connsiteX143" fmla="*/ 989168 w 1659042"/>
                  <a:gd name="connsiteY143" fmla="*/ 1414540 h 2167502"/>
                  <a:gd name="connsiteX144" fmla="*/ 917322 w 1659042"/>
                  <a:gd name="connsiteY144" fmla="*/ 1443932 h 2167502"/>
                  <a:gd name="connsiteX145" fmla="*/ 819351 w 1659042"/>
                  <a:gd name="connsiteY145" fmla="*/ 1447198 h 2167502"/>
                  <a:gd name="connsiteX146" fmla="*/ 705051 w 1659042"/>
                  <a:gd name="connsiteY146" fmla="*/ 1463526 h 2167502"/>
                  <a:gd name="connsiteX147" fmla="*/ 590751 w 1659042"/>
                  <a:gd name="connsiteY147" fmla="*/ 1463526 h 2167502"/>
                  <a:gd name="connsiteX148" fmla="*/ 502577 w 1659042"/>
                  <a:gd name="connsiteY148" fmla="*/ 1427603 h 2167502"/>
                  <a:gd name="connsiteX149" fmla="*/ 456857 w 1659042"/>
                  <a:gd name="connsiteY149" fmla="*/ 1355758 h 2167502"/>
                  <a:gd name="connsiteX150" fmla="*/ 430731 w 1659042"/>
                  <a:gd name="connsiteY150" fmla="*/ 1274115 h 2167502"/>
                  <a:gd name="connsiteX151" fmla="*/ 456857 w 1659042"/>
                  <a:gd name="connsiteY151" fmla="*/ 1159815 h 2167502"/>
                  <a:gd name="connsiteX152" fmla="*/ 479717 w 1659042"/>
                  <a:gd name="connsiteY152" fmla="*/ 1120626 h 2167502"/>
                  <a:gd name="connsiteX153" fmla="*/ 597282 w 1659042"/>
                  <a:gd name="connsiteY153" fmla="*/ 1107563 h 2167502"/>
                  <a:gd name="connsiteX154" fmla="*/ 691988 w 1659042"/>
                  <a:gd name="connsiteY154" fmla="*/ 1065109 h 2167502"/>
                  <a:gd name="connsiteX155" fmla="*/ 760568 w 1659042"/>
                  <a:gd name="connsiteY155" fmla="*/ 1084703 h 2167502"/>
                  <a:gd name="connsiteX156" fmla="*/ 887931 w 1659042"/>
                  <a:gd name="connsiteY156" fmla="*/ 1094500 h 2167502"/>
                  <a:gd name="connsiteX157" fmla="*/ 982637 w 1659042"/>
                  <a:gd name="connsiteY157" fmla="*/ 1091235 h 2167502"/>
                  <a:gd name="connsiteX158" fmla="*/ 1002231 w 1659042"/>
                  <a:gd name="connsiteY158" fmla="*/ 1045515 h 2167502"/>
                  <a:gd name="connsiteX159" fmla="*/ 966308 w 1659042"/>
                  <a:gd name="connsiteY159" fmla="*/ 1025920 h 2167502"/>
                  <a:gd name="connsiteX160" fmla="*/ 852008 w 1659042"/>
                  <a:gd name="connsiteY160" fmla="*/ 1012858 h 2167502"/>
                  <a:gd name="connsiteX161" fmla="*/ 767099 w 1659042"/>
                  <a:gd name="connsiteY161" fmla="*/ 1048780 h 2167502"/>
                  <a:gd name="connsiteX162" fmla="*/ 688722 w 1659042"/>
                  <a:gd name="connsiteY162" fmla="*/ 1065109 h 2167502"/>
                  <a:gd name="connsiteX163" fmla="*/ 574422 w 1659042"/>
                  <a:gd name="connsiteY163" fmla="*/ 1117360 h 2167502"/>
                  <a:gd name="connsiteX164" fmla="*/ 440528 w 1659042"/>
                  <a:gd name="connsiteY164" fmla="*/ 1127158 h 2167502"/>
                  <a:gd name="connsiteX165" fmla="*/ 322962 w 1659042"/>
                  <a:gd name="connsiteY165" fmla="*/ 1117360 h 2167502"/>
                  <a:gd name="connsiteX166" fmla="*/ 257648 w 1659042"/>
                  <a:gd name="connsiteY166" fmla="*/ 1058578 h 2167502"/>
                  <a:gd name="connsiteX167" fmla="*/ 218459 w 1659042"/>
                  <a:gd name="connsiteY167" fmla="*/ 980200 h 2167502"/>
                  <a:gd name="connsiteX168" fmla="*/ 211928 w 1659042"/>
                  <a:gd name="connsiteY168" fmla="*/ 865900 h 2167502"/>
                  <a:gd name="connsiteX169" fmla="*/ 231522 w 1659042"/>
                  <a:gd name="connsiteY169" fmla="*/ 777726 h 2167502"/>
                  <a:gd name="connsiteX170" fmla="*/ 290305 w 1659042"/>
                  <a:gd name="connsiteY170" fmla="*/ 722209 h 2167502"/>
                  <a:gd name="connsiteX171" fmla="*/ 407871 w 1659042"/>
                  <a:gd name="connsiteY171" fmla="*/ 709146 h 2167502"/>
                  <a:gd name="connsiteX172" fmla="*/ 518905 w 1659042"/>
                  <a:gd name="connsiteY172" fmla="*/ 696083 h 2167502"/>
                  <a:gd name="connsiteX173" fmla="*/ 646268 w 1659042"/>
                  <a:gd name="connsiteY173" fmla="*/ 660160 h 2167502"/>
                  <a:gd name="connsiteX174" fmla="*/ 776897 w 1659042"/>
                  <a:gd name="connsiteY174" fmla="*/ 663426 h 2167502"/>
                  <a:gd name="connsiteX175" fmla="*/ 646268 w 1659042"/>
                  <a:gd name="connsiteY175" fmla="*/ 653629 h 2167502"/>
                  <a:gd name="connsiteX176" fmla="*/ 525437 w 1659042"/>
                  <a:gd name="connsiteY176" fmla="*/ 696083 h 2167502"/>
                  <a:gd name="connsiteX177" fmla="*/ 339291 w 1659042"/>
                  <a:gd name="connsiteY177" fmla="*/ 712412 h 2167502"/>
                  <a:gd name="connsiteX178" fmla="*/ 192334 w 1659042"/>
                  <a:gd name="connsiteY178" fmla="*/ 699349 h 2167502"/>
                  <a:gd name="connsiteX179" fmla="*/ 91097 w 1659042"/>
                  <a:gd name="connsiteY179" fmla="*/ 650363 h 2167502"/>
                  <a:gd name="connsiteX180" fmla="*/ 48642 w 1659042"/>
                  <a:gd name="connsiteY180" fmla="*/ 594846 h 2167502"/>
                  <a:gd name="connsiteX181" fmla="*/ 25782 w 1659042"/>
                  <a:gd name="connsiteY181" fmla="*/ 516469 h 2167502"/>
                  <a:gd name="connsiteX182" fmla="*/ 97628 w 1659042"/>
                  <a:gd name="connsiteY182" fmla="*/ 418498 h 2167502"/>
                  <a:gd name="connsiteX183" fmla="*/ 251117 w 1659042"/>
                  <a:gd name="connsiteY183" fmla="*/ 340120 h 2167502"/>
                  <a:gd name="connsiteX184" fmla="*/ 440528 w 1659042"/>
                  <a:gd name="connsiteY184" fmla="*/ 317260 h 2167502"/>
                  <a:gd name="connsiteX185" fmla="*/ 636471 w 1659042"/>
                  <a:gd name="connsiteY185" fmla="*/ 346652 h 2167502"/>
                  <a:gd name="connsiteX186" fmla="*/ 744239 w 1659042"/>
                  <a:gd name="connsiteY186" fmla="*/ 327058 h 2167502"/>
                  <a:gd name="connsiteX187" fmla="*/ 789959 w 1659042"/>
                  <a:gd name="connsiteY187" fmla="*/ 258478 h 2167502"/>
                  <a:gd name="connsiteX188" fmla="*/ 718114 w 1659042"/>
                  <a:gd name="connsiteY188" fmla="*/ 216023 h 2167502"/>
                  <a:gd name="connsiteX189" fmla="*/ 548297 w 1659042"/>
                  <a:gd name="connsiteY189" fmla="*/ 245415 h 2167502"/>
                  <a:gd name="connsiteX190" fmla="*/ 381745 w 1659042"/>
                  <a:gd name="connsiteY190" fmla="*/ 291135 h 2167502"/>
                  <a:gd name="connsiteX191" fmla="*/ 179271 w 1659042"/>
                  <a:gd name="connsiteY191" fmla="*/ 300932 h 2167502"/>
                  <a:gd name="connsiteX192" fmla="*/ 58439 w 1659042"/>
                  <a:gd name="connsiteY192" fmla="*/ 251946 h 2167502"/>
                  <a:gd name="connsiteX193" fmla="*/ 12719 w 1659042"/>
                  <a:gd name="connsiteY193" fmla="*/ 137646 h 2167502"/>
                  <a:gd name="connsiteX194" fmla="*/ 2922 w 1659042"/>
                  <a:gd name="connsiteY194" fmla="*/ 69066 h 2167502"/>
                  <a:gd name="connsiteX0" fmla="*/ 2922 w 1659042"/>
                  <a:gd name="connsiteY0" fmla="*/ 69066 h 2167502"/>
                  <a:gd name="connsiteX1" fmla="*/ 58439 w 1659042"/>
                  <a:gd name="connsiteY1" fmla="*/ 42940 h 2167502"/>
                  <a:gd name="connsiteX2" fmla="*/ 136817 w 1659042"/>
                  <a:gd name="connsiteY2" fmla="*/ 16815 h 2167502"/>
                  <a:gd name="connsiteX3" fmla="*/ 182537 w 1659042"/>
                  <a:gd name="connsiteY3" fmla="*/ 7018 h 2167502"/>
                  <a:gd name="connsiteX4" fmla="*/ 221725 w 1659042"/>
                  <a:gd name="connsiteY4" fmla="*/ 3752 h 2167502"/>
                  <a:gd name="connsiteX5" fmla="*/ 234788 w 1659042"/>
                  <a:gd name="connsiteY5" fmla="*/ 3752 h 2167502"/>
                  <a:gd name="connsiteX6" fmla="*/ 218459 w 1659042"/>
                  <a:gd name="connsiteY6" fmla="*/ 52738 h 2167502"/>
                  <a:gd name="connsiteX7" fmla="*/ 218459 w 1659042"/>
                  <a:gd name="connsiteY7" fmla="*/ 78863 h 2167502"/>
                  <a:gd name="connsiteX8" fmla="*/ 247851 w 1659042"/>
                  <a:gd name="connsiteY8" fmla="*/ 98458 h 2167502"/>
                  <a:gd name="connsiteX9" fmla="*/ 283774 w 1659042"/>
                  <a:gd name="connsiteY9" fmla="*/ 104989 h 2167502"/>
                  <a:gd name="connsiteX10" fmla="*/ 371948 w 1659042"/>
                  <a:gd name="connsiteY10" fmla="*/ 85395 h 2167502"/>
                  <a:gd name="connsiteX11" fmla="*/ 466654 w 1659042"/>
                  <a:gd name="connsiteY11" fmla="*/ 62535 h 2167502"/>
                  <a:gd name="connsiteX12" fmla="*/ 587485 w 1659042"/>
                  <a:gd name="connsiteY12" fmla="*/ 56003 h 2167502"/>
                  <a:gd name="connsiteX13" fmla="*/ 669128 w 1659042"/>
                  <a:gd name="connsiteY13" fmla="*/ 42940 h 2167502"/>
                  <a:gd name="connsiteX14" fmla="*/ 793225 w 1659042"/>
                  <a:gd name="connsiteY14" fmla="*/ 39675 h 2167502"/>
                  <a:gd name="connsiteX15" fmla="*/ 858539 w 1659042"/>
                  <a:gd name="connsiteY15" fmla="*/ 62535 h 2167502"/>
                  <a:gd name="connsiteX16" fmla="*/ 927119 w 1659042"/>
                  <a:gd name="connsiteY16" fmla="*/ 98458 h 2167502"/>
                  <a:gd name="connsiteX17" fmla="*/ 963042 w 1659042"/>
                  <a:gd name="connsiteY17" fmla="*/ 173569 h 2167502"/>
                  <a:gd name="connsiteX18" fmla="*/ 985902 w 1659042"/>
                  <a:gd name="connsiteY18" fmla="*/ 278072 h 2167502"/>
                  <a:gd name="connsiteX19" fmla="*/ 953245 w 1659042"/>
                  <a:gd name="connsiteY19" fmla="*/ 398903 h 2167502"/>
                  <a:gd name="connsiteX20" fmla="*/ 900994 w 1659042"/>
                  <a:gd name="connsiteY20" fmla="*/ 474015 h 2167502"/>
                  <a:gd name="connsiteX21" fmla="*/ 845477 w 1659042"/>
                  <a:gd name="connsiteY21" fmla="*/ 503406 h 2167502"/>
                  <a:gd name="connsiteX22" fmla="*/ 737708 w 1659042"/>
                  <a:gd name="connsiteY22" fmla="*/ 526266 h 2167502"/>
                  <a:gd name="connsiteX23" fmla="*/ 603814 w 1659042"/>
                  <a:gd name="connsiteY23" fmla="*/ 513203 h 2167502"/>
                  <a:gd name="connsiteX24" fmla="*/ 509108 w 1659042"/>
                  <a:gd name="connsiteY24" fmla="*/ 500140 h 2167502"/>
                  <a:gd name="connsiteX25" fmla="*/ 447059 w 1659042"/>
                  <a:gd name="connsiteY25" fmla="*/ 483812 h 2167502"/>
                  <a:gd name="connsiteX26" fmla="*/ 371948 w 1659042"/>
                  <a:gd name="connsiteY26" fmla="*/ 480546 h 2167502"/>
                  <a:gd name="connsiteX27" fmla="*/ 339291 w 1659042"/>
                  <a:gd name="connsiteY27" fmla="*/ 487078 h 2167502"/>
                  <a:gd name="connsiteX28" fmla="*/ 300102 w 1659042"/>
                  <a:gd name="connsiteY28" fmla="*/ 503406 h 2167502"/>
                  <a:gd name="connsiteX29" fmla="*/ 290305 w 1659042"/>
                  <a:gd name="connsiteY29" fmla="*/ 529532 h 2167502"/>
                  <a:gd name="connsiteX30" fmla="*/ 349088 w 1659042"/>
                  <a:gd name="connsiteY30" fmla="*/ 519735 h 2167502"/>
                  <a:gd name="connsiteX31" fmla="*/ 420934 w 1659042"/>
                  <a:gd name="connsiteY31" fmla="*/ 493609 h 2167502"/>
                  <a:gd name="connsiteX32" fmla="*/ 453591 w 1659042"/>
                  <a:gd name="connsiteY32" fmla="*/ 487078 h 2167502"/>
                  <a:gd name="connsiteX33" fmla="*/ 492779 w 1659042"/>
                  <a:gd name="connsiteY33" fmla="*/ 493609 h 2167502"/>
                  <a:gd name="connsiteX34" fmla="*/ 551562 w 1659042"/>
                  <a:gd name="connsiteY34" fmla="*/ 503406 h 2167502"/>
                  <a:gd name="connsiteX35" fmla="*/ 649534 w 1659042"/>
                  <a:gd name="connsiteY35" fmla="*/ 519735 h 2167502"/>
                  <a:gd name="connsiteX36" fmla="*/ 734442 w 1659042"/>
                  <a:gd name="connsiteY36" fmla="*/ 523000 h 2167502"/>
                  <a:gd name="connsiteX37" fmla="*/ 816085 w 1659042"/>
                  <a:gd name="connsiteY37" fmla="*/ 519735 h 2167502"/>
                  <a:gd name="connsiteX38" fmla="*/ 881399 w 1659042"/>
                  <a:gd name="connsiteY38" fmla="*/ 480546 h 2167502"/>
                  <a:gd name="connsiteX39" fmla="*/ 943448 w 1659042"/>
                  <a:gd name="connsiteY39" fmla="*/ 509938 h 2167502"/>
                  <a:gd name="connsiteX40" fmla="*/ 1012028 w 1659042"/>
                  <a:gd name="connsiteY40" fmla="*/ 558923 h 2167502"/>
                  <a:gd name="connsiteX41" fmla="*/ 1051217 w 1659042"/>
                  <a:gd name="connsiteY41" fmla="*/ 591580 h 2167502"/>
                  <a:gd name="connsiteX42" fmla="*/ 1067545 w 1659042"/>
                  <a:gd name="connsiteY42" fmla="*/ 663426 h 2167502"/>
                  <a:gd name="connsiteX43" fmla="*/ 1057748 w 1659042"/>
                  <a:gd name="connsiteY43" fmla="*/ 732006 h 2167502"/>
                  <a:gd name="connsiteX44" fmla="*/ 1018559 w 1659042"/>
                  <a:gd name="connsiteY44" fmla="*/ 800586 h 2167502"/>
                  <a:gd name="connsiteX45" fmla="*/ 976105 w 1659042"/>
                  <a:gd name="connsiteY45" fmla="*/ 836509 h 2167502"/>
                  <a:gd name="connsiteX46" fmla="*/ 907525 w 1659042"/>
                  <a:gd name="connsiteY46" fmla="*/ 865900 h 2167502"/>
                  <a:gd name="connsiteX47" fmla="*/ 731177 w 1659042"/>
                  <a:gd name="connsiteY47" fmla="*/ 865900 h 2167502"/>
                  <a:gd name="connsiteX48" fmla="*/ 584219 w 1659042"/>
                  <a:gd name="connsiteY48" fmla="*/ 862635 h 2167502"/>
                  <a:gd name="connsiteX49" fmla="*/ 518905 w 1659042"/>
                  <a:gd name="connsiteY49" fmla="*/ 856103 h 2167502"/>
                  <a:gd name="connsiteX50" fmla="*/ 443794 w 1659042"/>
                  <a:gd name="connsiteY50" fmla="*/ 892026 h 2167502"/>
                  <a:gd name="connsiteX51" fmla="*/ 420934 w 1659042"/>
                  <a:gd name="connsiteY51" fmla="*/ 918152 h 2167502"/>
                  <a:gd name="connsiteX52" fmla="*/ 453591 w 1659042"/>
                  <a:gd name="connsiteY52" fmla="*/ 941012 h 2167502"/>
                  <a:gd name="connsiteX53" fmla="*/ 525437 w 1659042"/>
                  <a:gd name="connsiteY53" fmla="*/ 911620 h 2167502"/>
                  <a:gd name="connsiteX54" fmla="*/ 574422 w 1659042"/>
                  <a:gd name="connsiteY54" fmla="*/ 898558 h 2167502"/>
                  <a:gd name="connsiteX55" fmla="*/ 610345 w 1659042"/>
                  <a:gd name="connsiteY55" fmla="*/ 888760 h 2167502"/>
                  <a:gd name="connsiteX56" fmla="*/ 656065 w 1659042"/>
                  <a:gd name="connsiteY56" fmla="*/ 865900 h 2167502"/>
                  <a:gd name="connsiteX57" fmla="*/ 767099 w 1659042"/>
                  <a:gd name="connsiteY57" fmla="*/ 862635 h 2167502"/>
                  <a:gd name="connsiteX58" fmla="*/ 881399 w 1659042"/>
                  <a:gd name="connsiteY58" fmla="*/ 865900 h 2167502"/>
                  <a:gd name="connsiteX59" fmla="*/ 949979 w 1659042"/>
                  <a:gd name="connsiteY59" fmla="*/ 852838 h 2167502"/>
                  <a:gd name="connsiteX60" fmla="*/ 979371 w 1659042"/>
                  <a:gd name="connsiteY60" fmla="*/ 833243 h 2167502"/>
                  <a:gd name="connsiteX61" fmla="*/ 1047951 w 1659042"/>
                  <a:gd name="connsiteY61" fmla="*/ 843040 h 2167502"/>
                  <a:gd name="connsiteX62" fmla="*/ 1123062 w 1659042"/>
                  <a:gd name="connsiteY62" fmla="*/ 872432 h 2167502"/>
                  <a:gd name="connsiteX63" fmla="*/ 1194908 w 1659042"/>
                  <a:gd name="connsiteY63" fmla="*/ 931215 h 2167502"/>
                  <a:gd name="connsiteX64" fmla="*/ 1230831 w 1659042"/>
                  <a:gd name="connsiteY64" fmla="*/ 983466 h 2167502"/>
                  <a:gd name="connsiteX65" fmla="*/ 1240628 w 1659042"/>
                  <a:gd name="connsiteY65" fmla="*/ 1035718 h 2167502"/>
                  <a:gd name="connsiteX66" fmla="*/ 1198174 w 1659042"/>
                  <a:gd name="connsiteY66" fmla="*/ 1150018 h 2167502"/>
                  <a:gd name="connsiteX67" fmla="*/ 1191642 w 1659042"/>
                  <a:gd name="connsiteY67" fmla="*/ 1176143 h 2167502"/>
                  <a:gd name="connsiteX68" fmla="*/ 1136125 w 1659042"/>
                  <a:gd name="connsiteY68" fmla="*/ 1202269 h 2167502"/>
                  <a:gd name="connsiteX69" fmla="*/ 1061014 w 1659042"/>
                  <a:gd name="connsiteY69" fmla="*/ 1247989 h 2167502"/>
                  <a:gd name="connsiteX70" fmla="*/ 992434 w 1659042"/>
                  <a:gd name="connsiteY70" fmla="*/ 1264318 h 2167502"/>
                  <a:gd name="connsiteX71" fmla="*/ 881399 w 1659042"/>
                  <a:gd name="connsiteY71" fmla="*/ 1274115 h 2167502"/>
                  <a:gd name="connsiteX72" fmla="*/ 760568 w 1659042"/>
                  <a:gd name="connsiteY72" fmla="*/ 1270849 h 2167502"/>
                  <a:gd name="connsiteX73" fmla="*/ 698519 w 1659042"/>
                  <a:gd name="connsiteY73" fmla="*/ 1257786 h 2167502"/>
                  <a:gd name="connsiteX74" fmla="*/ 675659 w 1659042"/>
                  <a:gd name="connsiteY74" fmla="*/ 1261052 h 2167502"/>
                  <a:gd name="connsiteX75" fmla="*/ 682191 w 1659042"/>
                  <a:gd name="connsiteY75" fmla="*/ 1277380 h 2167502"/>
                  <a:gd name="connsiteX76" fmla="*/ 727911 w 1659042"/>
                  <a:gd name="connsiteY76" fmla="*/ 1287178 h 2167502"/>
                  <a:gd name="connsiteX77" fmla="*/ 760568 w 1659042"/>
                  <a:gd name="connsiteY77" fmla="*/ 1270849 h 2167502"/>
                  <a:gd name="connsiteX78" fmla="*/ 861805 w 1659042"/>
                  <a:gd name="connsiteY78" fmla="*/ 1277380 h 2167502"/>
                  <a:gd name="connsiteX79" fmla="*/ 956511 w 1659042"/>
                  <a:gd name="connsiteY79" fmla="*/ 1267583 h 2167502"/>
                  <a:gd name="connsiteX80" fmla="*/ 1031622 w 1659042"/>
                  <a:gd name="connsiteY80" fmla="*/ 1261052 h 2167502"/>
                  <a:gd name="connsiteX81" fmla="*/ 1093671 w 1659042"/>
                  <a:gd name="connsiteY81" fmla="*/ 1234926 h 2167502"/>
                  <a:gd name="connsiteX82" fmla="*/ 1149188 w 1659042"/>
                  <a:gd name="connsiteY82" fmla="*/ 1195738 h 2167502"/>
                  <a:gd name="connsiteX83" fmla="*/ 1188377 w 1659042"/>
                  <a:gd name="connsiteY83" fmla="*/ 1169612 h 2167502"/>
                  <a:gd name="connsiteX84" fmla="*/ 1240628 w 1659042"/>
                  <a:gd name="connsiteY84" fmla="*/ 1166346 h 2167502"/>
                  <a:gd name="connsiteX85" fmla="*/ 1338599 w 1659042"/>
                  <a:gd name="connsiteY85" fmla="*/ 1212066 h 2167502"/>
                  <a:gd name="connsiteX86" fmla="*/ 1400648 w 1659042"/>
                  <a:gd name="connsiteY86" fmla="*/ 1290443 h 2167502"/>
                  <a:gd name="connsiteX87" fmla="*/ 1403914 w 1659042"/>
                  <a:gd name="connsiteY87" fmla="*/ 1443932 h 2167502"/>
                  <a:gd name="connsiteX88" fmla="*/ 1302677 w 1659042"/>
                  <a:gd name="connsiteY88" fmla="*/ 1571295 h 2167502"/>
                  <a:gd name="connsiteX89" fmla="*/ 1214502 w 1659042"/>
                  <a:gd name="connsiteY89" fmla="*/ 1617015 h 2167502"/>
                  <a:gd name="connsiteX90" fmla="*/ 1034888 w 1659042"/>
                  <a:gd name="connsiteY90" fmla="*/ 1617015 h 2167502"/>
                  <a:gd name="connsiteX91" fmla="*/ 936917 w 1659042"/>
                  <a:gd name="connsiteY91" fmla="*/ 1617015 h 2167502"/>
                  <a:gd name="connsiteX92" fmla="*/ 874868 w 1659042"/>
                  <a:gd name="connsiteY92" fmla="*/ 1617015 h 2167502"/>
                  <a:gd name="connsiteX93" fmla="*/ 871602 w 1659042"/>
                  <a:gd name="connsiteY93" fmla="*/ 1639875 h 2167502"/>
                  <a:gd name="connsiteX94" fmla="*/ 884665 w 1659042"/>
                  <a:gd name="connsiteY94" fmla="*/ 1662735 h 2167502"/>
                  <a:gd name="connsiteX95" fmla="*/ 953245 w 1659042"/>
                  <a:gd name="connsiteY95" fmla="*/ 1639875 h 2167502"/>
                  <a:gd name="connsiteX96" fmla="*/ 989168 w 1659042"/>
                  <a:gd name="connsiteY96" fmla="*/ 1610483 h 2167502"/>
                  <a:gd name="connsiteX97" fmla="*/ 1149188 w 1659042"/>
                  <a:gd name="connsiteY97" fmla="*/ 1623546 h 2167502"/>
                  <a:gd name="connsiteX98" fmla="*/ 1240628 w 1659042"/>
                  <a:gd name="connsiteY98" fmla="*/ 1610483 h 2167502"/>
                  <a:gd name="connsiteX99" fmla="*/ 1374522 w 1659042"/>
                  <a:gd name="connsiteY99" fmla="*/ 1499449 h 2167502"/>
                  <a:gd name="connsiteX100" fmla="*/ 1472494 w 1659042"/>
                  <a:gd name="connsiteY100" fmla="*/ 1499449 h 2167502"/>
                  <a:gd name="connsiteX101" fmla="*/ 1560668 w 1659042"/>
                  <a:gd name="connsiteY101" fmla="*/ 1554966 h 2167502"/>
                  <a:gd name="connsiteX102" fmla="*/ 1645577 w 1659042"/>
                  <a:gd name="connsiteY102" fmla="*/ 1692126 h 2167502"/>
                  <a:gd name="connsiteX103" fmla="*/ 1648842 w 1659042"/>
                  <a:gd name="connsiteY103" fmla="*/ 1832552 h 2167502"/>
                  <a:gd name="connsiteX104" fmla="*/ 1547605 w 1659042"/>
                  <a:gd name="connsiteY104" fmla="*/ 1946852 h 2167502"/>
                  <a:gd name="connsiteX105" fmla="*/ 1354928 w 1659042"/>
                  <a:gd name="connsiteY105" fmla="*/ 2021963 h 2167502"/>
                  <a:gd name="connsiteX106" fmla="*/ 1253691 w 1659042"/>
                  <a:gd name="connsiteY106" fmla="*/ 2008900 h 2167502"/>
                  <a:gd name="connsiteX107" fmla="*/ 1207971 w 1659042"/>
                  <a:gd name="connsiteY107" fmla="*/ 1930523 h 2167502"/>
                  <a:gd name="connsiteX108" fmla="*/ 1178579 w 1659042"/>
                  <a:gd name="connsiteY108" fmla="*/ 1956649 h 2167502"/>
                  <a:gd name="connsiteX109" fmla="*/ 1296145 w 1659042"/>
                  <a:gd name="connsiteY109" fmla="*/ 2021963 h 2167502"/>
                  <a:gd name="connsiteX110" fmla="*/ 1534542 w 1659042"/>
                  <a:gd name="connsiteY110" fmla="*/ 2051355 h 2167502"/>
                  <a:gd name="connsiteX111" fmla="*/ 1567199 w 1659042"/>
                  <a:gd name="connsiteY111" fmla="*/ 2123200 h 2167502"/>
                  <a:gd name="connsiteX112" fmla="*/ 1168782 w 1659042"/>
                  <a:gd name="connsiteY112" fmla="*/ 2159123 h 2167502"/>
                  <a:gd name="connsiteX113" fmla="*/ 1008762 w 1659042"/>
                  <a:gd name="connsiteY113" fmla="*/ 2165655 h 2167502"/>
                  <a:gd name="connsiteX114" fmla="*/ 946714 w 1659042"/>
                  <a:gd name="connsiteY114" fmla="*/ 2132998 h 2167502"/>
                  <a:gd name="connsiteX115" fmla="*/ 891197 w 1659042"/>
                  <a:gd name="connsiteY115" fmla="*/ 2061152 h 2167502"/>
                  <a:gd name="connsiteX116" fmla="*/ 897728 w 1659042"/>
                  <a:gd name="connsiteY116" fmla="*/ 1972978 h 2167502"/>
                  <a:gd name="connsiteX117" fmla="*/ 914057 w 1659042"/>
                  <a:gd name="connsiteY117" fmla="*/ 1878272 h 2167502"/>
                  <a:gd name="connsiteX118" fmla="*/ 982637 w 1659042"/>
                  <a:gd name="connsiteY118" fmla="*/ 1829286 h 2167502"/>
                  <a:gd name="connsiteX119" fmla="*/ 1136125 w 1659042"/>
                  <a:gd name="connsiteY119" fmla="*/ 1780300 h 2167502"/>
                  <a:gd name="connsiteX120" fmla="*/ 1247159 w 1659042"/>
                  <a:gd name="connsiteY120" fmla="*/ 1796629 h 2167502"/>
                  <a:gd name="connsiteX121" fmla="*/ 1377788 w 1659042"/>
                  <a:gd name="connsiteY121" fmla="*/ 1826020 h 2167502"/>
                  <a:gd name="connsiteX122" fmla="*/ 1416977 w 1659042"/>
                  <a:gd name="connsiteY122" fmla="*/ 1803160 h 2167502"/>
                  <a:gd name="connsiteX123" fmla="*/ 1403914 w 1659042"/>
                  <a:gd name="connsiteY123" fmla="*/ 1747643 h 2167502"/>
                  <a:gd name="connsiteX124" fmla="*/ 1315739 w 1659042"/>
                  <a:gd name="connsiteY124" fmla="*/ 1734580 h 2167502"/>
                  <a:gd name="connsiteX125" fmla="*/ 1234097 w 1659042"/>
                  <a:gd name="connsiteY125" fmla="*/ 1734580 h 2167502"/>
                  <a:gd name="connsiteX126" fmla="*/ 1152454 w 1659042"/>
                  <a:gd name="connsiteY126" fmla="*/ 1767238 h 2167502"/>
                  <a:gd name="connsiteX127" fmla="*/ 1041419 w 1659042"/>
                  <a:gd name="connsiteY127" fmla="*/ 1806426 h 2167502"/>
                  <a:gd name="connsiteX128" fmla="*/ 914057 w 1659042"/>
                  <a:gd name="connsiteY128" fmla="*/ 1839083 h 2167502"/>
                  <a:gd name="connsiteX129" fmla="*/ 783428 w 1659042"/>
                  <a:gd name="connsiteY129" fmla="*/ 1848880 h 2167502"/>
                  <a:gd name="connsiteX130" fmla="*/ 695254 w 1659042"/>
                  <a:gd name="connsiteY130" fmla="*/ 1819489 h 2167502"/>
                  <a:gd name="connsiteX131" fmla="*/ 643002 w 1659042"/>
                  <a:gd name="connsiteY131" fmla="*/ 1760706 h 2167502"/>
                  <a:gd name="connsiteX132" fmla="*/ 620142 w 1659042"/>
                  <a:gd name="connsiteY132" fmla="*/ 1682329 h 2167502"/>
                  <a:gd name="connsiteX133" fmla="*/ 633205 w 1659042"/>
                  <a:gd name="connsiteY133" fmla="*/ 1610483 h 2167502"/>
                  <a:gd name="connsiteX134" fmla="*/ 669128 w 1659042"/>
                  <a:gd name="connsiteY134" fmla="*/ 1525575 h 2167502"/>
                  <a:gd name="connsiteX135" fmla="*/ 718114 w 1659042"/>
                  <a:gd name="connsiteY135" fmla="*/ 1470058 h 2167502"/>
                  <a:gd name="connsiteX136" fmla="*/ 832414 w 1659042"/>
                  <a:gd name="connsiteY136" fmla="*/ 1463526 h 2167502"/>
                  <a:gd name="connsiteX137" fmla="*/ 897728 w 1659042"/>
                  <a:gd name="connsiteY137" fmla="*/ 1440666 h 2167502"/>
                  <a:gd name="connsiteX138" fmla="*/ 1008762 w 1659042"/>
                  <a:gd name="connsiteY138" fmla="*/ 1456995 h 2167502"/>
                  <a:gd name="connsiteX139" fmla="*/ 1126328 w 1659042"/>
                  <a:gd name="connsiteY139" fmla="*/ 1456995 h 2167502"/>
                  <a:gd name="connsiteX140" fmla="*/ 1198174 w 1659042"/>
                  <a:gd name="connsiteY140" fmla="*/ 1414540 h 2167502"/>
                  <a:gd name="connsiteX141" fmla="*/ 1178579 w 1659042"/>
                  <a:gd name="connsiteY141" fmla="*/ 1375352 h 2167502"/>
                  <a:gd name="connsiteX142" fmla="*/ 1083874 w 1659042"/>
                  <a:gd name="connsiteY142" fmla="*/ 1391680 h 2167502"/>
                  <a:gd name="connsiteX143" fmla="*/ 989168 w 1659042"/>
                  <a:gd name="connsiteY143" fmla="*/ 1414540 h 2167502"/>
                  <a:gd name="connsiteX144" fmla="*/ 917322 w 1659042"/>
                  <a:gd name="connsiteY144" fmla="*/ 1443932 h 2167502"/>
                  <a:gd name="connsiteX145" fmla="*/ 819351 w 1659042"/>
                  <a:gd name="connsiteY145" fmla="*/ 1447198 h 2167502"/>
                  <a:gd name="connsiteX146" fmla="*/ 705051 w 1659042"/>
                  <a:gd name="connsiteY146" fmla="*/ 1463526 h 2167502"/>
                  <a:gd name="connsiteX147" fmla="*/ 590751 w 1659042"/>
                  <a:gd name="connsiteY147" fmla="*/ 1463526 h 2167502"/>
                  <a:gd name="connsiteX148" fmla="*/ 502577 w 1659042"/>
                  <a:gd name="connsiteY148" fmla="*/ 1427603 h 2167502"/>
                  <a:gd name="connsiteX149" fmla="*/ 456857 w 1659042"/>
                  <a:gd name="connsiteY149" fmla="*/ 1355758 h 2167502"/>
                  <a:gd name="connsiteX150" fmla="*/ 430731 w 1659042"/>
                  <a:gd name="connsiteY150" fmla="*/ 1274115 h 2167502"/>
                  <a:gd name="connsiteX151" fmla="*/ 456857 w 1659042"/>
                  <a:gd name="connsiteY151" fmla="*/ 1159815 h 2167502"/>
                  <a:gd name="connsiteX152" fmla="*/ 479717 w 1659042"/>
                  <a:gd name="connsiteY152" fmla="*/ 1120626 h 2167502"/>
                  <a:gd name="connsiteX153" fmla="*/ 597282 w 1659042"/>
                  <a:gd name="connsiteY153" fmla="*/ 1107563 h 2167502"/>
                  <a:gd name="connsiteX154" fmla="*/ 691988 w 1659042"/>
                  <a:gd name="connsiteY154" fmla="*/ 1065109 h 2167502"/>
                  <a:gd name="connsiteX155" fmla="*/ 760568 w 1659042"/>
                  <a:gd name="connsiteY155" fmla="*/ 1084703 h 2167502"/>
                  <a:gd name="connsiteX156" fmla="*/ 887931 w 1659042"/>
                  <a:gd name="connsiteY156" fmla="*/ 1094500 h 2167502"/>
                  <a:gd name="connsiteX157" fmla="*/ 982637 w 1659042"/>
                  <a:gd name="connsiteY157" fmla="*/ 1091235 h 2167502"/>
                  <a:gd name="connsiteX158" fmla="*/ 1002231 w 1659042"/>
                  <a:gd name="connsiteY158" fmla="*/ 1045515 h 2167502"/>
                  <a:gd name="connsiteX159" fmla="*/ 966308 w 1659042"/>
                  <a:gd name="connsiteY159" fmla="*/ 1025920 h 2167502"/>
                  <a:gd name="connsiteX160" fmla="*/ 852008 w 1659042"/>
                  <a:gd name="connsiteY160" fmla="*/ 1012858 h 2167502"/>
                  <a:gd name="connsiteX161" fmla="*/ 767099 w 1659042"/>
                  <a:gd name="connsiteY161" fmla="*/ 1048780 h 2167502"/>
                  <a:gd name="connsiteX162" fmla="*/ 688722 w 1659042"/>
                  <a:gd name="connsiteY162" fmla="*/ 1065109 h 2167502"/>
                  <a:gd name="connsiteX163" fmla="*/ 574422 w 1659042"/>
                  <a:gd name="connsiteY163" fmla="*/ 1117360 h 2167502"/>
                  <a:gd name="connsiteX164" fmla="*/ 440528 w 1659042"/>
                  <a:gd name="connsiteY164" fmla="*/ 1127158 h 2167502"/>
                  <a:gd name="connsiteX165" fmla="*/ 322962 w 1659042"/>
                  <a:gd name="connsiteY165" fmla="*/ 1117360 h 2167502"/>
                  <a:gd name="connsiteX166" fmla="*/ 257648 w 1659042"/>
                  <a:gd name="connsiteY166" fmla="*/ 1058578 h 2167502"/>
                  <a:gd name="connsiteX167" fmla="*/ 218459 w 1659042"/>
                  <a:gd name="connsiteY167" fmla="*/ 980200 h 2167502"/>
                  <a:gd name="connsiteX168" fmla="*/ 211928 w 1659042"/>
                  <a:gd name="connsiteY168" fmla="*/ 865900 h 2167502"/>
                  <a:gd name="connsiteX169" fmla="*/ 231522 w 1659042"/>
                  <a:gd name="connsiteY169" fmla="*/ 777726 h 2167502"/>
                  <a:gd name="connsiteX170" fmla="*/ 290305 w 1659042"/>
                  <a:gd name="connsiteY170" fmla="*/ 722209 h 2167502"/>
                  <a:gd name="connsiteX171" fmla="*/ 407871 w 1659042"/>
                  <a:gd name="connsiteY171" fmla="*/ 709146 h 2167502"/>
                  <a:gd name="connsiteX172" fmla="*/ 518905 w 1659042"/>
                  <a:gd name="connsiteY172" fmla="*/ 696083 h 2167502"/>
                  <a:gd name="connsiteX173" fmla="*/ 646268 w 1659042"/>
                  <a:gd name="connsiteY173" fmla="*/ 660160 h 2167502"/>
                  <a:gd name="connsiteX174" fmla="*/ 776897 w 1659042"/>
                  <a:gd name="connsiteY174" fmla="*/ 663426 h 2167502"/>
                  <a:gd name="connsiteX175" fmla="*/ 646268 w 1659042"/>
                  <a:gd name="connsiteY175" fmla="*/ 653629 h 2167502"/>
                  <a:gd name="connsiteX176" fmla="*/ 525437 w 1659042"/>
                  <a:gd name="connsiteY176" fmla="*/ 696083 h 2167502"/>
                  <a:gd name="connsiteX177" fmla="*/ 339291 w 1659042"/>
                  <a:gd name="connsiteY177" fmla="*/ 712412 h 2167502"/>
                  <a:gd name="connsiteX178" fmla="*/ 192334 w 1659042"/>
                  <a:gd name="connsiteY178" fmla="*/ 699349 h 2167502"/>
                  <a:gd name="connsiteX179" fmla="*/ 91097 w 1659042"/>
                  <a:gd name="connsiteY179" fmla="*/ 650363 h 2167502"/>
                  <a:gd name="connsiteX180" fmla="*/ 48642 w 1659042"/>
                  <a:gd name="connsiteY180" fmla="*/ 594846 h 2167502"/>
                  <a:gd name="connsiteX181" fmla="*/ 25782 w 1659042"/>
                  <a:gd name="connsiteY181" fmla="*/ 516469 h 2167502"/>
                  <a:gd name="connsiteX182" fmla="*/ 97628 w 1659042"/>
                  <a:gd name="connsiteY182" fmla="*/ 418498 h 2167502"/>
                  <a:gd name="connsiteX183" fmla="*/ 251117 w 1659042"/>
                  <a:gd name="connsiteY183" fmla="*/ 340120 h 2167502"/>
                  <a:gd name="connsiteX184" fmla="*/ 440528 w 1659042"/>
                  <a:gd name="connsiteY184" fmla="*/ 317260 h 2167502"/>
                  <a:gd name="connsiteX185" fmla="*/ 636471 w 1659042"/>
                  <a:gd name="connsiteY185" fmla="*/ 346652 h 2167502"/>
                  <a:gd name="connsiteX186" fmla="*/ 744239 w 1659042"/>
                  <a:gd name="connsiteY186" fmla="*/ 327058 h 2167502"/>
                  <a:gd name="connsiteX187" fmla="*/ 789959 w 1659042"/>
                  <a:gd name="connsiteY187" fmla="*/ 258478 h 2167502"/>
                  <a:gd name="connsiteX188" fmla="*/ 718114 w 1659042"/>
                  <a:gd name="connsiteY188" fmla="*/ 216023 h 2167502"/>
                  <a:gd name="connsiteX189" fmla="*/ 548297 w 1659042"/>
                  <a:gd name="connsiteY189" fmla="*/ 245415 h 2167502"/>
                  <a:gd name="connsiteX190" fmla="*/ 381745 w 1659042"/>
                  <a:gd name="connsiteY190" fmla="*/ 291135 h 2167502"/>
                  <a:gd name="connsiteX191" fmla="*/ 179271 w 1659042"/>
                  <a:gd name="connsiteY191" fmla="*/ 300932 h 2167502"/>
                  <a:gd name="connsiteX192" fmla="*/ 58439 w 1659042"/>
                  <a:gd name="connsiteY192" fmla="*/ 251946 h 2167502"/>
                  <a:gd name="connsiteX193" fmla="*/ 12719 w 1659042"/>
                  <a:gd name="connsiteY193" fmla="*/ 137646 h 2167502"/>
                  <a:gd name="connsiteX194" fmla="*/ 2922 w 1659042"/>
                  <a:gd name="connsiteY194" fmla="*/ 69066 h 2167502"/>
                  <a:gd name="connsiteX0" fmla="*/ 2922 w 1659042"/>
                  <a:gd name="connsiteY0" fmla="*/ 69066 h 2167502"/>
                  <a:gd name="connsiteX1" fmla="*/ 58439 w 1659042"/>
                  <a:gd name="connsiteY1" fmla="*/ 42940 h 2167502"/>
                  <a:gd name="connsiteX2" fmla="*/ 136817 w 1659042"/>
                  <a:gd name="connsiteY2" fmla="*/ 16815 h 2167502"/>
                  <a:gd name="connsiteX3" fmla="*/ 182537 w 1659042"/>
                  <a:gd name="connsiteY3" fmla="*/ 7018 h 2167502"/>
                  <a:gd name="connsiteX4" fmla="*/ 221725 w 1659042"/>
                  <a:gd name="connsiteY4" fmla="*/ 3752 h 2167502"/>
                  <a:gd name="connsiteX5" fmla="*/ 234788 w 1659042"/>
                  <a:gd name="connsiteY5" fmla="*/ 3752 h 2167502"/>
                  <a:gd name="connsiteX6" fmla="*/ 218459 w 1659042"/>
                  <a:gd name="connsiteY6" fmla="*/ 52738 h 2167502"/>
                  <a:gd name="connsiteX7" fmla="*/ 218459 w 1659042"/>
                  <a:gd name="connsiteY7" fmla="*/ 78863 h 2167502"/>
                  <a:gd name="connsiteX8" fmla="*/ 247851 w 1659042"/>
                  <a:gd name="connsiteY8" fmla="*/ 98458 h 2167502"/>
                  <a:gd name="connsiteX9" fmla="*/ 283774 w 1659042"/>
                  <a:gd name="connsiteY9" fmla="*/ 104989 h 2167502"/>
                  <a:gd name="connsiteX10" fmla="*/ 371948 w 1659042"/>
                  <a:gd name="connsiteY10" fmla="*/ 85395 h 2167502"/>
                  <a:gd name="connsiteX11" fmla="*/ 466654 w 1659042"/>
                  <a:gd name="connsiteY11" fmla="*/ 62535 h 2167502"/>
                  <a:gd name="connsiteX12" fmla="*/ 587485 w 1659042"/>
                  <a:gd name="connsiteY12" fmla="*/ 56003 h 2167502"/>
                  <a:gd name="connsiteX13" fmla="*/ 669128 w 1659042"/>
                  <a:gd name="connsiteY13" fmla="*/ 42940 h 2167502"/>
                  <a:gd name="connsiteX14" fmla="*/ 793225 w 1659042"/>
                  <a:gd name="connsiteY14" fmla="*/ 39675 h 2167502"/>
                  <a:gd name="connsiteX15" fmla="*/ 858539 w 1659042"/>
                  <a:gd name="connsiteY15" fmla="*/ 62535 h 2167502"/>
                  <a:gd name="connsiteX16" fmla="*/ 927119 w 1659042"/>
                  <a:gd name="connsiteY16" fmla="*/ 98458 h 2167502"/>
                  <a:gd name="connsiteX17" fmla="*/ 963042 w 1659042"/>
                  <a:gd name="connsiteY17" fmla="*/ 173569 h 2167502"/>
                  <a:gd name="connsiteX18" fmla="*/ 985902 w 1659042"/>
                  <a:gd name="connsiteY18" fmla="*/ 278072 h 2167502"/>
                  <a:gd name="connsiteX19" fmla="*/ 953245 w 1659042"/>
                  <a:gd name="connsiteY19" fmla="*/ 398903 h 2167502"/>
                  <a:gd name="connsiteX20" fmla="*/ 900994 w 1659042"/>
                  <a:gd name="connsiteY20" fmla="*/ 474015 h 2167502"/>
                  <a:gd name="connsiteX21" fmla="*/ 845477 w 1659042"/>
                  <a:gd name="connsiteY21" fmla="*/ 503406 h 2167502"/>
                  <a:gd name="connsiteX22" fmla="*/ 737708 w 1659042"/>
                  <a:gd name="connsiteY22" fmla="*/ 526266 h 2167502"/>
                  <a:gd name="connsiteX23" fmla="*/ 603814 w 1659042"/>
                  <a:gd name="connsiteY23" fmla="*/ 513203 h 2167502"/>
                  <a:gd name="connsiteX24" fmla="*/ 509108 w 1659042"/>
                  <a:gd name="connsiteY24" fmla="*/ 500140 h 2167502"/>
                  <a:gd name="connsiteX25" fmla="*/ 447059 w 1659042"/>
                  <a:gd name="connsiteY25" fmla="*/ 483812 h 2167502"/>
                  <a:gd name="connsiteX26" fmla="*/ 371948 w 1659042"/>
                  <a:gd name="connsiteY26" fmla="*/ 480546 h 2167502"/>
                  <a:gd name="connsiteX27" fmla="*/ 339291 w 1659042"/>
                  <a:gd name="connsiteY27" fmla="*/ 487078 h 2167502"/>
                  <a:gd name="connsiteX28" fmla="*/ 300102 w 1659042"/>
                  <a:gd name="connsiteY28" fmla="*/ 503406 h 2167502"/>
                  <a:gd name="connsiteX29" fmla="*/ 290305 w 1659042"/>
                  <a:gd name="connsiteY29" fmla="*/ 529532 h 2167502"/>
                  <a:gd name="connsiteX30" fmla="*/ 349088 w 1659042"/>
                  <a:gd name="connsiteY30" fmla="*/ 519735 h 2167502"/>
                  <a:gd name="connsiteX31" fmla="*/ 420934 w 1659042"/>
                  <a:gd name="connsiteY31" fmla="*/ 493609 h 2167502"/>
                  <a:gd name="connsiteX32" fmla="*/ 453591 w 1659042"/>
                  <a:gd name="connsiteY32" fmla="*/ 487078 h 2167502"/>
                  <a:gd name="connsiteX33" fmla="*/ 492779 w 1659042"/>
                  <a:gd name="connsiteY33" fmla="*/ 493609 h 2167502"/>
                  <a:gd name="connsiteX34" fmla="*/ 551562 w 1659042"/>
                  <a:gd name="connsiteY34" fmla="*/ 503406 h 2167502"/>
                  <a:gd name="connsiteX35" fmla="*/ 649534 w 1659042"/>
                  <a:gd name="connsiteY35" fmla="*/ 519735 h 2167502"/>
                  <a:gd name="connsiteX36" fmla="*/ 734442 w 1659042"/>
                  <a:gd name="connsiteY36" fmla="*/ 523000 h 2167502"/>
                  <a:gd name="connsiteX37" fmla="*/ 816085 w 1659042"/>
                  <a:gd name="connsiteY37" fmla="*/ 519735 h 2167502"/>
                  <a:gd name="connsiteX38" fmla="*/ 881399 w 1659042"/>
                  <a:gd name="connsiteY38" fmla="*/ 480546 h 2167502"/>
                  <a:gd name="connsiteX39" fmla="*/ 943448 w 1659042"/>
                  <a:gd name="connsiteY39" fmla="*/ 509938 h 2167502"/>
                  <a:gd name="connsiteX40" fmla="*/ 1012028 w 1659042"/>
                  <a:gd name="connsiteY40" fmla="*/ 558923 h 2167502"/>
                  <a:gd name="connsiteX41" fmla="*/ 1051217 w 1659042"/>
                  <a:gd name="connsiteY41" fmla="*/ 591580 h 2167502"/>
                  <a:gd name="connsiteX42" fmla="*/ 1067545 w 1659042"/>
                  <a:gd name="connsiteY42" fmla="*/ 663426 h 2167502"/>
                  <a:gd name="connsiteX43" fmla="*/ 1057748 w 1659042"/>
                  <a:gd name="connsiteY43" fmla="*/ 732006 h 2167502"/>
                  <a:gd name="connsiteX44" fmla="*/ 1018559 w 1659042"/>
                  <a:gd name="connsiteY44" fmla="*/ 800586 h 2167502"/>
                  <a:gd name="connsiteX45" fmla="*/ 976105 w 1659042"/>
                  <a:gd name="connsiteY45" fmla="*/ 836509 h 2167502"/>
                  <a:gd name="connsiteX46" fmla="*/ 907525 w 1659042"/>
                  <a:gd name="connsiteY46" fmla="*/ 865900 h 2167502"/>
                  <a:gd name="connsiteX47" fmla="*/ 731177 w 1659042"/>
                  <a:gd name="connsiteY47" fmla="*/ 865900 h 2167502"/>
                  <a:gd name="connsiteX48" fmla="*/ 584219 w 1659042"/>
                  <a:gd name="connsiteY48" fmla="*/ 862635 h 2167502"/>
                  <a:gd name="connsiteX49" fmla="*/ 518905 w 1659042"/>
                  <a:gd name="connsiteY49" fmla="*/ 856103 h 2167502"/>
                  <a:gd name="connsiteX50" fmla="*/ 443794 w 1659042"/>
                  <a:gd name="connsiteY50" fmla="*/ 892026 h 2167502"/>
                  <a:gd name="connsiteX51" fmla="*/ 420934 w 1659042"/>
                  <a:gd name="connsiteY51" fmla="*/ 918152 h 2167502"/>
                  <a:gd name="connsiteX52" fmla="*/ 453591 w 1659042"/>
                  <a:gd name="connsiteY52" fmla="*/ 941012 h 2167502"/>
                  <a:gd name="connsiteX53" fmla="*/ 525437 w 1659042"/>
                  <a:gd name="connsiteY53" fmla="*/ 911620 h 2167502"/>
                  <a:gd name="connsiteX54" fmla="*/ 574422 w 1659042"/>
                  <a:gd name="connsiteY54" fmla="*/ 898558 h 2167502"/>
                  <a:gd name="connsiteX55" fmla="*/ 610345 w 1659042"/>
                  <a:gd name="connsiteY55" fmla="*/ 888760 h 2167502"/>
                  <a:gd name="connsiteX56" fmla="*/ 656065 w 1659042"/>
                  <a:gd name="connsiteY56" fmla="*/ 865900 h 2167502"/>
                  <a:gd name="connsiteX57" fmla="*/ 767099 w 1659042"/>
                  <a:gd name="connsiteY57" fmla="*/ 862635 h 2167502"/>
                  <a:gd name="connsiteX58" fmla="*/ 881399 w 1659042"/>
                  <a:gd name="connsiteY58" fmla="*/ 865900 h 2167502"/>
                  <a:gd name="connsiteX59" fmla="*/ 949979 w 1659042"/>
                  <a:gd name="connsiteY59" fmla="*/ 852838 h 2167502"/>
                  <a:gd name="connsiteX60" fmla="*/ 979371 w 1659042"/>
                  <a:gd name="connsiteY60" fmla="*/ 833243 h 2167502"/>
                  <a:gd name="connsiteX61" fmla="*/ 1047951 w 1659042"/>
                  <a:gd name="connsiteY61" fmla="*/ 843040 h 2167502"/>
                  <a:gd name="connsiteX62" fmla="*/ 1123062 w 1659042"/>
                  <a:gd name="connsiteY62" fmla="*/ 872432 h 2167502"/>
                  <a:gd name="connsiteX63" fmla="*/ 1194908 w 1659042"/>
                  <a:gd name="connsiteY63" fmla="*/ 931215 h 2167502"/>
                  <a:gd name="connsiteX64" fmla="*/ 1230831 w 1659042"/>
                  <a:gd name="connsiteY64" fmla="*/ 983466 h 2167502"/>
                  <a:gd name="connsiteX65" fmla="*/ 1240628 w 1659042"/>
                  <a:gd name="connsiteY65" fmla="*/ 1035718 h 2167502"/>
                  <a:gd name="connsiteX66" fmla="*/ 1198174 w 1659042"/>
                  <a:gd name="connsiteY66" fmla="*/ 1150018 h 2167502"/>
                  <a:gd name="connsiteX67" fmla="*/ 1191642 w 1659042"/>
                  <a:gd name="connsiteY67" fmla="*/ 1176143 h 2167502"/>
                  <a:gd name="connsiteX68" fmla="*/ 1136125 w 1659042"/>
                  <a:gd name="connsiteY68" fmla="*/ 1202269 h 2167502"/>
                  <a:gd name="connsiteX69" fmla="*/ 1061014 w 1659042"/>
                  <a:gd name="connsiteY69" fmla="*/ 1247989 h 2167502"/>
                  <a:gd name="connsiteX70" fmla="*/ 992434 w 1659042"/>
                  <a:gd name="connsiteY70" fmla="*/ 1264318 h 2167502"/>
                  <a:gd name="connsiteX71" fmla="*/ 881399 w 1659042"/>
                  <a:gd name="connsiteY71" fmla="*/ 1274115 h 2167502"/>
                  <a:gd name="connsiteX72" fmla="*/ 760568 w 1659042"/>
                  <a:gd name="connsiteY72" fmla="*/ 1270849 h 2167502"/>
                  <a:gd name="connsiteX73" fmla="*/ 698519 w 1659042"/>
                  <a:gd name="connsiteY73" fmla="*/ 1257786 h 2167502"/>
                  <a:gd name="connsiteX74" fmla="*/ 675659 w 1659042"/>
                  <a:gd name="connsiteY74" fmla="*/ 1261052 h 2167502"/>
                  <a:gd name="connsiteX75" fmla="*/ 682191 w 1659042"/>
                  <a:gd name="connsiteY75" fmla="*/ 1277380 h 2167502"/>
                  <a:gd name="connsiteX76" fmla="*/ 727911 w 1659042"/>
                  <a:gd name="connsiteY76" fmla="*/ 1287178 h 2167502"/>
                  <a:gd name="connsiteX77" fmla="*/ 760568 w 1659042"/>
                  <a:gd name="connsiteY77" fmla="*/ 1270849 h 2167502"/>
                  <a:gd name="connsiteX78" fmla="*/ 861805 w 1659042"/>
                  <a:gd name="connsiteY78" fmla="*/ 1277380 h 2167502"/>
                  <a:gd name="connsiteX79" fmla="*/ 956511 w 1659042"/>
                  <a:gd name="connsiteY79" fmla="*/ 1267583 h 2167502"/>
                  <a:gd name="connsiteX80" fmla="*/ 1031622 w 1659042"/>
                  <a:gd name="connsiteY80" fmla="*/ 1261052 h 2167502"/>
                  <a:gd name="connsiteX81" fmla="*/ 1093671 w 1659042"/>
                  <a:gd name="connsiteY81" fmla="*/ 1234926 h 2167502"/>
                  <a:gd name="connsiteX82" fmla="*/ 1149188 w 1659042"/>
                  <a:gd name="connsiteY82" fmla="*/ 1195738 h 2167502"/>
                  <a:gd name="connsiteX83" fmla="*/ 1188377 w 1659042"/>
                  <a:gd name="connsiteY83" fmla="*/ 1169612 h 2167502"/>
                  <a:gd name="connsiteX84" fmla="*/ 1240628 w 1659042"/>
                  <a:gd name="connsiteY84" fmla="*/ 1166346 h 2167502"/>
                  <a:gd name="connsiteX85" fmla="*/ 1338599 w 1659042"/>
                  <a:gd name="connsiteY85" fmla="*/ 1212066 h 2167502"/>
                  <a:gd name="connsiteX86" fmla="*/ 1400648 w 1659042"/>
                  <a:gd name="connsiteY86" fmla="*/ 1290443 h 2167502"/>
                  <a:gd name="connsiteX87" fmla="*/ 1403914 w 1659042"/>
                  <a:gd name="connsiteY87" fmla="*/ 1443932 h 2167502"/>
                  <a:gd name="connsiteX88" fmla="*/ 1302677 w 1659042"/>
                  <a:gd name="connsiteY88" fmla="*/ 1571295 h 2167502"/>
                  <a:gd name="connsiteX89" fmla="*/ 1214502 w 1659042"/>
                  <a:gd name="connsiteY89" fmla="*/ 1617015 h 2167502"/>
                  <a:gd name="connsiteX90" fmla="*/ 1034888 w 1659042"/>
                  <a:gd name="connsiteY90" fmla="*/ 1617015 h 2167502"/>
                  <a:gd name="connsiteX91" fmla="*/ 936917 w 1659042"/>
                  <a:gd name="connsiteY91" fmla="*/ 1617015 h 2167502"/>
                  <a:gd name="connsiteX92" fmla="*/ 874868 w 1659042"/>
                  <a:gd name="connsiteY92" fmla="*/ 1617015 h 2167502"/>
                  <a:gd name="connsiteX93" fmla="*/ 871602 w 1659042"/>
                  <a:gd name="connsiteY93" fmla="*/ 1639875 h 2167502"/>
                  <a:gd name="connsiteX94" fmla="*/ 884665 w 1659042"/>
                  <a:gd name="connsiteY94" fmla="*/ 1662735 h 2167502"/>
                  <a:gd name="connsiteX95" fmla="*/ 953245 w 1659042"/>
                  <a:gd name="connsiteY95" fmla="*/ 1639875 h 2167502"/>
                  <a:gd name="connsiteX96" fmla="*/ 989168 w 1659042"/>
                  <a:gd name="connsiteY96" fmla="*/ 1610483 h 2167502"/>
                  <a:gd name="connsiteX97" fmla="*/ 1149188 w 1659042"/>
                  <a:gd name="connsiteY97" fmla="*/ 1623546 h 2167502"/>
                  <a:gd name="connsiteX98" fmla="*/ 1240628 w 1659042"/>
                  <a:gd name="connsiteY98" fmla="*/ 1610483 h 2167502"/>
                  <a:gd name="connsiteX99" fmla="*/ 1374522 w 1659042"/>
                  <a:gd name="connsiteY99" fmla="*/ 1499449 h 2167502"/>
                  <a:gd name="connsiteX100" fmla="*/ 1472494 w 1659042"/>
                  <a:gd name="connsiteY100" fmla="*/ 1499449 h 2167502"/>
                  <a:gd name="connsiteX101" fmla="*/ 1560668 w 1659042"/>
                  <a:gd name="connsiteY101" fmla="*/ 1554966 h 2167502"/>
                  <a:gd name="connsiteX102" fmla="*/ 1645577 w 1659042"/>
                  <a:gd name="connsiteY102" fmla="*/ 1692126 h 2167502"/>
                  <a:gd name="connsiteX103" fmla="*/ 1648842 w 1659042"/>
                  <a:gd name="connsiteY103" fmla="*/ 1832552 h 2167502"/>
                  <a:gd name="connsiteX104" fmla="*/ 1547605 w 1659042"/>
                  <a:gd name="connsiteY104" fmla="*/ 1946852 h 2167502"/>
                  <a:gd name="connsiteX105" fmla="*/ 1354928 w 1659042"/>
                  <a:gd name="connsiteY105" fmla="*/ 2021963 h 2167502"/>
                  <a:gd name="connsiteX106" fmla="*/ 1253691 w 1659042"/>
                  <a:gd name="connsiteY106" fmla="*/ 2008900 h 2167502"/>
                  <a:gd name="connsiteX107" fmla="*/ 1207971 w 1659042"/>
                  <a:gd name="connsiteY107" fmla="*/ 1930523 h 2167502"/>
                  <a:gd name="connsiteX108" fmla="*/ 1178579 w 1659042"/>
                  <a:gd name="connsiteY108" fmla="*/ 1956649 h 2167502"/>
                  <a:gd name="connsiteX109" fmla="*/ 1296145 w 1659042"/>
                  <a:gd name="connsiteY109" fmla="*/ 2021963 h 2167502"/>
                  <a:gd name="connsiteX110" fmla="*/ 1462696 w 1659042"/>
                  <a:gd name="connsiteY110" fmla="*/ 1992572 h 2167502"/>
                  <a:gd name="connsiteX111" fmla="*/ 1567199 w 1659042"/>
                  <a:gd name="connsiteY111" fmla="*/ 2123200 h 2167502"/>
                  <a:gd name="connsiteX112" fmla="*/ 1168782 w 1659042"/>
                  <a:gd name="connsiteY112" fmla="*/ 2159123 h 2167502"/>
                  <a:gd name="connsiteX113" fmla="*/ 1008762 w 1659042"/>
                  <a:gd name="connsiteY113" fmla="*/ 2165655 h 2167502"/>
                  <a:gd name="connsiteX114" fmla="*/ 946714 w 1659042"/>
                  <a:gd name="connsiteY114" fmla="*/ 2132998 h 2167502"/>
                  <a:gd name="connsiteX115" fmla="*/ 891197 w 1659042"/>
                  <a:gd name="connsiteY115" fmla="*/ 2061152 h 2167502"/>
                  <a:gd name="connsiteX116" fmla="*/ 897728 w 1659042"/>
                  <a:gd name="connsiteY116" fmla="*/ 1972978 h 2167502"/>
                  <a:gd name="connsiteX117" fmla="*/ 914057 w 1659042"/>
                  <a:gd name="connsiteY117" fmla="*/ 1878272 h 2167502"/>
                  <a:gd name="connsiteX118" fmla="*/ 982637 w 1659042"/>
                  <a:gd name="connsiteY118" fmla="*/ 1829286 h 2167502"/>
                  <a:gd name="connsiteX119" fmla="*/ 1136125 w 1659042"/>
                  <a:gd name="connsiteY119" fmla="*/ 1780300 h 2167502"/>
                  <a:gd name="connsiteX120" fmla="*/ 1247159 w 1659042"/>
                  <a:gd name="connsiteY120" fmla="*/ 1796629 h 2167502"/>
                  <a:gd name="connsiteX121" fmla="*/ 1377788 w 1659042"/>
                  <a:gd name="connsiteY121" fmla="*/ 1826020 h 2167502"/>
                  <a:gd name="connsiteX122" fmla="*/ 1416977 w 1659042"/>
                  <a:gd name="connsiteY122" fmla="*/ 1803160 h 2167502"/>
                  <a:gd name="connsiteX123" fmla="*/ 1403914 w 1659042"/>
                  <a:gd name="connsiteY123" fmla="*/ 1747643 h 2167502"/>
                  <a:gd name="connsiteX124" fmla="*/ 1315739 w 1659042"/>
                  <a:gd name="connsiteY124" fmla="*/ 1734580 h 2167502"/>
                  <a:gd name="connsiteX125" fmla="*/ 1234097 w 1659042"/>
                  <a:gd name="connsiteY125" fmla="*/ 1734580 h 2167502"/>
                  <a:gd name="connsiteX126" fmla="*/ 1152454 w 1659042"/>
                  <a:gd name="connsiteY126" fmla="*/ 1767238 h 2167502"/>
                  <a:gd name="connsiteX127" fmla="*/ 1041419 w 1659042"/>
                  <a:gd name="connsiteY127" fmla="*/ 1806426 h 2167502"/>
                  <a:gd name="connsiteX128" fmla="*/ 914057 w 1659042"/>
                  <a:gd name="connsiteY128" fmla="*/ 1839083 h 2167502"/>
                  <a:gd name="connsiteX129" fmla="*/ 783428 w 1659042"/>
                  <a:gd name="connsiteY129" fmla="*/ 1848880 h 2167502"/>
                  <a:gd name="connsiteX130" fmla="*/ 695254 w 1659042"/>
                  <a:gd name="connsiteY130" fmla="*/ 1819489 h 2167502"/>
                  <a:gd name="connsiteX131" fmla="*/ 643002 w 1659042"/>
                  <a:gd name="connsiteY131" fmla="*/ 1760706 h 2167502"/>
                  <a:gd name="connsiteX132" fmla="*/ 620142 w 1659042"/>
                  <a:gd name="connsiteY132" fmla="*/ 1682329 h 2167502"/>
                  <a:gd name="connsiteX133" fmla="*/ 633205 w 1659042"/>
                  <a:gd name="connsiteY133" fmla="*/ 1610483 h 2167502"/>
                  <a:gd name="connsiteX134" fmla="*/ 669128 w 1659042"/>
                  <a:gd name="connsiteY134" fmla="*/ 1525575 h 2167502"/>
                  <a:gd name="connsiteX135" fmla="*/ 718114 w 1659042"/>
                  <a:gd name="connsiteY135" fmla="*/ 1470058 h 2167502"/>
                  <a:gd name="connsiteX136" fmla="*/ 832414 w 1659042"/>
                  <a:gd name="connsiteY136" fmla="*/ 1463526 h 2167502"/>
                  <a:gd name="connsiteX137" fmla="*/ 897728 w 1659042"/>
                  <a:gd name="connsiteY137" fmla="*/ 1440666 h 2167502"/>
                  <a:gd name="connsiteX138" fmla="*/ 1008762 w 1659042"/>
                  <a:gd name="connsiteY138" fmla="*/ 1456995 h 2167502"/>
                  <a:gd name="connsiteX139" fmla="*/ 1126328 w 1659042"/>
                  <a:gd name="connsiteY139" fmla="*/ 1456995 h 2167502"/>
                  <a:gd name="connsiteX140" fmla="*/ 1198174 w 1659042"/>
                  <a:gd name="connsiteY140" fmla="*/ 1414540 h 2167502"/>
                  <a:gd name="connsiteX141" fmla="*/ 1178579 w 1659042"/>
                  <a:gd name="connsiteY141" fmla="*/ 1375352 h 2167502"/>
                  <a:gd name="connsiteX142" fmla="*/ 1083874 w 1659042"/>
                  <a:gd name="connsiteY142" fmla="*/ 1391680 h 2167502"/>
                  <a:gd name="connsiteX143" fmla="*/ 989168 w 1659042"/>
                  <a:gd name="connsiteY143" fmla="*/ 1414540 h 2167502"/>
                  <a:gd name="connsiteX144" fmla="*/ 917322 w 1659042"/>
                  <a:gd name="connsiteY144" fmla="*/ 1443932 h 2167502"/>
                  <a:gd name="connsiteX145" fmla="*/ 819351 w 1659042"/>
                  <a:gd name="connsiteY145" fmla="*/ 1447198 h 2167502"/>
                  <a:gd name="connsiteX146" fmla="*/ 705051 w 1659042"/>
                  <a:gd name="connsiteY146" fmla="*/ 1463526 h 2167502"/>
                  <a:gd name="connsiteX147" fmla="*/ 590751 w 1659042"/>
                  <a:gd name="connsiteY147" fmla="*/ 1463526 h 2167502"/>
                  <a:gd name="connsiteX148" fmla="*/ 502577 w 1659042"/>
                  <a:gd name="connsiteY148" fmla="*/ 1427603 h 2167502"/>
                  <a:gd name="connsiteX149" fmla="*/ 456857 w 1659042"/>
                  <a:gd name="connsiteY149" fmla="*/ 1355758 h 2167502"/>
                  <a:gd name="connsiteX150" fmla="*/ 430731 w 1659042"/>
                  <a:gd name="connsiteY150" fmla="*/ 1274115 h 2167502"/>
                  <a:gd name="connsiteX151" fmla="*/ 456857 w 1659042"/>
                  <a:gd name="connsiteY151" fmla="*/ 1159815 h 2167502"/>
                  <a:gd name="connsiteX152" fmla="*/ 479717 w 1659042"/>
                  <a:gd name="connsiteY152" fmla="*/ 1120626 h 2167502"/>
                  <a:gd name="connsiteX153" fmla="*/ 597282 w 1659042"/>
                  <a:gd name="connsiteY153" fmla="*/ 1107563 h 2167502"/>
                  <a:gd name="connsiteX154" fmla="*/ 691988 w 1659042"/>
                  <a:gd name="connsiteY154" fmla="*/ 1065109 h 2167502"/>
                  <a:gd name="connsiteX155" fmla="*/ 760568 w 1659042"/>
                  <a:gd name="connsiteY155" fmla="*/ 1084703 h 2167502"/>
                  <a:gd name="connsiteX156" fmla="*/ 887931 w 1659042"/>
                  <a:gd name="connsiteY156" fmla="*/ 1094500 h 2167502"/>
                  <a:gd name="connsiteX157" fmla="*/ 982637 w 1659042"/>
                  <a:gd name="connsiteY157" fmla="*/ 1091235 h 2167502"/>
                  <a:gd name="connsiteX158" fmla="*/ 1002231 w 1659042"/>
                  <a:gd name="connsiteY158" fmla="*/ 1045515 h 2167502"/>
                  <a:gd name="connsiteX159" fmla="*/ 966308 w 1659042"/>
                  <a:gd name="connsiteY159" fmla="*/ 1025920 h 2167502"/>
                  <a:gd name="connsiteX160" fmla="*/ 852008 w 1659042"/>
                  <a:gd name="connsiteY160" fmla="*/ 1012858 h 2167502"/>
                  <a:gd name="connsiteX161" fmla="*/ 767099 w 1659042"/>
                  <a:gd name="connsiteY161" fmla="*/ 1048780 h 2167502"/>
                  <a:gd name="connsiteX162" fmla="*/ 688722 w 1659042"/>
                  <a:gd name="connsiteY162" fmla="*/ 1065109 h 2167502"/>
                  <a:gd name="connsiteX163" fmla="*/ 574422 w 1659042"/>
                  <a:gd name="connsiteY163" fmla="*/ 1117360 h 2167502"/>
                  <a:gd name="connsiteX164" fmla="*/ 440528 w 1659042"/>
                  <a:gd name="connsiteY164" fmla="*/ 1127158 h 2167502"/>
                  <a:gd name="connsiteX165" fmla="*/ 322962 w 1659042"/>
                  <a:gd name="connsiteY165" fmla="*/ 1117360 h 2167502"/>
                  <a:gd name="connsiteX166" fmla="*/ 257648 w 1659042"/>
                  <a:gd name="connsiteY166" fmla="*/ 1058578 h 2167502"/>
                  <a:gd name="connsiteX167" fmla="*/ 218459 w 1659042"/>
                  <a:gd name="connsiteY167" fmla="*/ 980200 h 2167502"/>
                  <a:gd name="connsiteX168" fmla="*/ 211928 w 1659042"/>
                  <a:gd name="connsiteY168" fmla="*/ 865900 h 2167502"/>
                  <a:gd name="connsiteX169" fmla="*/ 231522 w 1659042"/>
                  <a:gd name="connsiteY169" fmla="*/ 777726 h 2167502"/>
                  <a:gd name="connsiteX170" fmla="*/ 290305 w 1659042"/>
                  <a:gd name="connsiteY170" fmla="*/ 722209 h 2167502"/>
                  <a:gd name="connsiteX171" fmla="*/ 407871 w 1659042"/>
                  <a:gd name="connsiteY171" fmla="*/ 709146 h 2167502"/>
                  <a:gd name="connsiteX172" fmla="*/ 518905 w 1659042"/>
                  <a:gd name="connsiteY172" fmla="*/ 696083 h 2167502"/>
                  <a:gd name="connsiteX173" fmla="*/ 646268 w 1659042"/>
                  <a:gd name="connsiteY173" fmla="*/ 660160 h 2167502"/>
                  <a:gd name="connsiteX174" fmla="*/ 776897 w 1659042"/>
                  <a:gd name="connsiteY174" fmla="*/ 663426 h 2167502"/>
                  <a:gd name="connsiteX175" fmla="*/ 646268 w 1659042"/>
                  <a:gd name="connsiteY175" fmla="*/ 653629 h 2167502"/>
                  <a:gd name="connsiteX176" fmla="*/ 525437 w 1659042"/>
                  <a:gd name="connsiteY176" fmla="*/ 696083 h 2167502"/>
                  <a:gd name="connsiteX177" fmla="*/ 339291 w 1659042"/>
                  <a:gd name="connsiteY177" fmla="*/ 712412 h 2167502"/>
                  <a:gd name="connsiteX178" fmla="*/ 192334 w 1659042"/>
                  <a:gd name="connsiteY178" fmla="*/ 699349 h 2167502"/>
                  <a:gd name="connsiteX179" fmla="*/ 91097 w 1659042"/>
                  <a:gd name="connsiteY179" fmla="*/ 650363 h 2167502"/>
                  <a:gd name="connsiteX180" fmla="*/ 48642 w 1659042"/>
                  <a:gd name="connsiteY180" fmla="*/ 594846 h 2167502"/>
                  <a:gd name="connsiteX181" fmla="*/ 25782 w 1659042"/>
                  <a:gd name="connsiteY181" fmla="*/ 516469 h 2167502"/>
                  <a:gd name="connsiteX182" fmla="*/ 97628 w 1659042"/>
                  <a:gd name="connsiteY182" fmla="*/ 418498 h 2167502"/>
                  <a:gd name="connsiteX183" fmla="*/ 251117 w 1659042"/>
                  <a:gd name="connsiteY183" fmla="*/ 340120 h 2167502"/>
                  <a:gd name="connsiteX184" fmla="*/ 440528 w 1659042"/>
                  <a:gd name="connsiteY184" fmla="*/ 317260 h 2167502"/>
                  <a:gd name="connsiteX185" fmla="*/ 636471 w 1659042"/>
                  <a:gd name="connsiteY185" fmla="*/ 346652 h 2167502"/>
                  <a:gd name="connsiteX186" fmla="*/ 744239 w 1659042"/>
                  <a:gd name="connsiteY186" fmla="*/ 327058 h 2167502"/>
                  <a:gd name="connsiteX187" fmla="*/ 789959 w 1659042"/>
                  <a:gd name="connsiteY187" fmla="*/ 258478 h 2167502"/>
                  <a:gd name="connsiteX188" fmla="*/ 718114 w 1659042"/>
                  <a:gd name="connsiteY188" fmla="*/ 216023 h 2167502"/>
                  <a:gd name="connsiteX189" fmla="*/ 548297 w 1659042"/>
                  <a:gd name="connsiteY189" fmla="*/ 245415 h 2167502"/>
                  <a:gd name="connsiteX190" fmla="*/ 381745 w 1659042"/>
                  <a:gd name="connsiteY190" fmla="*/ 291135 h 2167502"/>
                  <a:gd name="connsiteX191" fmla="*/ 179271 w 1659042"/>
                  <a:gd name="connsiteY191" fmla="*/ 300932 h 2167502"/>
                  <a:gd name="connsiteX192" fmla="*/ 58439 w 1659042"/>
                  <a:gd name="connsiteY192" fmla="*/ 251946 h 2167502"/>
                  <a:gd name="connsiteX193" fmla="*/ 12719 w 1659042"/>
                  <a:gd name="connsiteY193" fmla="*/ 137646 h 2167502"/>
                  <a:gd name="connsiteX194" fmla="*/ 2922 w 1659042"/>
                  <a:gd name="connsiteY194" fmla="*/ 69066 h 2167502"/>
                  <a:gd name="connsiteX0" fmla="*/ 2922 w 1659042"/>
                  <a:gd name="connsiteY0" fmla="*/ 69066 h 2167502"/>
                  <a:gd name="connsiteX1" fmla="*/ 58439 w 1659042"/>
                  <a:gd name="connsiteY1" fmla="*/ 42940 h 2167502"/>
                  <a:gd name="connsiteX2" fmla="*/ 136817 w 1659042"/>
                  <a:gd name="connsiteY2" fmla="*/ 16815 h 2167502"/>
                  <a:gd name="connsiteX3" fmla="*/ 182537 w 1659042"/>
                  <a:gd name="connsiteY3" fmla="*/ 7018 h 2167502"/>
                  <a:gd name="connsiteX4" fmla="*/ 221725 w 1659042"/>
                  <a:gd name="connsiteY4" fmla="*/ 3752 h 2167502"/>
                  <a:gd name="connsiteX5" fmla="*/ 234788 w 1659042"/>
                  <a:gd name="connsiteY5" fmla="*/ 3752 h 2167502"/>
                  <a:gd name="connsiteX6" fmla="*/ 218459 w 1659042"/>
                  <a:gd name="connsiteY6" fmla="*/ 52738 h 2167502"/>
                  <a:gd name="connsiteX7" fmla="*/ 218459 w 1659042"/>
                  <a:gd name="connsiteY7" fmla="*/ 78863 h 2167502"/>
                  <a:gd name="connsiteX8" fmla="*/ 247851 w 1659042"/>
                  <a:gd name="connsiteY8" fmla="*/ 98458 h 2167502"/>
                  <a:gd name="connsiteX9" fmla="*/ 283774 w 1659042"/>
                  <a:gd name="connsiteY9" fmla="*/ 104989 h 2167502"/>
                  <a:gd name="connsiteX10" fmla="*/ 371948 w 1659042"/>
                  <a:gd name="connsiteY10" fmla="*/ 85395 h 2167502"/>
                  <a:gd name="connsiteX11" fmla="*/ 466654 w 1659042"/>
                  <a:gd name="connsiteY11" fmla="*/ 62535 h 2167502"/>
                  <a:gd name="connsiteX12" fmla="*/ 587485 w 1659042"/>
                  <a:gd name="connsiteY12" fmla="*/ 56003 h 2167502"/>
                  <a:gd name="connsiteX13" fmla="*/ 669128 w 1659042"/>
                  <a:gd name="connsiteY13" fmla="*/ 42940 h 2167502"/>
                  <a:gd name="connsiteX14" fmla="*/ 793225 w 1659042"/>
                  <a:gd name="connsiteY14" fmla="*/ 39675 h 2167502"/>
                  <a:gd name="connsiteX15" fmla="*/ 858539 w 1659042"/>
                  <a:gd name="connsiteY15" fmla="*/ 62535 h 2167502"/>
                  <a:gd name="connsiteX16" fmla="*/ 927119 w 1659042"/>
                  <a:gd name="connsiteY16" fmla="*/ 98458 h 2167502"/>
                  <a:gd name="connsiteX17" fmla="*/ 963042 w 1659042"/>
                  <a:gd name="connsiteY17" fmla="*/ 173569 h 2167502"/>
                  <a:gd name="connsiteX18" fmla="*/ 985902 w 1659042"/>
                  <a:gd name="connsiteY18" fmla="*/ 278072 h 2167502"/>
                  <a:gd name="connsiteX19" fmla="*/ 953245 w 1659042"/>
                  <a:gd name="connsiteY19" fmla="*/ 398903 h 2167502"/>
                  <a:gd name="connsiteX20" fmla="*/ 900994 w 1659042"/>
                  <a:gd name="connsiteY20" fmla="*/ 474015 h 2167502"/>
                  <a:gd name="connsiteX21" fmla="*/ 845477 w 1659042"/>
                  <a:gd name="connsiteY21" fmla="*/ 503406 h 2167502"/>
                  <a:gd name="connsiteX22" fmla="*/ 737708 w 1659042"/>
                  <a:gd name="connsiteY22" fmla="*/ 526266 h 2167502"/>
                  <a:gd name="connsiteX23" fmla="*/ 603814 w 1659042"/>
                  <a:gd name="connsiteY23" fmla="*/ 513203 h 2167502"/>
                  <a:gd name="connsiteX24" fmla="*/ 509108 w 1659042"/>
                  <a:gd name="connsiteY24" fmla="*/ 500140 h 2167502"/>
                  <a:gd name="connsiteX25" fmla="*/ 447059 w 1659042"/>
                  <a:gd name="connsiteY25" fmla="*/ 483812 h 2167502"/>
                  <a:gd name="connsiteX26" fmla="*/ 371948 w 1659042"/>
                  <a:gd name="connsiteY26" fmla="*/ 480546 h 2167502"/>
                  <a:gd name="connsiteX27" fmla="*/ 339291 w 1659042"/>
                  <a:gd name="connsiteY27" fmla="*/ 487078 h 2167502"/>
                  <a:gd name="connsiteX28" fmla="*/ 300102 w 1659042"/>
                  <a:gd name="connsiteY28" fmla="*/ 503406 h 2167502"/>
                  <a:gd name="connsiteX29" fmla="*/ 290305 w 1659042"/>
                  <a:gd name="connsiteY29" fmla="*/ 529532 h 2167502"/>
                  <a:gd name="connsiteX30" fmla="*/ 349088 w 1659042"/>
                  <a:gd name="connsiteY30" fmla="*/ 519735 h 2167502"/>
                  <a:gd name="connsiteX31" fmla="*/ 420934 w 1659042"/>
                  <a:gd name="connsiteY31" fmla="*/ 493609 h 2167502"/>
                  <a:gd name="connsiteX32" fmla="*/ 453591 w 1659042"/>
                  <a:gd name="connsiteY32" fmla="*/ 487078 h 2167502"/>
                  <a:gd name="connsiteX33" fmla="*/ 492779 w 1659042"/>
                  <a:gd name="connsiteY33" fmla="*/ 493609 h 2167502"/>
                  <a:gd name="connsiteX34" fmla="*/ 551562 w 1659042"/>
                  <a:gd name="connsiteY34" fmla="*/ 503406 h 2167502"/>
                  <a:gd name="connsiteX35" fmla="*/ 649534 w 1659042"/>
                  <a:gd name="connsiteY35" fmla="*/ 519735 h 2167502"/>
                  <a:gd name="connsiteX36" fmla="*/ 734442 w 1659042"/>
                  <a:gd name="connsiteY36" fmla="*/ 523000 h 2167502"/>
                  <a:gd name="connsiteX37" fmla="*/ 816085 w 1659042"/>
                  <a:gd name="connsiteY37" fmla="*/ 519735 h 2167502"/>
                  <a:gd name="connsiteX38" fmla="*/ 881399 w 1659042"/>
                  <a:gd name="connsiteY38" fmla="*/ 480546 h 2167502"/>
                  <a:gd name="connsiteX39" fmla="*/ 943448 w 1659042"/>
                  <a:gd name="connsiteY39" fmla="*/ 509938 h 2167502"/>
                  <a:gd name="connsiteX40" fmla="*/ 1012028 w 1659042"/>
                  <a:gd name="connsiteY40" fmla="*/ 558923 h 2167502"/>
                  <a:gd name="connsiteX41" fmla="*/ 1051217 w 1659042"/>
                  <a:gd name="connsiteY41" fmla="*/ 591580 h 2167502"/>
                  <a:gd name="connsiteX42" fmla="*/ 1067545 w 1659042"/>
                  <a:gd name="connsiteY42" fmla="*/ 663426 h 2167502"/>
                  <a:gd name="connsiteX43" fmla="*/ 1057748 w 1659042"/>
                  <a:gd name="connsiteY43" fmla="*/ 732006 h 2167502"/>
                  <a:gd name="connsiteX44" fmla="*/ 1018559 w 1659042"/>
                  <a:gd name="connsiteY44" fmla="*/ 800586 h 2167502"/>
                  <a:gd name="connsiteX45" fmla="*/ 976105 w 1659042"/>
                  <a:gd name="connsiteY45" fmla="*/ 836509 h 2167502"/>
                  <a:gd name="connsiteX46" fmla="*/ 907525 w 1659042"/>
                  <a:gd name="connsiteY46" fmla="*/ 865900 h 2167502"/>
                  <a:gd name="connsiteX47" fmla="*/ 731177 w 1659042"/>
                  <a:gd name="connsiteY47" fmla="*/ 865900 h 2167502"/>
                  <a:gd name="connsiteX48" fmla="*/ 584219 w 1659042"/>
                  <a:gd name="connsiteY48" fmla="*/ 862635 h 2167502"/>
                  <a:gd name="connsiteX49" fmla="*/ 518905 w 1659042"/>
                  <a:gd name="connsiteY49" fmla="*/ 856103 h 2167502"/>
                  <a:gd name="connsiteX50" fmla="*/ 443794 w 1659042"/>
                  <a:gd name="connsiteY50" fmla="*/ 892026 h 2167502"/>
                  <a:gd name="connsiteX51" fmla="*/ 420934 w 1659042"/>
                  <a:gd name="connsiteY51" fmla="*/ 918152 h 2167502"/>
                  <a:gd name="connsiteX52" fmla="*/ 453591 w 1659042"/>
                  <a:gd name="connsiteY52" fmla="*/ 941012 h 2167502"/>
                  <a:gd name="connsiteX53" fmla="*/ 525437 w 1659042"/>
                  <a:gd name="connsiteY53" fmla="*/ 911620 h 2167502"/>
                  <a:gd name="connsiteX54" fmla="*/ 574422 w 1659042"/>
                  <a:gd name="connsiteY54" fmla="*/ 898558 h 2167502"/>
                  <a:gd name="connsiteX55" fmla="*/ 610345 w 1659042"/>
                  <a:gd name="connsiteY55" fmla="*/ 888760 h 2167502"/>
                  <a:gd name="connsiteX56" fmla="*/ 656065 w 1659042"/>
                  <a:gd name="connsiteY56" fmla="*/ 865900 h 2167502"/>
                  <a:gd name="connsiteX57" fmla="*/ 767099 w 1659042"/>
                  <a:gd name="connsiteY57" fmla="*/ 862635 h 2167502"/>
                  <a:gd name="connsiteX58" fmla="*/ 881399 w 1659042"/>
                  <a:gd name="connsiteY58" fmla="*/ 865900 h 2167502"/>
                  <a:gd name="connsiteX59" fmla="*/ 949979 w 1659042"/>
                  <a:gd name="connsiteY59" fmla="*/ 852838 h 2167502"/>
                  <a:gd name="connsiteX60" fmla="*/ 979371 w 1659042"/>
                  <a:gd name="connsiteY60" fmla="*/ 833243 h 2167502"/>
                  <a:gd name="connsiteX61" fmla="*/ 1047951 w 1659042"/>
                  <a:gd name="connsiteY61" fmla="*/ 843040 h 2167502"/>
                  <a:gd name="connsiteX62" fmla="*/ 1123062 w 1659042"/>
                  <a:gd name="connsiteY62" fmla="*/ 872432 h 2167502"/>
                  <a:gd name="connsiteX63" fmla="*/ 1194908 w 1659042"/>
                  <a:gd name="connsiteY63" fmla="*/ 931215 h 2167502"/>
                  <a:gd name="connsiteX64" fmla="*/ 1230831 w 1659042"/>
                  <a:gd name="connsiteY64" fmla="*/ 983466 h 2167502"/>
                  <a:gd name="connsiteX65" fmla="*/ 1240628 w 1659042"/>
                  <a:gd name="connsiteY65" fmla="*/ 1035718 h 2167502"/>
                  <a:gd name="connsiteX66" fmla="*/ 1198174 w 1659042"/>
                  <a:gd name="connsiteY66" fmla="*/ 1150018 h 2167502"/>
                  <a:gd name="connsiteX67" fmla="*/ 1191642 w 1659042"/>
                  <a:gd name="connsiteY67" fmla="*/ 1176143 h 2167502"/>
                  <a:gd name="connsiteX68" fmla="*/ 1136125 w 1659042"/>
                  <a:gd name="connsiteY68" fmla="*/ 1202269 h 2167502"/>
                  <a:gd name="connsiteX69" fmla="*/ 1061014 w 1659042"/>
                  <a:gd name="connsiteY69" fmla="*/ 1247989 h 2167502"/>
                  <a:gd name="connsiteX70" fmla="*/ 992434 w 1659042"/>
                  <a:gd name="connsiteY70" fmla="*/ 1264318 h 2167502"/>
                  <a:gd name="connsiteX71" fmla="*/ 881399 w 1659042"/>
                  <a:gd name="connsiteY71" fmla="*/ 1274115 h 2167502"/>
                  <a:gd name="connsiteX72" fmla="*/ 760568 w 1659042"/>
                  <a:gd name="connsiteY72" fmla="*/ 1270849 h 2167502"/>
                  <a:gd name="connsiteX73" fmla="*/ 698519 w 1659042"/>
                  <a:gd name="connsiteY73" fmla="*/ 1257786 h 2167502"/>
                  <a:gd name="connsiteX74" fmla="*/ 675659 w 1659042"/>
                  <a:gd name="connsiteY74" fmla="*/ 1261052 h 2167502"/>
                  <a:gd name="connsiteX75" fmla="*/ 682191 w 1659042"/>
                  <a:gd name="connsiteY75" fmla="*/ 1277380 h 2167502"/>
                  <a:gd name="connsiteX76" fmla="*/ 727911 w 1659042"/>
                  <a:gd name="connsiteY76" fmla="*/ 1287178 h 2167502"/>
                  <a:gd name="connsiteX77" fmla="*/ 760568 w 1659042"/>
                  <a:gd name="connsiteY77" fmla="*/ 1270849 h 2167502"/>
                  <a:gd name="connsiteX78" fmla="*/ 861805 w 1659042"/>
                  <a:gd name="connsiteY78" fmla="*/ 1277380 h 2167502"/>
                  <a:gd name="connsiteX79" fmla="*/ 956511 w 1659042"/>
                  <a:gd name="connsiteY79" fmla="*/ 1267583 h 2167502"/>
                  <a:gd name="connsiteX80" fmla="*/ 1031622 w 1659042"/>
                  <a:gd name="connsiteY80" fmla="*/ 1261052 h 2167502"/>
                  <a:gd name="connsiteX81" fmla="*/ 1093671 w 1659042"/>
                  <a:gd name="connsiteY81" fmla="*/ 1234926 h 2167502"/>
                  <a:gd name="connsiteX82" fmla="*/ 1149188 w 1659042"/>
                  <a:gd name="connsiteY82" fmla="*/ 1195738 h 2167502"/>
                  <a:gd name="connsiteX83" fmla="*/ 1188377 w 1659042"/>
                  <a:gd name="connsiteY83" fmla="*/ 1169612 h 2167502"/>
                  <a:gd name="connsiteX84" fmla="*/ 1240628 w 1659042"/>
                  <a:gd name="connsiteY84" fmla="*/ 1166346 h 2167502"/>
                  <a:gd name="connsiteX85" fmla="*/ 1338599 w 1659042"/>
                  <a:gd name="connsiteY85" fmla="*/ 1212066 h 2167502"/>
                  <a:gd name="connsiteX86" fmla="*/ 1400648 w 1659042"/>
                  <a:gd name="connsiteY86" fmla="*/ 1290443 h 2167502"/>
                  <a:gd name="connsiteX87" fmla="*/ 1403914 w 1659042"/>
                  <a:gd name="connsiteY87" fmla="*/ 1443932 h 2167502"/>
                  <a:gd name="connsiteX88" fmla="*/ 1302677 w 1659042"/>
                  <a:gd name="connsiteY88" fmla="*/ 1571295 h 2167502"/>
                  <a:gd name="connsiteX89" fmla="*/ 1214502 w 1659042"/>
                  <a:gd name="connsiteY89" fmla="*/ 1617015 h 2167502"/>
                  <a:gd name="connsiteX90" fmla="*/ 1034888 w 1659042"/>
                  <a:gd name="connsiteY90" fmla="*/ 1617015 h 2167502"/>
                  <a:gd name="connsiteX91" fmla="*/ 936917 w 1659042"/>
                  <a:gd name="connsiteY91" fmla="*/ 1617015 h 2167502"/>
                  <a:gd name="connsiteX92" fmla="*/ 874868 w 1659042"/>
                  <a:gd name="connsiteY92" fmla="*/ 1617015 h 2167502"/>
                  <a:gd name="connsiteX93" fmla="*/ 871602 w 1659042"/>
                  <a:gd name="connsiteY93" fmla="*/ 1639875 h 2167502"/>
                  <a:gd name="connsiteX94" fmla="*/ 884665 w 1659042"/>
                  <a:gd name="connsiteY94" fmla="*/ 1662735 h 2167502"/>
                  <a:gd name="connsiteX95" fmla="*/ 953245 w 1659042"/>
                  <a:gd name="connsiteY95" fmla="*/ 1639875 h 2167502"/>
                  <a:gd name="connsiteX96" fmla="*/ 989168 w 1659042"/>
                  <a:gd name="connsiteY96" fmla="*/ 1610483 h 2167502"/>
                  <a:gd name="connsiteX97" fmla="*/ 1149188 w 1659042"/>
                  <a:gd name="connsiteY97" fmla="*/ 1623546 h 2167502"/>
                  <a:gd name="connsiteX98" fmla="*/ 1240628 w 1659042"/>
                  <a:gd name="connsiteY98" fmla="*/ 1610483 h 2167502"/>
                  <a:gd name="connsiteX99" fmla="*/ 1374522 w 1659042"/>
                  <a:gd name="connsiteY99" fmla="*/ 1499449 h 2167502"/>
                  <a:gd name="connsiteX100" fmla="*/ 1472494 w 1659042"/>
                  <a:gd name="connsiteY100" fmla="*/ 1499449 h 2167502"/>
                  <a:gd name="connsiteX101" fmla="*/ 1560668 w 1659042"/>
                  <a:gd name="connsiteY101" fmla="*/ 1554966 h 2167502"/>
                  <a:gd name="connsiteX102" fmla="*/ 1645577 w 1659042"/>
                  <a:gd name="connsiteY102" fmla="*/ 1692126 h 2167502"/>
                  <a:gd name="connsiteX103" fmla="*/ 1648842 w 1659042"/>
                  <a:gd name="connsiteY103" fmla="*/ 1832552 h 2167502"/>
                  <a:gd name="connsiteX104" fmla="*/ 1547605 w 1659042"/>
                  <a:gd name="connsiteY104" fmla="*/ 1946852 h 2167502"/>
                  <a:gd name="connsiteX105" fmla="*/ 1354928 w 1659042"/>
                  <a:gd name="connsiteY105" fmla="*/ 2021963 h 2167502"/>
                  <a:gd name="connsiteX106" fmla="*/ 1253691 w 1659042"/>
                  <a:gd name="connsiteY106" fmla="*/ 2008900 h 2167502"/>
                  <a:gd name="connsiteX107" fmla="*/ 1207971 w 1659042"/>
                  <a:gd name="connsiteY107" fmla="*/ 1930523 h 2167502"/>
                  <a:gd name="connsiteX108" fmla="*/ 1178579 w 1659042"/>
                  <a:gd name="connsiteY108" fmla="*/ 1956649 h 2167502"/>
                  <a:gd name="connsiteX109" fmla="*/ 1296145 w 1659042"/>
                  <a:gd name="connsiteY109" fmla="*/ 2021963 h 2167502"/>
                  <a:gd name="connsiteX110" fmla="*/ 1462696 w 1659042"/>
                  <a:gd name="connsiteY110" fmla="*/ 1992572 h 2167502"/>
                  <a:gd name="connsiteX111" fmla="*/ 1567199 w 1659042"/>
                  <a:gd name="connsiteY111" fmla="*/ 2123200 h 2167502"/>
                  <a:gd name="connsiteX112" fmla="*/ 1168782 w 1659042"/>
                  <a:gd name="connsiteY112" fmla="*/ 2159123 h 2167502"/>
                  <a:gd name="connsiteX113" fmla="*/ 1008762 w 1659042"/>
                  <a:gd name="connsiteY113" fmla="*/ 2165655 h 2167502"/>
                  <a:gd name="connsiteX114" fmla="*/ 946714 w 1659042"/>
                  <a:gd name="connsiteY114" fmla="*/ 2132998 h 2167502"/>
                  <a:gd name="connsiteX115" fmla="*/ 891197 w 1659042"/>
                  <a:gd name="connsiteY115" fmla="*/ 2061152 h 2167502"/>
                  <a:gd name="connsiteX116" fmla="*/ 897728 w 1659042"/>
                  <a:gd name="connsiteY116" fmla="*/ 1972978 h 2167502"/>
                  <a:gd name="connsiteX117" fmla="*/ 914057 w 1659042"/>
                  <a:gd name="connsiteY117" fmla="*/ 1878272 h 2167502"/>
                  <a:gd name="connsiteX118" fmla="*/ 982637 w 1659042"/>
                  <a:gd name="connsiteY118" fmla="*/ 1829286 h 2167502"/>
                  <a:gd name="connsiteX119" fmla="*/ 1136125 w 1659042"/>
                  <a:gd name="connsiteY119" fmla="*/ 1780300 h 2167502"/>
                  <a:gd name="connsiteX120" fmla="*/ 1247159 w 1659042"/>
                  <a:gd name="connsiteY120" fmla="*/ 1796629 h 2167502"/>
                  <a:gd name="connsiteX121" fmla="*/ 1377788 w 1659042"/>
                  <a:gd name="connsiteY121" fmla="*/ 1826020 h 2167502"/>
                  <a:gd name="connsiteX122" fmla="*/ 1416977 w 1659042"/>
                  <a:gd name="connsiteY122" fmla="*/ 1803160 h 2167502"/>
                  <a:gd name="connsiteX123" fmla="*/ 1403914 w 1659042"/>
                  <a:gd name="connsiteY123" fmla="*/ 1747643 h 2167502"/>
                  <a:gd name="connsiteX124" fmla="*/ 1315739 w 1659042"/>
                  <a:gd name="connsiteY124" fmla="*/ 1734580 h 2167502"/>
                  <a:gd name="connsiteX125" fmla="*/ 1234097 w 1659042"/>
                  <a:gd name="connsiteY125" fmla="*/ 1734580 h 2167502"/>
                  <a:gd name="connsiteX126" fmla="*/ 1152454 w 1659042"/>
                  <a:gd name="connsiteY126" fmla="*/ 1767238 h 2167502"/>
                  <a:gd name="connsiteX127" fmla="*/ 1041419 w 1659042"/>
                  <a:gd name="connsiteY127" fmla="*/ 1806426 h 2167502"/>
                  <a:gd name="connsiteX128" fmla="*/ 914057 w 1659042"/>
                  <a:gd name="connsiteY128" fmla="*/ 1839083 h 2167502"/>
                  <a:gd name="connsiteX129" fmla="*/ 783428 w 1659042"/>
                  <a:gd name="connsiteY129" fmla="*/ 1848880 h 2167502"/>
                  <a:gd name="connsiteX130" fmla="*/ 695254 w 1659042"/>
                  <a:gd name="connsiteY130" fmla="*/ 1819489 h 2167502"/>
                  <a:gd name="connsiteX131" fmla="*/ 643002 w 1659042"/>
                  <a:gd name="connsiteY131" fmla="*/ 1760706 h 2167502"/>
                  <a:gd name="connsiteX132" fmla="*/ 620142 w 1659042"/>
                  <a:gd name="connsiteY132" fmla="*/ 1682329 h 2167502"/>
                  <a:gd name="connsiteX133" fmla="*/ 633205 w 1659042"/>
                  <a:gd name="connsiteY133" fmla="*/ 1610483 h 2167502"/>
                  <a:gd name="connsiteX134" fmla="*/ 669128 w 1659042"/>
                  <a:gd name="connsiteY134" fmla="*/ 1525575 h 2167502"/>
                  <a:gd name="connsiteX135" fmla="*/ 718114 w 1659042"/>
                  <a:gd name="connsiteY135" fmla="*/ 1470058 h 2167502"/>
                  <a:gd name="connsiteX136" fmla="*/ 832414 w 1659042"/>
                  <a:gd name="connsiteY136" fmla="*/ 1463526 h 2167502"/>
                  <a:gd name="connsiteX137" fmla="*/ 897728 w 1659042"/>
                  <a:gd name="connsiteY137" fmla="*/ 1440666 h 2167502"/>
                  <a:gd name="connsiteX138" fmla="*/ 1008762 w 1659042"/>
                  <a:gd name="connsiteY138" fmla="*/ 1456995 h 2167502"/>
                  <a:gd name="connsiteX139" fmla="*/ 1126328 w 1659042"/>
                  <a:gd name="connsiteY139" fmla="*/ 1456995 h 2167502"/>
                  <a:gd name="connsiteX140" fmla="*/ 1198174 w 1659042"/>
                  <a:gd name="connsiteY140" fmla="*/ 1414540 h 2167502"/>
                  <a:gd name="connsiteX141" fmla="*/ 1178579 w 1659042"/>
                  <a:gd name="connsiteY141" fmla="*/ 1375352 h 2167502"/>
                  <a:gd name="connsiteX142" fmla="*/ 1083874 w 1659042"/>
                  <a:gd name="connsiteY142" fmla="*/ 1391680 h 2167502"/>
                  <a:gd name="connsiteX143" fmla="*/ 989168 w 1659042"/>
                  <a:gd name="connsiteY143" fmla="*/ 1414540 h 2167502"/>
                  <a:gd name="connsiteX144" fmla="*/ 917322 w 1659042"/>
                  <a:gd name="connsiteY144" fmla="*/ 1443932 h 2167502"/>
                  <a:gd name="connsiteX145" fmla="*/ 819351 w 1659042"/>
                  <a:gd name="connsiteY145" fmla="*/ 1447198 h 2167502"/>
                  <a:gd name="connsiteX146" fmla="*/ 705051 w 1659042"/>
                  <a:gd name="connsiteY146" fmla="*/ 1463526 h 2167502"/>
                  <a:gd name="connsiteX147" fmla="*/ 590751 w 1659042"/>
                  <a:gd name="connsiteY147" fmla="*/ 1463526 h 2167502"/>
                  <a:gd name="connsiteX148" fmla="*/ 502577 w 1659042"/>
                  <a:gd name="connsiteY148" fmla="*/ 1427603 h 2167502"/>
                  <a:gd name="connsiteX149" fmla="*/ 456857 w 1659042"/>
                  <a:gd name="connsiteY149" fmla="*/ 1355758 h 2167502"/>
                  <a:gd name="connsiteX150" fmla="*/ 430731 w 1659042"/>
                  <a:gd name="connsiteY150" fmla="*/ 1274115 h 2167502"/>
                  <a:gd name="connsiteX151" fmla="*/ 456857 w 1659042"/>
                  <a:gd name="connsiteY151" fmla="*/ 1159815 h 2167502"/>
                  <a:gd name="connsiteX152" fmla="*/ 479717 w 1659042"/>
                  <a:gd name="connsiteY152" fmla="*/ 1120626 h 2167502"/>
                  <a:gd name="connsiteX153" fmla="*/ 597282 w 1659042"/>
                  <a:gd name="connsiteY153" fmla="*/ 1107563 h 2167502"/>
                  <a:gd name="connsiteX154" fmla="*/ 691988 w 1659042"/>
                  <a:gd name="connsiteY154" fmla="*/ 1065109 h 2167502"/>
                  <a:gd name="connsiteX155" fmla="*/ 760568 w 1659042"/>
                  <a:gd name="connsiteY155" fmla="*/ 1084703 h 2167502"/>
                  <a:gd name="connsiteX156" fmla="*/ 887931 w 1659042"/>
                  <a:gd name="connsiteY156" fmla="*/ 1094500 h 2167502"/>
                  <a:gd name="connsiteX157" fmla="*/ 982637 w 1659042"/>
                  <a:gd name="connsiteY157" fmla="*/ 1091235 h 2167502"/>
                  <a:gd name="connsiteX158" fmla="*/ 1002231 w 1659042"/>
                  <a:gd name="connsiteY158" fmla="*/ 1045515 h 2167502"/>
                  <a:gd name="connsiteX159" fmla="*/ 966308 w 1659042"/>
                  <a:gd name="connsiteY159" fmla="*/ 1025920 h 2167502"/>
                  <a:gd name="connsiteX160" fmla="*/ 852008 w 1659042"/>
                  <a:gd name="connsiteY160" fmla="*/ 1012858 h 2167502"/>
                  <a:gd name="connsiteX161" fmla="*/ 767099 w 1659042"/>
                  <a:gd name="connsiteY161" fmla="*/ 1048780 h 2167502"/>
                  <a:gd name="connsiteX162" fmla="*/ 688722 w 1659042"/>
                  <a:gd name="connsiteY162" fmla="*/ 1065109 h 2167502"/>
                  <a:gd name="connsiteX163" fmla="*/ 574422 w 1659042"/>
                  <a:gd name="connsiteY163" fmla="*/ 1117360 h 2167502"/>
                  <a:gd name="connsiteX164" fmla="*/ 440528 w 1659042"/>
                  <a:gd name="connsiteY164" fmla="*/ 1127158 h 2167502"/>
                  <a:gd name="connsiteX165" fmla="*/ 322962 w 1659042"/>
                  <a:gd name="connsiteY165" fmla="*/ 1117360 h 2167502"/>
                  <a:gd name="connsiteX166" fmla="*/ 257648 w 1659042"/>
                  <a:gd name="connsiteY166" fmla="*/ 1058578 h 2167502"/>
                  <a:gd name="connsiteX167" fmla="*/ 218459 w 1659042"/>
                  <a:gd name="connsiteY167" fmla="*/ 980200 h 2167502"/>
                  <a:gd name="connsiteX168" fmla="*/ 211928 w 1659042"/>
                  <a:gd name="connsiteY168" fmla="*/ 865900 h 2167502"/>
                  <a:gd name="connsiteX169" fmla="*/ 231522 w 1659042"/>
                  <a:gd name="connsiteY169" fmla="*/ 777726 h 2167502"/>
                  <a:gd name="connsiteX170" fmla="*/ 290305 w 1659042"/>
                  <a:gd name="connsiteY170" fmla="*/ 722209 h 2167502"/>
                  <a:gd name="connsiteX171" fmla="*/ 407871 w 1659042"/>
                  <a:gd name="connsiteY171" fmla="*/ 709146 h 2167502"/>
                  <a:gd name="connsiteX172" fmla="*/ 518905 w 1659042"/>
                  <a:gd name="connsiteY172" fmla="*/ 696083 h 2167502"/>
                  <a:gd name="connsiteX173" fmla="*/ 646268 w 1659042"/>
                  <a:gd name="connsiteY173" fmla="*/ 660160 h 2167502"/>
                  <a:gd name="connsiteX174" fmla="*/ 776897 w 1659042"/>
                  <a:gd name="connsiteY174" fmla="*/ 663426 h 2167502"/>
                  <a:gd name="connsiteX175" fmla="*/ 646268 w 1659042"/>
                  <a:gd name="connsiteY175" fmla="*/ 653629 h 2167502"/>
                  <a:gd name="connsiteX176" fmla="*/ 525437 w 1659042"/>
                  <a:gd name="connsiteY176" fmla="*/ 696083 h 2167502"/>
                  <a:gd name="connsiteX177" fmla="*/ 339291 w 1659042"/>
                  <a:gd name="connsiteY177" fmla="*/ 712412 h 2167502"/>
                  <a:gd name="connsiteX178" fmla="*/ 192334 w 1659042"/>
                  <a:gd name="connsiteY178" fmla="*/ 699349 h 2167502"/>
                  <a:gd name="connsiteX179" fmla="*/ 91097 w 1659042"/>
                  <a:gd name="connsiteY179" fmla="*/ 650363 h 2167502"/>
                  <a:gd name="connsiteX180" fmla="*/ 48642 w 1659042"/>
                  <a:gd name="connsiteY180" fmla="*/ 594846 h 2167502"/>
                  <a:gd name="connsiteX181" fmla="*/ 25782 w 1659042"/>
                  <a:gd name="connsiteY181" fmla="*/ 516469 h 2167502"/>
                  <a:gd name="connsiteX182" fmla="*/ 97628 w 1659042"/>
                  <a:gd name="connsiteY182" fmla="*/ 418498 h 2167502"/>
                  <a:gd name="connsiteX183" fmla="*/ 251117 w 1659042"/>
                  <a:gd name="connsiteY183" fmla="*/ 340120 h 2167502"/>
                  <a:gd name="connsiteX184" fmla="*/ 440528 w 1659042"/>
                  <a:gd name="connsiteY184" fmla="*/ 317260 h 2167502"/>
                  <a:gd name="connsiteX185" fmla="*/ 636471 w 1659042"/>
                  <a:gd name="connsiteY185" fmla="*/ 346652 h 2167502"/>
                  <a:gd name="connsiteX186" fmla="*/ 744239 w 1659042"/>
                  <a:gd name="connsiteY186" fmla="*/ 327058 h 2167502"/>
                  <a:gd name="connsiteX187" fmla="*/ 789959 w 1659042"/>
                  <a:gd name="connsiteY187" fmla="*/ 258478 h 2167502"/>
                  <a:gd name="connsiteX188" fmla="*/ 718114 w 1659042"/>
                  <a:gd name="connsiteY188" fmla="*/ 216023 h 2167502"/>
                  <a:gd name="connsiteX189" fmla="*/ 548297 w 1659042"/>
                  <a:gd name="connsiteY189" fmla="*/ 245415 h 2167502"/>
                  <a:gd name="connsiteX190" fmla="*/ 381745 w 1659042"/>
                  <a:gd name="connsiteY190" fmla="*/ 291135 h 2167502"/>
                  <a:gd name="connsiteX191" fmla="*/ 179271 w 1659042"/>
                  <a:gd name="connsiteY191" fmla="*/ 300932 h 2167502"/>
                  <a:gd name="connsiteX192" fmla="*/ 58439 w 1659042"/>
                  <a:gd name="connsiteY192" fmla="*/ 251946 h 2167502"/>
                  <a:gd name="connsiteX193" fmla="*/ 12719 w 1659042"/>
                  <a:gd name="connsiteY193" fmla="*/ 137646 h 2167502"/>
                  <a:gd name="connsiteX194" fmla="*/ 2922 w 1659042"/>
                  <a:gd name="connsiteY194" fmla="*/ 69066 h 2167502"/>
                  <a:gd name="connsiteX0" fmla="*/ 2922 w 1659042"/>
                  <a:gd name="connsiteY0" fmla="*/ 69066 h 2183806"/>
                  <a:gd name="connsiteX1" fmla="*/ 58439 w 1659042"/>
                  <a:gd name="connsiteY1" fmla="*/ 42940 h 2183806"/>
                  <a:gd name="connsiteX2" fmla="*/ 136817 w 1659042"/>
                  <a:gd name="connsiteY2" fmla="*/ 16815 h 2183806"/>
                  <a:gd name="connsiteX3" fmla="*/ 182537 w 1659042"/>
                  <a:gd name="connsiteY3" fmla="*/ 7018 h 2183806"/>
                  <a:gd name="connsiteX4" fmla="*/ 221725 w 1659042"/>
                  <a:gd name="connsiteY4" fmla="*/ 3752 h 2183806"/>
                  <a:gd name="connsiteX5" fmla="*/ 234788 w 1659042"/>
                  <a:gd name="connsiteY5" fmla="*/ 3752 h 2183806"/>
                  <a:gd name="connsiteX6" fmla="*/ 218459 w 1659042"/>
                  <a:gd name="connsiteY6" fmla="*/ 52738 h 2183806"/>
                  <a:gd name="connsiteX7" fmla="*/ 218459 w 1659042"/>
                  <a:gd name="connsiteY7" fmla="*/ 78863 h 2183806"/>
                  <a:gd name="connsiteX8" fmla="*/ 247851 w 1659042"/>
                  <a:gd name="connsiteY8" fmla="*/ 98458 h 2183806"/>
                  <a:gd name="connsiteX9" fmla="*/ 283774 w 1659042"/>
                  <a:gd name="connsiteY9" fmla="*/ 104989 h 2183806"/>
                  <a:gd name="connsiteX10" fmla="*/ 371948 w 1659042"/>
                  <a:gd name="connsiteY10" fmla="*/ 85395 h 2183806"/>
                  <a:gd name="connsiteX11" fmla="*/ 466654 w 1659042"/>
                  <a:gd name="connsiteY11" fmla="*/ 62535 h 2183806"/>
                  <a:gd name="connsiteX12" fmla="*/ 587485 w 1659042"/>
                  <a:gd name="connsiteY12" fmla="*/ 56003 h 2183806"/>
                  <a:gd name="connsiteX13" fmla="*/ 669128 w 1659042"/>
                  <a:gd name="connsiteY13" fmla="*/ 42940 h 2183806"/>
                  <a:gd name="connsiteX14" fmla="*/ 793225 w 1659042"/>
                  <a:gd name="connsiteY14" fmla="*/ 39675 h 2183806"/>
                  <a:gd name="connsiteX15" fmla="*/ 858539 w 1659042"/>
                  <a:gd name="connsiteY15" fmla="*/ 62535 h 2183806"/>
                  <a:gd name="connsiteX16" fmla="*/ 927119 w 1659042"/>
                  <a:gd name="connsiteY16" fmla="*/ 98458 h 2183806"/>
                  <a:gd name="connsiteX17" fmla="*/ 963042 w 1659042"/>
                  <a:gd name="connsiteY17" fmla="*/ 173569 h 2183806"/>
                  <a:gd name="connsiteX18" fmla="*/ 985902 w 1659042"/>
                  <a:gd name="connsiteY18" fmla="*/ 278072 h 2183806"/>
                  <a:gd name="connsiteX19" fmla="*/ 953245 w 1659042"/>
                  <a:gd name="connsiteY19" fmla="*/ 398903 h 2183806"/>
                  <a:gd name="connsiteX20" fmla="*/ 900994 w 1659042"/>
                  <a:gd name="connsiteY20" fmla="*/ 474015 h 2183806"/>
                  <a:gd name="connsiteX21" fmla="*/ 845477 w 1659042"/>
                  <a:gd name="connsiteY21" fmla="*/ 503406 h 2183806"/>
                  <a:gd name="connsiteX22" fmla="*/ 737708 w 1659042"/>
                  <a:gd name="connsiteY22" fmla="*/ 526266 h 2183806"/>
                  <a:gd name="connsiteX23" fmla="*/ 603814 w 1659042"/>
                  <a:gd name="connsiteY23" fmla="*/ 513203 h 2183806"/>
                  <a:gd name="connsiteX24" fmla="*/ 509108 w 1659042"/>
                  <a:gd name="connsiteY24" fmla="*/ 500140 h 2183806"/>
                  <a:gd name="connsiteX25" fmla="*/ 447059 w 1659042"/>
                  <a:gd name="connsiteY25" fmla="*/ 483812 h 2183806"/>
                  <a:gd name="connsiteX26" fmla="*/ 371948 w 1659042"/>
                  <a:gd name="connsiteY26" fmla="*/ 480546 h 2183806"/>
                  <a:gd name="connsiteX27" fmla="*/ 339291 w 1659042"/>
                  <a:gd name="connsiteY27" fmla="*/ 487078 h 2183806"/>
                  <a:gd name="connsiteX28" fmla="*/ 300102 w 1659042"/>
                  <a:gd name="connsiteY28" fmla="*/ 503406 h 2183806"/>
                  <a:gd name="connsiteX29" fmla="*/ 290305 w 1659042"/>
                  <a:gd name="connsiteY29" fmla="*/ 529532 h 2183806"/>
                  <a:gd name="connsiteX30" fmla="*/ 349088 w 1659042"/>
                  <a:gd name="connsiteY30" fmla="*/ 519735 h 2183806"/>
                  <a:gd name="connsiteX31" fmla="*/ 420934 w 1659042"/>
                  <a:gd name="connsiteY31" fmla="*/ 493609 h 2183806"/>
                  <a:gd name="connsiteX32" fmla="*/ 453591 w 1659042"/>
                  <a:gd name="connsiteY32" fmla="*/ 487078 h 2183806"/>
                  <a:gd name="connsiteX33" fmla="*/ 492779 w 1659042"/>
                  <a:gd name="connsiteY33" fmla="*/ 493609 h 2183806"/>
                  <a:gd name="connsiteX34" fmla="*/ 551562 w 1659042"/>
                  <a:gd name="connsiteY34" fmla="*/ 503406 h 2183806"/>
                  <a:gd name="connsiteX35" fmla="*/ 649534 w 1659042"/>
                  <a:gd name="connsiteY35" fmla="*/ 519735 h 2183806"/>
                  <a:gd name="connsiteX36" fmla="*/ 734442 w 1659042"/>
                  <a:gd name="connsiteY36" fmla="*/ 523000 h 2183806"/>
                  <a:gd name="connsiteX37" fmla="*/ 816085 w 1659042"/>
                  <a:gd name="connsiteY37" fmla="*/ 519735 h 2183806"/>
                  <a:gd name="connsiteX38" fmla="*/ 881399 w 1659042"/>
                  <a:gd name="connsiteY38" fmla="*/ 480546 h 2183806"/>
                  <a:gd name="connsiteX39" fmla="*/ 943448 w 1659042"/>
                  <a:gd name="connsiteY39" fmla="*/ 509938 h 2183806"/>
                  <a:gd name="connsiteX40" fmla="*/ 1012028 w 1659042"/>
                  <a:gd name="connsiteY40" fmla="*/ 558923 h 2183806"/>
                  <a:gd name="connsiteX41" fmla="*/ 1051217 w 1659042"/>
                  <a:gd name="connsiteY41" fmla="*/ 591580 h 2183806"/>
                  <a:gd name="connsiteX42" fmla="*/ 1067545 w 1659042"/>
                  <a:gd name="connsiteY42" fmla="*/ 663426 h 2183806"/>
                  <a:gd name="connsiteX43" fmla="*/ 1057748 w 1659042"/>
                  <a:gd name="connsiteY43" fmla="*/ 732006 h 2183806"/>
                  <a:gd name="connsiteX44" fmla="*/ 1018559 w 1659042"/>
                  <a:gd name="connsiteY44" fmla="*/ 800586 h 2183806"/>
                  <a:gd name="connsiteX45" fmla="*/ 976105 w 1659042"/>
                  <a:gd name="connsiteY45" fmla="*/ 836509 h 2183806"/>
                  <a:gd name="connsiteX46" fmla="*/ 907525 w 1659042"/>
                  <a:gd name="connsiteY46" fmla="*/ 865900 h 2183806"/>
                  <a:gd name="connsiteX47" fmla="*/ 731177 w 1659042"/>
                  <a:gd name="connsiteY47" fmla="*/ 865900 h 2183806"/>
                  <a:gd name="connsiteX48" fmla="*/ 584219 w 1659042"/>
                  <a:gd name="connsiteY48" fmla="*/ 862635 h 2183806"/>
                  <a:gd name="connsiteX49" fmla="*/ 518905 w 1659042"/>
                  <a:gd name="connsiteY49" fmla="*/ 856103 h 2183806"/>
                  <a:gd name="connsiteX50" fmla="*/ 443794 w 1659042"/>
                  <a:gd name="connsiteY50" fmla="*/ 892026 h 2183806"/>
                  <a:gd name="connsiteX51" fmla="*/ 420934 w 1659042"/>
                  <a:gd name="connsiteY51" fmla="*/ 918152 h 2183806"/>
                  <a:gd name="connsiteX52" fmla="*/ 453591 w 1659042"/>
                  <a:gd name="connsiteY52" fmla="*/ 941012 h 2183806"/>
                  <a:gd name="connsiteX53" fmla="*/ 525437 w 1659042"/>
                  <a:gd name="connsiteY53" fmla="*/ 911620 h 2183806"/>
                  <a:gd name="connsiteX54" fmla="*/ 574422 w 1659042"/>
                  <a:gd name="connsiteY54" fmla="*/ 898558 h 2183806"/>
                  <a:gd name="connsiteX55" fmla="*/ 610345 w 1659042"/>
                  <a:gd name="connsiteY55" fmla="*/ 888760 h 2183806"/>
                  <a:gd name="connsiteX56" fmla="*/ 656065 w 1659042"/>
                  <a:gd name="connsiteY56" fmla="*/ 865900 h 2183806"/>
                  <a:gd name="connsiteX57" fmla="*/ 767099 w 1659042"/>
                  <a:gd name="connsiteY57" fmla="*/ 862635 h 2183806"/>
                  <a:gd name="connsiteX58" fmla="*/ 881399 w 1659042"/>
                  <a:gd name="connsiteY58" fmla="*/ 865900 h 2183806"/>
                  <a:gd name="connsiteX59" fmla="*/ 949979 w 1659042"/>
                  <a:gd name="connsiteY59" fmla="*/ 852838 h 2183806"/>
                  <a:gd name="connsiteX60" fmla="*/ 979371 w 1659042"/>
                  <a:gd name="connsiteY60" fmla="*/ 833243 h 2183806"/>
                  <a:gd name="connsiteX61" fmla="*/ 1047951 w 1659042"/>
                  <a:gd name="connsiteY61" fmla="*/ 843040 h 2183806"/>
                  <a:gd name="connsiteX62" fmla="*/ 1123062 w 1659042"/>
                  <a:gd name="connsiteY62" fmla="*/ 872432 h 2183806"/>
                  <a:gd name="connsiteX63" fmla="*/ 1194908 w 1659042"/>
                  <a:gd name="connsiteY63" fmla="*/ 931215 h 2183806"/>
                  <a:gd name="connsiteX64" fmla="*/ 1230831 w 1659042"/>
                  <a:gd name="connsiteY64" fmla="*/ 983466 h 2183806"/>
                  <a:gd name="connsiteX65" fmla="*/ 1240628 w 1659042"/>
                  <a:gd name="connsiteY65" fmla="*/ 1035718 h 2183806"/>
                  <a:gd name="connsiteX66" fmla="*/ 1198174 w 1659042"/>
                  <a:gd name="connsiteY66" fmla="*/ 1150018 h 2183806"/>
                  <a:gd name="connsiteX67" fmla="*/ 1191642 w 1659042"/>
                  <a:gd name="connsiteY67" fmla="*/ 1176143 h 2183806"/>
                  <a:gd name="connsiteX68" fmla="*/ 1136125 w 1659042"/>
                  <a:gd name="connsiteY68" fmla="*/ 1202269 h 2183806"/>
                  <a:gd name="connsiteX69" fmla="*/ 1061014 w 1659042"/>
                  <a:gd name="connsiteY69" fmla="*/ 1247989 h 2183806"/>
                  <a:gd name="connsiteX70" fmla="*/ 992434 w 1659042"/>
                  <a:gd name="connsiteY70" fmla="*/ 1264318 h 2183806"/>
                  <a:gd name="connsiteX71" fmla="*/ 881399 w 1659042"/>
                  <a:gd name="connsiteY71" fmla="*/ 1274115 h 2183806"/>
                  <a:gd name="connsiteX72" fmla="*/ 760568 w 1659042"/>
                  <a:gd name="connsiteY72" fmla="*/ 1270849 h 2183806"/>
                  <a:gd name="connsiteX73" fmla="*/ 698519 w 1659042"/>
                  <a:gd name="connsiteY73" fmla="*/ 1257786 h 2183806"/>
                  <a:gd name="connsiteX74" fmla="*/ 675659 w 1659042"/>
                  <a:gd name="connsiteY74" fmla="*/ 1261052 h 2183806"/>
                  <a:gd name="connsiteX75" fmla="*/ 682191 w 1659042"/>
                  <a:gd name="connsiteY75" fmla="*/ 1277380 h 2183806"/>
                  <a:gd name="connsiteX76" fmla="*/ 727911 w 1659042"/>
                  <a:gd name="connsiteY76" fmla="*/ 1287178 h 2183806"/>
                  <a:gd name="connsiteX77" fmla="*/ 760568 w 1659042"/>
                  <a:gd name="connsiteY77" fmla="*/ 1270849 h 2183806"/>
                  <a:gd name="connsiteX78" fmla="*/ 861805 w 1659042"/>
                  <a:gd name="connsiteY78" fmla="*/ 1277380 h 2183806"/>
                  <a:gd name="connsiteX79" fmla="*/ 956511 w 1659042"/>
                  <a:gd name="connsiteY79" fmla="*/ 1267583 h 2183806"/>
                  <a:gd name="connsiteX80" fmla="*/ 1031622 w 1659042"/>
                  <a:gd name="connsiteY80" fmla="*/ 1261052 h 2183806"/>
                  <a:gd name="connsiteX81" fmla="*/ 1093671 w 1659042"/>
                  <a:gd name="connsiteY81" fmla="*/ 1234926 h 2183806"/>
                  <a:gd name="connsiteX82" fmla="*/ 1149188 w 1659042"/>
                  <a:gd name="connsiteY82" fmla="*/ 1195738 h 2183806"/>
                  <a:gd name="connsiteX83" fmla="*/ 1188377 w 1659042"/>
                  <a:gd name="connsiteY83" fmla="*/ 1169612 h 2183806"/>
                  <a:gd name="connsiteX84" fmla="*/ 1240628 w 1659042"/>
                  <a:gd name="connsiteY84" fmla="*/ 1166346 h 2183806"/>
                  <a:gd name="connsiteX85" fmla="*/ 1338599 w 1659042"/>
                  <a:gd name="connsiteY85" fmla="*/ 1212066 h 2183806"/>
                  <a:gd name="connsiteX86" fmla="*/ 1400648 w 1659042"/>
                  <a:gd name="connsiteY86" fmla="*/ 1290443 h 2183806"/>
                  <a:gd name="connsiteX87" fmla="*/ 1403914 w 1659042"/>
                  <a:gd name="connsiteY87" fmla="*/ 1443932 h 2183806"/>
                  <a:gd name="connsiteX88" fmla="*/ 1302677 w 1659042"/>
                  <a:gd name="connsiteY88" fmla="*/ 1571295 h 2183806"/>
                  <a:gd name="connsiteX89" fmla="*/ 1214502 w 1659042"/>
                  <a:gd name="connsiteY89" fmla="*/ 1617015 h 2183806"/>
                  <a:gd name="connsiteX90" fmla="*/ 1034888 w 1659042"/>
                  <a:gd name="connsiteY90" fmla="*/ 1617015 h 2183806"/>
                  <a:gd name="connsiteX91" fmla="*/ 936917 w 1659042"/>
                  <a:gd name="connsiteY91" fmla="*/ 1617015 h 2183806"/>
                  <a:gd name="connsiteX92" fmla="*/ 874868 w 1659042"/>
                  <a:gd name="connsiteY92" fmla="*/ 1617015 h 2183806"/>
                  <a:gd name="connsiteX93" fmla="*/ 871602 w 1659042"/>
                  <a:gd name="connsiteY93" fmla="*/ 1639875 h 2183806"/>
                  <a:gd name="connsiteX94" fmla="*/ 884665 w 1659042"/>
                  <a:gd name="connsiteY94" fmla="*/ 1662735 h 2183806"/>
                  <a:gd name="connsiteX95" fmla="*/ 953245 w 1659042"/>
                  <a:gd name="connsiteY95" fmla="*/ 1639875 h 2183806"/>
                  <a:gd name="connsiteX96" fmla="*/ 989168 w 1659042"/>
                  <a:gd name="connsiteY96" fmla="*/ 1610483 h 2183806"/>
                  <a:gd name="connsiteX97" fmla="*/ 1149188 w 1659042"/>
                  <a:gd name="connsiteY97" fmla="*/ 1623546 h 2183806"/>
                  <a:gd name="connsiteX98" fmla="*/ 1240628 w 1659042"/>
                  <a:gd name="connsiteY98" fmla="*/ 1610483 h 2183806"/>
                  <a:gd name="connsiteX99" fmla="*/ 1374522 w 1659042"/>
                  <a:gd name="connsiteY99" fmla="*/ 1499449 h 2183806"/>
                  <a:gd name="connsiteX100" fmla="*/ 1472494 w 1659042"/>
                  <a:gd name="connsiteY100" fmla="*/ 1499449 h 2183806"/>
                  <a:gd name="connsiteX101" fmla="*/ 1560668 w 1659042"/>
                  <a:gd name="connsiteY101" fmla="*/ 1554966 h 2183806"/>
                  <a:gd name="connsiteX102" fmla="*/ 1645577 w 1659042"/>
                  <a:gd name="connsiteY102" fmla="*/ 1692126 h 2183806"/>
                  <a:gd name="connsiteX103" fmla="*/ 1648842 w 1659042"/>
                  <a:gd name="connsiteY103" fmla="*/ 1832552 h 2183806"/>
                  <a:gd name="connsiteX104" fmla="*/ 1547605 w 1659042"/>
                  <a:gd name="connsiteY104" fmla="*/ 1946852 h 2183806"/>
                  <a:gd name="connsiteX105" fmla="*/ 1354928 w 1659042"/>
                  <a:gd name="connsiteY105" fmla="*/ 2021963 h 2183806"/>
                  <a:gd name="connsiteX106" fmla="*/ 1253691 w 1659042"/>
                  <a:gd name="connsiteY106" fmla="*/ 2008900 h 2183806"/>
                  <a:gd name="connsiteX107" fmla="*/ 1207971 w 1659042"/>
                  <a:gd name="connsiteY107" fmla="*/ 1930523 h 2183806"/>
                  <a:gd name="connsiteX108" fmla="*/ 1178579 w 1659042"/>
                  <a:gd name="connsiteY108" fmla="*/ 1956649 h 2183806"/>
                  <a:gd name="connsiteX109" fmla="*/ 1296145 w 1659042"/>
                  <a:gd name="connsiteY109" fmla="*/ 2021963 h 2183806"/>
                  <a:gd name="connsiteX110" fmla="*/ 1462696 w 1659042"/>
                  <a:gd name="connsiteY110" fmla="*/ 1992572 h 2183806"/>
                  <a:gd name="connsiteX111" fmla="*/ 1567199 w 1659042"/>
                  <a:gd name="connsiteY111" fmla="*/ 2123200 h 2183806"/>
                  <a:gd name="connsiteX112" fmla="*/ 1371257 w 1659042"/>
                  <a:gd name="connsiteY112" fmla="*/ 2181983 h 2183806"/>
                  <a:gd name="connsiteX113" fmla="*/ 1008762 w 1659042"/>
                  <a:gd name="connsiteY113" fmla="*/ 2165655 h 2183806"/>
                  <a:gd name="connsiteX114" fmla="*/ 946714 w 1659042"/>
                  <a:gd name="connsiteY114" fmla="*/ 2132998 h 2183806"/>
                  <a:gd name="connsiteX115" fmla="*/ 891197 w 1659042"/>
                  <a:gd name="connsiteY115" fmla="*/ 2061152 h 2183806"/>
                  <a:gd name="connsiteX116" fmla="*/ 897728 w 1659042"/>
                  <a:gd name="connsiteY116" fmla="*/ 1972978 h 2183806"/>
                  <a:gd name="connsiteX117" fmla="*/ 914057 w 1659042"/>
                  <a:gd name="connsiteY117" fmla="*/ 1878272 h 2183806"/>
                  <a:gd name="connsiteX118" fmla="*/ 982637 w 1659042"/>
                  <a:gd name="connsiteY118" fmla="*/ 1829286 h 2183806"/>
                  <a:gd name="connsiteX119" fmla="*/ 1136125 w 1659042"/>
                  <a:gd name="connsiteY119" fmla="*/ 1780300 h 2183806"/>
                  <a:gd name="connsiteX120" fmla="*/ 1247159 w 1659042"/>
                  <a:gd name="connsiteY120" fmla="*/ 1796629 h 2183806"/>
                  <a:gd name="connsiteX121" fmla="*/ 1377788 w 1659042"/>
                  <a:gd name="connsiteY121" fmla="*/ 1826020 h 2183806"/>
                  <a:gd name="connsiteX122" fmla="*/ 1416977 w 1659042"/>
                  <a:gd name="connsiteY122" fmla="*/ 1803160 h 2183806"/>
                  <a:gd name="connsiteX123" fmla="*/ 1403914 w 1659042"/>
                  <a:gd name="connsiteY123" fmla="*/ 1747643 h 2183806"/>
                  <a:gd name="connsiteX124" fmla="*/ 1315739 w 1659042"/>
                  <a:gd name="connsiteY124" fmla="*/ 1734580 h 2183806"/>
                  <a:gd name="connsiteX125" fmla="*/ 1234097 w 1659042"/>
                  <a:gd name="connsiteY125" fmla="*/ 1734580 h 2183806"/>
                  <a:gd name="connsiteX126" fmla="*/ 1152454 w 1659042"/>
                  <a:gd name="connsiteY126" fmla="*/ 1767238 h 2183806"/>
                  <a:gd name="connsiteX127" fmla="*/ 1041419 w 1659042"/>
                  <a:gd name="connsiteY127" fmla="*/ 1806426 h 2183806"/>
                  <a:gd name="connsiteX128" fmla="*/ 914057 w 1659042"/>
                  <a:gd name="connsiteY128" fmla="*/ 1839083 h 2183806"/>
                  <a:gd name="connsiteX129" fmla="*/ 783428 w 1659042"/>
                  <a:gd name="connsiteY129" fmla="*/ 1848880 h 2183806"/>
                  <a:gd name="connsiteX130" fmla="*/ 695254 w 1659042"/>
                  <a:gd name="connsiteY130" fmla="*/ 1819489 h 2183806"/>
                  <a:gd name="connsiteX131" fmla="*/ 643002 w 1659042"/>
                  <a:gd name="connsiteY131" fmla="*/ 1760706 h 2183806"/>
                  <a:gd name="connsiteX132" fmla="*/ 620142 w 1659042"/>
                  <a:gd name="connsiteY132" fmla="*/ 1682329 h 2183806"/>
                  <a:gd name="connsiteX133" fmla="*/ 633205 w 1659042"/>
                  <a:gd name="connsiteY133" fmla="*/ 1610483 h 2183806"/>
                  <a:gd name="connsiteX134" fmla="*/ 669128 w 1659042"/>
                  <a:gd name="connsiteY134" fmla="*/ 1525575 h 2183806"/>
                  <a:gd name="connsiteX135" fmla="*/ 718114 w 1659042"/>
                  <a:gd name="connsiteY135" fmla="*/ 1470058 h 2183806"/>
                  <a:gd name="connsiteX136" fmla="*/ 832414 w 1659042"/>
                  <a:gd name="connsiteY136" fmla="*/ 1463526 h 2183806"/>
                  <a:gd name="connsiteX137" fmla="*/ 897728 w 1659042"/>
                  <a:gd name="connsiteY137" fmla="*/ 1440666 h 2183806"/>
                  <a:gd name="connsiteX138" fmla="*/ 1008762 w 1659042"/>
                  <a:gd name="connsiteY138" fmla="*/ 1456995 h 2183806"/>
                  <a:gd name="connsiteX139" fmla="*/ 1126328 w 1659042"/>
                  <a:gd name="connsiteY139" fmla="*/ 1456995 h 2183806"/>
                  <a:gd name="connsiteX140" fmla="*/ 1198174 w 1659042"/>
                  <a:gd name="connsiteY140" fmla="*/ 1414540 h 2183806"/>
                  <a:gd name="connsiteX141" fmla="*/ 1178579 w 1659042"/>
                  <a:gd name="connsiteY141" fmla="*/ 1375352 h 2183806"/>
                  <a:gd name="connsiteX142" fmla="*/ 1083874 w 1659042"/>
                  <a:gd name="connsiteY142" fmla="*/ 1391680 h 2183806"/>
                  <a:gd name="connsiteX143" fmla="*/ 989168 w 1659042"/>
                  <a:gd name="connsiteY143" fmla="*/ 1414540 h 2183806"/>
                  <a:gd name="connsiteX144" fmla="*/ 917322 w 1659042"/>
                  <a:gd name="connsiteY144" fmla="*/ 1443932 h 2183806"/>
                  <a:gd name="connsiteX145" fmla="*/ 819351 w 1659042"/>
                  <a:gd name="connsiteY145" fmla="*/ 1447198 h 2183806"/>
                  <a:gd name="connsiteX146" fmla="*/ 705051 w 1659042"/>
                  <a:gd name="connsiteY146" fmla="*/ 1463526 h 2183806"/>
                  <a:gd name="connsiteX147" fmla="*/ 590751 w 1659042"/>
                  <a:gd name="connsiteY147" fmla="*/ 1463526 h 2183806"/>
                  <a:gd name="connsiteX148" fmla="*/ 502577 w 1659042"/>
                  <a:gd name="connsiteY148" fmla="*/ 1427603 h 2183806"/>
                  <a:gd name="connsiteX149" fmla="*/ 456857 w 1659042"/>
                  <a:gd name="connsiteY149" fmla="*/ 1355758 h 2183806"/>
                  <a:gd name="connsiteX150" fmla="*/ 430731 w 1659042"/>
                  <a:gd name="connsiteY150" fmla="*/ 1274115 h 2183806"/>
                  <a:gd name="connsiteX151" fmla="*/ 456857 w 1659042"/>
                  <a:gd name="connsiteY151" fmla="*/ 1159815 h 2183806"/>
                  <a:gd name="connsiteX152" fmla="*/ 479717 w 1659042"/>
                  <a:gd name="connsiteY152" fmla="*/ 1120626 h 2183806"/>
                  <a:gd name="connsiteX153" fmla="*/ 597282 w 1659042"/>
                  <a:gd name="connsiteY153" fmla="*/ 1107563 h 2183806"/>
                  <a:gd name="connsiteX154" fmla="*/ 691988 w 1659042"/>
                  <a:gd name="connsiteY154" fmla="*/ 1065109 h 2183806"/>
                  <a:gd name="connsiteX155" fmla="*/ 760568 w 1659042"/>
                  <a:gd name="connsiteY155" fmla="*/ 1084703 h 2183806"/>
                  <a:gd name="connsiteX156" fmla="*/ 887931 w 1659042"/>
                  <a:gd name="connsiteY156" fmla="*/ 1094500 h 2183806"/>
                  <a:gd name="connsiteX157" fmla="*/ 982637 w 1659042"/>
                  <a:gd name="connsiteY157" fmla="*/ 1091235 h 2183806"/>
                  <a:gd name="connsiteX158" fmla="*/ 1002231 w 1659042"/>
                  <a:gd name="connsiteY158" fmla="*/ 1045515 h 2183806"/>
                  <a:gd name="connsiteX159" fmla="*/ 966308 w 1659042"/>
                  <a:gd name="connsiteY159" fmla="*/ 1025920 h 2183806"/>
                  <a:gd name="connsiteX160" fmla="*/ 852008 w 1659042"/>
                  <a:gd name="connsiteY160" fmla="*/ 1012858 h 2183806"/>
                  <a:gd name="connsiteX161" fmla="*/ 767099 w 1659042"/>
                  <a:gd name="connsiteY161" fmla="*/ 1048780 h 2183806"/>
                  <a:gd name="connsiteX162" fmla="*/ 688722 w 1659042"/>
                  <a:gd name="connsiteY162" fmla="*/ 1065109 h 2183806"/>
                  <a:gd name="connsiteX163" fmla="*/ 574422 w 1659042"/>
                  <a:gd name="connsiteY163" fmla="*/ 1117360 h 2183806"/>
                  <a:gd name="connsiteX164" fmla="*/ 440528 w 1659042"/>
                  <a:gd name="connsiteY164" fmla="*/ 1127158 h 2183806"/>
                  <a:gd name="connsiteX165" fmla="*/ 322962 w 1659042"/>
                  <a:gd name="connsiteY165" fmla="*/ 1117360 h 2183806"/>
                  <a:gd name="connsiteX166" fmla="*/ 257648 w 1659042"/>
                  <a:gd name="connsiteY166" fmla="*/ 1058578 h 2183806"/>
                  <a:gd name="connsiteX167" fmla="*/ 218459 w 1659042"/>
                  <a:gd name="connsiteY167" fmla="*/ 980200 h 2183806"/>
                  <a:gd name="connsiteX168" fmla="*/ 211928 w 1659042"/>
                  <a:gd name="connsiteY168" fmla="*/ 865900 h 2183806"/>
                  <a:gd name="connsiteX169" fmla="*/ 231522 w 1659042"/>
                  <a:gd name="connsiteY169" fmla="*/ 777726 h 2183806"/>
                  <a:gd name="connsiteX170" fmla="*/ 290305 w 1659042"/>
                  <a:gd name="connsiteY170" fmla="*/ 722209 h 2183806"/>
                  <a:gd name="connsiteX171" fmla="*/ 407871 w 1659042"/>
                  <a:gd name="connsiteY171" fmla="*/ 709146 h 2183806"/>
                  <a:gd name="connsiteX172" fmla="*/ 518905 w 1659042"/>
                  <a:gd name="connsiteY172" fmla="*/ 696083 h 2183806"/>
                  <a:gd name="connsiteX173" fmla="*/ 646268 w 1659042"/>
                  <a:gd name="connsiteY173" fmla="*/ 660160 h 2183806"/>
                  <a:gd name="connsiteX174" fmla="*/ 776897 w 1659042"/>
                  <a:gd name="connsiteY174" fmla="*/ 663426 h 2183806"/>
                  <a:gd name="connsiteX175" fmla="*/ 646268 w 1659042"/>
                  <a:gd name="connsiteY175" fmla="*/ 653629 h 2183806"/>
                  <a:gd name="connsiteX176" fmla="*/ 525437 w 1659042"/>
                  <a:gd name="connsiteY176" fmla="*/ 696083 h 2183806"/>
                  <a:gd name="connsiteX177" fmla="*/ 339291 w 1659042"/>
                  <a:gd name="connsiteY177" fmla="*/ 712412 h 2183806"/>
                  <a:gd name="connsiteX178" fmla="*/ 192334 w 1659042"/>
                  <a:gd name="connsiteY178" fmla="*/ 699349 h 2183806"/>
                  <a:gd name="connsiteX179" fmla="*/ 91097 w 1659042"/>
                  <a:gd name="connsiteY179" fmla="*/ 650363 h 2183806"/>
                  <a:gd name="connsiteX180" fmla="*/ 48642 w 1659042"/>
                  <a:gd name="connsiteY180" fmla="*/ 594846 h 2183806"/>
                  <a:gd name="connsiteX181" fmla="*/ 25782 w 1659042"/>
                  <a:gd name="connsiteY181" fmla="*/ 516469 h 2183806"/>
                  <a:gd name="connsiteX182" fmla="*/ 97628 w 1659042"/>
                  <a:gd name="connsiteY182" fmla="*/ 418498 h 2183806"/>
                  <a:gd name="connsiteX183" fmla="*/ 251117 w 1659042"/>
                  <a:gd name="connsiteY183" fmla="*/ 340120 h 2183806"/>
                  <a:gd name="connsiteX184" fmla="*/ 440528 w 1659042"/>
                  <a:gd name="connsiteY184" fmla="*/ 317260 h 2183806"/>
                  <a:gd name="connsiteX185" fmla="*/ 636471 w 1659042"/>
                  <a:gd name="connsiteY185" fmla="*/ 346652 h 2183806"/>
                  <a:gd name="connsiteX186" fmla="*/ 744239 w 1659042"/>
                  <a:gd name="connsiteY186" fmla="*/ 327058 h 2183806"/>
                  <a:gd name="connsiteX187" fmla="*/ 789959 w 1659042"/>
                  <a:gd name="connsiteY187" fmla="*/ 258478 h 2183806"/>
                  <a:gd name="connsiteX188" fmla="*/ 718114 w 1659042"/>
                  <a:gd name="connsiteY188" fmla="*/ 216023 h 2183806"/>
                  <a:gd name="connsiteX189" fmla="*/ 548297 w 1659042"/>
                  <a:gd name="connsiteY189" fmla="*/ 245415 h 2183806"/>
                  <a:gd name="connsiteX190" fmla="*/ 381745 w 1659042"/>
                  <a:gd name="connsiteY190" fmla="*/ 291135 h 2183806"/>
                  <a:gd name="connsiteX191" fmla="*/ 179271 w 1659042"/>
                  <a:gd name="connsiteY191" fmla="*/ 300932 h 2183806"/>
                  <a:gd name="connsiteX192" fmla="*/ 58439 w 1659042"/>
                  <a:gd name="connsiteY192" fmla="*/ 251946 h 2183806"/>
                  <a:gd name="connsiteX193" fmla="*/ 12719 w 1659042"/>
                  <a:gd name="connsiteY193" fmla="*/ 137646 h 2183806"/>
                  <a:gd name="connsiteX194" fmla="*/ 2922 w 1659042"/>
                  <a:gd name="connsiteY194" fmla="*/ 69066 h 2183806"/>
                  <a:gd name="connsiteX0" fmla="*/ 2922 w 1659042"/>
                  <a:gd name="connsiteY0" fmla="*/ 69066 h 2185874"/>
                  <a:gd name="connsiteX1" fmla="*/ 58439 w 1659042"/>
                  <a:gd name="connsiteY1" fmla="*/ 42940 h 2185874"/>
                  <a:gd name="connsiteX2" fmla="*/ 136817 w 1659042"/>
                  <a:gd name="connsiteY2" fmla="*/ 16815 h 2185874"/>
                  <a:gd name="connsiteX3" fmla="*/ 182537 w 1659042"/>
                  <a:gd name="connsiteY3" fmla="*/ 7018 h 2185874"/>
                  <a:gd name="connsiteX4" fmla="*/ 221725 w 1659042"/>
                  <a:gd name="connsiteY4" fmla="*/ 3752 h 2185874"/>
                  <a:gd name="connsiteX5" fmla="*/ 234788 w 1659042"/>
                  <a:gd name="connsiteY5" fmla="*/ 3752 h 2185874"/>
                  <a:gd name="connsiteX6" fmla="*/ 218459 w 1659042"/>
                  <a:gd name="connsiteY6" fmla="*/ 52738 h 2185874"/>
                  <a:gd name="connsiteX7" fmla="*/ 218459 w 1659042"/>
                  <a:gd name="connsiteY7" fmla="*/ 78863 h 2185874"/>
                  <a:gd name="connsiteX8" fmla="*/ 247851 w 1659042"/>
                  <a:gd name="connsiteY8" fmla="*/ 98458 h 2185874"/>
                  <a:gd name="connsiteX9" fmla="*/ 283774 w 1659042"/>
                  <a:gd name="connsiteY9" fmla="*/ 104989 h 2185874"/>
                  <a:gd name="connsiteX10" fmla="*/ 371948 w 1659042"/>
                  <a:gd name="connsiteY10" fmla="*/ 85395 h 2185874"/>
                  <a:gd name="connsiteX11" fmla="*/ 466654 w 1659042"/>
                  <a:gd name="connsiteY11" fmla="*/ 62535 h 2185874"/>
                  <a:gd name="connsiteX12" fmla="*/ 587485 w 1659042"/>
                  <a:gd name="connsiteY12" fmla="*/ 56003 h 2185874"/>
                  <a:gd name="connsiteX13" fmla="*/ 669128 w 1659042"/>
                  <a:gd name="connsiteY13" fmla="*/ 42940 h 2185874"/>
                  <a:gd name="connsiteX14" fmla="*/ 793225 w 1659042"/>
                  <a:gd name="connsiteY14" fmla="*/ 39675 h 2185874"/>
                  <a:gd name="connsiteX15" fmla="*/ 858539 w 1659042"/>
                  <a:gd name="connsiteY15" fmla="*/ 62535 h 2185874"/>
                  <a:gd name="connsiteX16" fmla="*/ 927119 w 1659042"/>
                  <a:gd name="connsiteY16" fmla="*/ 98458 h 2185874"/>
                  <a:gd name="connsiteX17" fmla="*/ 963042 w 1659042"/>
                  <a:gd name="connsiteY17" fmla="*/ 173569 h 2185874"/>
                  <a:gd name="connsiteX18" fmla="*/ 985902 w 1659042"/>
                  <a:gd name="connsiteY18" fmla="*/ 278072 h 2185874"/>
                  <a:gd name="connsiteX19" fmla="*/ 953245 w 1659042"/>
                  <a:gd name="connsiteY19" fmla="*/ 398903 h 2185874"/>
                  <a:gd name="connsiteX20" fmla="*/ 900994 w 1659042"/>
                  <a:gd name="connsiteY20" fmla="*/ 474015 h 2185874"/>
                  <a:gd name="connsiteX21" fmla="*/ 845477 w 1659042"/>
                  <a:gd name="connsiteY21" fmla="*/ 503406 h 2185874"/>
                  <a:gd name="connsiteX22" fmla="*/ 737708 w 1659042"/>
                  <a:gd name="connsiteY22" fmla="*/ 526266 h 2185874"/>
                  <a:gd name="connsiteX23" fmla="*/ 603814 w 1659042"/>
                  <a:gd name="connsiteY23" fmla="*/ 513203 h 2185874"/>
                  <a:gd name="connsiteX24" fmla="*/ 509108 w 1659042"/>
                  <a:gd name="connsiteY24" fmla="*/ 500140 h 2185874"/>
                  <a:gd name="connsiteX25" fmla="*/ 447059 w 1659042"/>
                  <a:gd name="connsiteY25" fmla="*/ 483812 h 2185874"/>
                  <a:gd name="connsiteX26" fmla="*/ 371948 w 1659042"/>
                  <a:gd name="connsiteY26" fmla="*/ 480546 h 2185874"/>
                  <a:gd name="connsiteX27" fmla="*/ 339291 w 1659042"/>
                  <a:gd name="connsiteY27" fmla="*/ 487078 h 2185874"/>
                  <a:gd name="connsiteX28" fmla="*/ 300102 w 1659042"/>
                  <a:gd name="connsiteY28" fmla="*/ 503406 h 2185874"/>
                  <a:gd name="connsiteX29" fmla="*/ 290305 w 1659042"/>
                  <a:gd name="connsiteY29" fmla="*/ 529532 h 2185874"/>
                  <a:gd name="connsiteX30" fmla="*/ 349088 w 1659042"/>
                  <a:gd name="connsiteY30" fmla="*/ 519735 h 2185874"/>
                  <a:gd name="connsiteX31" fmla="*/ 420934 w 1659042"/>
                  <a:gd name="connsiteY31" fmla="*/ 493609 h 2185874"/>
                  <a:gd name="connsiteX32" fmla="*/ 453591 w 1659042"/>
                  <a:gd name="connsiteY32" fmla="*/ 487078 h 2185874"/>
                  <a:gd name="connsiteX33" fmla="*/ 492779 w 1659042"/>
                  <a:gd name="connsiteY33" fmla="*/ 493609 h 2185874"/>
                  <a:gd name="connsiteX34" fmla="*/ 551562 w 1659042"/>
                  <a:gd name="connsiteY34" fmla="*/ 503406 h 2185874"/>
                  <a:gd name="connsiteX35" fmla="*/ 649534 w 1659042"/>
                  <a:gd name="connsiteY35" fmla="*/ 519735 h 2185874"/>
                  <a:gd name="connsiteX36" fmla="*/ 734442 w 1659042"/>
                  <a:gd name="connsiteY36" fmla="*/ 523000 h 2185874"/>
                  <a:gd name="connsiteX37" fmla="*/ 816085 w 1659042"/>
                  <a:gd name="connsiteY37" fmla="*/ 519735 h 2185874"/>
                  <a:gd name="connsiteX38" fmla="*/ 881399 w 1659042"/>
                  <a:gd name="connsiteY38" fmla="*/ 480546 h 2185874"/>
                  <a:gd name="connsiteX39" fmla="*/ 943448 w 1659042"/>
                  <a:gd name="connsiteY39" fmla="*/ 509938 h 2185874"/>
                  <a:gd name="connsiteX40" fmla="*/ 1012028 w 1659042"/>
                  <a:gd name="connsiteY40" fmla="*/ 558923 h 2185874"/>
                  <a:gd name="connsiteX41" fmla="*/ 1051217 w 1659042"/>
                  <a:gd name="connsiteY41" fmla="*/ 591580 h 2185874"/>
                  <a:gd name="connsiteX42" fmla="*/ 1067545 w 1659042"/>
                  <a:gd name="connsiteY42" fmla="*/ 663426 h 2185874"/>
                  <a:gd name="connsiteX43" fmla="*/ 1057748 w 1659042"/>
                  <a:gd name="connsiteY43" fmla="*/ 732006 h 2185874"/>
                  <a:gd name="connsiteX44" fmla="*/ 1018559 w 1659042"/>
                  <a:gd name="connsiteY44" fmla="*/ 800586 h 2185874"/>
                  <a:gd name="connsiteX45" fmla="*/ 976105 w 1659042"/>
                  <a:gd name="connsiteY45" fmla="*/ 836509 h 2185874"/>
                  <a:gd name="connsiteX46" fmla="*/ 907525 w 1659042"/>
                  <a:gd name="connsiteY46" fmla="*/ 865900 h 2185874"/>
                  <a:gd name="connsiteX47" fmla="*/ 731177 w 1659042"/>
                  <a:gd name="connsiteY47" fmla="*/ 865900 h 2185874"/>
                  <a:gd name="connsiteX48" fmla="*/ 584219 w 1659042"/>
                  <a:gd name="connsiteY48" fmla="*/ 862635 h 2185874"/>
                  <a:gd name="connsiteX49" fmla="*/ 518905 w 1659042"/>
                  <a:gd name="connsiteY49" fmla="*/ 856103 h 2185874"/>
                  <a:gd name="connsiteX50" fmla="*/ 443794 w 1659042"/>
                  <a:gd name="connsiteY50" fmla="*/ 892026 h 2185874"/>
                  <a:gd name="connsiteX51" fmla="*/ 420934 w 1659042"/>
                  <a:gd name="connsiteY51" fmla="*/ 918152 h 2185874"/>
                  <a:gd name="connsiteX52" fmla="*/ 453591 w 1659042"/>
                  <a:gd name="connsiteY52" fmla="*/ 941012 h 2185874"/>
                  <a:gd name="connsiteX53" fmla="*/ 525437 w 1659042"/>
                  <a:gd name="connsiteY53" fmla="*/ 911620 h 2185874"/>
                  <a:gd name="connsiteX54" fmla="*/ 574422 w 1659042"/>
                  <a:gd name="connsiteY54" fmla="*/ 898558 h 2185874"/>
                  <a:gd name="connsiteX55" fmla="*/ 610345 w 1659042"/>
                  <a:gd name="connsiteY55" fmla="*/ 888760 h 2185874"/>
                  <a:gd name="connsiteX56" fmla="*/ 656065 w 1659042"/>
                  <a:gd name="connsiteY56" fmla="*/ 865900 h 2185874"/>
                  <a:gd name="connsiteX57" fmla="*/ 767099 w 1659042"/>
                  <a:gd name="connsiteY57" fmla="*/ 862635 h 2185874"/>
                  <a:gd name="connsiteX58" fmla="*/ 881399 w 1659042"/>
                  <a:gd name="connsiteY58" fmla="*/ 865900 h 2185874"/>
                  <a:gd name="connsiteX59" fmla="*/ 949979 w 1659042"/>
                  <a:gd name="connsiteY59" fmla="*/ 852838 h 2185874"/>
                  <a:gd name="connsiteX60" fmla="*/ 979371 w 1659042"/>
                  <a:gd name="connsiteY60" fmla="*/ 833243 h 2185874"/>
                  <a:gd name="connsiteX61" fmla="*/ 1047951 w 1659042"/>
                  <a:gd name="connsiteY61" fmla="*/ 843040 h 2185874"/>
                  <a:gd name="connsiteX62" fmla="*/ 1123062 w 1659042"/>
                  <a:gd name="connsiteY62" fmla="*/ 872432 h 2185874"/>
                  <a:gd name="connsiteX63" fmla="*/ 1194908 w 1659042"/>
                  <a:gd name="connsiteY63" fmla="*/ 931215 h 2185874"/>
                  <a:gd name="connsiteX64" fmla="*/ 1230831 w 1659042"/>
                  <a:gd name="connsiteY64" fmla="*/ 983466 h 2185874"/>
                  <a:gd name="connsiteX65" fmla="*/ 1240628 w 1659042"/>
                  <a:gd name="connsiteY65" fmla="*/ 1035718 h 2185874"/>
                  <a:gd name="connsiteX66" fmla="*/ 1198174 w 1659042"/>
                  <a:gd name="connsiteY66" fmla="*/ 1150018 h 2185874"/>
                  <a:gd name="connsiteX67" fmla="*/ 1191642 w 1659042"/>
                  <a:gd name="connsiteY67" fmla="*/ 1176143 h 2185874"/>
                  <a:gd name="connsiteX68" fmla="*/ 1136125 w 1659042"/>
                  <a:gd name="connsiteY68" fmla="*/ 1202269 h 2185874"/>
                  <a:gd name="connsiteX69" fmla="*/ 1061014 w 1659042"/>
                  <a:gd name="connsiteY69" fmla="*/ 1247989 h 2185874"/>
                  <a:gd name="connsiteX70" fmla="*/ 992434 w 1659042"/>
                  <a:gd name="connsiteY70" fmla="*/ 1264318 h 2185874"/>
                  <a:gd name="connsiteX71" fmla="*/ 881399 w 1659042"/>
                  <a:gd name="connsiteY71" fmla="*/ 1274115 h 2185874"/>
                  <a:gd name="connsiteX72" fmla="*/ 760568 w 1659042"/>
                  <a:gd name="connsiteY72" fmla="*/ 1270849 h 2185874"/>
                  <a:gd name="connsiteX73" fmla="*/ 698519 w 1659042"/>
                  <a:gd name="connsiteY73" fmla="*/ 1257786 h 2185874"/>
                  <a:gd name="connsiteX74" fmla="*/ 675659 w 1659042"/>
                  <a:gd name="connsiteY74" fmla="*/ 1261052 h 2185874"/>
                  <a:gd name="connsiteX75" fmla="*/ 682191 w 1659042"/>
                  <a:gd name="connsiteY75" fmla="*/ 1277380 h 2185874"/>
                  <a:gd name="connsiteX76" fmla="*/ 727911 w 1659042"/>
                  <a:gd name="connsiteY76" fmla="*/ 1287178 h 2185874"/>
                  <a:gd name="connsiteX77" fmla="*/ 760568 w 1659042"/>
                  <a:gd name="connsiteY77" fmla="*/ 1270849 h 2185874"/>
                  <a:gd name="connsiteX78" fmla="*/ 861805 w 1659042"/>
                  <a:gd name="connsiteY78" fmla="*/ 1277380 h 2185874"/>
                  <a:gd name="connsiteX79" fmla="*/ 956511 w 1659042"/>
                  <a:gd name="connsiteY79" fmla="*/ 1267583 h 2185874"/>
                  <a:gd name="connsiteX80" fmla="*/ 1031622 w 1659042"/>
                  <a:gd name="connsiteY80" fmla="*/ 1261052 h 2185874"/>
                  <a:gd name="connsiteX81" fmla="*/ 1093671 w 1659042"/>
                  <a:gd name="connsiteY81" fmla="*/ 1234926 h 2185874"/>
                  <a:gd name="connsiteX82" fmla="*/ 1149188 w 1659042"/>
                  <a:gd name="connsiteY82" fmla="*/ 1195738 h 2185874"/>
                  <a:gd name="connsiteX83" fmla="*/ 1188377 w 1659042"/>
                  <a:gd name="connsiteY83" fmla="*/ 1169612 h 2185874"/>
                  <a:gd name="connsiteX84" fmla="*/ 1240628 w 1659042"/>
                  <a:gd name="connsiteY84" fmla="*/ 1166346 h 2185874"/>
                  <a:gd name="connsiteX85" fmla="*/ 1338599 w 1659042"/>
                  <a:gd name="connsiteY85" fmla="*/ 1212066 h 2185874"/>
                  <a:gd name="connsiteX86" fmla="*/ 1400648 w 1659042"/>
                  <a:gd name="connsiteY86" fmla="*/ 1290443 h 2185874"/>
                  <a:gd name="connsiteX87" fmla="*/ 1403914 w 1659042"/>
                  <a:gd name="connsiteY87" fmla="*/ 1443932 h 2185874"/>
                  <a:gd name="connsiteX88" fmla="*/ 1302677 w 1659042"/>
                  <a:gd name="connsiteY88" fmla="*/ 1571295 h 2185874"/>
                  <a:gd name="connsiteX89" fmla="*/ 1214502 w 1659042"/>
                  <a:gd name="connsiteY89" fmla="*/ 1617015 h 2185874"/>
                  <a:gd name="connsiteX90" fmla="*/ 1034888 w 1659042"/>
                  <a:gd name="connsiteY90" fmla="*/ 1617015 h 2185874"/>
                  <a:gd name="connsiteX91" fmla="*/ 936917 w 1659042"/>
                  <a:gd name="connsiteY91" fmla="*/ 1617015 h 2185874"/>
                  <a:gd name="connsiteX92" fmla="*/ 874868 w 1659042"/>
                  <a:gd name="connsiteY92" fmla="*/ 1617015 h 2185874"/>
                  <a:gd name="connsiteX93" fmla="*/ 871602 w 1659042"/>
                  <a:gd name="connsiteY93" fmla="*/ 1639875 h 2185874"/>
                  <a:gd name="connsiteX94" fmla="*/ 884665 w 1659042"/>
                  <a:gd name="connsiteY94" fmla="*/ 1662735 h 2185874"/>
                  <a:gd name="connsiteX95" fmla="*/ 953245 w 1659042"/>
                  <a:gd name="connsiteY95" fmla="*/ 1639875 h 2185874"/>
                  <a:gd name="connsiteX96" fmla="*/ 989168 w 1659042"/>
                  <a:gd name="connsiteY96" fmla="*/ 1610483 h 2185874"/>
                  <a:gd name="connsiteX97" fmla="*/ 1149188 w 1659042"/>
                  <a:gd name="connsiteY97" fmla="*/ 1623546 h 2185874"/>
                  <a:gd name="connsiteX98" fmla="*/ 1240628 w 1659042"/>
                  <a:gd name="connsiteY98" fmla="*/ 1610483 h 2185874"/>
                  <a:gd name="connsiteX99" fmla="*/ 1374522 w 1659042"/>
                  <a:gd name="connsiteY99" fmla="*/ 1499449 h 2185874"/>
                  <a:gd name="connsiteX100" fmla="*/ 1472494 w 1659042"/>
                  <a:gd name="connsiteY100" fmla="*/ 1499449 h 2185874"/>
                  <a:gd name="connsiteX101" fmla="*/ 1560668 w 1659042"/>
                  <a:gd name="connsiteY101" fmla="*/ 1554966 h 2185874"/>
                  <a:gd name="connsiteX102" fmla="*/ 1645577 w 1659042"/>
                  <a:gd name="connsiteY102" fmla="*/ 1692126 h 2185874"/>
                  <a:gd name="connsiteX103" fmla="*/ 1648842 w 1659042"/>
                  <a:gd name="connsiteY103" fmla="*/ 1832552 h 2185874"/>
                  <a:gd name="connsiteX104" fmla="*/ 1547605 w 1659042"/>
                  <a:gd name="connsiteY104" fmla="*/ 1946852 h 2185874"/>
                  <a:gd name="connsiteX105" fmla="*/ 1354928 w 1659042"/>
                  <a:gd name="connsiteY105" fmla="*/ 2021963 h 2185874"/>
                  <a:gd name="connsiteX106" fmla="*/ 1253691 w 1659042"/>
                  <a:gd name="connsiteY106" fmla="*/ 2008900 h 2185874"/>
                  <a:gd name="connsiteX107" fmla="*/ 1207971 w 1659042"/>
                  <a:gd name="connsiteY107" fmla="*/ 1930523 h 2185874"/>
                  <a:gd name="connsiteX108" fmla="*/ 1178579 w 1659042"/>
                  <a:gd name="connsiteY108" fmla="*/ 1956649 h 2185874"/>
                  <a:gd name="connsiteX109" fmla="*/ 1296145 w 1659042"/>
                  <a:gd name="connsiteY109" fmla="*/ 2021963 h 2185874"/>
                  <a:gd name="connsiteX110" fmla="*/ 1462696 w 1659042"/>
                  <a:gd name="connsiteY110" fmla="*/ 1992572 h 2185874"/>
                  <a:gd name="connsiteX111" fmla="*/ 1567199 w 1659042"/>
                  <a:gd name="connsiteY111" fmla="*/ 2123200 h 2185874"/>
                  <a:gd name="connsiteX112" fmla="*/ 1371257 w 1659042"/>
                  <a:gd name="connsiteY112" fmla="*/ 2181983 h 2185874"/>
                  <a:gd name="connsiteX113" fmla="*/ 1181846 w 1659042"/>
                  <a:gd name="connsiteY113" fmla="*/ 2178718 h 2185874"/>
                  <a:gd name="connsiteX114" fmla="*/ 1008762 w 1659042"/>
                  <a:gd name="connsiteY114" fmla="*/ 2165655 h 2185874"/>
                  <a:gd name="connsiteX115" fmla="*/ 946714 w 1659042"/>
                  <a:gd name="connsiteY115" fmla="*/ 2132998 h 2185874"/>
                  <a:gd name="connsiteX116" fmla="*/ 891197 w 1659042"/>
                  <a:gd name="connsiteY116" fmla="*/ 2061152 h 2185874"/>
                  <a:gd name="connsiteX117" fmla="*/ 897728 w 1659042"/>
                  <a:gd name="connsiteY117" fmla="*/ 1972978 h 2185874"/>
                  <a:gd name="connsiteX118" fmla="*/ 914057 w 1659042"/>
                  <a:gd name="connsiteY118" fmla="*/ 1878272 h 2185874"/>
                  <a:gd name="connsiteX119" fmla="*/ 982637 w 1659042"/>
                  <a:gd name="connsiteY119" fmla="*/ 1829286 h 2185874"/>
                  <a:gd name="connsiteX120" fmla="*/ 1136125 w 1659042"/>
                  <a:gd name="connsiteY120" fmla="*/ 1780300 h 2185874"/>
                  <a:gd name="connsiteX121" fmla="*/ 1247159 w 1659042"/>
                  <a:gd name="connsiteY121" fmla="*/ 1796629 h 2185874"/>
                  <a:gd name="connsiteX122" fmla="*/ 1377788 w 1659042"/>
                  <a:gd name="connsiteY122" fmla="*/ 1826020 h 2185874"/>
                  <a:gd name="connsiteX123" fmla="*/ 1416977 w 1659042"/>
                  <a:gd name="connsiteY123" fmla="*/ 1803160 h 2185874"/>
                  <a:gd name="connsiteX124" fmla="*/ 1403914 w 1659042"/>
                  <a:gd name="connsiteY124" fmla="*/ 1747643 h 2185874"/>
                  <a:gd name="connsiteX125" fmla="*/ 1315739 w 1659042"/>
                  <a:gd name="connsiteY125" fmla="*/ 1734580 h 2185874"/>
                  <a:gd name="connsiteX126" fmla="*/ 1234097 w 1659042"/>
                  <a:gd name="connsiteY126" fmla="*/ 1734580 h 2185874"/>
                  <a:gd name="connsiteX127" fmla="*/ 1152454 w 1659042"/>
                  <a:gd name="connsiteY127" fmla="*/ 1767238 h 2185874"/>
                  <a:gd name="connsiteX128" fmla="*/ 1041419 w 1659042"/>
                  <a:gd name="connsiteY128" fmla="*/ 1806426 h 2185874"/>
                  <a:gd name="connsiteX129" fmla="*/ 914057 w 1659042"/>
                  <a:gd name="connsiteY129" fmla="*/ 1839083 h 2185874"/>
                  <a:gd name="connsiteX130" fmla="*/ 783428 w 1659042"/>
                  <a:gd name="connsiteY130" fmla="*/ 1848880 h 2185874"/>
                  <a:gd name="connsiteX131" fmla="*/ 695254 w 1659042"/>
                  <a:gd name="connsiteY131" fmla="*/ 1819489 h 2185874"/>
                  <a:gd name="connsiteX132" fmla="*/ 643002 w 1659042"/>
                  <a:gd name="connsiteY132" fmla="*/ 1760706 h 2185874"/>
                  <a:gd name="connsiteX133" fmla="*/ 620142 w 1659042"/>
                  <a:gd name="connsiteY133" fmla="*/ 1682329 h 2185874"/>
                  <a:gd name="connsiteX134" fmla="*/ 633205 w 1659042"/>
                  <a:gd name="connsiteY134" fmla="*/ 1610483 h 2185874"/>
                  <a:gd name="connsiteX135" fmla="*/ 669128 w 1659042"/>
                  <a:gd name="connsiteY135" fmla="*/ 1525575 h 2185874"/>
                  <a:gd name="connsiteX136" fmla="*/ 718114 w 1659042"/>
                  <a:gd name="connsiteY136" fmla="*/ 1470058 h 2185874"/>
                  <a:gd name="connsiteX137" fmla="*/ 832414 w 1659042"/>
                  <a:gd name="connsiteY137" fmla="*/ 1463526 h 2185874"/>
                  <a:gd name="connsiteX138" fmla="*/ 897728 w 1659042"/>
                  <a:gd name="connsiteY138" fmla="*/ 1440666 h 2185874"/>
                  <a:gd name="connsiteX139" fmla="*/ 1008762 w 1659042"/>
                  <a:gd name="connsiteY139" fmla="*/ 1456995 h 2185874"/>
                  <a:gd name="connsiteX140" fmla="*/ 1126328 w 1659042"/>
                  <a:gd name="connsiteY140" fmla="*/ 1456995 h 2185874"/>
                  <a:gd name="connsiteX141" fmla="*/ 1198174 w 1659042"/>
                  <a:gd name="connsiteY141" fmla="*/ 1414540 h 2185874"/>
                  <a:gd name="connsiteX142" fmla="*/ 1178579 w 1659042"/>
                  <a:gd name="connsiteY142" fmla="*/ 1375352 h 2185874"/>
                  <a:gd name="connsiteX143" fmla="*/ 1083874 w 1659042"/>
                  <a:gd name="connsiteY143" fmla="*/ 1391680 h 2185874"/>
                  <a:gd name="connsiteX144" fmla="*/ 989168 w 1659042"/>
                  <a:gd name="connsiteY144" fmla="*/ 1414540 h 2185874"/>
                  <a:gd name="connsiteX145" fmla="*/ 917322 w 1659042"/>
                  <a:gd name="connsiteY145" fmla="*/ 1443932 h 2185874"/>
                  <a:gd name="connsiteX146" fmla="*/ 819351 w 1659042"/>
                  <a:gd name="connsiteY146" fmla="*/ 1447198 h 2185874"/>
                  <a:gd name="connsiteX147" fmla="*/ 705051 w 1659042"/>
                  <a:gd name="connsiteY147" fmla="*/ 1463526 h 2185874"/>
                  <a:gd name="connsiteX148" fmla="*/ 590751 w 1659042"/>
                  <a:gd name="connsiteY148" fmla="*/ 1463526 h 2185874"/>
                  <a:gd name="connsiteX149" fmla="*/ 502577 w 1659042"/>
                  <a:gd name="connsiteY149" fmla="*/ 1427603 h 2185874"/>
                  <a:gd name="connsiteX150" fmla="*/ 456857 w 1659042"/>
                  <a:gd name="connsiteY150" fmla="*/ 1355758 h 2185874"/>
                  <a:gd name="connsiteX151" fmla="*/ 430731 w 1659042"/>
                  <a:gd name="connsiteY151" fmla="*/ 1274115 h 2185874"/>
                  <a:gd name="connsiteX152" fmla="*/ 456857 w 1659042"/>
                  <a:gd name="connsiteY152" fmla="*/ 1159815 h 2185874"/>
                  <a:gd name="connsiteX153" fmla="*/ 479717 w 1659042"/>
                  <a:gd name="connsiteY153" fmla="*/ 1120626 h 2185874"/>
                  <a:gd name="connsiteX154" fmla="*/ 597282 w 1659042"/>
                  <a:gd name="connsiteY154" fmla="*/ 1107563 h 2185874"/>
                  <a:gd name="connsiteX155" fmla="*/ 691988 w 1659042"/>
                  <a:gd name="connsiteY155" fmla="*/ 1065109 h 2185874"/>
                  <a:gd name="connsiteX156" fmla="*/ 760568 w 1659042"/>
                  <a:gd name="connsiteY156" fmla="*/ 1084703 h 2185874"/>
                  <a:gd name="connsiteX157" fmla="*/ 887931 w 1659042"/>
                  <a:gd name="connsiteY157" fmla="*/ 1094500 h 2185874"/>
                  <a:gd name="connsiteX158" fmla="*/ 982637 w 1659042"/>
                  <a:gd name="connsiteY158" fmla="*/ 1091235 h 2185874"/>
                  <a:gd name="connsiteX159" fmla="*/ 1002231 w 1659042"/>
                  <a:gd name="connsiteY159" fmla="*/ 1045515 h 2185874"/>
                  <a:gd name="connsiteX160" fmla="*/ 966308 w 1659042"/>
                  <a:gd name="connsiteY160" fmla="*/ 1025920 h 2185874"/>
                  <a:gd name="connsiteX161" fmla="*/ 852008 w 1659042"/>
                  <a:gd name="connsiteY161" fmla="*/ 1012858 h 2185874"/>
                  <a:gd name="connsiteX162" fmla="*/ 767099 w 1659042"/>
                  <a:gd name="connsiteY162" fmla="*/ 1048780 h 2185874"/>
                  <a:gd name="connsiteX163" fmla="*/ 688722 w 1659042"/>
                  <a:gd name="connsiteY163" fmla="*/ 1065109 h 2185874"/>
                  <a:gd name="connsiteX164" fmla="*/ 574422 w 1659042"/>
                  <a:gd name="connsiteY164" fmla="*/ 1117360 h 2185874"/>
                  <a:gd name="connsiteX165" fmla="*/ 440528 w 1659042"/>
                  <a:gd name="connsiteY165" fmla="*/ 1127158 h 2185874"/>
                  <a:gd name="connsiteX166" fmla="*/ 322962 w 1659042"/>
                  <a:gd name="connsiteY166" fmla="*/ 1117360 h 2185874"/>
                  <a:gd name="connsiteX167" fmla="*/ 257648 w 1659042"/>
                  <a:gd name="connsiteY167" fmla="*/ 1058578 h 2185874"/>
                  <a:gd name="connsiteX168" fmla="*/ 218459 w 1659042"/>
                  <a:gd name="connsiteY168" fmla="*/ 980200 h 2185874"/>
                  <a:gd name="connsiteX169" fmla="*/ 211928 w 1659042"/>
                  <a:gd name="connsiteY169" fmla="*/ 865900 h 2185874"/>
                  <a:gd name="connsiteX170" fmla="*/ 231522 w 1659042"/>
                  <a:gd name="connsiteY170" fmla="*/ 777726 h 2185874"/>
                  <a:gd name="connsiteX171" fmla="*/ 290305 w 1659042"/>
                  <a:gd name="connsiteY171" fmla="*/ 722209 h 2185874"/>
                  <a:gd name="connsiteX172" fmla="*/ 407871 w 1659042"/>
                  <a:gd name="connsiteY172" fmla="*/ 709146 h 2185874"/>
                  <a:gd name="connsiteX173" fmla="*/ 518905 w 1659042"/>
                  <a:gd name="connsiteY173" fmla="*/ 696083 h 2185874"/>
                  <a:gd name="connsiteX174" fmla="*/ 646268 w 1659042"/>
                  <a:gd name="connsiteY174" fmla="*/ 660160 h 2185874"/>
                  <a:gd name="connsiteX175" fmla="*/ 776897 w 1659042"/>
                  <a:gd name="connsiteY175" fmla="*/ 663426 h 2185874"/>
                  <a:gd name="connsiteX176" fmla="*/ 646268 w 1659042"/>
                  <a:gd name="connsiteY176" fmla="*/ 653629 h 2185874"/>
                  <a:gd name="connsiteX177" fmla="*/ 525437 w 1659042"/>
                  <a:gd name="connsiteY177" fmla="*/ 696083 h 2185874"/>
                  <a:gd name="connsiteX178" fmla="*/ 339291 w 1659042"/>
                  <a:gd name="connsiteY178" fmla="*/ 712412 h 2185874"/>
                  <a:gd name="connsiteX179" fmla="*/ 192334 w 1659042"/>
                  <a:gd name="connsiteY179" fmla="*/ 699349 h 2185874"/>
                  <a:gd name="connsiteX180" fmla="*/ 91097 w 1659042"/>
                  <a:gd name="connsiteY180" fmla="*/ 650363 h 2185874"/>
                  <a:gd name="connsiteX181" fmla="*/ 48642 w 1659042"/>
                  <a:gd name="connsiteY181" fmla="*/ 594846 h 2185874"/>
                  <a:gd name="connsiteX182" fmla="*/ 25782 w 1659042"/>
                  <a:gd name="connsiteY182" fmla="*/ 516469 h 2185874"/>
                  <a:gd name="connsiteX183" fmla="*/ 97628 w 1659042"/>
                  <a:gd name="connsiteY183" fmla="*/ 418498 h 2185874"/>
                  <a:gd name="connsiteX184" fmla="*/ 251117 w 1659042"/>
                  <a:gd name="connsiteY184" fmla="*/ 340120 h 2185874"/>
                  <a:gd name="connsiteX185" fmla="*/ 440528 w 1659042"/>
                  <a:gd name="connsiteY185" fmla="*/ 317260 h 2185874"/>
                  <a:gd name="connsiteX186" fmla="*/ 636471 w 1659042"/>
                  <a:gd name="connsiteY186" fmla="*/ 346652 h 2185874"/>
                  <a:gd name="connsiteX187" fmla="*/ 744239 w 1659042"/>
                  <a:gd name="connsiteY187" fmla="*/ 327058 h 2185874"/>
                  <a:gd name="connsiteX188" fmla="*/ 789959 w 1659042"/>
                  <a:gd name="connsiteY188" fmla="*/ 258478 h 2185874"/>
                  <a:gd name="connsiteX189" fmla="*/ 718114 w 1659042"/>
                  <a:gd name="connsiteY189" fmla="*/ 216023 h 2185874"/>
                  <a:gd name="connsiteX190" fmla="*/ 548297 w 1659042"/>
                  <a:gd name="connsiteY190" fmla="*/ 245415 h 2185874"/>
                  <a:gd name="connsiteX191" fmla="*/ 381745 w 1659042"/>
                  <a:gd name="connsiteY191" fmla="*/ 291135 h 2185874"/>
                  <a:gd name="connsiteX192" fmla="*/ 179271 w 1659042"/>
                  <a:gd name="connsiteY192" fmla="*/ 300932 h 2185874"/>
                  <a:gd name="connsiteX193" fmla="*/ 58439 w 1659042"/>
                  <a:gd name="connsiteY193" fmla="*/ 251946 h 2185874"/>
                  <a:gd name="connsiteX194" fmla="*/ 12719 w 1659042"/>
                  <a:gd name="connsiteY194" fmla="*/ 137646 h 2185874"/>
                  <a:gd name="connsiteX195" fmla="*/ 2922 w 1659042"/>
                  <a:gd name="connsiteY195" fmla="*/ 69066 h 2185874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87485 w 1659042"/>
                  <a:gd name="connsiteY12" fmla="*/ 56003 h 2182623"/>
                  <a:gd name="connsiteX13" fmla="*/ 669128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58539 w 1659042"/>
                  <a:gd name="connsiteY15" fmla="*/ 62535 h 2182623"/>
                  <a:gd name="connsiteX16" fmla="*/ 927119 w 1659042"/>
                  <a:gd name="connsiteY16" fmla="*/ 98458 h 2182623"/>
                  <a:gd name="connsiteX17" fmla="*/ 963042 w 1659042"/>
                  <a:gd name="connsiteY17" fmla="*/ 173569 h 2182623"/>
                  <a:gd name="connsiteX18" fmla="*/ 985902 w 1659042"/>
                  <a:gd name="connsiteY18" fmla="*/ 278072 h 2182623"/>
                  <a:gd name="connsiteX19" fmla="*/ 953245 w 1659042"/>
                  <a:gd name="connsiteY19" fmla="*/ 398903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2677 w 1659042"/>
                  <a:gd name="connsiteY88" fmla="*/ 1571295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81846 w 1659042"/>
                  <a:gd name="connsiteY114" fmla="*/ 2178718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97728 w 1659042"/>
                  <a:gd name="connsiteY118" fmla="*/ 1972978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77788 w 1659042"/>
                  <a:gd name="connsiteY123" fmla="*/ 1826020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32414 w 1659042"/>
                  <a:gd name="connsiteY138" fmla="*/ 1463526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989168 w 1659042"/>
                  <a:gd name="connsiteY145" fmla="*/ 1414540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79717 w 1659042"/>
                  <a:gd name="connsiteY154" fmla="*/ 112062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22962 w 1659042"/>
                  <a:gd name="connsiteY167" fmla="*/ 1117360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11928 w 1659042"/>
                  <a:gd name="connsiteY170" fmla="*/ 865900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2334 w 1659042"/>
                  <a:gd name="connsiteY180" fmla="*/ 699349 h 2182623"/>
                  <a:gd name="connsiteX181" fmla="*/ 91097 w 1659042"/>
                  <a:gd name="connsiteY181" fmla="*/ 650363 h 2182623"/>
                  <a:gd name="connsiteX182" fmla="*/ 48642 w 1659042"/>
                  <a:gd name="connsiteY182" fmla="*/ 594846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87485 w 1659042"/>
                  <a:gd name="connsiteY12" fmla="*/ 56003 h 2182623"/>
                  <a:gd name="connsiteX13" fmla="*/ 669128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58539 w 1659042"/>
                  <a:gd name="connsiteY15" fmla="*/ 62535 h 2182623"/>
                  <a:gd name="connsiteX16" fmla="*/ 927119 w 1659042"/>
                  <a:gd name="connsiteY16" fmla="*/ 98458 h 2182623"/>
                  <a:gd name="connsiteX17" fmla="*/ 963042 w 1659042"/>
                  <a:gd name="connsiteY17" fmla="*/ 173569 h 2182623"/>
                  <a:gd name="connsiteX18" fmla="*/ 985902 w 1659042"/>
                  <a:gd name="connsiteY18" fmla="*/ 278072 h 2182623"/>
                  <a:gd name="connsiteX19" fmla="*/ 953245 w 1659042"/>
                  <a:gd name="connsiteY19" fmla="*/ 398903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2677 w 1659042"/>
                  <a:gd name="connsiteY88" fmla="*/ 1571295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97728 w 1659042"/>
                  <a:gd name="connsiteY118" fmla="*/ 1972978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77788 w 1659042"/>
                  <a:gd name="connsiteY123" fmla="*/ 1826020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32414 w 1659042"/>
                  <a:gd name="connsiteY138" fmla="*/ 1463526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989168 w 1659042"/>
                  <a:gd name="connsiteY145" fmla="*/ 1414540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79717 w 1659042"/>
                  <a:gd name="connsiteY154" fmla="*/ 112062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22962 w 1659042"/>
                  <a:gd name="connsiteY167" fmla="*/ 1117360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11928 w 1659042"/>
                  <a:gd name="connsiteY170" fmla="*/ 865900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2334 w 1659042"/>
                  <a:gd name="connsiteY180" fmla="*/ 699349 h 2182623"/>
                  <a:gd name="connsiteX181" fmla="*/ 91097 w 1659042"/>
                  <a:gd name="connsiteY181" fmla="*/ 650363 h 2182623"/>
                  <a:gd name="connsiteX182" fmla="*/ 48642 w 1659042"/>
                  <a:gd name="connsiteY182" fmla="*/ 594846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87485 w 1659042"/>
                  <a:gd name="connsiteY12" fmla="*/ 56003 h 2182623"/>
                  <a:gd name="connsiteX13" fmla="*/ 669128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58539 w 1659042"/>
                  <a:gd name="connsiteY15" fmla="*/ 62535 h 2182623"/>
                  <a:gd name="connsiteX16" fmla="*/ 927119 w 1659042"/>
                  <a:gd name="connsiteY16" fmla="*/ 98458 h 2182623"/>
                  <a:gd name="connsiteX17" fmla="*/ 963042 w 1659042"/>
                  <a:gd name="connsiteY17" fmla="*/ 173569 h 2182623"/>
                  <a:gd name="connsiteX18" fmla="*/ 985902 w 1659042"/>
                  <a:gd name="connsiteY18" fmla="*/ 278072 h 2182623"/>
                  <a:gd name="connsiteX19" fmla="*/ 953245 w 1659042"/>
                  <a:gd name="connsiteY19" fmla="*/ 398903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2677 w 1659042"/>
                  <a:gd name="connsiteY88" fmla="*/ 1571295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77788 w 1659042"/>
                  <a:gd name="connsiteY123" fmla="*/ 1826020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32414 w 1659042"/>
                  <a:gd name="connsiteY138" fmla="*/ 1463526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989168 w 1659042"/>
                  <a:gd name="connsiteY145" fmla="*/ 1414540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79717 w 1659042"/>
                  <a:gd name="connsiteY154" fmla="*/ 112062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22962 w 1659042"/>
                  <a:gd name="connsiteY167" fmla="*/ 1117360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11928 w 1659042"/>
                  <a:gd name="connsiteY170" fmla="*/ 865900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2334 w 1659042"/>
                  <a:gd name="connsiteY180" fmla="*/ 699349 h 2182623"/>
                  <a:gd name="connsiteX181" fmla="*/ 91097 w 1659042"/>
                  <a:gd name="connsiteY181" fmla="*/ 650363 h 2182623"/>
                  <a:gd name="connsiteX182" fmla="*/ 48642 w 1659042"/>
                  <a:gd name="connsiteY182" fmla="*/ 594846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87485 w 1659042"/>
                  <a:gd name="connsiteY12" fmla="*/ 56003 h 2182623"/>
                  <a:gd name="connsiteX13" fmla="*/ 669128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58539 w 1659042"/>
                  <a:gd name="connsiteY15" fmla="*/ 62535 h 2182623"/>
                  <a:gd name="connsiteX16" fmla="*/ 927119 w 1659042"/>
                  <a:gd name="connsiteY16" fmla="*/ 98458 h 2182623"/>
                  <a:gd name="connsiteX17" fmla="*/ 963042 w 1659042"/>
                  <a:gd name="connsiteY17" fmla="*/ 173569 h 2182623"/>
                  <a:gd name="connsiteX18" fmla="*/ 985902 w 1659042"/>
                  <a:gd name="connsiteY18" fmla="*/ 278072 h 2182623"/>
                  <a:gd name="connsiteX19" fmla="*/ 953245 w 1659042"/>
                  <a:gd name="connsiteY19" fmla="*/ 398903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2677 w 1659042"/>
                  <a:gd name="connsiteY88" fmla="*/ 1571295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32414 w 1659042"/>
                  <a:gd name="connsiteY138" fmla="*/ 1463526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989168 w 1659042"/>
                  <a:gd name="connsiteY145" fmla="*/ 1414540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79717 w 1659042"/>
                  <a:gd name="connsiteY154" fmla="*/ 112062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22962 w 1659042"/>
                  <a:gd name="connsiteY167" fmla="*/ 1117360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11928 w 1659042"/>
                  <a:gd name="connsiteY170" fmla="*/ 865900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2334 w 1659042"/>
                  <a:gd name="connsiteY180" fmla="*/ 699349 h 2182623"/>
                  <a:gd name="connsiteX181" fmla="*/ 91097 w 1659042"/>
                  <a:gd name="connsiteY181" fmla="*/ 650363 h 2182623"/>
                  <a:gd name="connsiteX182" fmla="*/ 48642 w 1659042"/>
                  <a:gd name="connsiteY182" fmla="*/ 594846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69128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58539 w 1659042"/>
                  <a:gd name="connsiteY15" fmla="*/ 62535 h 2182623"/>
                  <a:gd name="connsiteX16" fmla="*/ 927119 w 1659042"/>
                  <a:gd name="connsiteY16" fmla="*/ 98458 h 2182623"/>
                  <a:gd name="connsiteX17" fmla="*/ 963042 w 1659042"/>
                  <a:gd name="connsiteY17" fmla="*/ 173569 h 2182623"/>
                  <a:gd name="connsiteX18" fmla="*/ 985902 w 1659042"/>
                  <a:gd name="connsiteY18" fmla="*/ 278072 h 2182623"/>
                  <a:gd name="connsiteX19" fmla="*/ 953245 w 1659042"/>
                  <a:gd name="connsiteY19" fmla="*/ 398903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2677 w 1659042"/>
                  <a:gd name="connsiteY88" fmla="*/ 1571295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32414 w 1659042"/>
                  <a:gd name="connsiteY138" fmla="*/ 1463526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989168 w 1659042"/>
                  <a:gd name="connsiteY145" fmla="*/ 1414540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79717 w 1659042"/>
                  <a:gd name="connsiteY154" fmla="*/ 112062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22962 w 1659042"/>
                  <a:gd name="connsiteY167" fmla="*/ 1117360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11928 w 1659042"/>
                  <a:gd name="connsiteY170" fmla="*/ 865900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2334 w 1659042"/>
                  <a:gd name="connsiteY180" fmla="*/ 699349 h 2182623"/>
                  <a:gd name="connsiteX181" fmla="*/ 91097 w 1659042"/>
                  <a:gd name="connsiteY181" fmla="*/ 650363 h 2182623"/>
                  <a:gd name="connsiteX182" fmla="*/ 48642 w 1659042"/>
                  <a:gd name="connsiteY182" fmla="*/ 594846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58539 w 1659042"/>
                  <a:gd name="connsiteY15" fmla="*/ 62535 h 2182623"/>
                  <a:gd name="connsiteX16" fmla="*/ 927119 w 1659042"/>
                  <a:gd name="connsiteY16" fmla="*/ 98458 h 2182623"/>
                  <a:gd name="connsiteX17" fmla="*/ 963042 w 1659042"/>
                  <a:gd name="connsiteY17" fmla="*/ 173569 h 2182623"/>
                  <a:gd name="connsiteX18" fmla="*/ 985902 w 1659042"/>
                  <a:gd name="connsiteY18" fmla="*/ 278072 h 2182623"/>
                  <a:gd name="connsiteX19" fmla="*/ 953245 w 1659042"/>
                  <a:gd name="connsiteY19" fmla="*/ 398903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2677 w 1659042"/>
                  <a:gd name="connsiteY88" fmla="*/ 1571295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32414 w 1659042"/>
                  <a:gd name="connsiteY138" fmla="*/ 1463526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989168 w 1659042"/>
                  <a:gd name="connsiteY145" fmla="*/ 1414540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79717 w 1659042"/>
                  <a:gd name="connsiteY154" fmla="*/ 112062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22962 w 1659042"/>
                  <a:gd name="connsiteY167" fmla="*/ 1117360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11928 w 1659042"/>
                  <a:gd name="connsiteY170" fmla="*/ 865900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2334 w 1659042"/>
                  <a:gd name="connsiteY180" fmla="*/ 699349 h 2182623"/>
                  <a:gd name="connsiteX181" fmla="*/ 91097 w 1659042"/>
                  <a:gd name="connsiteY181" fmla="*/ 650363 h 2182623"/>
                  <a:gd name="connsiteX182" fmla="*/ 48642 w 1659042"/>
                  <a:gd name="connsiteY182" fmla="*/ 594846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63042 w 1659042"/>
                  <a:gd name="connsiteY17" fmla="*/ 173569 h 2182623"/>
                  <a:gd name="connsiteX18" fmla="*/ 985902 w 1659042"/>
                  <a:gd name="connsiteY18" fmla="*/ 278072 h 2182623"/>
                  <a:gd name="connsiteX19" fmla="*/ 953245 w 1659042"/>
                  <a:gd name="connsiteY19" fmla="*/ 398903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2677 w 1659042"/>
                  <a:gd name="connsiteY88" fmla="*/ 1571295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32414 w 1659042"/>
                  <a:gd name="connsiteY138" fmla="*/ 1463526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989168 w 1659042"/>
                  <a:gd name="connsiteY145" fmla="*/ 1414540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79717 w 1659042"/>
                  <a:gd name="connsiteY154" fmla="*/ 112062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22962 w 1659042"/>
                  <a:gd name="connsiteY167" fmla="*/ 1117360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11928 w 1659042"/>
                  <a:gd name="connsiteY170" fmla="*/ 865900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2334 w 1659042"/>
                  <a:gd name="connsiteY180" fmla="*/ 699349 h 2182623"/>
                  <a:gd name="connsiteX181" fmla="*/ 91097 w 1659042"/>
                  <a:gd name="connsiteY181" fmla="*/ 650363 h 2182623"/>
                  <a:gd name="connsiteX182" fmla="*/ 48642 w 1659042"/>
                  <a:gd name="connsiteY182" fmla="*/ 594846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53245 w 1659042"/>
                  <a:gd name="connsiteY19" fmla="*/ 398903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2677 w 1659042"/>
                  <a:gd name="connsiteY88" fmla="*/ 1571295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32414 w 1659042"/>
                  <a:gd name="connsiteY138" fmla="*/ 1463526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989168 w 1659042"/>
                  <a:gd name="connsiteY145" fmla="*/ 1414540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79717 w 1659042"/>
                  <a:gd name="connsiteY154" fmla="*/ 112062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22962 w 1659042"/>
                  <a:gd name="connsiteY167" fmla="*/ 1117360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11928 w 1659042"/>
                  <a:gd name="connsiteY170" fmla="*/ 865900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2334 w 1659042"/>
                  <a:gd name="connsiteY180" fmla="*/ 699349 h 2182623"/>
                  <a:gd name="connsiteX181" fmla="*/ 91097 w 1659042"/>
                  <a:gd name="connsiteY181" fmla="*/ 650363 h 2182623"/>
                  <a:gd name="connsiteX182" fmla="*/ 48642 w 1659042"/>
                  <a:gd name="connsiteY182" fmla="*/ 594846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2677 w 1659042"/>
                  <a:gd name="connsiteY88" fmla="*/ 1571295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32414 w 1659042"/>
                  <a:gd name="connsiteY138" fmla="*/ 1463526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989168 w 1659042"/>
                  <a:gd name="connsiteY145" fmla="*/ 1414540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79717 w 1659042"/>
                  <a:gd name="connsiteY154" fmla="*/ 112062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22962 w 1659042"/>
                  <a:gd name="connsiteY167" fmla="*/ 1117360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11928 w 1659042"/>
                  <a:gd name="connsiteY170" fmla="*/ 865900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2334 w 1659042"/>
                  <a:gd name="connsiteY180" fmla="*/ 699349 h 2182623"/>
                  <a:gd name="connsiteX181" fmla="*/ 91097 w 1659042"/>
                  <a:gd name="connsiteY181" fmla="*/ 650363 h 2182623"/>
                  <a:gd name="connsiteX182" fmla="*/ 48642 w 1659042"/>
                  <a:gd name="connsiteY182" fmla="*/ 594846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2677 w 1659042"/>
                  <a:gd name="connsiteY88" fmla="*/ 1571295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32414 w 1659042"/>
                  <a:gd name="connsiteY138" fmla="*/ 1463526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989168 w 1659042"/>
                  <a:gd name="connsiteY145" fmla="*/ 1414540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79717 w 1659042"/>
                  <a:gd name="connsiteY154" fmla="*/ 112062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22962 w 1659042"/>
                  <a:gd name="connsiteY167" fmla="*/ 1117360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11928 w 1659042"/>
                  <a:gd name="connsiteY170" fmla="*/ 865900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2334 w 1659042"/>
                  <a:gd name="connsiteY180" fmla="*/ 699349 h 2182623"/>
                  <a:gd name="connsiteX181" fmla="*/ 91097 w 1659042"/>
                  <a:gd name="connsiteY181" fmla="*/ 650363 h 2182623"/>
                  <a:gd name="connsiteX182" fmla="*/ 35579 w 1659042"/>
                  <a:gd name="connsiteY182" fmla="*/ 591580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2677 w 1659042"/>
                  <a:gd name="connsiteY88" fmla="*/ 1571295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32414 w 1659042"/>
                  <a:gd name="connsiteY138" fmla="*/ 1463526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989168 w 1659042"/>
                  <a:gd name="connsiteY145" fmla="*/ 1414540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79717 w 1659042"/>
                  <a:gd name="connsiteY154" fmla="*/ 112062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22962 w 1659042"/>
                  <a:gd name="connsiteY167" fmla="*/ 1117360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11928 w 1659042"/>
                  <a:gd name="connsiteY170" fmla="*/ 865900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5600 w 1659042"/>
                  <a:gd name="connsiteY180" fmla="*/ 702615 h 2182623"/>
                  <a:gd name="connsiteX181" fmla="*/ 91097 w 1659042"/>
                  <a:gd name="connsiteY181" fmla="*/ 650363 h 2182623"/>
                  <a:gd name="connsiteX182" fmla="*/ 35579 w 1659042"/>
                  <a:gd name="connsiteY182" fmla="*/ 591580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2677 w 1659042"/>
                  <a:gd name="connsiteY88" fmla="*/ 1571295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32414 w 1659042"/>
                  <a:gd name="connsiteY138" fmla="*/ 1463526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989168 w 1659042"/>
                  <a:gd name="connsiteY145" fmla="*/ 1414540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79717 w 1659042"/>
                  <a:gd name="connsiteY154" fmla="*/ 112062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22962 w 1659042"/>
                  <a:gd name="connsiteY167" fmla="*/ 1117360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08662 w 1659042"/>
                  <a:gd name="connsiteY170" fmla="*/ 875697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5600 w 1659042"/>
                  <a:gd name="connsiteY180" fmla="*/ 702615 h 2182623"/>
                  <a:gd name="connsiteX181" fmla="*/ 91097 w 1659042"/>
                  <a:gd name="connsiteY181" fmla="*/ 650363 h 2182623"/>
                  <a:gd name="connsiteX182" fmla="*/ 35579 w 1659042"/>
                  <a:gd name="connsiteY182" fmla="*/ 591580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2677 w 1659042"/>
                  <a:gd name="connsiteY88" fmla="*/ 1571295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32414 w 1659042"/>
                  <a:gd name="connsiteY138" fmla="*/ 1463526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989168 w 1659042"/>
                  <a:gd name="connsiteY145" fmla="*/ 1414540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79717 w 1659042"/>
                  <a:gd name="connsiteY154" fmla="*/ 112062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36024 w 1659042"/>
                  <a:gd name="connsiteY167" fmla="*/ 1120626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08662 w 1659042"/>
                  <a:gd name="connsiteY170" fmla="*/ 875697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5600 w 1659042"/>
                  <a:gd name="connsiteY180" fmla="*/ 702615 h 2182623"/>
                  <a:gd name="connsiteX181" fmla="*/ 91097 w 1659042"/>
                  <a:gd name="connsiteY181" fmla="*/ 650363 h 2182623"/>
                  <a:gd name="connsiteX182" fmla="*/ 35579 w 1659042"/>
                  <a:gd name="connsiteY182" fmla="*/ 591580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32414 w 1659042"/>
                  <a:gd name="connsiteY138" fmla="*/ 1463526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989168 w 1659042"/>
                  <a:gd name="connsiteY145" fmla="*/ 1414540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79717 w 1659042"/>
                  <a:gd name="connsiteY154" fmla="*/ 112062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36024 w 1659042"/>
                  <a:gd name="connsiteY167" fmla="*/ 1120626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08662 w 1659042"/>
                  <a:gd name="connsiteY170" fmla="*/ 875697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5600 w 1659042"/>
                  <a:gd name="connsiteY180" fmla="*/ 702615 h 2182623"/>
                  <a:gd name="connsiteX181" fmla="*/ 91097 w 1659042"/>
                  <a:gd name="connsiteY181" fmla="*/ 650363 h 2182623"/>
                  <a:gd name="connsiteX182" fmla="*/ 35579 w 1659042"/>
                  <a:gd name="connsiteY182" fmla="*/ 591580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989168 w 1659042"/>
                  <a:gd name="connsiteY145" fmla="*/ 1414540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79717 w 1659042"/>
                  <a:gd name="connsiteY154" fmla="*/ 112062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36024 w 1659042"/>
                  <a:gd name="connsiteY167" fmla="*/ 1120626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08662 w 1659042"/>
                  <a:gd name="connsiteY170" fmla="*/ 875697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5600 w 1659042"/>
                  <a:gd name="connsiteY180" fmla="*/ 702615 h 2182623"/>
                  <a:gd name="connsiteX181" fmla="*/ 91097 w 1659042"/>
                  <a:gd name="connsiteY181" fmla="*/ 650363 h 2182623"/>
                  <a:gd name="connsiteX182" fmla="*/ 35579 w 1659042"/>
                  <a:gd name="connsiteY182" fmla="*/ 591580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79717 w 1659042"/>
                  <a:gd name="connsiteY154" fmla="*/ 112062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36024 w 1659042"/>
                  <a:gd name="connsiteY167" fmla="*/ 1120626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08662 w 1659042"/>
                  <a:gd name="connsiteY170" fmla="*/ 875697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5600 w 1659042"/>
                  <a:gd name="connsiteY180" fmla="*/ 702615 h 2182623"/>
                  <a:gd name="connsiteX181" fmla="*/ 91097 w 1659042"/>
                  <a:gd name="connsiteY181" fmla="*/ 650363 h 2182623"/>
                  <a:gd name="connsiteX182" fmla="*/ 35579 w 1659042"/>
                  <a:gd name="connsiteY182" fmla="*/ 591580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97282 w 1659042"/>
                  <a:gd name="connsiteY155" fmla="*/ 1107563 h 2182623"/>
                  <a:gd name="connsiteX156" fmla="*/ 691988 w 1659042"/>
                  <a:gd name="connsiteY156" fmla="*/ 1065109 h 2182623"/>
                  <a:gd name="connsiteX157" fmla="*/ 760568 w 1659042"/>
                  <a:gd name="connsiteY157" fmla="*/ 1084703 h 2182623"/>
                  <a:gd name="connsiteX158" fmla="*/ 887931 w 1659042"/>
                  <a:gd name="connsiteY158" fmla="*/ 1094500 h 2182623"/>
                  <a:gd name="connsiteX159" fmla="*/ 982637 w 1659042"/>
                  <a:gd name="connsiteY159" fmla="*/ 1091235 h 2182623"/>
                  <a:gd name="connsiteX160" fmla="*/ 1002231 w 1659042"/>
                  <a:gd name="connsiteY160" fmla="*/ 1045515 h 2182623"/>
                  <a:gd name="connsiteX161" fmla="*/ 966308 w 1659042"/>
                  <a:gd name="connsiteY161" fmla="*/ 1025920 h 2182623"/>
                  <a:gd name="connsiteX162" fmla="*/ 852008 w 1659042"/>
                  <a:gd name="connsiteY162" fmla="*/ 1012858 h 2182623"/>
                  <a:gd name="connsiteX163" fmla="*/ 767099 w 1659042"/>
                  <a:gd name="connsiteY163" fmla="*/ 1048780 h 2182623"/>
                  <a:gd name="connsiteX164" fmla="*/ 688722 w 1659042"/>
                  <a:gd name="connsiteY164" fmla="*/ 1065109 h 2182623"/>
                  <a:gd name="connsiteX165" fmla="*/ 574422 w 1659042"/>
                  <a:gd name="connsiteY165" fmla="*/ 1117360 h 2182623"/>
                  <a:gd name="connsiteX166" fmla="*/ 440528 w 1659042"/>
                  <a:gd name="connsiteY166" fmla="*/ 1127158 h 2182623"/>
                  <a:gd name="connsiteX167" fmla="*/ 336024 w 1659042"/>
                  <a:gd name="connsiteY167" fmla="*/ 1120626 h 2182623"/>
                  <a:gd name="connsiteX168" fmla="*/ 257648 w 1659042"/>
                  <a:gd name="connsiteY168" fmla="*/ 1058578 h 2182623"/>
                  <a:gd name="connsiteX169" fmla="*/ 218459 w 1659042"/>
                  <a:gd name="connsiteY169" fmla="*/ 980200 h 2182623"/>
                  <a:gd name="connsiteX170" fmla="*/ 208662 w 1659042"/>
                  <a:gd name="connsiteY170" fmla="*/ 875697 h 2182623"/>
                  <a:gd name="connsiteX171" fmla="*/ 231522 w 1659042"/>
                  <a:gd name="connsiteY171" fmla="*/ 777726 h 2182623"/>
                  <a:gd name="connsiteX172" fmla="*/ 290305 w 1659042"/>
                  <a:gd name="connsiteY172" fmla="*/ 722209 h 2182623"/>
                  <a:gd name="connsiteX173" fmla="*/ 407871 w 1659042"/>
                  <a:gd name="connsiteY173" fmla="*/ 709146 h 2182623"/>
                  <a:gd name="connsiteX174" fmla="*/ 518905 w 1659042"/>
                  <a:gd name="connsiteY174" fmla="*/ 696083 h 2182623"/>
                  <a:gd name="connsiteX175" fmla="*/ 646268 w 1659042"/>
                  <a:gd name="connsiteY175" fmla="*/ 660160 h 2182623"/>
                  <a:gd name="connsiteX176" fmla="*/ 776897 w 1659042"/>
                  <a:gd name="connsiteY176" fmla="*/ 663426 h 2182623"/>
                  <a:gd name="connsiteX177" fmla="*/ 646268 w 1659042"/>
                  <a:gd name="connsiteY177" fmla="*/ 653629 h 2182623"/>
                  <a:gd name="connsiteX178" fmla="*/ 525437 w 1659042"/>
                  <a:gd name="connsiteY178" fmla="*/ 696083 h 2182623"/>
                  <a:gd name="connsiteX179" fmla="*/ 339291 w 1659042"/>
                  <a:gd name="connsiteY179" fmla="*/ 712412 h 2182623"/>
                  <a:gd name="connsiteX180" fmla="*/ 195600 w 1659042"/>
                  <a:gd name="connsiteY180" fmla="*/ 702615 h 2182623"/>
                  <a:gd name="connsiteX181" fmla="*/ 91097 w 1659042"/>
                  <a:gd name="connsiteY181" fmla="*/ 650363 h 2182623"/>
                  <a:gd name="connsiteX182" fmla="*/ 35579 w 1659042"/>
                  <a:gd name="connsiteY182" fmla="*/ 591580 h 2182623"/>
                  <a:gd name="connsiteX183" fmla="*/ 25782 w 1659042"/>
                  <a:gd name="connsiteY183" fmla="*/ 516469 h 2182623"/>
                  <a:gd name="connsiteX184" fmla="*/ 97628 w 1659042"/>
                  <a:gd name="connsiteY184" fmla="*/ 418498 h 2182623"/>
                  <a:gd name="connsiteX185" fmla="*/ 251117 w 1659042"/>
                  <a:gd name="connsiteY185" fmla="*/ 340120 h 2182623"/>
                  <a:gd name="connsiteX186" fmla="*/ 440528 w 1659042"/>
                  <a:gd name="connsiteY186" fmla="*/ 317260 h 2182623"/>
                  <a:gd name="connsiteX187" fmla="*/ 636471 w 1659042"/>
                  <a:gd name="connsiteY187" fmla="*/ 346652 h 2182623"/>
                  <a:gd name="connsiteX188" fmla="*/ 744239 w 1659042"/>
                  <a:gd name="connsiteY188" fmla="*/ 327058 h 2182623"/>
                  <a:gd name="connsiteX189" fmla="*/ 789959 w 1659042"/>
                  <a:gd name="connsiteY189" fmla="*/ 258478 h 2182623"/>
                  <a:gd name="connsiteX190" fmla="*/ 718114 w 1659042"/>
                  <a:gd name="connsiteY190" fmla="*/ 216023 h 2182623"/>
                  <a:gd name="connsiteX191" fmla="*/ 548297 w 1659042"/>
                  <a:gd name="connsiteY191" fmla="*/ 245415 h 2182623"/>
                  <a:gd name="connsiteX192" fmla="*/ 381745 w 1659042"/>
                  <a:gd name="connsiteY192" fmla="*/ 291135 h 2182623"/>
                  <a:gd name="connsiteX193" fmla="*/ 179271 w 1659042"/>
                  <a:gd name="connsiteY193" fmla="*/ 300932 h 2182623"/>
                  <a:gd name="connsiteX194" fmla="*/ 58439 w 1659042"/>
                  <a:gd name="connsiteY194" fmla="*/ 251946 h 2182623"/>
                  <a:gd name="connsiteX195" fmla="*/ 12719 w 1659042"/>
                  <a:gd name="connsiteY195" fmla="*/ 137646 h 2182623"/>
                  <a:gd name="connsiteX196" fmla="*/ 2922 w 1659042"/>
                  <a:gd name="connsiteY196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6414 w 1659042"/>
                  <a:gd name="connsiteY155" fmla="*/ 111972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65109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35579 w 1659042"/>
                  <a:gd name="connsiteY183" fmla="*/ 591580 h 2182623"/>
                  <a:gd name="connsiteX184" fmla="*/ 257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0483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65109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35579 w 1659042"/>
                  <a:gd name="connsiteY183" fmla="*/ 591580 h 2182623"/>
                  <a:gd name="connsiteX184" fmla="*/ 257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14502 w 1659042"/>
                  <a:gd name="connsiteY89" fmla="*/ 1617015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65109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35579 w 1659042"/>
                  <a:gd name="connsiteY183" fmla="*/ 591580 h 2182623"/>
                  <a:gd name="connsiteX184" fmla="*/ 257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0142 w 1659042"/>
                  <a:gd name="connsiteY134" fmla="*/ 168232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65109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35579 w 1659042"/>
                  <a:gd name="connsiteY183" fmla="*/ 591580 h 2182623"/>
                  <a:gd name="connsiteX184" fmla="*/ 257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55758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65109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35579 w 1659042"/>
                  <a:gd name="connsiteY183" fmla="*/ 591580 h 2182623"/>
                  <a:gd name="connsiteX184" fmla="*/ 257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5437 w 1659042"/>
                  <a:gd name="connsiteY53" fmla="*/ 911620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65283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65109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35579 w 1659042"/>
                  <a:gd name="connsiteY183" fmla="*/ 591580 h 2182623"/>
                  <a:gd name="connsiteX184" fmla="*/ 257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2262 w 1659042"/>
                  <a:gd name="connsiteY53" fmla="*/ 927495 h 2182623"/>
                  <a:gd name="connsiteX54" fmla="*/ 574422 w 1659042"/>
                  <a:gd name="connsiteY54" fmla="*/ 898558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65283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65109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35579 w 1659042"/>
                  <a:gd name="connsiteY183" fmla="*/ 591580 h 2182623"/>
                  <a:gd name="connsiteX184" fmla="*/ 257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18905 w 1659042"/>
                  <a:gd name="connsiteY49" fmla="*/ 856103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2262 w 1659042"/>
                  <a:gd name="connsiteY53" fmla="*/ 927495 h 2182623"/>
                  <a:gd name="connsiteX54" fmla="*/ 574422 w 1659042"/>
                  <a:gd name="connsiteY54" fmla="*/ 908083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65283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65109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35579 w 1659042"/>
                  <a:gd name="connsiteY183" fmla="*/ 591580 h 2182623"/>
                  <a:gd name="connsiteX184" fmla="*/ 257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09380 w 1659042"/>
                  <a:gd name="connsiteY49" fmla="*/ 865628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2262 w 1659042"/>
                  <a:gd name="connsiteY53" fmla="*/ 927495 h 2182623"/>
                  <a:gd name="connsiteX54" fmla="*/ 574422 w 1659042"/>
                  <a:gd name="connsiteY54" fmla="*/ 908083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79371 w 1659042"/>
                  <a:gd name="connsiteY60" fmla="*/ 833243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65283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65109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35579 w 1659042"/>
                  <a:gd name="connsiteY183" fmla="*/ 591580 h 2182623"/>
                  <a:gd name="connsiteX184" fmla="*/ 257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09380 w 1659042"/>
                  <a:gd name="connsiteY49" fmla="*/ 865628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2262 w 1659042"/>
                  <a:gd name="connsiteY53" fmla="*/ 927495 h 2182623"/>
                  <a:gd name="connsiteX54" fmla="*/ 574422 w 1659042"/>
                  <a:gd name="connsiteY54" fmla="*/ 908083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767099 w 1659042"/>
                  <a:gd name="connsiteY57" fmla="*/ 86263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85721 w 1659042"/>
                  <a:gd name="connsiteY60" fmla="*/ 836418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65283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65109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35579 w 1659042"/>
                  <a:gd name="connsiteY183" fmla="*/ 591580 h 2182623"/>
                  <a:gd name="connsiteX184" fmla="*/ 257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816085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09380 w 1659042"/>
                  <a:gd name="connsiteY49" fmla="*/ 865628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2262 w 1659042"/>
                  <a:gd name="connsiteY53" fmla="*/ 927495 h 2182623"/>
                  <a:gd name="connsiteX54" fmla="*/ 574422 w 1659042"/>
                  <a:gd name="connsiteY54" fmla="*/ 908083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802024 w 1659042"/>
                  <a:gd name="connsiteY57" fmla="*/ 86898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85721 w 1659042"/>
                  <a:gd name="connsiteY60" fmla="*/ 836418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65283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65109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35579 w 1659042"/>
                  <a:gd name="connsiteY183" fmla="*/ 591580 h 2182623"/>
                  <a:gd name="connsiteX184" fmla="*/ 257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793860 w 1659042"/>
                  <a:gd name="connsiteY37" fmla="*/ 519735 h 2182623"/>
                  <a:gd name="connsiteX38" fmla="*/ 881399 w 1659042"/>
                  <a:gd name="connsiteY38" fmla="*/ 480546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09380 w 1659042"/>
                  <a:gd name="connsiteY49" fmla="*/ 865628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2262 w 1659042"/>
                  <a:gd name="connsiteY53" fmla="*/ 927495 h 2182623"/>
                  <a:gd name="connsiteX54" fmla="*/ 574422 w 1659042"/>
                  <a:gd name="connsiteY54" fmla="*/ 908083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802024 w 1659042"/>
                  <a:gd name="connsiteY57" fmla="*/ 86898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85721 w 1659042"/>
                  <a:gd name="connsiteY60" fmla="*/ 836418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65283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65109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35579 w 1659042"/>
                  <a:gd name="connsiteY183" fmla="*/ 591580 h 2182623"/>
                  <a:gd name="connsiteX184" fmla="*/ 257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5477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793860 w 1659042"/>
                  <a:gd name="connsiteY37" fmla="*/ 519735 h 2182623"/>
                  <a:gd name="connsiteX38" fmla="*/ 884574 w 1659042"/>
                  <a:gd name="connsiteY38" fmla="*/ 496421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09380 w 1659042"/>
                  <a:gd name="connsiteY49" fmla="*/ 865628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2262 w 1659042"/>
                  <a:gd name="connsiteY53" fmla="*/ 927495 h 2182623"/>
                  <a:gd name="connsiteX54" fmla="*/ 574422 w 1659042"/>
                  <a:gd name="connsiteY54" fmla="*/ 908083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802024 w 1659042"/>
                  <a:gd name="connsiteY57" fmla="*/ 86898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85721 w 1659042"/>
                  <a:gd name="connsiteY60" fmla="*/ 836418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65283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65109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35579 w 1659042"/>
                  <a:gd name="connsiteY183" fmla="*/ 591580 h 2182623"/>
                  <a:gd name="connsiteX184" fmla="*/ 257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8652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793860 w 1659042"/>
                  <a:gd name="connsiteY37" fmla="*/ 519735 h 2182623"/>
                  <a:gd name="connsiteX38" fmla="*/ 884574 w 1659042"/>
                  <a:gd name="connsiteY38" fmla="*/ 496421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09380 w 1659042"/>
                  <a:gd name="connsiteY49" fmla="*/ 865628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2262 w 1659042"/>
                  <a:gd name="connsiteY53" fmla="*/ 927495 h 2182623"/>
                  <a:gd name="connsiteX54" fmla="*/ 574422 w 1659042"/>
                  <a:gd name="connsiteY54" fmla="*/ 908083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802024 w 1659042"/>
                  <a:gd name="connsiteY57" fmla="*/ 86898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85721 w 1659042"/>
                  <a:gd name="connsiteY60" fmla="*/ 836418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65283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65109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35579 w 1659042"/>
                  <a:gd name="connsiteY183" fmla="*/ 591580 h 2182623"/>
                  <a:gd name="connsiteX184" fmla="*/ 257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8652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793860 w 1659042"/>
                  <a:gd name="connsiteY37" fmla="*/ 519735 h 2182623"/>
                  <a:gd name="connsiteX38" fmla="*/ 884574 w 1659042"/>
                  <a:gd name="connsiteY38" fmla="*/ 496421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09380 w 1659042"/>
                  <a:gd name="connsiteY49" fmla="*/ 865628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2262 w 1659042"/>
                  <a:gd name="connsiteY53" fmla="*/ 927495 h 2182623"/>
                  <a:gd name="connsiteX54" fmla="*/ 574422 w 1659042"/>
                  <a:gd name="connsiteY54" fmla="*/ 908083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802024 w 1659042"/>
                  <a:gd name="connsiteY57" fmla="*/ 86898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85721 w 1659042"/>
                  <a:gd name="connsiteY60" fmla="*/ 836418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65283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65109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35579 w 1659042"/>
                  <a:gd name="connsiteY183" fmla="*/ 591580 h 2182623"/>
                  <a:gd name="connsiteX184" fmla="*/ 384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8652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793860 w 1659042"/>
                  <a:gd name="connsiteY37" fmla="*/ 519735 h 2182623"/>
                  <a:gd name="connsiteX38" fmla="*/ 884574 w 1659042"/>
                  <a:gd name="connsiteY38" fmla="*/ 496421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09380 w 1659042"/>
                  <a:gd name="connsiteY49" fmla="*/ 865628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2262 w 1659042"/>
                  <a:gd name="connsiteY53" fmla="*/ 927495 h 2182623"/>
                  <a:gd name="connsiteX54" fmla="*/ 574422 w 1659042"/>
                  <a:gd name="connsiteY54" fmla="*/ 908083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802024 w 1659042"/>
                  <a:gd name="connsiteY57" fmla="*/ 86898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85721 w 1659042"/>
                  <a:gd name="connsiteY60" fmla="*/ 836418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65283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65109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48279 w 1659042"/>
                  <a:gd name="connsiteY183" fmla="*/ 601105 h 2182623"/>
                  <a:gd name="connsiteX184" fmla="*/ 384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8652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793860 w 1659042"/>
                  <a:gd name="connsiteY37" fmla="*/ 519735 h 2182623"/>
                  <a:gd name="connsiteX38" fmla="*/ 884574 w 1659042"/>
                  <a:gd name="connsiteY38" fmla="*/ 496421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09380 w 1659042"/>
                  <a:gd name="connsiteY49" fmla="*/ 865628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2262 w 1659042"/>
                  <a:gd name="connsiteY53" fmla="*/ 927495 h 2182623"/>
                  <a:gd name="connsiteX54" fmla="*/ 574422 w 1659042"/>
                  <a:gd name="connsiteY54" fmla="*/ 908083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802024 w 1659042"/>
                  <a:gd name="connsiteY57" fmla="*/ 86898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85721 w 1659042"/>
                  <a:gd name="connsiteY60" fmla="*/ 836418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65283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91988 w 1659042"/>
                  <a:gd name="connsiteY157" fmla="*/ 1065109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77141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48279 w 1659042"/>
                  <a:gd name="connsiteY183" fmla="*/ 601105 h 2182623"/>
                  <a:gd name="connsiteX184" fmla="*/ 384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8652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793860 w 1659042"/>
                  <a:gd name="connsiteY37" fmla="*/ 519735 h 2182623"/>
                  <a:gd name="connsiteX38" fmla="*/ 884574 w 1659042"/>
                  <a:gd name="connsiteY38" fmla="*/ 496421 h 2182623"/>
                  <a:gd name="connsiteX39" fmla="*/ 943448 w 1659042"/>
                  <a:gd name="connsiteY39" fmla="*/ 509938 h 2182623"/>
                  <a:gd name="connsiteX40" fmla="*/ 1012028 w 1659042"/>
                  <a:gd name="connsiteY40" fmla="*/ 558923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09380 w 1659042"/>
                  <a:gd name="connsiteY49" fmla="*/ 865628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2262 w 1659042"/>
                  <a:gd name="connsiteY53" fmla="*/ 927495 h 2182623"/>
                  <a:gd name="connsiteX54" fmla="*/ 574422 w 1659042"/>
                  <a:gd name="connsiteY54" fmla="*/ 908083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802024 w 1659042"/>
                  <a:gd name="connsiteY57" fmla="*/ 86898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85721 w 1659042"/>
                  <a:gd name="connsiteY60" fmla="*/ 836418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65283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88699 w 1659042"/>
                  <a:gd name="connsiteY157" fmla="*/ 1078266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77141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48279 w 1659042"/>
                  <a:gd name="connsiteY183" fmla="*/ 601105 h 2182623"/>
                  <a:gd name="connsiteX184" fmla="*/ 384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8652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793860 w 1659042"/>
                  <a:gd name="connsiteY37" fmla="*/ 519735 h 2182623"/>
                  <a:gd name="connsiteX38" fmla="*/ 884574 w 1659042"/>
                  <a:gd name="connsiteY38" fmla="*/ 496421 h 2182623"/>
                  <a:gd name="connsiteX39" fmla="*/ 943448 w 1659042"/>
                  <a:gd name="connsiteY39" fmla="*/ 509938 h 2182623"/>
                  <a:gd name="connsiteX40" fmla="*/ 1002160 w 1659042"/>
                  <a:gd name="connsiteY40" fmla="*/ 539187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09380 w 1659042"/>
                  <a:gd name="connsiteY49" fmla="*/ 865628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2262 w 1659042"/>
                  <a:gd name="connsiteY53" fmla="*/ 927495 h 2182623"/>
                  <a:gd name="connsiteX54" fmla="*/ 574422 w 1659042"/>
                  <a:gd name="connsiteY54" fmla="*/ 908083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802024 w 1659042"/>
                  <a:gd name="connsiteY57" fmla="*/ 86898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85721 w 1659042"/>
                  <a:gd name="connsiteY60" fmla="*/ 836418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40628 w 1659042"/>
                  <a:gd name="connsiteY65" fmla="*/ 1035718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65283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88699 w 1659042"/>
                  <a:gd name="connsiteY157" fmla="*/ 1078266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77141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48279 w 1659042"/>
                  <a:gd name="connsiteY183" fmla="*/ 601105 h 2182623"/>
                  <a:gd name="connsiteX184" fmla="*/ 384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8652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793860 w 1659042"/>
                  <a:gd name="connsiteY37" fmla="*/ 519735 h 2182623"/>
                  <a:gd name="connsiteX38" fmla="*/ 884574 w 1659042"/>
                  <a:gd name="connsiteY38" fmla="*/ 496421 h 2182623"/>
                  <a:gd name="connsiteX39" fmla="*/ 943448 w 1659042"/>
                  <a:gd name="connsiteY39" fmla="*/ 509938 h 2182623"/>
                  <a:gd name="connsiteX40" fmla="*/ 1002160 w 1659042"/>
                  <a:gd name="connsiteY40" fmla="*/ 539187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09380 w 1659042"/>
                  <a:gd name="connsiteY49" fmla="*/ 865628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2262 w 1659042"/>
                  <a:gd name="connsiteY53" fmla="*/ 927495 h 2182623"/>
                  <a:gd name="connsiteX54" fmla="*/ 574422 w 1659042"/>
                  <a:gd name="connsiteY54" fmla="*/ 908083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802024 w 1659042"/>
                  <a:gd name="connsiteY57" fmla="*/ 86898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85721 w 1659042"/>
                  <a:gd name="connsiteY60" fmla="*/ 836418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30761 w 1659042"/>
                  <a:gd name="connsiteY65" fmla="*/ 1068610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8377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65283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88699 w 1659042"/>
                  <a:gd name="connsiteY157" fmla="*/ 1078266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77141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48279 w 1659042"/>
                  <a:gd name="connsiteY183" fmla="*/ 601105 h 2182623"/>
                  <a:gd name="connsiteX184" fmla="*/ 384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  <a:gd name="connsiteX0" fmla="*/ 2922 w 1659042"/>
                  <a:gd name="connsiteY0" fmla="*/ 69066 h 2182623"/>
                  <a:gd name="connsiteX1" fmla="*/ 58439 w 1659042"/>
                  <a:gd name="connsiteY1" fmla="*/ 42940 h 2182623"/>
                  <a:gd name="connsiteX2" fmla="*/ 136817 w 1659042"/>
                  <a:gd name="connsiteY2" fmla="*/ 16815 h 2182623"/>
                  <a:gd name="connsiteX3" fmla="*/ 182537 w 1659042"/>
                  <a:gd name="connsiteY3" fmla="*/ 7018 h 2182623"/>
                  <a:gd name="connsiteX4" fmla="*/ 221725 w 1659042"/>
                  <a:gd name="connsiteY4" fmla="*/ 3752 h 2182623"/>
                  <a:gd name="connsiteX5" fmla="*/ 234788 w 1659042"/>
                  <a:gd name="connsiteY5" fmla="*/ 3752 h 2182623"/>
                  <a:gd name="connsiteX6" fmla="*/ 218459 w 1659042"/>
                  <a:gd name="connsiteY6" fmla="*/ 52738 h 2182623"/>
                  <a:gd name="connsiteX7" fmla="*/ 218459 w 1659042"/>
                  <a:gd name="connsiteY7" fmla="*/ 78863 h 2182623"/>
                  <a:gd name="connsiteX8" fmla="*/ 247851 w 1659042"/>
                  <a:gd name="connsiteY8" fmla="*/ 98458 h 2182623"/>
                  <a:gd name="connsiteX9" fmla="*/ 283774 w 1659042"/>
                  <a:gd name="connsiteY9" fmla="*/ 104989 h 2182623"/>
                  <a:gd name="connsiteX10" fmla="*/ 371948 w 1659042"/>
                  <a:gd name="connsiteY10" fmla="*/ 85395 h 2182623"/>
                  <a:gd name="connsiteX11" fmla="*/ 466654 w 1659042"/>
                  <a:gd name="connsiteY11" fmla="*/ 62535 h 2182623"/>
                  <a:gd name="connsiteX12" fmla="*/ 577688 w 1659042"/>
                  <a:gd name="connsiteY12" fmla="*/ 49471 h 2182623"/>
                  <a:gd name="connsiteX13" fmla="*/ 698520 w 1659042"/>
                  <a:gd name="connsiteY13" fmla="*/ 42940 h 2182623"/>
                  <a:gd name="connsiteX14" fmla="*/ 793225 w 1659042"/>
                  <a:gd name="connsiteY14" fmla="*/ 39675 h 2182623"/>
                  <a:gd name="connsiteX15" fmla="*/ 871602 w 1659042"/>
                  <a:gd name="connsiteY15" fmla="*/ 59270 h 2182623"/>
                  <a:gd name="connsiteX16" fmla="*/ 927119 w 1659042"/>
                  <a:gd name="connsiteY16" fmla="*/ 98458 h 2182623"/>
                  <a:gd name="connsiteX17" fmla="*/ 979370 w 1659042"/>
                  <a:gd name="connsiteY17" fmla="*/ 189897 h 2182623"/>
                  <a:gd name="connsiteX18" fmla="*/ 985902 w 1659042"/>
                  <a:gd name="connsiteY18" fmla="*/ 278072 h 2182623"/>
                  <a:gd name="connsiteX19" fmla="*/ 966308 w 1659042"/>
                  <a:gd name="connsiteY19" fmla="*/ 372777 h 2182623"/>
                  <a:gd name="connsiteX20" fmla="*/ 900994 w 1659042"/>
                  <a:gd name="connsiteY20" fmla="*/ 474015 h 2182623"/>
                  <a:gd name="connsiteX21" fmla="*/ 848652 w 1659042"/>
                  <a:gd name="connsiteY21" fmla="*/ 503406 h 2182623"/>
                  <a:gd name="connsiteX22" fmla="*/ 737708 w 1659042"/>
                  <a:gd name="connsiteY22" fmla="*/ 526266 h 2182623"/>
                  <a:gd name="connsiteX23" fmla="*/ 603814 w 1659042"/>
                  <a:gd name="connsiteY23" fmla="*/ 513203 h 2182623"/>
                  <a:gd name="connsiteX24" fmla="*/ 509108 w 1659042"/>
                  <a:gd name="connsiteY24" fmla="*/ 500140 h 2182623"/>
                  <a:gd name="connsiteX25" fmla="*/ 447059 w 1659042"/>
                  <a:gd name="connsiteY25" fmla="*/ 483812 h 2182623"/>
                  <a:gd name="connsiteX26" fmla="*/ 371948 w 1659042"/>
                  <a:gd name="connsiteY26" fmla="*/ 480546 h 2182623"/>
                  <a:gd name="connsiteX27" fmla="*/ 339291 w 1659042"/>
                  <a:gd name="connsiteY27" fmla="*/ 487078 h 2182623"/>
                  <a:gd name="connsiteX28" fmla="*/ 300102 w 1659042"/>
                  <a:gd name="connsiteY28" fmla="*/ 503406 h 2182623"/>
                  <a:gd name="connsiteX29" fmla="*/ 290305 w 1659042"/>
                  <a:gd name="connsiteY29" fmla="*/ 529532 h 2182623"/>
                  <a:gd name="connsiteX30" fmla="*/ 349088 w 1659042"/>
                  <a:gd name="connsiteY30" fmla="*/ 519735 h 2182623"/>
                  <a:gd name="connsiteX31" fmla="*/ 420934 w 1659042"/>
                  <a:gd name="connsiteY31" fmla="*/ 493609 h 2182623"/>
                  <a:gd name="connsiteX32" fmla="*/ 453591 w 1659042"/>
                  <a:gd name="connsiteY32" fmla="*/ 487078 h 2182623"/>
                  <a:gd name="connsiteX33" fmla="*/ 492779 w 1659042"/>
                  <a:gd name="connsiteY33" fmla="*/ 493609 h 2182623"/>
                  <a:gd name="connsiteX34" fmla="*/ 551562 w 1659042"/>
                  <a:gd name="connsiteY34" fmla="*/ 503406 h 2182623"/>
                  <a:gd name="connsiteX35" fmla="*/ 649534 w 1659042"/>
                  <a:gd name="connsiteY35" fmla="*/ 519735 h 2182623"/>
                  <a:gd name="connsiteX36" fmla="*/ 734442 w 1659042"/>
                  <a:gd name="connsiteY36" fmla="*/ 523000 h 2182623"/>
                  <a:gd name="connsiteX37" fmla="*/ 793860 w 1659042"/>
                  <a:gd name="connsiteY37" fmla="*/ 519735 h 2182623"/>
                  <a:gd name="connsiteX38" fmla="*/ 884574 w 1659042"/>
                  <a:gd name="connsiteY38" fmla="*/ 496421 h 2182623"/>
                  <a:gd name="connsiteX39" fmla="*/ 943448 w 1659042"/>
                  <a:gd name="connsiteY39" fmla="*/ 509938 h 2182623"/>
                  <a:gd name="connsiteX40" fmla="*/ 1002160 w 1659042"/>
                  <a:gd name="connsiteY40" fmla="*/ 539187 h 2182623"/>
                  <a:gd name="connsiteX41" fmla="*/ 1051217 w 1659042"/>
                  <a:gd name="connsiteY41" fmla="*/ 591580 h 2182623"/>
                  <a:gd name="connsiteX42" fmla="*/ 1067545 w 1659042"/>
                  <a:gd name="connsiteY42" fmla="*/ 663426 h 2182623"/>
                  <a:gd name="connsiteX43" fmla="*/ 1057748 w 1659042"/>
                  <a:gd name="connsiteY43" fmla="*/ 732006 h 2182623"/>
                  <a:gd name="connsiteX44" fmla="*/ 1018559 w 1659042"/>
                  <a:gd name="connsiteY44" fmla="*/ 800586 h 2182623"/>
                  <a:gd name="connsiteX45" fmla="*/ 976105 w 1659042"/>
                  <a:gd name="connsiteY45" fmla="*/ 836509 h 2182623"/>
                  <a:gd name="connsiteX46" fmla="*/ 907525 w 1659042"/>
                  <a:gd name="connsiteY46" fmla="*/ 865900 h 2182623"/>
                  <a:gd name="connsiteX47" fmla="*/ 731177 w 1659042"/>
                  <a:gd name="connsiteY47" fmla="*/ 865900 h 2182623"/>
                  <a:gd name="connsiteX48" fmla="*/ 584219 w 1659042"/>
                  <a:gd name="connsiteY48" fmla="*/ 862635 h 2182623"/>
                  <a:gd name="connsiteX49" fmla="*/ 509380 w 1659042"/>
                  <a:gd name="connsiteY49" fmla="*/ 865628 h 2182623"/>
                  <a:gd name="connsiteX50" fmla="*/ 443794 w 1659042"/>
                  <a:gd name="connsiteY50" fmla="*/ 892026 h 2182623"/>
                  <a:gd name="connsiteX51" fmla="*/ 420934 w 1659042"/>
                  <a:gd name="connsiteY51" fmla="*/ 918152 h 2182623"/>
                  <a:gd name="connsiteX52" fmla="*/ 453591 w 1659042"/>
                  <a:gd name="connsiteY52" fmla="*/ 941012 h 2182623"/>
                  <a:gd name="connsiteX53" fmla="*/ 522262 w 1659042"/>
                  <a:gd name="connsiteY53" fmla="*/ 927495 h 2182623"/>
                  <a:gd name="connsiteX54" fmla="*/ 574422 w 1659042"/>
                  <a:gd name="connsiteY54" fmla="*/ 908083 h 2182623"/>
                  <a:gd name="connsiteX55" fmla="*/ 610345 w 1659042"/>
                  <a:gd name="connsiteY55" fmla="*/ 888760 h 2182623"/>
                  <a:gd name="connsiteX56" fmla="*/ 656065 w 1659042"/>
                  <a:gd name="connsiteY56" fmla="*/ 865900 h 2182623"/>
                  <a:gd name="connsiteX57" fmla="*/ 802024 w 1659042"/>
                  <a:gd name="connsiteY57" fmla="*/ 868985 h 2182623"/>
                  <a:gd name="connsiteX58" fmla="*/ 881399 w 1659042"/>
                  <a:gd name="connsiteY58" fmla="*/ 865900 h 2182623"/>
                  <a:gd name="connsiteX59" fmla="*/ 949979 w 1659042"/>
                  <a:gd name="connsiteY59" fmla="*/ 852838 h 2182623"/>
                  <a:gd name="connsiteX60" fmla="*/ 985721 w 1659042"/>
                  <a:gd name="connsiteY60" fmla="*/ 836418 h 2182623"/>
                  <a:gd name="connsiteX61" fmla="*/ 1047951 w 1659042"/>
                  <a:gd name="connsiteY61" fmla="*/ 843040 h 2182623"/>
                  <a:gd name="connsiteX62" fmla="*/ 1123062 w 1659042"/>
                  <a:gd name="connsiteY62" fmla="*/ 872432 h 2182623"/>
                  <a:gd name="connsiteX63" fmla="*/ 1194908 w 1659042"/>
                  <a:gd name="connsiteY63" fmla="*/ 931215 h 2182623"/>
                  <a:gd name="connsiteX64" fmla="*/ 1230831 w 1659042"/>
                  <a:gd name="connsiteY64" fmla="*/ 983466 h 2182623"/>
                  <a:gd name="connsiteX65" fmla="*/ 1230761 w 1659042"/>
                  <a:gd name="connsiteY65" fmla="*/ 1068610 h 2182623"/>
                  <a:gd name="connsiteX66" fmla="*/ 1198174 w 1659042"/>
                  <a:gd name="connsiteY66" fmla="*/ 1150018 h 2182623"/>
                  <a:gd name="connsiteX67" fmla="*/ 1191642 w 1659042"/>
                  <a:gd name="connsiteY67" fmla="*/ 1176143 h 2182623"/>
                  <a:gd name="connsiteX68" fmla="*/ 1136125 w 1659042"/>
                  <a:gd name="connsiteY68" fmla="*/ 1202269 h 2182623"/>
                  <a:gd name="connsiteX69" fmla="*/ 1061014 w 1659042"/>
                  <a:gd name="connsiteY69" fmla="*/ 1247989 h 2182623"/>
                  <a:gd name="connsiteX70" fmla="*/ 992434 w 1659042"/>
                  <a:gd name="connsiteY70" fmla="*/ 1264318 h 2182623"/>
                  <a:gd name="connsiteX71" fmla="*/ 881399 w 1659042"/>
                  <a:gd name="connsiteY71" fmla="*/ 1274115 h 2182623"/>
                  <a:gd name="connsiteX72" fmla="*/ 760568 w 1659042"/>
                  <a:gd name="connsiteY72" fmla="*/ 1270849 h 2182623"/>
                  <a:gd name="connsiteX73" fmla="*/ 698519 w 1659042"/>
                  <a:gd name="connsiteY73" fmla="*/ 1257786 h 2182623"/>
                  <a:gd name="connsiteX74" fmla="*/ 675659 w 1659042"/>
                  <a:gd name="connsiteY74" fmla="*/ 1261052 h 2182623"/>
                  <a:gd name="connsiteX75" fmla="*/ 682191 w 1659042"/>
                  <a:gd name="connsiteY75" fmla="*/ 1277380 h 2182623"/>
                  <a:gd name="connsiteX76" fmla="*/ 727911 w 1659042"/>
                  <a:gd name="connsiteY76" fmla="*/ 1287178 h 2182623"/>
                  <a:gd name="connsiteX77" fmla="*/ 760568 w 1659042"/>
                  <a:gd name="connsiteY77" fmla="*/ 1270849 h 2182623"/>
                  <a:gd name="connsiteX78" fmla="*/ 861805 w 1659042"/>
                  <a:gd name="connsiteY78" fmla="*/ 1277380 h 2182623"/>
                  <a:gd name="connsiteX79" fmla="*/ 956511 w 1659042"/>
                  <a:gd name="connsiteY79" fmla="*/ 1267583 h 2182623"/>
                  <a:gd name="connsiteX80" fmla="*/ 1031622 w 1659042"/>
                  <a:gd name="connsiteY80" fmla="*/ 1261052 h 2182623"/>
                  <a:gd name="connsiteX81" fmla="*/ 1093671 w 1659042"/>
                  <a:gd name="connsiteY81" fmla="*/ 1234926 h 2182623"/>
                  <a:gd name="connsiteX82" fmla="*/ 1149188 w 1659042"/>
                  <a:gd name="connsiteY82" fmla="*/ 1195738 h 2182623"/>
                  <a:gd name="connsiteX83" fmla="*/ 1185088 w 1659042"/>
                  <a:gd name="connsiteY83" fmla="*/ 1169612 h 2182623"/>
                  <a:gd name="connsiteX84" fmla="*/ 1240628 w 1659042"/>
                  <a:gd name="connsiteY84" fmla="*/ 1166346 h 2182623"/>
                  <a:gd name="connsiteX85" fmla="*/ 1338599 w 1659042"/>
                  <a:gd name="connsiteY85" fmla="*/ 1212066 h 2182623"/>
                  <a:gd name="connsiteX86" fmla="*/ 1400648 w 1659042"/>
                  <a:gd name="connsiteY86" fmla="*/ 1290443 h 2182623"/>
                  <a:gd name="connsiteX87" fmla="*/ 1403914 w 1659042"/>
                  <a:gd name="connsiteY87" fmla="*/ 1443932 h 2182623"/>
                  <a:gd name="connsiteX88" fmla="*/ 1306440 w 1659042"/>
                  <a:gd name="connsiteY88" fmla="*/ 1556243 h 2182623"/>
                  <a:gd name="connsiteX89" fmla="*/ 1204977 w 1659042"/>
                  <a:gd name="connsiteY89" fmla="*/ 1620190 h 2182623"/>
                  <a:gd name="connsiteX90" fmla="*/ 1034888 w 1659042"/>
                  <a:gd name="connsiteY90" fmla="*/ 1617015 h 2182623"/>
                  <a:gd name="connsiteX91" fmla="*/ 936917 w 1659042"/>
                  <a:gd name="connsiteY91" fmla="*/ 1617015 h 2182623"/>
                  <a:gd name="connsiteX92" fmla="*/ 874868 w 1659042"/>
                  <a:gd name="connsiteY92" fmla="*/ 1617015 h 2182623"/>
                  <a:gd name="connsiteX93" fmla="*/ 871602 w 1659042"/>
                  <a:gd name="connsiteY93" fmla="*/ 1639875 h 2182623"/>
                  <a:gd name="connsiteX94" fmla="*/ 884665 w 1659042"/>
                  <a:gd name="connsiteY94" fmla="*/ 1662735 h 2182623"/>
                  <a:gd name="connsiteX95" fmla="*/ 953245 w 1659042"/>
                  <a:gd name="connsiteY95" fmla="*/ 1639875 h 2182623"/>
                  <a:gd name="connsiteX96" fmla="*/ 989168 w 1659042"/>
                  <a:gd name="connsiteY96" fmla="*/ 1613658 h 2182623"/>
                  <a:gd name="connsiteX97" fmla="*/ 1149188 w 1659042"/>
                  <a:gd name="connsiteY97" fmla="*/ 1623546 h 2182623"/>
                  <a:gd name="connsiteX98" fmla="*/ 1240628 w 1659042"/>
                  <a:gd name="connsiteY98" fmla="*/ 1610483 h 2182623"/>
                  <a:gd name="connsiteX99" fmla="*/ 1374522 w 1659042"/>
                  <a:gd name="connsiteY99" fmla="*/ 1499449 h 2182623"/>
                  <a:gd name="connsiteX100" fmla="*/ 1472494 w 1659042"/>
                  <a:gd name="connsiteY100" fmla="*/ 1499449 h 2182623"/>
                  <a:gd name="connsiteX101" fmla="*/ 1560668 w 1659042"/>
                  <a:gd name="connsiteY101" fmla="*/ 1554966 h 2182623"/>
                  <a:gd name="connsiteX102" fmla="*/ 1645577 w 1659042"/>
                  <a:gd name="connsiteY102" fmla="*/ 1692126 h 2182623"/>
                  <a:gd name="connsiteX103" fmla="*/ 1648842 w 1659042"/>
                  <a:gd name="connsiteY103" fmla="*/ 1832552 h 2182623"/>
                  <a:gd name="connsiteX104" fmla="*/ 1547605 w 1659042"/>
                  <a:gd name="connsiteY104" fmla="*/ 1946852 h 2182623"/>
                  <a:gd name="connsiteX105" fmla="*/ 1354928 w 1659042"/>
                  <a:gd name="connsiteY105" fmla="*/ 2021963 h 2182623"/>
                  <a:gd name="connsiteX106" fmla="*/ 1253691 w 1659042"/>
                  <a:gd name="connsiteY106" fmla="*/ 2008900 h 2182623"/>
                  <a:gd name="connsiteX107" fmla="*/ 1207971 w 1659042"/>
                  <a:gd name="connsiteY107" fmla="*/ 1930523 h 2182623"/>
                  <a:gd name="connsiteX108" fmla="*/ 1178579 w 1659042"/>
                  <a:gd name="connsiteY108" fmla="*/ 1956649 h 2182623"/>
                  <a:gd name="connsiteX109" fmla="*/ 1296145 w 1659042"/>
                  <a:gd name="connsiteY109" fmla="*/ 2021963 h 2182623"/>
                  <a:gd name="connsiteX110" fmla="*/ 1462696 w 1659042"/>
                  <a:gd name="connsiteY110" fmla="*/ 1992572 h 2182623"/>
                  <a:gd name="connsiteX111" fmla="*/ 1567199 w 1659042"/>
                  <a:gd name="connsiteY111" fmla="*/ 2123200 h 2182623"/>
                  <a:gd name="connsiteX112" fmla="*/ 1371257 w 1659042"/>
                  <a:gd name="connsiteY112" fmla="*/ 2181983 h 2182623"/>
                  <a:gd name="connsiteX113" fmla="*/ 1188378 w 1659042"/>
                  <a:gd name="connsiteY113" fmla="*/ 2155858 h 2182623"/>
                  <a:gd name="connsiteX114" fmla="*/ 1123064 w 1659042"/>
                  <a:gd name="connsiteY114" fmla="*/ 2159124 h 2182623"/>
                  <a:gd name="connsiteX115" fmla="*/ 1008762 w 1659042"/>
                  <a:gd name="connsiteY115" fmla="*/ 2165655 h 2182623"/>
                  <a:gd name="connsiteX116" fmla="*/ 946714 w 1659042"/>
                  <a:gd name="connsiteY116" fmla="*/ 2132998 h 2182623"/>
                  <a:gd name="connsiteX117" fmla="*/ 891197 w 1659042"/>
                  <a:gd name="connsiteY117" fmla="*/ 2061152 h 2182623"/>
                  <a:gd name="connsiteX118" fmla="*/ 881399 w 1659042"/>
                  <a:gd name="connsiteY118" fmla="*/ 1963181 h 2182623"/>
                  <a:gd name="connsiteX119" fmla="*/ 914057 w 1659042"/>
                  <a:gd name="connsiteY119" fmla="*/ 1878272 h 2182623"/>
                  <a:gd name="connsiteX120" fmla="*/ 982637 w 1659042"/>
                  <a:gd name="connsiteY120" fmla="*/ 1829286 h 2182623"/>
                  <a:gd name="connsiteX121" fmla="*/ 1136125 w 1659042"/>
                  <a:gd name="connsiteY121" fmla="*/ 1780300 h 2182623"/>
                  <a:gd name="connsiteX122" fmla="*/ 1247159 w 1659042"/>
                  <a:gd name="connsiteY122" fmla="*/ 1796629 h 2182623"/>
                  <a:gd name="connsiteX123" fmla="*/ 1348397 w 1659042"/>
                  <a:gd name="connsiteY123" fmla="*/ 1839083 h 2182623"/>
                  <a:gd name="connsiteX124" fmla="*/ 1416977 w 1659042"/>
                  <a:gd name="connsiteY124" fmla="*/ 1803160 h 2182623"/>
                  <a:gd name="connsiteX125" fmla="*/ 1403914 w 1659042"/>
                  <a:gd name="connsiteY125" fmla="*/ 1747643 h 2182623"/>
                  <a:gd name="connsiteX126" fmla="*/ 1315739 w 1659042"/>
                  <a:gd name="connsiteY126" fmla="*/ 1734580 h 2182623"/>
                  <a:gd name="connsiteX127" fmla="*/ 1234097 w 1659042"/>
                  <a:gd name="connsiteY127" fmla="*/ 1734580 h 2182623"/>
                  <a:gd name="connsiteX128" fmla="*/ 1152454 w 1659042"/>
                  <a:gd name="connsiteY128" fmla="*/ 1767238 h 2182623"/>
                  <a:gd name="connsiteX129" fmla="*/ 1041419 w 1659042"/>
                  <a:gd name="connsiteY129" fmla="*/ 1806426 h 2182623"/>
                  <a:gd name="connsiteX130" fmla="*/ 914057 w 1659042"/>
                  <a:gd name="connsiteY130" fmla="*/ 1839083 h 2182623"/>
                  <a:gd name="connsiteX131" fmla="*/ 783428 w 1659042"/>
                  <a:gd name="connsiteY131" fmla="*/ 1848880 h 2182623"/>
                  <a:gd name="connsiteX132" fmla="*/ 695254 w 1659042"/>
                  <a:gd name="connsiteY132" fmla="*/ 1819489 h 2182623"/>
                  <a:gd name="connsiteX133" fmla="*/ 643002 w 1659042"/>
                  <a:gd name="connsiteY133" fmla="*/ 1760706 h 2182623"/>
                  <a:gd name="connsiteX134" fmla="*/ 626492 w 1659042"/>
                  <a:gd name="connsiteY134" fmla="*/ 1688679 h 2182623"/>
                  <a:gd name="connsiteX135" fmla="*/ 633205 w 1659042"/>
                  <a:gd name="connsiteY135" fmla="*/ 1610483 h 2182623"/>
                  <a:gd name="connsiteX136" fmla="*/ 669128 w 1659042"/>
                  <a:gd name="connsiteY136" fmla="*/ 1525575 h 2182623"/>
                  <a:gd name="connsiteX137" fmla="*/ 718114 w 1659042"/>
                  <a:gd name="connsiteY137" fmla="*/ 1470058 h 2182623"/>
                  <a:gd name="connsiteX138" fmla="*/ 810189 w 1659042"/>
                  <a:gd name="connsiteY138" fmla="*/ 1447651 h 2182623"/>
                  <a:gd name="connsiteX139" fmla="*/ 897728 w 1659042"/>
                  <a:gd name="connsiteY139" fmla="*/ 1440666 h 2182623"/>
                  <a:gd name="connsiteX140" fmla="*/ 1008762 w 1659042"/>
                  <a:gd name="connsiteY140" fmla="*/ 1456995 h 2182623"/>
                  <a:gd name="connsiteX141" fmla="*/ 1126328 w 1659042"/>
                  <a:gd name="connsiteY141" fmla="*/ 1456995 h 2182623"/>
                  <a:gd name="connsiteX142" fmla="*/ 1198174 w 1659042"/>
                  <a:gd name="connsiteY142" fmla="*/ 1414540 h 2182623"/>
                  <a:gd name="connsiteX143" fmla="*/ 1178579 w 1659042"/>
                  <a:gd name="connsiteY143" fmla="*/ 1375352 h 2182623"/>
                  <a:gd name="connsiteX144" fmla="*/ 1083874 w 1659042"/>
                  <a:gd name="connsiteY144" fmla="*/ 1391680 h 2182623"/>
                  <a:gd name="connsiteX145" fmla="*/ 1011393 w 1659042"/>
                  <a:gd name="connsiteY145" fmla="*/ 1417715 h 2182623"/>
                  <a:gd name="connsiteX146" fmla="*/ 917322 w 1659042"/>
                  <a:gd name="connsiteY146" fmla="*/ 1443932 h 2182623"/>
                  <a:gd name="connsiteX147" fmla="*/ 819351 w 1659042"/>
                  <a:gd name="connsiteY147" fmla="*/ 1447198 h 2182623"/>
                  <a:gd name="connsiteX148" fmla="*/ 705051 w 1659042"/>
                  <a:gd name="connsiteY148" fmla="*/ 1463526 h 2182623"/>
                  <a:gd name="connsiteX149" fmla="*/ 590751 w 1659042"/>
                  <a:gd name="connsiteY149" fmla="*/ 1463526 h 2182623"/>
                  <a:gd name="connsiteX150" fmla="*/ 502577 w 1659042"/>
                  <a:gd name="connsiteY150" fmla="*/ 1427603 h 2182623"/>
                  <a:gd name="connsiteX151" fmla="*/ 456857 w 1659042"/>
                  <a:gd name="connsiteY151" fmla="*/ 1365283 h 2182623"/>
                  <a:gd name="connsiteX152" fmla="*/ 430731 w 1659042"/>
                  <a:gd name="connsiteY152" fmla="*/ 1274115 h 2182623"/>
                  <a:gd name="connsiteX153" fmla="*/ 456857 w 1659042"/>
                  <a:gd name="connsiteY153" fmla="*/ 1159815 h 2182623"/>
                  <a:gd name="connsiteX154" fmla="*/ 486067 w 1659042"/>
                  <a:gd name="connsiteY154" fmla="*/ 1126976 h 2182623"/>
                  <a:gd name="connsiteX155" fmla="*/ 533239 w 1659042"/>
                  <a:gd name="connsiteY155" fmla="*/ 1126070 h 2182623"/>
                  <a:gd name="connsiteX156" fmla="*/ 597282 w 1659042"/>
                  <a:gd name="connsiteY156" fmla="*/ 1107563 h 2182623"/>
                  <a:gd name="connsiteX157" fmla="*/ 688699 w 1659042"/>
                  <a:gd name="connsiteY157" fmla="*/ 1078266 h 2182623"/>
                  <a:gd name="connsiteX158" fmla="*/ 760568 w 1659042"/>
                  <a:gd name="connsiteY158" fmla="*/ 1084703 h 2182623"/>
                  <a:gd name="connsiteX159" fmla="*/ 887931 w 1659042"/>
                  <a:gd name="connsiteY159" fmla="*/ 1094500 h 2182623"/>
                  <a:gd name="connsiteX160" fmla="*/ 982637 w 1659042"/>
                  <a:gd name="connsiteY160" fmla="*/ 1091235 h 2182623"/>
                  <a:gd name="connsiteX161" fmla="*/ 1002231 w 1659042"/>
                  <a:gd name="connsiteY161" fmla="*/ 1045515 h 2182623"/>
                  <a:gd name="connsiteX162" fmla="*/ 966308 w 1659042"/>
                  <a:gd name="connsiteY162" fmla="*/ 1025920 h 2182623"/>
                  <a:gd name="connsiteX163" fmla="*/ 852008 w 1659042"/>
                  <a:gd name="connsiteY163" fmla="*/ 1012858 h 2182623"/>
                  <a:gd name="connsiteX164" fmla="*/ 767099 w 1659042"/>
                  <a:gd name="connsiteY164" fmla="*/ 1048780 h 2182623"/>
                  <a:gd name="connsiteX165" fmla="*/ 688722 w 1659042"/>
                  <a:gd name="connsiteY165" fmla="*/ 1077141 h 2182623"/>
                  <a:gd name="connsiteX166" fmla="*/ 574422 w 1659042"/>
                  <a:gd name="connsiteY166" fmla="*/ 1117360 h 2182623"/>
                  <a:gd name="connsiteX167" fmla="*/ 440528 w 1659042"/>
                  <a:gd name="connsiteY167" fmla="*/ 1127158 h 2182623"/>
                  <a:gd name="connsiteX168" fmla="*/ 336024 w 1659042"/>
                  <a:gd name="connsiteY168" fmla="*/ 1120626 h 2182623"/>
                  <a:gd name="connsiteX169" fmla="*/ 257648 w 1659042"/>
                  <a:gd name="connsiteY169" fmla="*/ 1058578 h 2182623"/>
                  <a:gd name="connsiteX170" fmla="*/ 218459 w 1659042"/>
                  <a:gd name="connsiteY170" fmla="*/ 980200 h 2182623"/>
                  <a:gd name="connsiteX171" fmla="*/ 208662 w 1659042"/>
                  <a:gd name="connsiteY171" fmla="*/ 875697 h 2182623"/>
                  <a:gd name="connsiteX172" fmla="*/ 231522 w 1659042"/>
                  <a:gd name="connsiteY172" fmla="*/ 777726 h 2182623"/>
                  <a:gd name="connsiteX173" fmla="*/ 290305 w 1659042"/>
                  <a:gd name="connsiteY173" fmla="*/ 722209 h 2182623"/>
                  <a:gd name="connsiteX174" fmla="*/ 407871 w 1659042"/>
                  <a:gd name="connsiteY174" fmla="*/ 709146 h 2182623"/>
                  <a:gd name="connsiteX175" fmla="*/ 518905 w 1659042"/>
                  <a:gd name="connsiteY175" fmla="*/ 696083 h 2182623"/>
                  <a:gd name="connsiteX176" fmla="*/ 646268 w 1659042"/>
                  <a:gd name="connsiteY176" fmla="*/ 660160 h 2182623"/>
                  <a:gd name="connsiteX177" fmla="*/ 776897 w 1659042"/>
                  <a:gd name="connsiteY177" fmla="*/ 663426 h 2182623"/>
                  <a:gd name="connsiteX178" fmla="*/ 646268 w 1659042"/>
                  <a:gd name="connsiteY178" fmla="*/ 653629 h 2182623"/>
                  <a:gd name="connsiteX179" fmla="*/ 525437 w 1659042"/>
                  <a:gd name="connsiteY179" fmla="*/ 696083 h 2182623"/>
                  <a:gd name="connsiteX180" fmla="*/ 339291 w 1659042"/>
                  <a:gd name="connsiteY180" fmla="*/ 712412 h 2182623"/>
                  <a:gd name="connsiteX181" fmla="*/ 195600 w 1659042"/>
                  <a:gd name="connsiteY181" fmla="*/ 702615 h 2182623"/>
                  <a:gd name="connsiteX182" fmla="*/ 91097 w 1659042"/>
                  <a:gd name="connsiteY182" fmla="*/ 650363 h 2182623"/>
                  <a:gd name="connsiteX183" fmla="*/ 48279 w 1659042"/>
                  <a:gd name="connsiteY183" fmla="*/ 601105 h 2182623"/>
                  <a:gd name="connsiteX184" fmla="*/ 38482 w 1659042"/>
                  <a:gd name="connsiteY184" fmla="*/ 516469 h 2182623"/>
                  <a:gd name="connsiteX185" fmla="*/ 97628 w 1659042"/>
                  <a:gd name="connsiteY185" fmla="*/ 418498 h 2182623"/>
                  <a:gd name="connsiteX186" fmla="*/ 251117 w 1659042"/>
                  <a:gd name="connsiteY186" fmla="*/ 340120 h 2182623"/>
                  <a:gd name="connsiteX187" fmla="*/ 440528 w 1659042"/>
                  <a:gd name="connsiteY187" fmla="*/ 317260 h 2182623"/>
                  <a:gd name="connsiteX188" fmla="*/ 636471 w 1659042"/>
                  <a:gd name="connsiteY188" fmla="*/ 346652 h 2182623"/>
                  <a:gd name="connsiteX189" fmla="*/ 744239 w 1659042"/>
                  <a:gd name="connsiteY189" fmla="*/ 327058 h 2182623"/>
                  <a:gd name="connsiteX190" fmla="*/ 789959 w 1659042"/>
                  <a:gd name="connsiteY190" fmla="*/ 258478 h 2182623"/>
                  <a:gd name="connsiteX191" fmla="*/ 718114 w 1659042"/>
                  <a:gd name="connsiteY191" fmla="*/ 216023 h 2182623"/>
                  <a:gd name="connsiteX192" fmla="*/ 548297 w 1659042"/>
                  <a:gd name="connsiteY192" fmla="*/ 245415 h 2182623"/>
                  <a:gd name="connsiteX193" fmla="*/ 381745 w 1659042"/>
                  <a:gd name="connsiteY193" fmla="*/ 291135 h 2182623"/>
                  <a:gd name="connsiteX194" fmla="*/ 179271 w 1659042"/>
                  <a:gd name="connsiteY194" fmla="*/ 300932 h 2182623"/>
                  <a:gd name="connsiteX195" fmla="*/ 58439 w 1659042"/>
                  <a:gd name="connsiteY195" fmla="*/ 251946 h 2182623"/>
                  <a:gd name="connsiteX196" fmla="*/ 12719 w 1659042"/>
                  <a:gd name="connsiteY196" fmla="*/ 137646 h 2182623"/>
                  <a:gd name="connsiteX197" fmla="*/ 2922 w 1659042"/>
                  <a:gd name="connsiteY197" fmla="*/ 69066 h 2182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</a:cxnLst>
                <a:rect l="l" t="t" r="r" b="b"/>
                <a:pathLst>
                  <a:path w="1659042" h="2182623">
                    <a:moveTo>
                      <a:pt x="2922" y="69066"/>
                    </a:moveTo>
                    <a:cubicBezTo>
                      <a:pt x="10542" y="53282"/>
                      <a:pt x="36123" y="51648"/>
                      <a:pt x="58439" y="42940"/>
                    </a:cubicBezTo>
                    <a:cubicBezTo>
                      <a:pt x="80755" y="34231"/>
                      <a:pt x="116134" y="22802"/>
                      <a:pt x="136817" y="16815"/>
                    </a:cubicBezTo>
                    <a:cubicBezTo>
                      <a:pt x="157500" y="10828"/>
                      <a:pt x="168386" y="9195"/>
                      <a:pt x="182537" y="7018"/>
                    </a:cubicBezTo>
                    <a:cubicBezTo>
                      <a:pt x="196688" y="4841"/>
                      <a:pt x="221725" y="3752"/>
                      <a:pt x="221725" y="3752"/>
                    </a:cubicBezTo>
                    <a:cubicBezTo>
                      <a:pt x="230433" y="3208"/>
                      <a:pt x="235332" y="-4412"/>
                      <a:pt x="234788" y="3752"/>
                    </a:cubicBezTo>
                    <a:cubicBezTo>
                      <a:pt x="234244" y="11916"/>
                      <a:pt x="221180" y="40220"/>
                      <a:pt x="218459" y="52738"/>
                    </a:cubicBezTo>
                    <a:cubicBezTo>
                      <a:pt x="215738" y="65256"/>
                      <a:pt x="213560" y="71243"/>
                      <a:pt x="218459" y="78863"/>
                    </a:cubicBezTo>
                    <a:cubicBezTo>
                      <a:pt x="223358" y="86483"/>
                      <a:pt x="236965" y="94104"/>
                      <a:pt x="247851" y="98458"/>
                    </a:cubicBezTo>
                    <a:cubicBezTo>
                      <a:pt x="258737" y="102812"/>
                      <a:pt x="263091" y="107166"/>
                      <a:pt x="283774" y="104989"/>
                    </a:cubicBezTo>
                    <a:cubicBezTo>
                      <a:pt x="304457" y="102812"/>
                      <a:pt x="371948" y="85395"/>
                      <a:pt x="371948" y="85395"/>
                    </a:cubicBezTo>
                    <a:cubicBezTo>
                      <a:pt x="402428" y="78319"/>
                      <a:pt x="432364" y="68522"/>
                      <a:pt x="466654" y="62535"/>
                    </a:cubicBezTo>
                    <a:cubicBezTo>
                      <a:pt x="500944" y="56548"/>
                      <a:pt x="539044" y="52737"/>
                      <a:pt x="577688" y="49471"/>
                    </a:cubicBezTo>
                    <a:cubicBezTo>
                      <a:pt x="616332" y="46205"/>
                      <a:pt x="662597" y="44573"/>
                      <a:pt x="698520" y="42940"/>
                    </a:cubicBezTo>
                    <a:cubicBezTo>
                      <a:pt x="734443" y="41307"/>
                      <a:pt x="764378" y="36953"/>
                      <a:pt x="793225" y="39675"/>
                    </a:cubicBezTo>
                    <a:cubicBezTo>
                      <a:pt x="822072" y="42397"/>
                      <a:pt x="849286" y="49473"/>
                      <a:pt x="871602" y="59270"/>
                    </a:cubicBezTo>
                    <a:cubicBezTo>
                      <a:pt x="893918" y="69067"/>
                      <a:pt x="909158" y="76687"/>
                      <a:pt x="927119" y="98458"/>
                    </a:cubicBezTo>
                    <a:cubicBezTo>
                      <a:pt x="945080" y="120229"/>
                      <a:pt x="969573" y="159961"/>
                      <a:pt x="979370" y="189897"/>
                    </a:cubicBezTo>
                    <a:cubicBezTo>
                      <a:pt x="989167" y="219833"/>
                      <a:pt x="988079" y="247592"/>
                      <a:pt x="985902" y="278072"/>
                    </a:cubicBezTo>
                    <a:cubicBezTo>
                      <a:pt x="983725" y="308552"/>
                      <a:pt x="980459" y="340120"/>
                      <a:pt x="966308" y="372777"/>
                    </a:cubicBezTo>
                    <a:cubicBezTo>
                      <a:pt x="952157" y="405434"/>
                      <a:pt x="920603" y="452244"/>
                      <a:pt x="900994" y="474015"/>
                    </a:cubicBezTo>
                    <a:cubicBezTo>
                      <a:pt x="881385" y="495787"/>
                      <a:pt x="875866" y="494698"/>
                      <a:pt x="848652" y="503406"/>
                    </a:cubicBezTo>
                    <a:cubicBezTo>
                      <a:pt x="821438" y="512114"/>
                      <a:pt x="778514" y="524633"/>
                      <a:pt x="737708" y="526266"/>
                    </a:cubicBezTo>
                    <a:cubicBezTo>
                      <a:pt x="696902" y="527899"/>
                      <a:pt x="641914" y="517557"/>
                      <a:pt x="603814" y="513203"/>
                    </a:cubicBezTo>
                    <a:cubicBezTo>
                      <a:pt x="565714" y="508849"/>
                      <a:pt x="535234" y="505039"/>
                      <a:pt x="509108" y="500140"/>
                    </a:cubicBezTo>
                    <a:cubicBezTo>
                      <a:pt x="482982" y="495242"/>
                      <a:pt x="469919" y="487078"/>
                      <a:pt x="447059" y="483812"/>
                    </a:cubicBezTo>
                    <a:cubicBezTo>
                      <a:pt x="424199" y="480546"/>
                      <a:pt x="389909" y="480002"/>
                      <a:pt x="371948" y="480546"/>
                    </a:cubicBezTo>
                    <a:cubicBezTo>
                      <a:pt x="353987" y="481090"/>
                      <a:pt x="351265" y="483268"/>
                      <a:pt x="339291" y="487078"/>
                    </a:cubicBezTo>
                    <a:cubicBezTo>
                      <a:pt x="327317" y="490888"/>
                      <a:pt x="308266" y="496330"/>
                      <a:pt x="300102" y="503406"/>
                    </a:cubicBezTo>
                    <a:cubicBezTo>
                      <a:pt x="291938" y="510482"/>
                      <a:pt x="282141" y="526811"/>
                      <a:pt x="290305" y="529532"/>
                    </a:cubicBezTo>
                    <a:cubicBezTo>
                      <a:pt x="298469" y="532254"/>
                      <a:pt x="327317" y="525722"/>
                      <a:pt x="349088" y="519735"/>
                    </a:cubicBezTo>
                    <a:cubicBezTo>
                      <a:pt x="370859" y="513748"/>
                      <a:pt x="403517" y="499052"/>
                      <a:pt x="420934" y="493609"/>
                    </a:cubicBezTo>
                    <a:cubicBezTo>
                      <a:pt x="438351" y="488166"/>
                      <a:pt x="441617" y="487078"/>
                      <a:pt x="453591" y="487078"/>
                    </a:cubicBezTo>
                    <a:cubicBezTo>
                      <a:pt x="465565" y="487078"/>
                      <a:pt x="492779" y="493609"/>
                      <a:pt x="492779" y="493609"/>
                    </a:cubicBezTo>
                    <a:lnTo>
                      <a:pt x="551562" y="503406"/>
                    </a:lnTo>
                    <a:cubicBezTo>
                      <a:pt x="577688" y="507760"/>
                      <a:pt x="619054" y="516469"/>
                      <a:pt x="649534" y="519735"/>
                    </a:cubicBezTo>
                    <a:cubicBezTo>
                      <a:pt x="680014" y="523001"/>
                      <a:pt x="710388" y="523000"/>
                      <a:pt x="734442" y="523000"/>
                    </a:cubicBezTo>
                    <a:cubicBezTo>
                      <a:pt x="758496" y="523000"/>
                      <a:pt x="768838" y="524165"/>
                      <a:pt x="793860" y="519735"/>
                    </a:cubicBezTo>
                    <a:cubicBezTo>
                      <a:pt x="818882" y="515305"/>
                      <a:pt x="859643" y="498054"/>
                      <a:pt x="884574" y="496421"/>
                    </a:cubicBezTo>
                    <a:cubicBezTo>
                      <a:pt x="909505" y="494788"/>
                      <a:pt x="923851" y="502810"/>
                      <a:pt x="943448" y="509938"/>
                    </a:cubicBezTo>
                    <a:cubicBezTo>
                      <a:pt x="963045" y="517066"/>
                      <a:pt x="984199" y="525580"/>
                      <a:pt x="1002160" y="539187"/>
                    </a:cubicBezTo>
                    <a:cubicBezTo>
                      <a:pt x="1020122" y="552794"/>
                      <a:pt x="1040319" y="570873"/>
                      <a:pt x="1051217" y="591580"/>
                    </a:cubicBezTo>
                    <a:cubicBezTo>
                      <a:pt x="1062115" y="612287"/>
                      <a:pt x="1066457" y="640022"/>
                      <a:pt x="1067545" y="663426"/>
                    </a:cubicBezTo>
                    <a:cubicBezTo>
                      <a:pt x="1068634" y="686830"/>
                      <a:pt x="1065912" y="709146"/>
                      <a:pt x="1057748" y="732006"/>
                    </a:cubicBezTo>
                    <a:cubicBezTo>
                      <a:pt x="1049584" y="754866"/>
                      <a:pt x="1032166" y="783169"/>
                      <a:pt x="1018559" y="800586"/>
                    </a:cubicBezTo>
                    <a:cubicBezTo>
                      <a:pt x="1004952" y="818003"/>
                      <a:pt x="994611" y="825623"/>
                      <a:pt x="976105" y="836509"/>
                    </a:cubicBezTo>
                    <a:cubicBezTo>
                      <a:pt x="957599" y="847395"/>
                      <a:pt x="948346" y="861001"/>
                      <a:pt x="907525" y="865900"/>
                    </a:cubicBezTo>
                    <a:cubicBezTo>
                      <a:pt x="866704" y="870799"/>
                      <a:pt x="785061" y="866444"/>
                      <a:pt x="731177" y="865900"/>
                    </a:cubicBezTo>
                    <a:cubicBezTo>
                      <a:pt x="677293" y="865356"/>
                      <a:pt x="621185" y="862680"/>
                      <a:pt x="584219" y="862635"/>
                    </a:cubicBezTo>
                    <a:cubicBezTo>
                      <a:pt x="547253" y="862590"/>
                      <a:pt x="532784" y="860729"/>
                      <a:pt x="509380" y="865628"/>
                    </a:cubicBezTo>
                    <a:cubicBezTo>
                      <a:pt x="485976" y="870527"/>
                      <a:pt x="458535" y="883272"/>
                      <a:pt x="443794" y="892026"/>
                    </a:cubicBezTo>
                    <a:cubicBezTo>
                      <a:pt x="429053" y="900780"/>
                      <a:pt x="419301" y="909988"/>
                      <a:pt x="420934" y="918152"/>
                    </a:cubicBezTo>
                    <a:cubicBezTo>
                      <a:pt x="422567" y="926316"/>
                      <a:pt x="436703" y="939455"/>
                      <a:pt x="453591" y="941012"/>
                    </a:cubicBezTo>
                    <a:cubicBezTo>
                      <a:pt x="470479" y="942569"/>
                      <a:pt x="502124" y="932983"/>
                      <a:pt x="522262" y="927495"/>
                    </a:cubicBezTo>
                    <a:cubicBezTo>
                      <a:pt x="542401" y="922007"/>
                      <a:pt x="559742" y="914539"/>
                      <a:pt x="574422" y="908083"/>
                    </a:cubicBezTo>
                    <a:cubicBezTo>
                      <a:pt x="589102" y="901627"/>
                      <a:pt x="596738" y="895790"/>
                      <a:pt x="610345" y="888760"/>
                    </a:cubicBezTo>
                    <a:cubicBezTo>
                      <a:pt x="623952" y="881730"/>
                      <a:pt x="624119" y="869196"/>
                      <a:pt x="656065" y="865900"/>
                    </a:cubicBezTo>
                    <a:cubicBezTo>
                      <a:pt x="688011" y="862604"/>
                      <a:pt x="764468" y="868985"/>
                      <a:pt x="802024" y="868985"/>
                    </a:cubicBezTo>
                    <a:cubicBezTo>
                      <a:pt x="839580" y="868985"/>
                      <a:pt x="856740" y="868591"/>
                      <a:pt x="881399" y="865900"/>
                    </a:cubicBezTo>
                    <a:cubicBezTo>
                      <a:pt x="906058" y="863209"/>
                      <a:pt x="932592" y="857752"/>
                      <a:pt x="949979" y="852838"/>
                    </a:cubicBezTo>
                    <a:cubicBezTo>
                      <a:pt x="967366" y="847924"/>
                      <a:pt x="969392" y="838051"/>
                      <a:pt x="985721" y="836418"/>
                    </a:cubicBezTo>
                    <a:cubicBezTo>
                      <a:pt x="1002050" y="834785"/>
                      <a:pt x="1025061" y="837038"/>
                      <a:pt x="1047951" y="843040"/>
                    </a:cubicBezTo>
                    <a:cubicBezTo>
                      <a:pt x="1070841" y="849042"/>
                      <a:pt x="1098569" y="857736"/>
                      <a:pt x="1123062" y="872432"/>
                    </a:cubicBezTo>
                    <a:cubicBezTo>
                      <a:pt x="1147555" y="887128"/>
                      <a:pt x="1176947" y="912709"/>
                      <a:pt x="1194908" y="931215"/>
                    </a:cubicBezTo>
                    <a:cubicBezTo>
                      <a:pt x="1212869" y="949721"/>
                      <a:pt x="1224855" y="960567"/>
                      <a:pt x="1230831" y="983466"/>
                    </a:cubicBezTo>
                    <a:cubicBezTo>
                      <a:pt x="1236807" y="1006365"/>
                      <a:pt x="1236204" y="1040851"/>
                      <a:pt x="1230761" y="1068610"/>
                    </a:cubicBezTo>
                    <a:cubicBezTo>
                      <a:pt x="1225318" y="1096369"/>
                      <a:pt x="1204694" y="1132096"/>
                      <a:pt x="1198174" y="1150018"/>
                    </a:cubicBezTo>
                    <a:cubicBezTo>
                      <a:pt x="1191654" y="1167940"/>
                      <a:pt x="1201983" y="1167435"/>
                      <a:pt x="1191642" y="1176143"/>
                    </a:cubicBezTo>
                    <a:cubicBezTo>
                      <a:pt x="1181301" y="1184851"/>
                      <a:pt x="1157896" y="1190295"/>
                      <a:pt x="1136125" y="1202269"/>
                    </a:cubicBezTo>
                    <a:cubicBezTo>
                      <a:pt x="1114354" y="1214243"/>
                      <a:pt x="1084962" y="1237648"/>
                      <a:pt x="1061014" y="1247989"/>
                    </a:cubicBezTo>
                    <a:cubicBezTo>
                      <a:pt x="1037066" y="1258330"/>
                      <a:pt x="1022370" y="1259964"/>
                      <a:pt x="992434" y="1264318"/>
                    </a:cubicBezTo>
                    <a:cubicBezTo>
                      <a:pt x="962498" y="1268672"/>
                      <a:pt x="920043" y="1273027"/>
                      <a:pt x="881399" y="1274115"/>
                    </a:cubicBezTo>
                    <a:cubicBezTo>
                      <a:pt x="842755" y="1275204"/>
                      <a:pt x="791048" y="1273570"/>
                      <a:pt x="760568" y="1270849"/>
                    </a:cubicBezTo>
                    <a:cubicBezTo>
                      <a:pt x="730088" y="1268128"/>
                      <a:pt x="712670" y="1259419"/>
                      <a:pt x="698519" y="1257786"/>
                    </a:cubicBezTo>
                    <a:cubicBezTo>
                      <a:pt x="684368" y="1256153"/>
                      <a:pt x="675659" y="1261052"/>
                      <a:pt x="675659" y="1261052"/>
                    </a:cubicBezTo>
                    <a:cubicBezTo>
                      <a:pt x="672938" y="1264318"/>
                      <a:pt x="673482" y="1273026"/>
                      <a:pt x="682191" y="1277380"/>
                    </a:cubicBezTo>
                    <a:cubicBezTo>
                      <a:pt x="690900" y="1281734"/>
                      <a:pt x="714848" y="1288266"/>
                      <a:pt x="727911" y="1287178"/>
                    </a:cubicBezTo>
                    <a:cubicBezTo>
                      <a:pt x="740974" y="1286090"/>
                      <a:pt x="738252" y="1272482"/>
                      <a:pt x="760568" y="1270849"/>
                    </a:cubicBezTo>
                    <a:cubicBezTo>
                      <a:pt x="782884" y="1269216"/>
                      <a:pt x="829148" y="1277924"/>
                      <a:pt x="861805" y="1277380"/>
                    </a:cubicBezTo>
                    <a:cubicBezTo>
                      <a:pt x="894462" y="1276836"/>
                      <a:pt x="956511" y="1267583"/>
                      <a:pt x="956511" y="1267583"/>
                    </a:cubicBezTo>
                    <a:cubicBezTo>
                      <a:pt x="984814" y="1264862"/>
                      <a:pt x="1008762" y="1266495"/>
                      <a:pt x="1031622" y="1261052"/>
                    </a:cubicBezTo>
                    <a:cubicBezTo>
                      <a:pt x="1054482" y="1255609"/>
                      <a:pt x="1074077" y="1245812"/>
                      <a:pt x="1093671" y="1234926"/>
                    </a:cubicBezTo>
                    <a:cubicBezTo>
                      <a:pt x="1113265" y="1224040"/>
                      <a:pt x="1133952" y="1206624"/>
                      <a:pt x="1149188" y="1195738"/>
                    </a:cubicBezTo>
                    <a:cubicBezTo>
                      <a:pt x="1164424" y="1184852"/>
                      <a:pt x="1169848" y="1174511"/>
                      <a:pt x="1185088" y="1169612"/>
                    </a:cubicBezTo>
                    <a:cubicBezTo>
                      <a:pt x="1200328" y="1164713"/>
                      <a:pt x="1215043" y="1159270"/>
                      <a:pt x="1240628" y="1166346"/>
                    </a:cubicBezTo>
                    <a:cubicBezTo>
                      <a:pt x="1266213" y="1173422"/>
                      <a:pt x="1311929" y="1191383"/>
                      <a:pt x="1338599" y="1212066"/>
                    </a:cubicBezTo>
                    <a:cubicBezTo>
                      <a:pt x="1365269" y="1232749"/>
                      <a:pt x="1389762" y="1251799"/>
                      <a:pt x="1400648" y="1290443"/>
                    </a:cubicBezTo>
                    <a:cubicBezTo>
                      <a:pt x="1411534" y="1329087"/>
                      <a:pt x="1419615" y="1399632"/>
                      <a:pt x="1403914" y="1443932"/>
                    </a:cubicBezTo>
                    <a:cubicBezTo>
                      <a:pt x="1388213" y="1488232"/>
                      <a:pt x="1339596" y="1526867"/>
                      <a:pt x="1306440" y="1556243"/>
                    </a:cubicBezTo>
                    <a:cubicBezTo>
                      <a:pt x="1273284" y="1585619"/>
                      <a:pt x="1250236" y="1610061"/>
                      <a:pt x="1204977" y="1620190"/>
                    </a:cubicBezTo>
                    <a:cubicBezTo>
                      <a:pt x="1159718" y="1630319"/>
                      <a:pt x="1034888" y="1617015"/>
                      <a:pt x="1034888" y="1617015"/>
                    </a:cubicBezTo>
                    <a:lnTo>
                      <a:pt x="936917" y="1617015"/>
                    </a:lnTo>
                    <a:cubicBezTo>
                      <a:pt x="910247" y="1617015"/>
                      <a:pt x="885754" y="1613205"/>
                      <a:pt x="874868" y="1617015"/>
                    </a:cubicBezTo>
                    <a:cubicBezTo>
                      <a:pt x="863982" y="1620825"/>
                      <a:pt x="869969" y="1632255"/>
                      <a:pt x="871602" y="1639875"/>
                    </a:cubicBezTo>
                    <a:cubicBezTo>
                      <a:pt x="873235" y="1647495"/>
                      <a:pt x="871058" y="1662735"/>
                      <a:pt x="884665" y="1662735"/>
                    </a:cubicBezTo>
                    <a:cubicBezTo>
                      <a:pt x="898272" y="1662735"/>
                      <a:pt x="935828" y="1648055"/>
                      <a:pt x="953245" y="1639875"/>
                    </a:cubicBezTo>
                    <a:cubicBezTo>
                      <a:pt x="970662" y="1631696"/>
                      <a:pt x="956511" y="1616380"/>
                      <a:pt x="989168" y="1613658"/>
                    </a:cubicBezTo>
                    <a:cubicBezTo>
                      <a:pt x="1021825" y="1610937"/>
                      <a:pt x="1107278" y="1624075"/>
                      <a:pt x="1149188" y="1623546"/>
                    </a:cubicBezTo>
                    <a:cubicBezTo>
                      <a:pt x="1191098" y="1623017"/>
                      <a:pt x="1203072" y="1631166"/>
                      <a:pt x="1240628" y="1610483"/>
                    </a:cubicBezTo>
                    <a:cubicBezTo>
                      <a:pt x="1278184" y="1589800"/>
                      <a:pt x="1335878" y="1517955"/>
                      <a:pt x="1374522" y="1499449"/>
                    </a:cubicBezTo>
                    <a:cubicBezTo>
                      <a:pt x="1413166" y="1480943"/>
                      <a:pt x="1441470" y="1490196"/>
                      <a:pt x="1472494" y="1499449"/>
                    </a:cubicBezTo>
                    <a:cubicBezTo>
                      <a:pt x="1503518" y="1508702"/>
                      <a:pt x="1531821" y="1522853"/>
                      <a:pt x="1560668" y="1554966"/>
                    </a:cubicBezTo>
                    <a:cubicBezTo>
                      <a:pt x="1589515" y="1587079"/>
                      <a:pt x="1630881" y="1645862"/>
                      <a:pt x="1645577" y="1692126"/>
                    </a:cubicBezTo>
                    <a:cubicBezTo>
                      <a:pt x="1660273" y="1738390"/>
                      <a:pt x="1665171" y="1790098"/>
                      <a:pt x="1648842" y="1832552"/>
                    </a:cubicBezTo>
                    <a:cubicBezTo>
                      <a:pt x="1632513" y="1875006"/>
                      <a:pt x="1596591" y="1915284"/>
                      <a:pt x="1547605" y="1946852"/>
                    </a:cubicBezTo>
                    <a:cubicBezTo>
                      <a:pt x="1498619" y="1978421"/>
                      <a:pt x="1403914" y="2011622"/>
                      <a:pt x="1354928" y="2021963"/>
                    </a:cubicBezTo>
                    <a:cubicBezTo>
                      <a:pt x="1305942" y="2032304"/>
                      <a:pt x="1278184" y="2024140"/>
                      <a:pt x="1253691" y="2008900"/>
                    </a:cubicBezTo>
                    <a:cubicBezTo>
                      <a:pt x="1229198" y="1993660"/>
                      <a:pt x="1220490" y="1939232"/>
                      <a:pt x="1207971" y="1930523"/>
                    </a:cubicBezTo>
                    <a:cubicBezTo>
                      <a:pt x="1195452" y="1921815"/>
                      <a:pt x="1163883" y="1941409"/>
                      <a:pt x="1178579" y="1956649"/>
                    </a:cubicBezTo>
                    <a:cubicBezTo>
                      <a:pt x="1193275" y="1971889"/>
                      <a:pt x="1248792" y="2015976"/>
                      <a:pt x="1296145" y="2021963"/>
                    </a:cubicBezTo>
                    <a:cubicBezTo>
                      <a:pt x="1343498" y="2027950"/>
                      <a:pt x="1410988" y="2005090"/>
                      <a:pt x="1462696" y="1992572"/>
                    </a:cubicBezTo>
                    <a:cubicBezTo>
                      <a:pt x="1514404" y="1980054"/>
                      <a:pt x="1582439" y="2091632"/>
                      <a:pt x="1567199" y="2123200"/>
                    </a:cubicBezTo>
                    <a:cubicBezTo>
                      <a:pt x="1551959" y="2154769"/>
                      <a:pt x="1434394" y="2176540"/>
                      <a:pt x="1371257" y="2181983"/>
                    </a:cubicBezTo>
                    <a:cubicBezTo>
                      <a:pt x="1308120" y="2187426"/>
                      <a:pt x="1219946" y="2156402"/>
                      <a:pt x="1188378" y="2155858"/>
                    </a:cubicBezTo>
                    <a:cubicBezTo>
                      <a:pt x="1156810" y="2155314"/>
                      <a:pt x="1154633" y="2161301"/>
                      <a:pt x="1123064" y="2159124"/>
                    </a:cubicBezTo>
                    <a:cubicBezTo>
                      <a:pt x="1091495" y="2156947"/>
                      <a:pt x="1038154" y="2170009"/>
                      <a:pt x="1008762" y="2165655"/>
                    </a:cubicBezTo>
                    <a:cubicBezTo>
                      <a:pt x="979370" y="2161301"/>
                      <a:pt x="966308" y="2150415"/>
                      <a:pt x="946714" y="2132998"/>
                    </a:cubicBezTo>
                    <a:cubicBezTo>
                      <a:pt x="927120" y="2115581"/>
                      <a:pt x="902083" y="2089455"/>
                      <a:pt x="891197" y="2061152"/>
                    </a:cubicBezTo>
                    <a:cubicBezTo>
                      <a:pt x="880311" y="2032849"/>
                      <a:pt x="877589" y="1993661"/>
                      <a:pt x="881399" y="1963181"/>
                    </a:cubicBezTo>
                    <a:cubicBezTo>
                      <a:pt x="885209" y="1932701"/>
                      <a:pt x="897184" y="1900588"/>
                      <a:pt x="914057" y="1878272"/>
                    </a:cubicBezTo>
                    <a:cubicBezTo>
                      <a:pt x="930930" y="1855956"/>
                      <a:pt x="945626" y="1845615"/>
                      <a:pt x="982637" y="1829286"/>
                    </a:cubicBezTo>
                    <a:cubicBezTo>
                      <a:pt x="1019648" y="1812957"/>
                      <a:pt x="1092038" y="1785743"/>
                      <a:pt x="1136125" y="1780300"/>
                    </a:cubicBezTo>
                    <a:cubicBezTo>
                      <a:pt x="1180212" y="1774857"/>
                      <a:pt x="1211780" y="1786832"/>
                      <a:pt x="1247159" y="1796629"/>
                    </a:cubicBezTo>
                    <a:cubicBezTo>
                      <a:pt x="1282538" y="1806426"/>
                      <a:pt x="1320094" y="1837995"/>
                      <a:pt x="1348397" y="1839083"/>
                    </a:cubicBezTo>
                    <a:cubicBezTo>
                      <a:pt x="1376700" y="1840171"/>
                      <a:pt x="1407724" y="1818400"/>
                      <a:pt x="1416977" y="1803160"/>
                    </a:cubicBezTo>
                    <a:cubicBezTo>
                      <a:pt x="1426230" y="1787920"/>
                      <a:pt x="1420787" y="1759073"/>
                      <a:pt x="1403914" y="1747643"/>
                    </a:cubicBezTo>
                    <a:cubicBezTo>
                      <a:pt x="1387041" y="1736213"/>
                      <a:pt x="1344042" y="1736757"/>
                      <a:pt x="1315739" y="1734580"/>
                    </a:cubicBezTo>
                    <a:cubicBezTo>
                      <a:pt x="1287436" y="1732403"/>
                      <a:pt x="1261311" y="1729137"/>
                      <a:pt x="1234097" y="1734580"/>
                    </a:cubicBezTo>
                    <a:cubicBezTo>
                      <a:pt x="1206883" y="1740023"/>
                      <a:pt x="1184567" y="1755264"/>
                      <a:pt x="1152454" y="1767238"/>
                    </a:cubicBezTo>
                    <a:cubicBezTo>
                      <a:pt x="1120341" y="1779212"/>
                      <a:pt x="1081152" y="1794452"/>
                      <a:pt x="1041419" y="1806426"/>
                    </a:cubicBezTo>
                    <a:cubicBezTo>
                      <a:pt x="1001686" y="1818400"/>
                      <a:pt x="957056" y="1832007"/>
                      <a:pt x="914057" y="1839083"/>
                    </a:cubicBezTo>
                    <a:cubicBezTo>
                      <a:pt x="871059" y="1846159"/>
                      <a:pt x="819895" y="1852146"/>
                      <a:pt x="783428" y="1848880"/>
                    </a:cubicBezTo>
                    <a:cubicBezTo>
                      <a:pt x="746961" y="1845614"/>
                      <a:pt x="718658" y="1834185"/>
                      <a:pt x="695254" y="1819489"/>
                    </a:cubicBezTo>
                    <a:cubicBezTo>
                      <a:pt x="671850" y="1804793"/>
                      <a:pt x="654462" y="1782508"/>
                      <a:pt x="643002" y="1760706"/>
                    </a:cubicBezTo>
                    <a:cubicBezTo>
                      <a:pt x="631542" y="1738904"/>
                      <a:pt x="628125" y="1713716"/>
                      <a:pt x="626492" y="1688679"/>
                    </a:cubicBezTo>
                    <a:cubicBezTo>
                      <a:pt x="624859" y="1663642"/>
                      <a:pt x="626099" y="1637667"/>
                      <a:pt x="633205" y="1610483"/>
                    </a:cubicBezTo>
                    <a:cubicBezTo>
                      <a:pt x="640311" y="1583299"/>
                      <a:pt x="654977" y="1548979"/>
                      <a:pt x="669128" y="1525575"/>
                    </a:cubicBezTo>
                    <a:cubicBezTo>
                      <a:pt x="683279" y="1502171"/>
                      <a:pt x="694604" y="1483045"/>
                      <a:pt x="718114" y="1470058"/>
                    </a:cubicBezTo>
                    <a:cubicBezTo>
                      <a:pt x="741624" y="1457071"/>
                      <a:pt x="780253" y="1452550"/>
                      <a:pt x="810189" y="1447651"/>
                    </a:cubicBezTo>
                    <a:cubicBezTo>
                      <a:pt x="840125" y="1442752"/>
                      <a:pt x="864633" y="1439109"/>
                      <a:pt x="897728" y="1440666"/>
                    </a:cubicBezTo>
                    <a:cubicBezTo>
                      <a:pt x="930824" y="1442223"/>
                      <a:pt x="970662" y="1454274"/>
                      <a:pt x="1008762" y="1456995"/>
                    </a:cubicBezTo>
                    <a:cubicBezTo>
                      <a:pt x="1046862" y="1459716"/>
                      <a:pt x="1094759" y="1464071"/>
                      <a:pt x="1126328" y="1456995"/>
                    </a:cubicBezTo>
                    <a:cubicBezTo>
                      <a:pt x="1157897" y="1449919"/>
                      <a:pt x="1189466" y="1428147"/>
                      <a:pt x="1198174" y="1414540"/>
                    </a:cubicBezTo>
                    <a:cubicBezTo>
                      <a:pt x="1206883" y="1400933"/>
                      <a:pt x="1197629" y="1379162"/>
                      <a:pt x="1178579" y="1375352"/>
                    </a:cubicBezTo>
                    <a:cubicBezTo>
                      <a:pt x="1159529" y="1371542"/>
                      <a:pt x="1111738" y="1384620"/>
                      <a:pt x="1083874" y="1391680"/>
                    </a:cubicBezTo>
                    <a:cubicBezTo>
                      <a:pt x="1056010" y="1398740"/>
                      <a:pt x="1039152" y="1409006"/>
                      <a:pt x="1011393" y="1417715"/>
                    </a:cubicBezTo>
                    <a:cubicBezTo>
                      <a:pt x="983634" y="1426424"/>
                      <a:pt x="949329" y="1439018"/>
                      <a:pt x="917322" y="1443932"/>
                    </a:cubicBezTo>
                    <a:cubicBezTo>
                      <a:pt x="885315" y="1448846"/>
                      <a:pt x="854729" y="1443932"/>
                      <a:pt x="819351" y="1447198"/>
                    </a:cubicBezTo>
                    <a:cubicBezTo>
                      <a:pt x="783973" y="1450464"/>
                      <a:pt x="743151" y="1460805"/>
                      <a:pt x="705051" y="1463526"/>
                    </a:cubicBezTo>
                    <a:cubicBezTo>
                      <a:pt x="666951" y="1466247"/>
                      <a:pt x="624497" y="1469513"/>
                      <a:pt x="590751" y="1463526"/>
                    </a:cubicBezTo>
                    <a:cubicBezTo>
                      <a:pt x="557005" y="1457539"/>
                      <a:pt x="524893" y="1443977"/>
                      <a:pt x="502577" y="1427603"/>
                    </a:cubicBezTo>
                    <a:cubicBezTo>
                      <a:pt x="480261" y="1411229"/>
                      <a:pt x="468831" y="1390864"/>
                      <a:pt x="456857" y="1365283"/>
                    </a:cubicBezTo>
                    <a:cubicBezTo>
                      <a:pt x="444883" y="1339702"/>
                      <a:pt x="430731" y="1308360"/>
                      <a:pt x="430731" y="1274115"/>
                    </a:cubicBezTo>
                    <a:cubicBezTo>
                      <a:pt x="430731" y="1239870"/>
                      <a:pt x="447634" y="1184338"/>
                      <a:pt x="456857" y="1159815"/>
                    </a:cubicBezTo>
                    <a:cubicBezTo>
                      <a:pt x="466080" y="1135292"/>
                      <a:pt x="473337" y="1132600"/>
                      <a:pt x="486067" y="1126976"/>
                    </a:cubicBezTo>
                    <a:cubicBezTo>
                      <a:pt x="498797" y="1121352"/>
                      <a:pt x="514703" y="1129305"/>
                      <a:pt x="533239" y="1126070"/>
                    </a:cubicBezTo>
                    <a:cubicBezTo>
                      <a:pt x="551775" y="1122835"/>
                      <a:pt x="571372" y="1115530"/>
                      <a:pt x="597282" y="1107563"/>
                    </a:cubicBezTo>
                    <a:cubicBezTo>
                      <a:pt x="623192" y="1099596"/>
                      <a:pt x="661485" y="1082076"/>
                      <a:pt x="688699" y="1078266"/>
                    </a:cubicBezTo>
                    <a:cubicBezTo>
                      <a:pt x="715913" y="1074456"/>
                      <a:pt x="727363" y="1081997"/>
                      <a:pt x="760568" y="1084703"/>
                    </a:cubicBezTo>
                    <a:cubicBezTo>
                      <a:pt x="793773" y="1087409"/>
                      <a:pt x="850920" y="1093411"/>
                      <a:pt x="887931" y="1094500"/>
                    </a:cubicBezTo>
                    <a:cubicBezTo>
                      <a:pt x="924942" y="1095589"/>
                      <a:pt x="963587" y="1099399"/>
                      <a:pt x="982637" y="1091235"/>
                    </a:cubicBezTo>
                    <a:cubicBezTo>
                      <a:pt x="1001687" y="1083071"/>
                      <a:pt x="1004952" y="1056401"/>
                      <a:pt x="1002231" y="1045515"/>
                    </a:cubicBezTo>
                    <a:cubicBezTo>
                      <a:pt x="999510" y="1034629"/>
                      <a:pt x="991345" y="1031363"/>
                      <a:pt x="966308" y="1025920"/>
                    </a:cubicBezTo>
                    <a:cubicBezTo>
                      <a:pt x="941271" y="1020477"/>
                      <a:pt x="885210" y="1009048"/>
                      <a:pt x="852008" y="1012858"/>
                    </a:cubicBezTo>
                    <a:cubicBezTo>
                      <a:pt x="818807" y="1016668"/>
                      <a:pt x="794313" y="1038066"/>
                      <a:pt x="767099" y="1048780"/>
                    </a:cubicBezTo>
                    <a:cubicBezTo>
                      <a:pt x="739885" y="1059494"/>
                      <a:pt x="720835" y="1065711"/>
                      <a:pt x="688722" y="1077141"/>
                    </a:cubicBezTo>
                    <a:cubicBezTo>
                      <a:pt x="656609" y="1088571"/>
                      <a:pt x="615788" y="1109024"/>
                      <a:pt x="574422" y="1117360"/>
                    </a:cubicBezTo>
                    <a:cubicBezTo>
                      <a:pt x="533056" y="1125696"/>
                      <a:pt x="480261" y="1126614"/>
                      <a:pt x="440528" y="1127158"/>
                    </a:cubicBezTo>
                    <a:cubicBezTo>
                      <a:pt x="400795" y="1127702"/>
                      <a:pt x="366504" y="1132056"/>
                      <a:pt x="336024" y="1120626"/>
                    </a:cubicBezTo>
                    <a:cubicBezTo>
                      <a:pt x="305544" y="1109196"/>
                      <a:pt x="277242" y="1081982"/>
                      <a:pt x="257648" y="1058578"/>
                    </a:cubicBezTo>
                    <a:cubicBezTo>
                      <a:pt x="238054" y="1035174"/>
                      <a:pt x="226623" y="1010680"/>
                      <a:pt x="218459" y="980200"/>
                    </a:cubicBezTo>
                    <a:cubicBezTo>
                      <a:pt x="210295" y="949720"/>
                      <a:pt x="206485" y="909443"/>
                      <a:pt x="208662" y="875697"/>
                    </a:cubicBezTo>
                    <a:cubicBezTo>
                      <a:pt x="210839" y="841951"/>
                      <a:pt x="217915" y="803307"/>
                      <a:pt x="231522" y="777726"/>
                    </a:cubicBezTo>
                    <a:cubicBezTo>
                      <a:pt x="245129" y="752145"/>
                      <a:pt x="260914" y="733639"/>
                      <a:pt x="290305" y="722209"/>
                    </a:cubicBezTo>
                    <a:cubicBezTo>
                      <a:pt x="319696" y="710779"/>
                      <a:pt x="407871" y="709146"/>
                      <a:pt x="407871" y="709146"/>
                    </a:cubicBezTo>
                    <a:cubicBezTo>
                      <a:pt x="445971" y="704792"/>
                      <a:pt x="479172" y="704247"/>
                      <a:pt x="518905" y="696083"/>
                    </a:cubicBezTo>
                    <a:cubicBezTo>
                      <a:pt x="558638" y="687919"/>
                      <a:pt x="603270" y="665603"/>
                      <a:pt x="646268" y="660160"/>
                    </a:cubicBezTo>
                    <a:cubicBezTo>
                      <a:pt x="689266" y="654717"/>
                      <a:pt x="776897" y="664514"/>
                      <a:pt x="776897" y="663426"/>
                    </a:cubicBezTo>
                    <a:cubicBezTo>
                      <a:pt x="776897" y="662338"/>
                      <a:pt x="688178" y="648186"/>
                      <a:pt x="646268" y="653629"/>
                    </a:cubicBezTo>
                    <a:cubicBezTo>
                      <a:pt x="604358" y="659072"/>
                      <a:pt x="576600" y="686286"/>
                      <a:pt x="525437" y="696083"/>
                    </a:cubicBezTo>
                    <a:cubicBezTo>
                      <a:pt x="474274" y="705880"/>
                      <a:pt x="394264" y="711323"/>
                      <a:pt x="339291" y="712412"/>
                    </a:cubicBezTo>
                    <a:cubicBezTo>
                      <a:pt x="284318" y="713501"/>
                      <a:pt x="236966" y="712956"/>
                      <a:pt x="195600" y="702615"/>
                    </a:cubicBezTo>
                    <a:cubicBezTo>
                      <a:pt x="154234" y="692274"/>
                      <a:pt x="115650" y="667281"/>
                      <a:pt x="91097" y="650363"/>
                    </a:cubicBezTo>
                    <a:cubicBezTo>
                      <a:pt x="66544" y="633445"/>
                      <a:pt x="57048" y="623421"/>
                      <a:pt x="48279" y="601105"/>
                    </a:cubicBezTo>
                    <a:cubicBezTo>
                      <a:pt x="39510" y="578789"/>
                      <a:pt x="30257" y="546903"/>
                      <a:pt x="38482" y="516469"/>
                    </a:cubicBezTo>
                    <a:cubicBezTo>
                      <a:pt x="46707" y="486035"/>
                      <a:pt x="62189" y="447889"/>
                      <a:pt x="97628" y="418498"/>
                    </a:cubicBezTo>
                    <a:cubicBezTo>
                      <a:pt x="133067" y="389107"/>
                      <a:pt x="193967" y="356993"/>
                      <a:pt x="251117" y="340120"/>
                    </a:cubicBezTo>
                    <a:cubicBezTo>
                      <a:pt x="308267" y="323247"/>
                      <a:pt x="376302" y="316171"/>
                      <a:pt x="440528" y="317260"/>
                    </a:cubicBezTo>
                    <a:cubicBezTo>
                      <a:pt x="504754" y="318349"/>
                      <a:pt x="585853" y="345019"/>
                      <a:pt x="636471" y="346652"/>
                    </a:cubicBezTo>
                    <a:cubicBezTo>
                      <a:pt x="687089" y="348285"/>
                      <a:pt x="718658" y="341754"/>
                      <a:pt x="744239" y="327058"/>
                    </a:cubicBezTo>
                    <a:cubicBezTo>
                      <a:pt x="769820" y="312362"/>
                      <a:pt x="794313" y="276984"/>
                      <a:pt x="789959" y="258478"/>
                    </a:cubicBezTo>
                    <a:cubicBezTo>
                      <a:pt x="785605" y="239972"/>
                      <a:pt x="758391" y="218200"/>
                      <a:pt x="718114" y="216023"/>
                    </a:cubicBezTo>
                    <a:cubicBezTo>
                      <a:pt x="677837" y="213846"/>
                      <a:pt x="604359" y="232896"/>
                      <a:pt x="548297" y="245415"/>
                    </a:cubicBezTo>
                    <a:cubicBezTo>
                      <a:pt x="492236" y="257934"/>
                      <a:pt x="443249" y="281882"/>
                      <a:pt x="381745" y="291135"/>
                    </a:cubicBezTo>
                    <a:cubicBezTo>
                      <a:pt x="320241" y="300388"/>
                      <a:pt x="233155" y="307464"/>
                      <a:pt x="179271" y="300932"/>
                    </a:cubicBezTo>
                    <a:cubicBezTo>
                      <a:pt x="125387" y="294401"/>
                      <a:pt x="86198" y="279160"/>
                      <a:pt x="58439" y="251946"/>
                    </a:cubicBezTo>
                    <a:cubicBezTo>
                      <a:pt x="30680" y="224732"/>
                      <a:pt x="21427" y="169214"/>
                      <a:pt x="12719" y="137646"/>
                    </a:cubicBezTo>
                    <a:cubicBezTo>
                      <a:pt x="4011" y="106078"/>
                      <a:pt x="-4698" y="84850"/>
                      <a:pt x="2922" y="6906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/>
              <a:effectLst>
                <a:outerShdw blurRad="50800" dist="38100" dir="2700000" algn="tl" rotWithShape="0">
                  <a:prstClr val="black">
                    <a:alpha val="21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6" name="Forme libre 25">
                <a:extLst>
                  <a:ext uri="{FF2B5EF4-FFF2-40B4-BE49-F238E27FC236}">
                    <a16:creationId xmlns:a16="http://schemas.microsoft.com/office/drawing/2014/main" id="{8E6C08E1-A845-C0F6-9E17-32EFFB56B137}"/>
                  </a:ext>
                </a:extLst>
              </p:cNvPr>
              <p:cNvSpPr/>
              <p:nvPr/>
            </p:nvSpPr>
            <p:spPr>
              <a:xfrm>
                <a:off x="5381232" y="3842952"/>
                <a:ext cx="2598847" cy="2390902"/>
              </a:xfrm>
              <a:custGeom>
                <a:avLst/>
                <a:gdLst>
                  <a:gd name="connsiteX0" fmla="*/ 2381417 w 2393546"/>
                  <a:gd name="connsiteY0" fmla="*/ 3048430 h 3538198"/>
                  <a:gd name="connsiteX1" fmla="*/ 2375067 w 2393546"/>
                  <a:gd name="connsiteY1" fmla="*/ 3143680 h 3538198"/>
                  <a:gd name="connsiteX2" fmla="*/ 2292517 w 2393546"/>
                  <a:gd name="connsiteY2" fmla="*/ 3245280 h 3538198"/>
                  <a:gd name="connsiteX3" fmla="*/ 2178217 w 2393546"/>
                  <a:gd name="connsiteY3" fmla="*/ 3302430 h 3538198"/>
                  <a:gd name="connsiteX4" fmla="*/ 1962317 w 2393546"/>
                  <a:gd name="connsiteY4" fmla="*/ 3315130 h 3538198"/>
                  <a:gd name="connsiteX5" fmla="*/ 1848017 w 2393546"/>
                  <a:gd name="connsiteY5" fmla="*/ 3334180 h 3538198"/>
                  <a:gd name="connsiteX6" fmla="*/ 1727367 w 2393546"/>
                  <a:gd name="connsiteY6" fmla="*/ 3404030 h 3538198"/>
                  <a:gd name="connsiteX7" fmla="*/ 1613067 w 2393546"/>
                  <a:gd name="connsiteY7" fmla="*/ 3505630 h 3538198"/>
                  <a:gd name="connsiteX8" fmla="*/ 1486067 w 2393546"/>
                  <a:gd name="connsiteY8" fmla="*/ 3531030 h 3538198"/>
                  <a:gd name="connsiteX9" fmla="*/ 1359067 w 2393546"/>
                  <a:gd name="connsiteY9" fmla="*/ 3531030 h 3538198"/>
                  <a:gd name="connsiteX10" fmla="*/ 1263817 w 2393546"/>
                  <a:gd name="connsiteY10" fmla="*/ 3448480 h 3538198"/>
                  <a:gd name="connsiteX11" fmla="*/ 1263817 w 2393546"/>
                  <a:gd name="connsiteY11" fmla="*/ 3353230 h 3538198"/>
                  <a:gd name="connsiteX12" fmla="*/ 1333667 w 2393546"/>
                  <a:gd name="connsiteY12" fmla="*/ 3251630 h 3538198"/>
                  <a:gd name="connsiteX13" fmla="*/ 1479717 w 2393546"/>
                  <a:gd name="connsiteY13" fmla="*/ 3181780 h 3538198"/>
                  <a:gd name="connsiteX14" fmla="*/ 1562267 w 2393546"/>
                  <a:gd name="connsiteY14" fmla="*/ 3130980 h 3538198"/>
                  <a:gd name="connsiteX15" fmla="*/ 1511467 w 2393546"/>
                  <a:gd name="connsiteY15" fmla="*/ 3080180 h 3538198"/>
                  <a:gd name="connsiteX16" fmla="*/ 1359067 w 2393546"/>
                  <a:gd name="connsiteY16" fmla="*/ 3137330 h 3538198"/>
                  <a:gd name="connsiteX17" fmla="*/ 1213017 w 2393546"/>
                  <a:gd name="connsiteY17" fmla="*/ 3251630 h 3538198"/>
                  <a:gd name="connsiteX18" fmla="*/ 1028867 w 2393546"/>
                  <a:gd name="connsiteY18" fmla="*/ 3327830 h 3538198"/>
                  <a:gd name="connsiteX19" fmla="*/ 895517 w 2393546"/>
                  <a:gd name="connsiteY19" fmla="*/ 3321480 h 3538198"/>
                  <a:gd name="connsiteX20" fmla="*/ 800267 w 2393546"/>
                  <a:gd name="connsiteY20" fmla="*/ 3150030 h 3538198"/>
                  <a:gd name="connsiteX21" fmla="*/ 832017 w 2393546"/>
                  <a:gd name="connsiteY21" fmla="*/ 3023030 h 3538198"/>
                  <a:gd name="connsiteX22" fmla="*/ 1003467 w 2393546"/>
                  <a:gd name="connsiteY22" fmla="*/ 2896030 h 3538198"/>
                  <a:gd name="connsiteX23" fmla="*/ 1168567 w 2393546"/>
                  <a:gd name="connsiteY23" fmla="*/ 2756330 h 3538198"/>
                  <a:gd name="connsiteX24" fmla="*/ 1181267 w 2393546"/>
                  <a:gd name="connsiteY24" fmla="*/ 2654730 h 3538198"/>
                  <a:gd name="connsiteX25" fmla="*/ 1111417 w 2393546"/>
                  <a:gd name="connsiteY25" fmla="*/ 2629330 h 3538198"/>
                  <a:gd name="connsiteX26" fmla="*/ 1003467 w 2393546"/>
                  <a:gd name="connsiteY26" fmla="*/ 2699180 h 3538198"/>
                  <a:gd name="connsiteX27" fmla="*/ 870117 w 2393546"/>
                  <a:gd name="connsiteY27" fmla="*/ 2870630 h 3538198"/>
                  <a:gd name="connsiteX28" fmla="*/ 698667 w 2393546"/>
                  <a:gd name="connsiteY28" fmla="*/ 3029380 h 3538198"/>
                  <a:gd name="connsiteX29" fmla="*/ 514517 w 2393546"/>
                  <a:gd name="connsiteY29" fmla="*/ 3150030 h 3538198"/>
                  <a:gd name="connsiteX30" fmla="*/ 343067 w 2393546"/>
                  <a:gd name="connsiteY30" fmla="*/ 3181780 h 3538198"/>
                  <a:gd name="connsiteX31" fmla="*/ 197017 w 2393546"/>
                  <a:gd name="connsiteY31" fmla="*/ 3105580 h 3538198"/>
                  <a:gd name="connsiteX32" fmla="*/ 184317 w 2393546"/>
                  <a:gd name="connsiteY32" fmla="*/ 2953180 h 3538198"/>
                  <a:gd name="connsiteX33" fmla="*/ 292267 w 2393546"/>
                  <a:gd name="connsiteY33" fmla="*/ 2794430 h 3538198"/>
                  <a:gd name="connsiteX34" fmla="*/ 482767 w 2393546"/>
                  <a:gd name="connsiteY34" fmla="*/ 2648380 h 3538198"/>
                  <a:gd name="connsiteX35" fmla="*/ 762167 w 2393546"/>
                  <a:gd name="connsiteY35" fmla="*/ 2502330 h 3538198"/>
                  <a:gd name="connsiteX36" fmla="*/ 863767 w 2393546"/>
                  <a:gd name="connsiteY36" fmla="*/ 2419780 h 3538198"/>
                  <a:gd name="connsiteX37" fmla="*/ 889167 w 2393546"/>
                  <a:gd name="connsiteY37" fmla="*/ 2356280 h 3538198"/>
                  <a:gd name="connsiteX38" fmla="*/ 819317 w 2393546"/>
                  <a:gd name="connsiteY38" fmla="*/ 2337230 h 3538198"/>
                  <a:gd name="connsiteX39" fmla="*/ 730417 w 2393546"/>
                  <a:gd name="connsiteY39" fmla="*/ 2407080 h 3538198"/>
                  <a:gd name="connsiteX40" fmla="*/ 666917 w 2393546"/>
                  <a:gd name="connsiteY40" fmla="*/ 2527730 h 3538198"/>
                  <a:gd name="connsiteX41" fmla="*/ 520867 w 2393546"/>
                  <a:gd name="connsiteY41" fmla="*/ 2622980 h 3538198"/>
                  <a:gd name="connsiteX42" fmla="*/ 387517 w 2393546"/>
                  <a:gd name="connsiteY42" fmla="*/ 2699180 h 3538198"/>
                  <a:gd name="connsiteX43" fmla="*/ 228767 w 2393546"/>
                  <a:gd name="connsiteY43" fmla="*/ 2711880 h 3538198"/>
                  <a:gd name="connsiteX44" fmla="*/ 82717 w 2393546"/>
                  <a:gd name="connsiteY44" fmla="*/ 2642030 h 3538198"/>
                  <a:gd name="connsiteX45" fmla="*/ 57317 w 2393546"/>
                  <a:gd name="connsiteY45" fmla="*/ 2508680 h 3538198"/>
                  <a:gd name="connsiteX46" fmla="*/ 70017 w 2393546"/>
                  <a:gd name="connsiteY46" fmla="*/ 2381680 h 3538198"/>
                  <a:gd name="connsiteX47" fmla="*/ 235117 w 2393546"/>
                  <a:gd name="connsiteY47" fmla="*/ 2254680 h 3538198"/>
                  <a:gd name="connsiteX48" fmla="*/ 412917 w 2393546"/>
                  <a:gd name="connsiteY48" fmla="*/ 2184830 h 3538198"/>
                  <a:gd name="connsiteX49" fmla="*/ 628817 w 2393546"/>
                  <a:gd name="connsiteY49" fmla="*/ 2083230 h 3538198"/>
                  <a:gd name="connsiteX50" fmla="*/ 711367 w 2393546"/>
                  <a:gd name="connsiteY50" fmla="*/ 1968930 h 3538198"/>
                  <a:gd name="connsiteX51" fmla="*/ 679617 w 2393546"/>
                  <a:gd name="connsiteY51" fmla="*/ 1937180 h 3538198"/>
                  <a:gd name="connsiteX52" fmla="*/ 565317 w 2393546"/>
                  <a:gd name="connsiteY52" fmla="*/ 2032430 h 3538198"/>
                  <a:gd name="connsiteX53" fmla="*/ 343067 w 2393546"/>
                  <a:gd name="connsiteY53" fmla="*/ 2127680 h 3538198"/>
                  <a:gd name="connsiteX54" fmla="*/ 197017 w 2393546"/>
                  <a:gd name="connsiteY54" fmla="*/ 2114980 h 3538198"/>
                  <a:gd name="connsiteX55" fmla="*/ 101767 w 2393546"/>
                  <a:gd name="connsiteY55" fmla="*/ 1994330 h 3538198"/>
                  <a:gd name="connsiteX56" fmla="*/ 89067 w 2393546"/>
                  <a:gd name="connsiteY56" fmla="*/ 1873680 h 3538198"/>
                  <a:gd name="connsiteX57" fmla="*/ 190667 w 2393546"/>
                  <a:gd name="connsiteY57" fmla="*/ 1746680 h 3538198"/>
                  <a:gd name="connsiteX58" fmla="*/ 355767 w 2393546"/>
                  <a:gd name="connsiteY58" fmla="*/ 1645080 h 3538198"/>
                  <a:gd name="connsiteX59" fmla="*/ 470067 w 2393546"/>
                  <a:gd name="connsiteY59" fmla="*/ 1581580 h 3538198"/>
                  <a:gd name="connsiteX60" fmla="*/ 520867 w 2393546"/>
                  <a:gd name="connsiteY60" fmla="*/ 1473630 h 3538198"/>
                  <a:gd name="connsiteX61" fmla="*/ 514517 w 2393546"/>
                  <a:gd name="connsiteY61" fmla="*/ 1441880 h 3538198"/>
                  <a:gd name="connsiteX62" fmla="*/ 438317 w 2393546"/>
                  <a:gd name="connsiteY62" fmla="*/ 1505380 h 3538198"/>
                  <a:gd name="connsiteX63" fmla="*/ 355767 w 2393546"/>
                  <a:gd name="connsiteY63" fmla="*/ 1549830 h 3538198"/>
                  <a:gd name="connsiteX64" fmla="*/ 254167 w 2393546"/>
                  <a:gd name="connsiteY64" fmla="*/ 1505380 h 3538198"/>
                  <a:gd name="connsiteX65" fmla="*/ 228767 w 2393546"/>
                  <a:gd name="connsiteY65" fmla="*/ 1333930 h 3538198"/>
                  <a:gd name="connsiteX66" fmla="*/ 209717 w 2393546"/>
                  <a:gd name="connsiteY66" fmla="*/ 1283130 h 3538198"/>
                  <a:gd name="connsiteX67" fmla="*/ 273217 w 2393546"/>
                  <a:gd name="connsiteY67" fmla="*/ 1086280 h 3538198"/>
                  <a:gd name="connsiteX68" fmla="*/ 355767 w 2393546"/>
                  <a:gd name="connsiteY68" fmla="*/ 914830 h 3538198"/>
                  <a:gd name="connsiteX69" fmla="*/ 406567 w 2393546"/>
                  <a:gd name="connsiteY69" fmla="*/ 578280 h 3538198"/>
                  <a:gd name="connsiteX70" fmla="*/ 304967 w 2393546"/>
                  <a:gd name="connsiteY70" fmla="*/ 343330 h 3538198"/>
                  <a:gd name="connsiteX71" fmla="*/ 139867 w 2393546"/>
                  <a:gd name="connsiteY71" fmla="*/ 222680 h 3538198"/>
                  <a:gd name="connsiteX72" fmla="*/ 6517 w 2393546"/>
                  <a:gd name="connsiteY72" fmla="*/ 203630 h 3538198"/>
                  <a:gd name="connsiteX73" fmla="*/ 38267 w 2393546"/>
                  <a:gd name="connsiteY73" fmla="*/ 6780 h 3538198"/>
                  <a:gd name="connsiteX74" fmla="*/ 190667 w 2393546"/>
                  <a:gd name="connsiteY74" fmla="*/ 51230 h 3538198"/>
                  <a:gd name="connsiteX75" fmla="*/ 349417 w 2393546"/>
                  <a:gd name="connsiteY75" fmla="*/ 108380 h 3538198"/>
                  <a:gd name="connsiteX76" fmla="*/ 431967 w 2393546"/>
                  <a:gd name="connsiteY76" fmla="*/ 197280 h 3538198"/>
                  <a:gd name="connsiteX77" fmla="*/ 501817 w 2393546"/>
                  <a:gd name="connsiteY77" fmla="*/ 317930 h 3538198"/>
                  <a:gd name="connsiteX78" fmla="*/ 558967 w 2393546"/>
                  <a:gd name="connsiteY78" fmla="*/ 476680 h 3538198"/>
                  <a:gd name="connsiteX79" fmla="*/ 552617 w 2393546"/>
                  <a:gd name="connsiteY79" fmla="*/ 800530 h 3538198"/>
                  <a:gd name="connsiteX80" fmla="*/ 501817 w 2393546"/>
                  <a:gd name="connsiteY80" fmla="*/ 978330 h 3538198"/>
                  <a:gd name="connsiteX81" fmla="*/ 425617 w 2393546"/>
                  <a:gd name="connsiteY81" fmla="*/ 1168830 h 3538198"/>
                  <a:gd name="connsiteX82" fmla="*/ 412917 w 2393546"/>
                  <a:gd name="connsiteY82" fmla="*/ 1245030 h 3538198"/>
                  <a:gd name="connsiteX83" fmla="*/ 431967 w 2393546"/>
                  <a:gd name="connsiteY83" fmla="*/ 1276780 h 3538198"/>
                  <a:gd name="connsiteX84" fmla="*/ 362117 w 2393546"/>
                  <a:gd name="connsiteY84" fmla="*/ 1333930 h 3538198"/>
                  <a:gd name="connsiteX85" fmla="*/ 431967 w 2393546"/>
                  <a:gd name="connsiteY85" fmla="*/ 1276780 h 3538198"/>
                  <a:gd name="connsiteX86" fmla="*/ 495467 w 2393546"/>
                  <a:gd name="connsiteY86" fmla="*/ 1232330 h 3538198"/>
                  <a:gd name="connsiteX87" fmla="*/ 603417 w 2393546"/>
                  <a:gd name="connsiteY87" fmla="*/ 1257730 h 3538198"/>
                  <a:gd name="connsiteX88" fmla="*/ 679617 w 2393546"/>
                  <a:gd name="connsiteY88" fmla="*/ 1352980 h 3538198"/>
                  <a:gd name="connsiteX89" fmla="*/ 698667 w 2393546"/>
                  <a:gd name="connsiteY89" fmla="*/ 1499030 h 3538198"/>
                  <a:gd name="connsiteX90" fmla="*/ 647867 w 2393546"/>
                  <a:gd name="connsiteY90" fmla="*/ 1664130 h 3538198"/>
                  <a:gd name="connsiteX91" fmla="*/ 508167 w 2393546"/>
                  <a:gd name="connsiteY91" fmla="*/ 1753030 h 3538198"/>
                  <a:gd name="connsiteX92" fmla="*/ 336717 w 2393546"/>
                  <a:gd name="connsiteY92" fmla="*/ 1854630 h 3538198"/>
                  <a:gd name="connsiteX93" fmla="*/ 311317 w 2393546"/>
                  <a:gd name="connsiteY93" fmla="*/ 1899080 h 3538198"/>
                  <a:gd name="connsiteX94" fmla="*/ 324017 w 2393546"/>
                  <a:gd name="connsiteY94" fmla="*/ 1943530 h 3538198"/>
                  <a:gd name="connsiteX95" fmla="*/ 425617 w 2393546"/>
                  <a:gd name="connsiteY95" fmla="*/ 1905430 h 3538198"/>
                  <a:gd name="connsiteX96" fmla="*/ 546267 w 2393546"/>
                  <a:gd name="connsiteY96" fmla="*/ 1810180 h 3538198"/>
                  <a:gd name="connsiteX97" fmla="*/ 666917 w 2393546"/>
                  <a:gd name="connsiteY97" fmla="*/ 1733980 h 3538198"/>
                  <a:gd name="connsiteX98" fmla="*/ 743117 w 2393546"/>
                  <a:gd name="connsiteY98" fmla="*/ 1714930 h 3538198"/>
                  <a:gd name="connsiteX99" fmla="*/ 832017 w 2393546"/>
                  <a:gd name="connsiteY99" fmla="*/ 1765730 h 3538198"/>
                  <a:gd name="connsiteX100" fmla="*/ 895517 w 2393546"/>
                  <a:gd name="connsiteY100" fmla="*/ 1949880 h 3538198"/>
                  <a:gd name="connsiteX101" fmla="*/ 844717 w 2393546"/>
                  <a:gd name="connsiteY101" fmla="*/ 2070530 h 3538198"/>
                  <a:gd name="connsiteX102" fmla="*/ 768517 w 2393546"/>
                  <a:gd name="connsiteY102" fmla="*/ 2165780 h 3538198"/>
                  <a:gd name="connsiteX103" fmla="*/ 685967 w 2393546"/>
                  <a:gd name="connsiteY103" fmla="*/ 2248330 h 3538198"/>
                  <a:gd name="connsiteX104" fmla="*/ 419267 w 2393546"/>
                  <a:gd name="connsiteY104" fmla="*/ 2349930 h 3538198"/>
                  <a:gd name="connsiteX105" fmla="*/ 311317 w 2393546"/>
                  <a:gd name="connsiteY105" fmla="*/ 2400730 h 3538198"/>
                  <a:gd name="connsiteX106" fmla="*/ 254167 w 2393546"/>
                  <a:gd name="connsiteY106" fmla="*/ 2476930 h 3538198"/>
                  <a:gd name="connsiteX107" fmla="*/ 254167 w 2393546"/>
                  <a:gd name="connsiteY107" fmla="*/ 2546780 h 3538198"/>
                  <a:gd name="connsiteX108" fmla="*/ 368467 w 2393546"/>
                  <a:gd name="connsiteY108" fmla="*/ 2515030 h 3538198"/>
                  <a:gd name="connsiteX109" fmla="*/ 489117 w 2393546"/>
                  <a:gd name="connsiteY109" fmla="*/ 2432480 h 3538198"/>
                  <a:gd name="connsiteX110" fmla="*/ 590717 w 2393546"/>
                  <a:gd name="connsiteY110" fmla="*/ 2299130 h 3538198"/>
                  <a:gd name="connsiteX111" fmla="*/ 743117 w 2393546"/>
                  <a:gd name="connsiteY111" fmla="*/ 2222930 h 3538198"/>
                  <a:gd name="connsiteX112" fmla="*/ 959017 w 2393546"/>
                  <a:gd name="connsiteY112" fmla="*/ 2134030 h 3538198"/>
                  <a:gd name="connsiteX113" fmla="*/ 1009817 w 2393546"/>
                  <a:gd name="connsiteY113" fmla="*/ 2134030 h 3538198"/>
                  <a:gd name="connsiteX114" fmla="*/ 1073317 w 2393546"/>
                  <a:gd name="connsiteY114" fmla="*/ 2203880 h 3538198"/>
                  <a:gd name="connsiteX115" fmla="*/ 1092367 w 2393546"/>
                  <a:gd name="connsiteY115" fmla="*/ 2330880 h 3538198"/>
                  <a:gd name="connsiteX116" fmla="*/ 1073317 w 2393546"/>
                  <a:gd name="connsiteY116" fmla="*/ 2438830 h 3538198"/>
                  <a:gd name="connsiteX117" fmla="*/ 908217 w 2393546"/>
                  <a:gd name="connsiteY117" fmla="*/ 2578530 h 3538198"/>
                  <a:gd name="connsiteX118" fmla="*/ 736767 w 2393546"/>
                  <a:gd name="connsiteY118" fmla="*/ 2692830 h 3538198"/>
                  <a:gd name="connsiteX119" fmla="*/ 508167 w 2393546"/>
                  <a:gd name="connsiteY119" fmla="*/ 2826180 h 3538198"/>
                  <a:gd name="connsiteX120" fmla="*/ 425617 w 2393546"/>
                  <a:gd name="connsiteY120" fmla="*/ 2889680 h 3538198"/>
                  <a:gd name="connsiteX121" fmla="*/ 362117 w 2393546"/>
                  <a:gd name="connsiteY121" fmla="*/ 2959530 h 3538198"/>
                  <a:gd name="connsiteX122" fmla="*/ 400217 w 2393546"/>
                  <a:gd name="connsiteY122" fmla="*/ 2991280 h 3538198"/>
                  <a:gd name="connsiteX123" fmla="*/ 584367 w 2393546"/>
                  <a:gd name="connsiteY123" fmla="*/ 2902380 h 3538198"/>
                  <a:gd name="connsiteX124" fmla="*/ 692317 w 2393546"/>
                  <a:gd name="connsiteY124" fmla="*/ 2781730 h 3538198"/>
                  <a:gd name="connsiteX125" fmla="*/ 774867 w 2393546"/>
                  <a:gd name="connsiteY125" fmla="*/ 2686480 h 3538198"/>
                  <a:gd name="connsiteX126" fmla="*/ 952667 w 2393546"/>
                  <a:gd name="connsiteY126" fmla="*/ 2540430 h 3538198"/>
                  <a:gd name="connsiteX127" fmla="*/ 1073317 w 2393546"/>
                  <a:gd name="connsiteY127" fmla="*/ 2438830 h 3538198"/>
                  <a:gd name="connsiteX128" fmla="*/ 1181267 w 2393546"/>
                  <a:gd name="connsiteY128" fmla="*/ 2394380 h 3538198"/>
                  <a:gd name="connsiteX129" fmla="*/ 1270167 w 2393546"/>
                  <a:gd name="connsiteY129" fmla="*/ 2419780 h 3538198"/>
                  <a:gd name="connsiteX130" fmla="*/ 1352717 w 2393546"/>
                  <a:gd name="connsiteY130" fmla="*/ 2515030 h 3538198"/>
                  <a:gd name="connsiteX131" fmla="*/ 1371767 w 2393546"/>
                  <a:gd name="connsiteY131" fmla="*/ 2673780 h 3538198"/>
                  <a:gd name="connsiteX132" fmla="*/ 1308267 w 2393546"/>
                  <a:gd name="connsiteY132" fmla="*/ 2826180 h 3538198"/>
                  <a:gd name="connsiteX133" fmla="*/ 1143167 w 2393546"/>
                  <a:gd name="connsiteY133" fmla="*/ 2978580 h 3538198"/>
                  <a:gd name="connsiteX134" fmla="*/ 1054267 w 2393546"/>
                  <a:gd name="connsiteY134" fmla="*/ 3067480 h 3538198"/>
                  <a:gd name="connsiteX135" fmla="*/ 1054267 w 2393546"/>
                  <a:gd name="connsiteY135" fmla="*/ 3118280 h 3538198"/>
                  <a:gd name="connsiteX136" fmla="*/ 1136817 w 2393546"/>
                  <a:gd name="connsiteY136" fmla="*/ 3118280 h 3538198"/>
                  <a:gd name="connsiteX137" fmla="*/ 1225717 w 2393546"/>
                  <a:gd name="connsiteY137" fmla="*/ 3035730 h 3538198"/>
                  <a:gd name="connsiteX138" fmla="*/ 1327317 w 2393546"/>
                  <a:gd name="connsiteY138" fmla="*/ 2940480 h 3538198"/>
                  <a:gd name="connsiteX139" fmla="*/ 1454317 w 2393546"/>
                  <a:gd name="connsiteY139" fmla="*/ 2896030 h 3538198"/>
                  <a:gd name="connsiteX140" fmla="*/ 1651167 w 2393546"/>
                  <a:gd name="connsiteY140" fmla="*/ 2934130 h 3538198"/>
                  <a:gd name="connsiteX141" fmla="*/ 1733717 w 2393546"/>
                  <a:gd name="connsiteY141" fmla="*/ 3099230 h 3538198"/>
                  <a:gd name="connsiteX142" fmla="*/ 1721017 w 2393546"/>
                  <a:gd name="connsiteY142" fmla="*/ 3200830 h 3538198"/>
                  <a:gd name="connsiteX143" fmla="*/ 1651167 w 2393546"/>
                  <a:gd name="connsiteY143" fmla="*/ 3283380 h 3538198"/>
                  <a:gd name="connsiteX144" fmla="*/ 1517817 w 2393546"/>
                  <a:gd name="connsiteY144" fmla="*/ 3340530 h 3538198"/>
                  <a:gd name="connsiteX145" fmla="*/ 1632117 w 2393546"/>
                  <a:gd name="connsiteY145" fmla="*/ 3289730 h 3538198"/>
                  <a:gd name="connsiteX146" fmla="*/ 1740067 w 2393546"/>
                  <a:gd name="connsiteY146" fmla="*/ 3181780 h 3538198"/>
                  <a:gd name="connsiteX147" fmla="*/ 1848017 w 2393546"/>
                  <a:gd name="connsiteY147" fmla="*/ 3099230 h 3538198"/>
                  <a:gd name="connsiteX148" fmla="*/ 1987717 w 2393546"/>
                  <a:gd name="connsiteY148" fmla="*/ 3080180 h 3538198"/>
                  <a:gd name="connsiteX149" fmla="*/ 2121067 w 2393546"/>
                  <a:gd name="connsiteY149" fmla="*/ 3099230 h 3538198"/>
                  <a:gd name="connsiteX150" fmla="*/ 2235367 w 2393546"/>
                  <a:gd name="connsiteY150" fmla="*/ 3092880 h 3538198"/>
                  <a:gd name="connsiteX151" fmla="*/ 2381417 w 2393546"/>
                  <a:gd name="connsiteY151" fmla="*/ 3048430 h 3538198"/>
                  <a:gd name="connsiteX0" fmla="*/ 2381417 w 2393546"/>
                  <a:gd name="connsiteY0" fmla="*/ 3048430 h 3538198"/>
                  <a:gd name="connsiteX1" fmla="*/ 2375067 w 2393546"/>
                  <a:gd name="connsiteY1" fmla="*/ 3143680 h 3538198"/>
                  <a:gd name="connsiteX2" fmla="*/ 2292517 w 2393546"/>
                  <a:gd name="connsiteY2" fmla="*/ 3245280 h 3538198"/>
                  <a:gd name="connsiteX3" fmla="*/ 2178217 w 2393546"/>
                  <a:gd name="connsiteY3" fmla="*/ 3302430 h 3538198"/>
                  <a:gd name="connsiteX4" fmla="*/ 1962317 w 2393546"/>
                  <a:gd name="connsiteY4" fmla="*/ 3315130 h 3538198"/>
                  <a:gd name="connsiteX5" fmla="*/ 1848017 w 2393546"/>
                  <a:gd name="connsiteY5" fmla="*/ 3334180 h 3538198"/>
                  <a:gd name="connsiteX6" fmla="*/ 1727367 w 2393546"/>
                  <a:gd name="connsiteY6" fmla="*/ 3404030 h 3538198"/>
                  <a:gd name="connsiteX7" fmla="*/ 1613067 w 2393546"/>
                  <a:gd name="connsiteY7" fmla="*/ 3505630 h 3538198"/>
                  <a:gd name="connsiteX8" fmla="*/ 1486067 w 2393546"/>
                  <a:gd name="connsiteY8" fmla="*/ 3531030 h 3538198"/>
                  <a:gd name="connsiteX9" fmla="*/ 1359067 w 2393546"/>
                  <a:gd name="connsiteY9" fmla="*/ 3531030 h 3538198"/>
                  <a:gd name="connsiteX10" fmla="*/ 1263817 w 2393546"/>
                  <a:gd name="connsiteY10" fmla="*/ 3448480 h 3538198"/>
                  <a:gd name="connsiteX11" fmla="*/ 1263817 w 2393546"/>
                  <a:gd name="connsiteY11" fmla="*/ 3353230 h 3538198"/>
                  <a:gd name="connsiteX12" fmla="*/ 1333667 w 2393546"/>
                  <a:gd name="connsiteY12" fmla="*/ 3251630 h 3538198"/>
                  <a:gd name="connsiteX13" fmla="*/ 1479717 w 2393546"/>
                  <a:gd name="connsiteY13" fmla="*/ 3181780 h 3538198"/>
                  <a:gd name="connsiteX14" fmla="*/ 1562267 w 2393546"/>
                  <a:gd name="connsiteY14" fmla="*/ 3130980 h 3538198"/>
                  <a:gd name="connsiteX15" fmla="*/ 1511467 w 2393546"/>
                  <a:gd name="connsiteY15" fmla="*/ 3080180 h 3538198"/>
                  <a:gd name="connsiteX16" fmla="*/ 1359067 w 2393546"/>
                  <a:gd name="connsiteY16" fmla="*/ 3137330 h 3538198"/>
                  <a:gd name="connsiteX17" fmla="*/ 1213017 w 2393546"/>
                  <a:gd name="connsiteY17" fmla="*/ 3251630 h 3538198"/>
                  <a:gd name="connsiteX18" fmla="*/ 1028867 w 2393546"/>
                  <a:gd name="connsiteY18" fmla="*/ 3327830 h 3538198"/>
                  <a:gd name="connsiteX19" fmla="*/ 895517 w 2393546"/>
                  <a:gd name="connsiteY19" fmla="*/ 3321480 h 3538198"/>
                  <a:gd name="connsiteX20" fmla="*/ 800267 w 2393546"/>
                  <a:gd name="connsiteY20" fmla="*/ 3150030 h 3538198"/>
                  <a:gd name="connsiteX21" fmla="*/ 832017 w 2393546"/>
                  <a:gd name="connsiteY21" fmla="*/ 3023030 h 3538198"/>
                  <a:gd name="connsiteX22" fmla="*/ 1003467 w 2393546"/>
                  <a:gd name="connsiteY22" fmla="*/ 2896030 h 3538198"/>
                  <a:gd name="connsiteX23" fmla="*/ 1168567 w 2393546"/>
                  <a:gd name="connsiteY23" fmla="*/ 2756330 h 3538198"/>
                  <a:gd name="connsiteX24" fmla="*/ 1181267 w 2393546"/>
                  <a:gd name="connsiteY24" fmla="*/ 2654730 h 3538198"/>
                  <a:gd name="connsiteX25" fmla="*/ 1111417 w 2393546"/>
                  <a:gd name="connsiteY25" fmla="*/ 2629330 h 3538198"/>
                  <a:gd name="connsiteX26" fmla="*/ 1003467 w 2393546"/>
                  <a:gd name="connsiteY26" fmla="*/ 2699180 h 3538198"/>
                  <a:gd name="connsiteX27" fmla="*/ 870117 w 2393546"/>
                  <a:gd name="connsiteY27" fmla="*/ 2870630 h 3538198"/>
                  <a:gd name="connsiteX28" fmla="*/ 698667 w 2393546"/>
                  <a:gd name="connsiteY28" fmla="*/ 3029380 h 3538198"/>
                  <a:gd name="connsiteX29" fmla="*/ 514517 w 2393546"/>
                  <a:gd name="connsiteY29" fmla="*/ 3150030 h 3538198"/>
                  <a:gd name="connsiteX30" fmla="*/ 343067 w 2393546"/>
                  <a:gd name="connsiteY30" fmla="*/ 3181780 h 3538198"/>
                  <a:gd name="connsiteX31" fmla="*/ 197017 w 2393546"/>
                  <a:gd name="connsiteY31" fmla="*/ 3105580 h 3538198"/>
                  <a:gd name="connsiteX32" fmla="*/ 184317 w 2393546"/>
                  <a:gd name="connsiteY32" fmla="*/ 2953180 h 3538198"/>
                  <a:gd name="connsiteX33" fmla="*/ 292267 w 2393546"/>
                  <a:gd name="connsiteY33" fmla="*/ 2794430 h 3538198"/>
                  <a:gd name="connsiteX34" fmla="*/ 482767 w 2393546"/>
                  <a:gd name="connsiteY34" fmla="*/ 2648380 h 3538198"/>
                  <a:gd name="connsiteX35" fmla="*/ 762167 w 2393546"/>
                  <a:gd name="connsiteY35" fmla="*/ 2502330 h 3538198"/>
                  <a:gd name="connsiteX36" fmla="*/ 863767 w 2393546"/>
                  <a:gd name="connsiteY36" fmla="*/ 2419780 h 3538198"/>
                  <a:gd name="connsiteX37" fmla="*/ 889167 w 2393546"/>
                  <a:gd name="connsiteY37" fmla="*/ 2356280 h 3538198"/>
                  <a:gd name="connsiteX38" fmla="*/ 819317 w 2393546"/>
                  <a:gd name="connsiteY38" fmla="*/ 2337230 h 3538198"/>
                  <a:gd name="connsiteX39" fmla="*/ 730417 w 2393546"/>
                  <a:gd name="connsiteY39" fmla="*/ 2407080 h 3538198"/>
                  <a:gd name="connsiteX40" fmla="*/ 666917 w 2393546"/>
                  <a:gd name="connsiteY40" fmla="*/ 2527730 h 3538198"/>
                  <a:gd name="connsiteX41" fmla="*/ 520867 w 2393546"/>
                  <a:gd name="connsiteY41" fmla="*/ 2622980 h 3538198"/>
                  <a:gd name="connsiteX42" fmla="*/ 387517 w 2393546"/>
                  <a:gd name="connsiteY42" fmla="*/ 2699180 h 3538198"/>
                  <a:gd name="connsiteX43" fmla="*/ 228767 w 2393546"/>
                  <a:gd name="connsiteY43" fmla="*/ 2711880 h 3538198"/>
                  <a:gd name="connsiteX44" fmla="*/ 82717 w 2393546"/>
                  <a:gd name="connsiteY44" fmla="*/ 2642030 h 3538198"/>
                  <a:gd name="connsiteX45" fmla="*/ 57317 w 2393546"/>
                  <a:gd name="connsiteY45" fmla="*/ 2508680 h 3538198"/>
                  <a:gd name="connsiteX46" fmla="*/ 70017 w 2393546"/>
                  <a:gd name="connsiteY46" fmla="*/ 2381680 h 3538198"/>
                  <a:gd name="connsiteX47" fmla="*/ 235117 w 2393546"/>
                  <a:gd name="connsiteY47" fmla="*/ 2254680 h 3538198"/>
                  <a:gd name="connsiteX48" fmla="*/ 412917 w 2393546"/>
                  <a:gd name="connsiteY48" fmla="*/ 2184830 h 3538198"/>
                  <a:gd name="connsiteX49" fmla="*/ 628817 w 2393546"/>
                  <a:gd name="connsiteY49" fmla="*/ 2083230 h 3538198"/>
                  <a:gd name="connsiteX50" fmla="*/ 711367 w 2393546"/>
                  <a:gd name="connsiteY50" fmla="*/ 1968930 h 3538198"/>
                  <a:gd name="connsiteX51" fmla="*/ 679617 w 2393546"/>
                  <a:gd name="connsiteY51" fmla="*/ 1937180 h 3538198"/>
                  <a:gd name="connsiteX52" fmla="*/ 565317 w 2393546"/>
                  <a:gd name="connsiteY52" fmla="*/ 2032430 h 3538198"/>
                  <a:gd name="connsiteX53" fmla="*/ 343067 w 2393546"/>
                  <a:gd name="connsiteY53" fmla="*/ 2127680 h 3538198"/>
                  <a:gd name="connsiteX54" fmla="*/ 197017 w 2393546"/>
                  <a:gd name="connsiteY54" fmla="*/ 2114980 h 3538198"/>
                  <a:gd name="connsiteX55" fmla="*/ 101767 w 2393546"/>
                  <a:gd name="connsiteY55" fmla="*/ 1994330 h 3538198"/>
                  <a:gd name="connsiteX56" fmla="*/ 89067 w 2393546"/>
                  <a:gd name="connsiteY56" fmla="*/ 1873680 h 3538198"/>
                  <a:gd name="connsiteX57" fmla="*/ 190667 w 2393546"/>
                  <a:gd name="connsiteY57" fmla="*/ 1746680 h 3538198"/>
                  <a:gd name="connsiteX58" fmla="*/ 355767 w 2393546"/>
                  <a:gd name="connsiteY58" fmla="*/ 1645080 h 3538198"/>
                  <a:gd name="connsiteX59" fmla="*/ 470067 w 2393546"/>
                  <a:gd name="connsiteY59" fmla="*/ 1581580 h 3538198"/>
                  <a:gd name="connsiteX60" fmla="*/ 520867 w 2393546"/>
                  <a:gd name="connsiteY60" fmla="*/ 1473630 h 3538198"/>
                  <a:gd name="connsiteX61" fmla="*/ 514517 w 2393546"/>
                  <a:gd name="connsiteY61" fmla="*/ 1441880 h 3538198"/>
                  <a:gd name="connsiteX62" fmla="*/ 438317 w 2393546"/>
                  <a:gd name="connsiteY62" fmla="*/ 1505380 h 3538198"/>
                  <a:gd name="connsiteX63" fmla="*/ 355767 w 2393546"/>
                  <a:gd name="connsiteY63" fmla="*/ 1549830 h 3538198"/>
                  <a:gd name="connsiteX64" fmla="*/ 254167 w 2393546"/>
                  <a:gd name="connsiteY64" fmla="*/ 1505380 h 3538198"/>
                  <a:gd name="connsiteX65" fmla="*/ 209717 w 2393546"/>
                  <a:gd name="connsiteY65" fmla="*/ 1384730 h 3538198"/>
                  <a:gd name="connsiteX66" fmla="*/ 209717 w 2393546"/>
                  <a:gd name="connsiteY66" fmla="*/ 1283130 h 3538198"/>
                  <a:gd name="connsiteX67" fmla="*/ 273217 w 2393546"/>
                  <a:gd name="connsiteY67" fmla="*/ 1086280 h 3538198"/>
                  <a:gd name="connsiteX68" fmla="*/ 355767 w 2393546"/>
                  <a:gd name="connsiteY68" fmla="*/ 914830 h 3538198"/>
                  <a:gd name="connsiteX69" fmla="*/ 406567 w 2393546"/>
                  <a:gd name="connsiteY69" fmla="*/ 578280 h 3538198"/>
                  <a:gd name="connsiteX70" fmla="*/ 304967 w 2393546"/>
                  <a:gd name="connsiteY70" fmla="*/ 343330 h 3538198"/>
                  <a:gd name="connsiteX71" fmla="*/ 139867 w 2393546"/>
                  <a:gd name="connsiteY71" fmla="*/ 222680 h 3538198"/>
                  <a:gd name="connsiteX72" fmla="*/ 6517 w 2393546"/>
                  <a:gd name="connsiteY72" fmla="*/ 203630 h 3538198"/>
                  <a:gd name="connsiteX73" fmla="*/ 38267 w 2393546"/>
                  <a:gd name="connsiteY73" fmla="*/ 6780 h 3538198"/>
                  <a:gd name="connsiteX74" fmla="*/ 190667 w 2393546"/>
                  <a:gd name="connsiteY74" fmla="*/ 51230 h 3538198"/>
                  <a:gd name="connsiteX75" fmla="*/ 349417 w 2393546"/>
                  <a:gd name="connsiteY75" fmla="*/ 108380 h 3538198"/>
                  <a:gd name="connsiteX76" fmla="*/ 431967 w 2393546"/>
                  <a:gd name="connsiteY76" fmla="*/ 197280 h 3538198"/>
                  <a:gd name="connsiteX77" fmla="*/ 501817 w 2393546"/>
                  <a:gd name="connsiteY77" fmla="*/ 317930 h 3538198"/>
                  <a:gd name="connsiteX78" fmla="*/ 558967 w 2393546"/>
                  <a:gd name="connsiteY78" fmla="*/ 476680 h 3538198"/>
                  <a:gd name="connsiteX79" fmla="*/ 552617 w 2393546"/>
                  <a:gd name="connsiteY79" fmla="*/ 800530 h 3538198"/>
                  <a:gd name="connsiteX80" fmla="*/ 501817 w 2393546"/>
                  <a:gd name="connsiteY80" fmla="*/ 978330 h 3538198"/>
                  <a:gd name="connsiteX81" fmla="*/ 425617 w 2393546"/>
                  <a:gd name="connsiteY81" fmla="*/ 1168830 h 3538198"/>
                  <a:gd name="connsiteX82" fmla="*/ 412917 w 2393546"/>
                  <a:gd name="connsiteY82" fmla="*/ 1245030 h 3538198"/>
                  <a:gd name="connsiteX83" fmla="*/ 431967 w 2393546"/>
                  <a:gd name="connsiteY83" fmla="*/ 1276780 h 3538198"/>
                  <a:gd name="connsiteX84" fmla="*/ 362117 w 2393546"/>
                  <a:gd name="connsiteY84" fmla="*/ 1333930 h 3538198"/>
                  <a:gd name="connsiteX85" fmla="*/ 431967 w 2393546"/>
                  <a:gd name="connsiteY85" fmla="*/ 1276780 h 3538198"/>
                  <a:gd name="connsiteX86" fmla="*/ 495467 w 2393546"/>
                  <a:gd name="connsiteY86" fmla="*/ 1232330 h 3538198"/>
                  <a:gd name="connsiteX87" fmla="*/ 603417 w 2393546"/>
                  <a:gd name="connsiteY87" fmla="*/ 1257730 h 3538198"/>
                  <a:gd name="connsiteX88" fmla="*/ 679617 w 2393546"/>
                  <a:gd name="connsiteY88" fmla="*/ 1352980 h 3538198"/>
                  <a:gd name="connsiteX89" fmla="*/ 698667 w 2393546"/>
                  <a:gd name="connsiteY89" fmla="*/ 1499030 h 3538198"/>
                  <a:gd name="connsiteX90" fmla="*/ 647867 w 2393546"/>
                  <a:gd name="connsiteY90" fmla="*/ 1664130 h 3538198"/>
                  <a:gd name="connsiteX91" fmla="*/ 508167 w 2393546"/>
                  <a:gd name="connsiteY91" fmla="*/ 1753030 h 3538198"/>
                  <a:gd name="connsiteX92" fmla="*/ 336717 w 2393546"/>
                  <a:gd name="connsiteY92" fmla="*/ 1854630 h 3538198"/>
                  <a:gd name="connsiteX93" fmla="*/ 311317 w 2393546"/>
                  <a:gd name="connsiteY93" fmla="*/ 1899080 h 3538198"/>
                  <a:gd name="connsiteX94" fmla="*/ 324017 w 2393546"/>
                  <a:gd name="connsiteY94" fmla="*/ 1943530 h 3538198"/>
                  <a:gd name="connsiteX95" fmla="*/ 425617 w 2393546"/>
                  <a:gd name="connsiteY95" fmla="*/ 1905430 h 3538198"/>
                  <a:gd name="connsiteX96" fmla="*/ 546267 w 2393546"/>
                  <a:gd name="connsiteY96" fmla="*/ 1810180 h 3538198"/>
                  <a:gd name="connsiteX97" fmla="*/ 666917 w 2393546"/>
                  <a:gd name="connsiteY97" fmla="*/ 1733980 h 3538198"/>
                  <a:gd name="connsiteX98" fmla="*/ 743117 w 2393546"/>
                  <a:gd name="connsiteY98" fmla="*/ 1714930 h 3538198"/>
                  <a:gd name="connsiteX99" fmla="*/ 832017 w 2393546"/>
                  <a:gd name="connsiteY99" fmla="*/ 1765730 h 3538198"/>
                  <a:gd name="connsiteX100" fmla="*/ 895517 w 2393546"/>
                  <a:gd name="connsiteY100" fmla="*/ 1949880 h 3538198"/>
                  <a:gd name="connsiteX101" fmla="*/ 844717 w 2393546"/>
                  <a:gd name="connsiteY101" fmla="*/ 2070530 h 3538198"/>
                  <a:gd name="connsiteX102" fmla="*/ 768517 w 2393546"/>
                  <a:gd name="connsiteY102" fmla="*/ 2165780 h 3538198"/>
                  <a:gd name="connsiteX103" fmla="*/ 685967 w 2393546"/>
                  <a:gd name="connsiteY103" fmla="*/ 2248330 h 3538198"/>
                  <a:gd name="connsiteX104" fmla="*/ 419267 w 2393546"/>
                  <a:gd name="connsiteY104" fmla="*/ 2349930 h 3538198"/>
                  <a:gd name="connsiteX105" fmla="*/ 311317 w 2393546"/>
                  <a:gd name="connsiteY105" fmla="*/ 2400730 h 3538198"/>
                  <a:gd name="connsiteX106" fmla="*/ 254167 w 2393546"/>
                  <a:gd name="connsiteY106" fmla="*/ 2476930 h 3538198"/>
                  <a:gd name="connsiteX107" fmla="*/ 254167 w 2393546"/>
                  <a:gd name="connsiteY107" fmla="*/ 2546780 h 3538198"/>
                  <a:gd name="connsiteX108" fmla="*/ 368467 w 2393546"/>
                  <a:gd name="connsiteY108" fmla="*/ 2515030 h 3538198"/>
                  <a:gd name="connsiteX109" fmla="*/ 489117 w 2393546"/>
                  <a:gd name="connsiteY109" fmla="*/ 2432480 h 3538198"/>
                  <a:gd name="connsiteX110" fmla="*/ 590717 w 2393546"/>
                  <a:gd name="connsiteY110" fmla="*/ 2299130 h 3538198"/>
                  <a:gd name="connsiteX111" fmla="*/ 743117 w 2393546"/>
                  <a:gd name="connsiteY111" fmla="*/ 2222930 h 3538198"/>
                  <a:gd name="connsiteX112" fmla="*/ 959017 w 2393546"/>
                  <a:gd name="connsiteY112" fmla="*/ 2134030 h 3538198"/>
                  <a:gd name="connsiteX113" fmla="*/ 1009817 w 2393546"/>
                  <a:gd name="connsiteY113" fmla="*/ 2134030 h 3538198"/>
                  <a:gd name="connsiteX114" fmla="*/ 1073317 w 2393546"/>
                  <a:gd name="connsiteY114" fmla="*/ 2203880 h 3538198"/>
                  <a:gd name="connsiteX115" fmla="*/ 1092367 w 2393546"/>
                  <a:gd name="connsiteY115" fmla="*/ 2330880 h 3538198"/>
                  <a:gd name="connsiteX116" fmla="*/ 1073317 w 2393546"/>
                  <a:gd name="connsiteY116" fmla="*/ 2438830 h 3538198"/>
                  <a:gd name="connsiteX117" fmla="*/ 908217 w 2393546"/>
                  <a:gd name="connsiteY117" fmla="*/ 2578530 h 3538198"/>
                  <a:gd name="connsiteX118" fmla="*/ 736767 w 2393546"/>
                  <a:gd name="connsiteY118" fmla="*/ 2692830 h 3538198"/>
                  <a:gd name="connsiteX119" fmla="*/ 508167 w 2393546"/>
                  <a:gd name="connsiteY119" fmla="*/ 2826180 h 3538198"/>
                  <a:gd name="connsiteX120" fmla="*/ 425617 w 2393546"/>
                  <a:gd name="connsiteY120" fmla="*/ 2889680 h 3538198"/>
                  <a:gd name="connsiteX121" fmla="*/ 362117 w 2393546"/>
                  <a:gd name="connsiteY121" fmla="*/ 2959530 h 3538198"/>
                  <a:gd name="connsiteX122" fmla="*/ 400217 w 2393546"/>
                  <a:gd name="connsiteY122" fmla="*/ 2991280 h 3538198"/>
                  <a:gd name="connsiteX123" fmla="*/ 584367 w 2393546"/>
                  <a:gd name="connsiteY123" fmla="*/ 2902380 h 3538198"/>
                  <a:gd name="connsiteX124" fmla="*/ 692317 w 2393546"/>
                  <a:gd name="connsiteY124" fmla="*/ 2781730 h 3538198"/>
                  <a:gd name="connsiteX125" fmla="*/ 774867 w 2393546"/>
                  <a:gd name="connsiteY125" fmla="*/ 2686480 h 3538198"/>
                  <a:gd name="connsiteX126" fmla="*/ 952667 w 2393546"/>
                  <a:gd name="connsiteY126" fmla="*/ 2540430 h 3538198"/>
                  <a:gd name="connsiteX127" fmla="*/ 1073317 w 2393546"/>
                  <a:gd name="connsiteY127" fmla="*/ 2438830 h 3538198"/>
                  <a:gd name="connsiteX128" fmla="*/ 1181267 w 2393546"/>
                  <a:gd name="connsiteY128" fmla="*/ 2394380 h 3538198"/>
                  <a:gd name="connsiteX129" fmla="*/ 1270167 w 2393546"/>
                  <a:gd name="connsiteY129" fmla="*/ 2419780 h 3538198"/>
                  <a:gd name="connsiteX130" fmla="*/ 1352717 w 2393546"/>
                  <a:gd name="connsiteY130" fmla="*/ 2515030 h 3538198"/>
                  <a:gd name="connsiteX131" fmla="*/ 1371767 w 2393546"/>
                  <a:gd name="connsiteY131" fmla="*/ 2673780 h 3538198"/>
                  <a:gd name="connsiteX132" fmla="*/ 1308267 w 2393546"/>
                  <a:gd name="connsiteY132" fmla="*/ 2826180 h 3538198"/>
                  <a:gd name="connsiteX133" fmla="*/ 1143167 w 2393546"/>
                  <a:gd name="connsiteY133" fmla="*/ 2978580 h 3538198"/>
                  <a:gd name="connsiteX134" fmla="*/ 1054267 w 2393546"/>
                  <a:gd name="connsiteY134" fmla="*/ 3067480 h 3538198"/>
                  <a:gd name="connsiteX135" fmla="*/ 1054267 w 2393546"/>
                  <a:gd name="connsiteY135" fmla="*/ 3118280 h 3538198"/>
                  <a:gd name="connsiteX136" fmla="*/ 1136817 w 2393546"/>
                  <a:gd name="connsiteY136" fmla="*/ 3118280 h 3538198"/>
                  <a:gd name="connsiteX137" fmla="*/ 1225717 w 2393546"/>
                  <a:gd name="connsiteY137" fmla="*/ 3035730 h 3538198"/>
                  <a:gd name="connsiteX138" fmla="*/ 1327317 w 2393546"/>
                  <a:gd name="connsiteY138" fmla="*/ 2940480 h 3538198"/>
                  <a:gd name="connsiteX139" fmla="*/ 1454317 w 2393546"/>
                  <a:gd name="connsiteY139" fmla="*/ 2896030 h 3538198"/>
                  <a:gd name="connsiteX140" fmla="*/ 1651167 w 2393546"/>
                  <a:gd name="connsiteY140" fmla="*/ 2934130 h 3538198"/>
                  <a:gd name="connsiteX141" fmla="*/ 1733717 w 2393546"/>
                  <a:gd name="connsiteY141" fmla="*/ 3099230 h 3538198"/>
                  <a:gd name="connsiteX142" fmla="*/ 1721017 w 2393546"/>
                  <a:gd name="connsiteY142" fmla="*/ 3200830 h 3538198"/>
                  <a:gd name="connsiteX143" fmla="*/ 1651167 w 2393546"/>
                  <a:gd name="connsiteY143" fmla="*/ 3283380 h 3538198"/>
                  <a:gd name="connsiteX144" fmla="*/ 1517817 w 2393546"/>
                  <a:gd name="connsiteY144" fmla="*/ 3340530 h 3538198"/>
                  <a:gd name="connsiteX145" fmla="*/ 1632117 w 2393546"/>
                  <a:gd name="connsiteY145" fmla="*/ 3289730 h 3538198"/>
                  <a:gd name="connsiteX146" fmla="*/ 1740067 w 2393546"/>
                  <a:gd name="connsiteY146" fmla="*/ 3181780 h 3538198"/>
                  <a:gd name="connsiteX147" fmla="*/ 1848017 w 2393546"/>
                  <a:gd name="connsiteY147" fmla="*/ 3099230 h 3538198"/>
                  <a:gd name="connsiteX148" fmla="*/ 1987717 w 2393546"/>
                  <a:gd name="connsiteY148" fmla="*/ 3080180 h 3538198"/>
                  <a:gd name="connsiteX149" fmla="*/ 2121067 w 2393546"/>
                  <a:gd name="connsiteY149" fmla="*/ 3099230 h 3538198"/>
                  <a:gd name="connsiteX150" fmla="*/ 2235367 w 2393546"/>
                  <a:gd name="connsiteY150" fmla="*/ 3092880 h 3538198"/>
                  <a:gd name="connsiteX151" fmla="*/ 2381417 w 2393546"/>
                  <a:gd name="connsiteY151" fmla="*/ 3048430 h 3538198"/>
                  <a:gd name="connsiteX0" fmla="*/ 2381417 w 2393546"/>
                  <a:gd name="connsiteY0" fmla="*/ 3048430 h 3538198"/>
                  <a:gd name="connsiteX1" fmla="*/ 2375067 w 2393546"/>
                  <a:gd name="connsiteY1" fmla="*/ 3143680 h 3538198"/>
                  <a:gd name="connsiteX2" fmla="*/ 2292517 w 2393546"/>
                  <a:gd name="connsiteY2" fmla="*/ 3245280 h 3538198"/>
                  <a:gd name="connsiteX3" fmla="*/ 2178217 w 2393546"/>
                  <a:gd name="connsiteY3" fmla="*/ 3302430 h 3538198"/>
                  <a:gd name="connsiteX4" fmla="*/ 1962317 w 2393546"/>
                  <a:gd name="connsiteY4" fmla="*/ 3315130 h 3538198"/>
                  <a:gd name="connsiteX5" fmla="*/ 1848017 w 2393546"/>
                  <a:gd name="connsiteY5" fmla="*/ 3334180 h 3538198"/>
                  <a:gd name="connsiteX6" fmla="*/ 1727367 w 2393546"/>
                  <a:gd name="connsiteY6" fmla="*/ 3404030 h 3538198"/>
                  <a:gd name="connsiteX7" fmla="*/ 1613067 w 2393546"/>
                  <a:gd name="connsiteY7" fmla="*/ 3505630 h 3538198"/>
                  <a:gd name="connsiteX8" fmla="*/ 1486067 w 2393546"/>
                  <a:gd name="connsiteY8" fmla="*/ 3531030 h 3538198"/>
                  <a:gd name="connsiteX9" fmla="*/ 1359067 w 2393546"/>
                  <a:gd name="connsiteY9" fmla="*/ 3531030 h 3538198"/>
                  <a:gd name="connsiteX10" fmla="*/ 1263817 w 2393546"/>
                  <a:gd name="connsiteY10" fmla="*/ 3448480 h 3538198"/>
                  <a:gd name="connsiteX11" fmla="*/ 1263817 w 2393546"/>
                  <a:gd name="connsiteY11" fmla="*/ 3353230 h 3538198"/>
                  <a:gd name="connsiteX12" fmla="*/ 1333667 w 2393546"/>
                  <a:gd name="connsiteY12" fmla="*/ 3251630 h 3538198"/>
                  <a:gd name="connsiteX13" fmla="*/ 1479717 w 2393546"/>
                  <a:gd name="connsiteY13" fmla="*/ 3181780 h 3538198"/>
                  <a:gd name="connsiteX14" fmla="*/ 1562267 w 2393546"/>
                  <a:gd name="connsiteY14" fmla="*/ 3130980 h 3538198"/>
                  <a:gd name="connsiteX15" fmla="*/ 1511467 w 2393546"/>
                  <a:gd name="connsiteY15" fmla="*/ 3080180 h 3538198"/>
                  <a:gd name="connsiteX16" fmla="*/ 1359067 w 2393546"/>
                  <a:gd name="connsiteY16" fmla="*/ 3137330 h 3538198"/>
                  <a:gd name="connsiteX17" fmla="*/ 1213017 w 2393546"/>
                  <a:gd name="connsiteY17" fmla="*/ 3251630 h 3538198"/>
                  <a:gd name="connsiteX18" fmla="*/ 1028867 w 2393546"/>
                  <a:gd name="connsiteY18" fmla="*/ 3327830 h 3538198"/>
                  <a:gd name="connsiteX19" fmla="*/ 895517 w 2393546"/>
                  <a:gd name="connsiteY19" fmla="*/ 3321480 h 3538198"/>
                  <a:gd name="connsiteX20" fmla="*/ 800267 w 2393546"/>
                  <a:gd name="connsiteY20" fmla="*/ 3150030 h 3538198"/>
                  <a:gd name="connsiteX21" fmla="*/ 832017 w 2393546"/>
                  <a:gd name="connsiteY21" fmla="*/ 3023030 h 3538198"/>
                  <a:gd name="connsiteX22" fmla="*/ 1003467 w 2393546"/>
                  <a:gd name="connsiteY22" fmla="*/ 2896030 h 3538198"/>
                  <a:gd name="connsiteX23" fmla="*/ 1168567 w 2393546"/>
                  <a:gd name="connsiteY23" fmla="*/ 2756330 h 3538198"/>
                  <a:gd name="connsiteX24" fmla="*/ 1181267 w 2393546"/>
                  <a:gd name="connsiteY24" fmla="*/ 2654730 h 3538198"/>
                  <a:gd name="connsiteX25" fmla="*/ 1111417 w 2393546"/>
                  <a:gd name="connsiteY25" fmla="*/ 2629330 h 3538198"/>
                  <a:gd name="connsiteX26" fmla="*/ 1003467 w 2393546"/>
                  <a:gd name="connsiteY26" fmla="*/ 2699180 h 3538198"/>
                  <a:gd name="connsiteX27" fmla="*/ 870117 w 2393546"/>
                  <a:gd name="connsiteY27" fmla="*/ 2870630 h 3538198"/>
                  <a:gd name="connsiteX28" fmla="*/ 698667 w 2393546"/>
                  <a:gd name="connsiteY28" fmla="*/ 3029380 h 3538198"/>
                  <a:gd name="connsiteX29" fmla="*/ 514517 w 2393546"/>
                  <a:gd name="connsiteY29" fmla="*/ 3150030 h 3538198"/>
                  <a:gd name="connsiteX30" fmla="*/ 343067 w 2393546"/>
                  <a:gd name="connsiteY30" fmla="*/ 3181780 h 3538198"/>
                  <a:gd name="connsiteX31" fmla="*/ 197017 w 2393546"/>
                  <a:gd name="connsiteY31" fmla="*/ 3105580 h 3538198"/>
                  <a:gd name="connsiteX32" fmla="*/ 184317 w 2393546"/>
                  <a:gd name="connsiteY32" fmla="*/ 2953180 h 3538198"/>
                  <a:gd name="connsiteX33" fmla="*/ 292267 w 2393546"/>
                  <a:gd name="connsiteY33" fmla="*/ 2794430 h 3538198"/>
                  <a:gd name="connsiteX34" fmla="*/ 482767 w 2393546"/>
                  <a:gd name="connsiteY34" fmla="*/ 2648380 h 3538198"/>
                  <a:gd name="connsiteX35" fmla="*/ 762167 w 2393546"/>
                  <a:gd name="connsiteY35" fmla="*/ 2502330 h 3538198"/>
                  <a:gd name="connsiteX36" fmla="*/ 863767 w 2393546"/>
                  <a:gd name="connsiteY36" fmla="*/ 2419780 h 3538198"/>
                  <a:gd name="connsiteX37" fmla="*/ 889167 w 2393546"/>
                  <a:gd name="connsiteY37" fmla="*/ 2356280 h 3538198"/>
                  <a:gd name="connsiteX38" fmla="*/ 819317 w 2393546"/>
                  <a:gd name="connsiteY38" fmla="*/ 2337230 h 3538198"/>
                  <a:gd name="connsiteX39" fmla="*/ 730417 w 2393546"/>
                  <a:gd name="connsiteY39" fmla="*/ 2407080 h 3538198"/>
                  <a:gd name="connsiteX40" fmla="*/ 666917 w 2393546"/>
                  <a:gd name="connsiteY40" fmla="*/ 2527730 h 3538198"/>
                  <a:gd name="connsiteX41" fmla="*/ 520867 w 2393546"/>
                  <a:gd name="connsiteY41" fmla="*/ 2622980 h 3538198"/>
                  <a:gd name="connsiteX42" fmla="*/ 387517 w 2393546"/>
                  <a:gd name="connsiteY42" fmla="*/ 2699180 h 3538198"/>
                  <a:gd name="connsiteX43" fmla="*/ 228767 w 2393546"/>
                  <a:gd name="connsiteY43" fmla="*/ 2711880 h 3538198"/>
                  <a:gd name="connsiteX44" fmla="*/ 82717 w 2393546"/>
                  <a:gd name="connsiteY44" fmla="*/ 2642030 h 3538198"/>
                  <a:gd name="connsiteX45" fmla="*/ 38267 w 2393546"/>
                  <a:gd name="connsiteY45" fmla="*/ 2508680 h 3538198"/>
                  <a:gd name="connsiteX46" fmla="*/ 70017 w 2393546"/>
                  <a:gd name="connsiteY46" fmla="*/ 2381680 h 3538198"/>
                  <a:gd name="connsiteX47" fmla="*/ 235117 w 2393546"/>
                  <a:gd name="connsiteY47" fmla="*/ 2254680 h 3538198"/>
                  <a:gd name="connsiteX48" fmla="*/ 412917 w 2393546"/>
                  <a:gd name="connsiteY48" fmla="*/ 2184830 h 3538198"/>
                  <a:gd name="connsiteX49" fmla="*/ 628817 w 2393546"/>
                  <a:gd name="connsiteY49" fmla="*/ 2083230 h 3538198"/>
                  <a:gd name="connsiteX50" fmla="*/ 711367 w 2393546"/>
                  <a:gd name="connsiteY50" fmla="*/ 1968930 h 3538198"/>
                  <a:gd name="connsiteX51" fmla="*/ 679617 w 2393546"/>
                  <a:gd name="connsiteY51" fmla="*/ 1937180 h 3538198"/>
                  <a:gd name="connsiteX52" fmla="*/ 565317 w 2393546"/>
                  <a:gd name="connsiteY52" fmla="*/ 2032430 h 3538198"/>
                  <a:gd name="connsiteX53" fmla="*/ 343067 w 2393546"/>
                  <a:gd name="connsiteY53" fmla="*/ 2127680 h 3538198"/>
                  <a:gd name="connsiteX54" fmla="*/ 197017 w 2393546"/>
                  <a:gd name="connsiteY54" fmla="*/ 2114980 h 3538198"/>
                  <a:gd name="connsiteX55" fmla="*/ 101767 w 2393546"/>
                  <a:gd name="connsiteY55" fmla="*/ 1994330 h 3538198"/>
                  <a:gd name="connsiteX56" fmla="*/ 89067 w 2393546"/>
                  <a:gd name="connsiteY56" fmla="*/ 1873680 h 3538198"/>
                  <a:gd name="connsiteX57" fmla="*/ 190667 w 2393546"/>
                  <a:gd name="connsiteY57" fmla="*/ 1746680 h 3538198"/>
                  <a:gd name="connsiteX58" fmla="*/ 355767 w 2393546"/>
                  <a:gd name="connsiteY58" fmla="*/ 1645080 h 3538198"/>
                  <a:gd name="connsiteX59" fmla="*/ 470067 w 2393546"/>
                  <a:gd name="connsiteY59" fmla="*/ 1581580 h 3538198"/>
                  <a:gd name="connsiteX60" fmla="*/ 520867 w 2393546"/>
                  <a:gd name="connsiteY60" fmla="*/ 1473630 h 3538198"/>
                  <a:gd name="connsiteX61" fmla="*/ 514517 w 2393546"/>
                  <a:gd name="connsiteY61" fmla="*/ 1441880 h 3538198"/>
                  <a:gd name="connsiteX62" fmla="*/ 438317 w 2393546"/>
                  <a:gd name="connsiteY62" fmla="*/ 1505380 h 3538198"/>
                  <a:gd name="connsiteX63" fmla="*/ 355767 w 2393546"/>
                  <a:gd name="connsiteY63" fmla="*/ 1549830 h 3538198"/>
                  <a:gd name="connsiteX64" fmla="*/ 254167 w 2393546"/>
                  <a:gd name="connsiteY64" fmla="*/ 1505380 h 3538198"/>
                  <a:gd name="connsiteX65" fmla="*/ 209717 w 2393546"/>
                  <a:gd name="connsiteY65" fmla="*/ 1384730 h 3538198"/>
                  <a:gd name="connsiteX66" fmla="*/ 209717 w 2393546"/>
                  <a:gd name="connsiteY66" fmla="*/ 1283130 h 3538198"/>
                  <a:gd name="connsiteX67" fmla="*/ 273217 w 2393546"/>
                  <a:gd name="connsiteY67" fmla="*/ 1086280 h 3538198"/>
                  <a:gd name="connsiteX68" fmla="*/ 355767 w 2393546"/>
                  <a:gd name="connsiteY68" fmla="*/ 914830 h 3538198"/>
                  <a:gd name="connsiteX69" fmla="*/ 406567 w 2393546"/>
                  <a:gd name="connsiteY69" fmla="*/ 578280 h 3538198"/>
                  <a:gd name="connsiteX70" fmla="*/ 304967 w 2393546"/>
                  <a:gd name="connsiteY70" fmla="*/ 343330 h 3538198"/>
                  <a:gd name="connsiteX71" fmla="*/ 139867 w 2393546"/>
                  <a:gd name="connsiteY71" fmla="*/ 222680 h 3538198"/>
                  <a:gd name="connsiteX72" fmla="*/ 6517 w 2393546"/>
                  <a:gd name="connsiteY72" fmla="*/ 203630 h 3538198"/>
                  <a:gd name="connsiteX73" fmla="*/ 38267 w 2393546"/>
                  <a:gd name="connsiteY73" fmla="*/ 6780 h 3538198"/>
                  <a:gd name="connsiteX74" fmla="*/ 190667 w 2393546"/>
                  <a:gd name="connsiteY74" fmla="*/ 51230 h 3538198"/>
                  <a:gd name="connsiteX75" fmla="*/ 349417 w 2393546"/>
                  <a:gd name="connsiteY75" fmla="*/ 108380 h 3538198"/>
                  <a:gd name="connsiteX76" fmla="*/ 431967 w 2393546"/>
                  <a:gd name="connsiteY76" fmla="*/ 197280 h 3538198"/>
                  <a:gd name="connsiteX77" fmla="*/ 501817 w 2393546"/>
                  <a:gd name="connsiteY77" fmla="*/ 317930 h 3538198"/>
                  <a:gd name="connsiteX78" fmla="*/ 558967 w 2393546"/>
                  <a:gd name="connsiteY78" fmla="*/ 476680 h 3538198"/>
                  <a:gd name="connsiteX79" fmla="*/ 552617 w 2393546"/>
                  <a:gd name="connsiteY79" fmla="*/ 800530 h 3538198"/>
                  <a:gd name="connsiteX80" fmla="*/ 501817 w 2393546"/>
                  <a:gd name="connsiteY80" fmla="*/ 978330 h 3538198"/>
                  <a:gd name="connsiteX81" fmla="*/ 425617 w 2393546"/>
                  <a:gd name="connsiteY81" fmla="*/ 1168830 h 3538198"/>
                  <a:gd name="connsiteX82" fmla="*/ 412917 w 2393546"/>
                  <a:gd name="connsiteY82" fmla="*/ 1245030 h 3538198"/>
                  <a:gd name="connsiteX83" fmla="*/ 431967 w 2393546"/>
                  <a:gd name="connsiteY83" fmla="*/ 1276780 h 3538198"/>
                  <a:gd name="connsiteX84" fmla="*/ 362117 w 2393546"/>
                  <a:gd name="connsiteY84" fmla="*/ 1333930 h 3538198"/>
                  <a:gd name="connsiteX85" fmla="*/ 431967 w 2393546"/>
                  <a:gd name="connsiteY85" fmla="*/ 1276780 h 3538198"/>
                  <a:gd name="connsiteX86" fmla="*/ 495467 w 2393546"/>
                  <a:gd name="connsiteY86" fmla="*/ 1232330 h 3538198"/>
                  <a:gd name="connsiteX87" fmla="*/ 603417 w 2393546"/>
                  <a:gd name="connsiteY87" fmla="*/ 1257730 h 3538198"/>
                  <a:gd name="connsiteX88" fmla="*/ 679617 w 2393546"/>
                  <a:gd name="connsiteY88" fmla="*/ 1352980 h 3538198"/>
                  <a:gd name="connsiteX89" fmla="*/ 698667 w 2393546"/>
                  <a:gd name="connsiteY89" fmla="*/ 1499030 h 3538198"/>
                  <a:gd name="connsiteX90" fmla="*/ 647867 w 2393546"/>
                  <a:gd name="connsiteY90" fmla="*/ 1664130 h 3538198"/>
                  <a:gd name="connsiteX91" fmla="*/ 508167 w 2393546"/>
                  <a:gd name="connsiteY91" fmla="*/ 1753030 h 3538198"/>
                  <a:gd name="connsiteX92" fmla="*/ 336717 w 2393546"/>
                  <a:gd name="connsiteY92" fmla="*/ 1854630 h 3538198"/>
                  <a:gd name="connsiteX93" fmla="*/ 311317 w 2393546"/>
                  <a:gd name="connsiteY93" fmla="*/ 1899080 h 3538198"/>
                  <a:gd name="connsiteX94" fmla="*/ 324017 w 2393546"/>
                  <a:gd name="connsiteY94" fmla="*/ 1943530 h 3538198"/>
                  <a:gd name="connsiteX95" fmla="*/ 425617 w 2393546"/>
                  <a:gd name="connsiteY95" fmla="*/ 1905430 h 3538198"/>
                  <a:gd name="connsiteX96" fmla="*/ 546267 w 2393546"/>
                  <a:gd name="connsiteY96" fmla="*/ 1810180 h 3538198"/>
                  <a:gd name="connsiteX97" fmla="*/ 666917 w 2393546"/>
                  <a:gd name="connsiteY97" fmla="*/ 1733980 h 3538198"/>
                  <a:gd name="connsiteX98" fmla="*/ 743117 w 2393546"/>
                  <a:gd name="connsiteY98" fmla="*/ 1714930 h 3538198"/>
                  <a:gd name="connsiteX99" fmla="*/ 832017 w 2393546"/>
                  <a:gd name="connsiteY99" fmla="*/ 1765730 h 3538198"/>
                  <a:gd name="connsiteX100" fmla="*/ 895517 w 2393546"/>
                  <a:gd name="connsiteY100" fmla="*/ 1949880 h 3538198"/>
                  <a:gd name="connsiteX101" fmla="*/ 844717 w 2393546"/>
                  <a:gd name="connsiteY101" fmla="*/ 2070530 h 3538198"/>
                  <a:gd name="connsiteX102" fmla="*/ 768517 w 2393546"/>
                  <a:gd name="connsiteY102" fmla="*/ 2165780 h 3538198"/>
                  <a:gd name="connsiteX103" fmla="*/ 685967 w 2393546"/>
                  <a:gd name="connsiteY103" fmla="*/ 2248330 h 3538198"/>
                  <a:gd name="connsiteX104" fmla="*/ 419267 w 2393546"/>
                  <a:gd name="connsiteY104" fmla="*/ 2349930 h 3538198"/>
                  <a:gd name="connsiteX105" fmla="*/ 311317 w 2393546"/>
                  <a:gd name="connsiteY105" fmla="*/ 2400730 h 3538198"/>
                  <a:gd name="connsiteX106" fmla="*/ 254167 w 2393546"/>
                  <a:gd name="connsiteY106" fmla="*/ 2476930 h 3538198"/>
                  <a:gd name="connsiteX107" fmla="*/ 254167 w 2393546"/>
                  <a:gd name="connsiteY107" fmla="*/ 2546780 h 3538198"/>
                  <a:gd name="connsiteX108" fmla="*/ 368467 w 2393546"/>
                  <a:gd name="connsiteY108" fmla="*/ 2515030 h 3538198"/>
                  <a:gd name="connsiteX109" fmla="*/ 489117 w 2393546"/>
                  <a:gd name="connsiteY109" fmla="*/ 2432480 h 3538198"/>
                  <a:gd name="connsiteX110" fmla="*/ 590717 w 2393546"/>
                  <a:gd name="connsiteY110" fmla="*/ 2299130 h 3538198"/>
                  <a:gd name="connsiteX111" fmla="*/ 743117 w 2393546"/>
                  <a:gd name="connsiteY111" fmla="*/ 2222930 h 3538198"/>
                  <a:gd name="connsiteX112" fmla="*/ 959017 w 2393546"/>
                  <a:gd name="connsiteY112" fmla="*/ 2134030 h 3538198"/>
                  <a:gd name="connsiteX113" fmla="*/ 1009817 w 2393546"/>
                  <a:gd name="connsiteY113" fmla="*/ 2134030 h 3538198"/>
                  <a:gd name="connsiteX114" fmla="*/ 1073317 w 2393546"/>
                  <a:gd name="connsiteY114" fmla="*/ 2203880 h 3538198"/>
                  <a:gd name="connsiteX115" fmla="*/ 1092367 w 2393546"/>
                  <a:gd name="connsiteY115" fmla="*/ 2330880 h 3538198"/>
                  <a:gd name="connsiteX116" fmla="*/ 1073317 w 2393546"/>
                  <a:gd name="connsiteY116" fmla="*/ 2438830 h 3538198"/>
                  <a:gd name="connsiteX117" fmla="*/ 908217 w 2393546"/>
                  <a:gd name="connsiteY117" fmla="*/ 2578530 h 3538198"/>
                  <a:gd name="connsiteX118" fmla="*/ 736767 w 2393546"/>
                  <a:gd name="connsiteY118" fmla="*/ 2692830 h 3538198"/>
                  <a:gd name="connsiteX119" fmla="*/ 508167 w 2393546"/>
                  <a:gd name="connsiteY119" fmla="*/ 2826180 h 3538198"/>
                  <a:gd name="connsiteX120" fmla="*/ 425617 w 2393546"/>
                  <a:gd name="connsiteY120" fmla="*/ 2889680 h 3538198"/>
                  <a:gd name="connsiteX121" fmla="*/ 362117 w 2393546"/>
                  <a:gd name="connsiteY121" fmla="*/ 2959530 h 3538198"/>
                  <a:gd name="connsiteX122" fmla="*/ 400217 w 2393546"/>
                  <a:gd name="connsiteY122" fmla="*/ 2991280 h 3538198"/>
                  <a:gd name="connsiteX123" fmla="*/ 584367 w 2393546"/>
                  <a:gd name="connsiteY123" fmla="*/ 2902380 h 3538198"/>
                  <a:gd name="connsiteX124" fmla="*/ 692317 w 2393546"/>
                  <a:gd name="connsiteY124" fmla="*/ 2781730 h 3538198"/>
                  <a:gd name="connsiteX125" fmla="*/ 774867 w 2393546"/>
                  <a:gd name="connsiteY125" fmla="*/ 2686480 h 3538198"/>
                  <a:gd name="connsiteX126" fmla="*/ 952667 w 2393546"/>
                  <a:gd name="connsiteY126" fmla="*/ 2540430 h 3538198"/>
                  <a:gd name="connsiteX127" fmla="*/ 1073317 w 2393546"/>
                  <a:gd name="connsiteY127" fmla="*/ 2438830 h 3538198"/>
                  <a:gd name="connsiteX128" fmla="*/ 1181267 w 2393546"/>
                  <a:gd name="connsiteY128" fmla="*/ 2394380 h 3538198"/>
                  <a:gd name="connsiteX129" fmla="*/ 1270167 w 2393546"/>
                  <a:gd name="connsiteY129" fmla="*/ 2419780 h 3538198"/>
                  <a:gd name="connsiteX130" fmla="*/ 1352717 w 2393546"/>
                  <a:gd name="connsiteY130" fmla="*/ 2515030 h 3538198"/>
                  <a:gd name="connsiteX131" fmla="*/ 1371767 w 2393546"/>
                  <a:gd name="connsiteY131" fmla="*/ 2673780 h 3538198"/>
                  <a:gd name="connsiteX132" fmla="*/ 1308267 w 2393546"/>
                  <a:gd name="connsiteY132" fmla="*/ 2826180 h 3538198"/>
                  <a:gd name="connsiteX133" fmla="*/ 1143167 w 2393546"/>
                  <a:gd name="connsiteY133" fmla="*/ 2978580 h 3538198"/>
                  <a:gd name="connsiteX134" fmla="*/ 1054267 w 2393546"/>
                  <a:gd name="connsiteY134" fmla="*/ 3067480 h 3538198"/>
                  <a:gd name="connsiteX135" fmla="*/ 1054267 w 2393546"/>
                  <a:gd name="connsiteY135" fmla="*/ 3118280 h 3538198"/>
                  <a:gd name="connsiteX136" fmla="*/ 1136817 w 2393546"/>
                  <a:gd name="connsiteY136" fmla="*/ 3118280 h 3538198"/>
                  <a:gd name="connsiteX137" fmla="*/ 1225717 w 2393546"/>
                  <a:gd name="connsiteY137" fmla="*/ 3035730 h 3538198"/>
                  <a:gd name="connsiteX138" fmla="*/ 1327317 w 2393546"/>
                  <a:gd name="connsiteY138" fmla="*/ 2940480 h 3538198"/>
                  <a:gd name="connsiteX139" fmla="*/ 1454317 w 2393546"/>
                  <a:gd name="connsiteY139" fmla="*/ 2896030 h 3538198"/>
                  <a:gd name="connsiteX140" fmla="*/ 1651167 w 2393546"/>
                  <a:gd name="connsiteY140" fmla="*/ 2934130 h 3538198"/>
                  <a:gd name="connsiteX141" fmla="*/ 1733717 w 2393546"/>
                  <a:gd name="connsiteY141" fmla="*/ 3099230 h 3538198"/>
                  <a:gd name="connsiteX142" fmla="*/ 1721017 w 2393546"/>
                  <a:gd name="connsiteY142" fmla="*/ 3200830 h 3538198"/>
                  <a:gd name="connsiteX143" fmla="*/ 1651167 w 2393546"/>
                  <a:gd name="connsiteY143" fmla="*/ 3283380 h 3538198"/>
                  <a:gd name="connsiteX144" fmla="*/ 1517817 w 2393546"/>
                  <a:gd name="connsiteY144" fmla="*/ 3340530 h 3538198"/>
                  <a:gd name="connsiteX145" fmla="*/ 1632117 w 2393546"/>
                  <a:gd name="connsiteY145" fmla="*/ 3289730 h 3538198"/>
                  <a:gd name="connsiteX146" fmla="*/ 1740067 w 2393546"/>
                  <a:gd name="connsiteY146" fmla="*/ 3181780 h 3538198"/>
                  <a:gd name="connsiteX147" fmla="*/ 1848017 w 2393546"/>
                  <a:gd name="connsiteY147" fmla="*/ 3099230 h 3538198"/>
                  <a:gd name="connsiteX148" fmla="*/ 1987717 w 2393546"/>
                  <a:gd name="connsiteY148" fmla="*/ 3080180 h 3538198"/>
                  <a:gd name="connsiteX149" fmla="*/ 2121067 w 2393546"/>
                  <a:gd name="connsiteY149" fmla="*/ 3099230 h 3538198"/>
                  <a:gd name="connsiteX150" fmla="*/ 2235367 w 2393546"/>
                  <a:gd name="connsiteY150" fmla="*/ 3092880 h 3538198"/>
                  <a:gd name="connsiteX151" fmla="*/ 2381417 w 2393546"/>
                  <a:gd name="connsiteY151" fmla="*/ 3048430 h 3538198"/>
                  <a:gd name="connsiteX0" fmla="*/ 2381417 w 2393546"/>
                  <a:gd name="connsiteY0" fmla="*/ 3048430 h 3538198"/>
                  <a:gd name="connsiteX1" fmla="*/ 2375067 w 2393546"/>
                  <a:gd name="connsiteY1" fmla="*/ 3143680 h 3538198"/>
                  <a:gd name="connsiteX2" fmla="*/ 2292517 w 2393546"/>
                  <a:gd name="connsiteY2" fmla="*/ 3245280 h 3538198"/>
                  <a:gd name="connsiteX3" fmla="*/ 2178217 w 2393546"/>
                  <a:gd name="connsiteY3" fmla="*/ 3302430 h 3538198"/>
                  <a:gd name="connsiteX4" fmla="*/ 1962317 w 2393546"/>
                  <a:gd name="connsiteY4" fmla="*/ 3315130 h 3538198"/>
                  <a:gd name="connsiteX5" fmla="*/ 1848017 w 2393546"/>
                  <a:gd name="connsiteY5" fmla="*/ 3334180 h 3538198"/>
                  <a:gd name="connsiteX6" fmla="*/ 1727367 w 2393546"/>
                  <a:gd name="connsiteY6" fmla="*/ 3404030 h 3538198"/>
                  <a:gd name="connsiteX7" fmla="*/ 1613067 w 2393546"/>
                  <a:gd name="connsiteY7" fmla="*/ 3505630 h 3538198"/>
                  <a:gd name="connsiteX8" fmla="*/ 1486067 w 2393546"/>
                  <a:gd name="connsiteY8" fmla="*/ 3531030 h 3538198"/>
                  <a:gd name="connsiteX9" fmla="*/ 1359067 w 2393546"/>
                  <a:gd name="connsiteY9" fmla="*/ 3531030 h 3538198"/>
                  <a:gd name="connsiteX10" fmla="*/ 1263817 w 2393546"/>
                  <a:gd name="connsiteY10" fmla="*/ 3448480 h 3538198"/>
                  <a:gd name="connsiteX11" fmla="*/ 1263817 w 2393546"/>
                  <a:gd name="connsiteY11" fmla="*/ 3353230 h 3538198"/>
                  <a:gd name="connsiteX12" fmla="*/ 1333667 w 2393546"/>
                  <a:gd name="connsiteY12" fmla="*/ 3251630 h 3538198"/>
                  <a:gd name="connsiteX13" fmla="*/ 1479717 w 2393546"/>
                  <a:gd name="connsiteY13" fmla="*/ 3181780 h 3538198"/>
                  <a:gd name="connsiteX14" fmla="*/ 1562267 w 2393546"/>
                  <a:gd name="connsiteY14" fmla="*/ 3130980 h 3538198"/>
                  <a:gd name="connsiteX15" fmla="*/ 1511467 w 2393546"/>
                  <a:gd name="connsiteY15" fmla="*/ 3080180 h 3538198"/>
                  <a:gd name="connsiteX16" fmla="*/ 1359067 w 2393546"/>
                  <a:gd name="connsiteY16" fmla="*/ 3137330 h 3538198"/>
                  <a:gd name="connsiteX17" fmla="*/ 1213017 w 2393546"/>
                  <a:gd name="connsiteY17" fmla="*/ 3251630 h 3538198"/>
                  <a:gd name="connsiteX18" fmla="*/ 1028867 w 2393546"/>
                  <a:gd name="connsiteY18" fmla="*/ 3327830 h 3538198"/>
                  <a:gd name="connsiteX19" fmla="*/ 895517 w 2393546"/>
                  <a:gd name="connsiteY19" fmla="*/ 3321480 h 3538198"/>
                  <a:gd name="connsiteX20" fmla="*/ 800267 w 2393546"/>
                  <a:gd name="connsiteY20" fmla="*/ 3207180 h 3538198"/>
                  <a:gd name="connsiteX21" fmla="*/ 832017 w 2393546"/>
                  <a:gd name="connsiteY21" fmla="*/ 3023030 h 3538198"/>
                  <a:gd name="connsiteX22" fmla="*/ 1003467 w 2393546"/>
                  <a:gd name="connsiteY22" fmla="*/ 2896030 h 3538198"/>
                  <a:gd name="connsiteX23" fmla="*/ 1168567 w 2393546"/>
                  <a:gd name="connsiteY23" fmla="*/ 2756330 h 3538198"/>
                  <a:gd name="connsiteX24" fmla="*/ 1181267 w 2393546"/>
                  <a:gd name="connsiteY24" fmla="*/ 2654730 h 3538198"/>
                  <a:gd name="connsiteX25" fmla="*/ 1111417 w 2393546"/>
                  <a:gd name="connsiteY25" fmla="*/ 2629330 h 3538198"/>
                  <a:gd name="connsiteX26" fmla="*/ 1003467 w 2393546"/>
                  <a:gd name="connsiteY26" fmla="*/ 2699180 h 3538198"/>
                  <a:gd name="connsiteX27" fmla="*/ 870117 w 2393546"/>
                  <a:gd name="connsiteY27" fmla="*/ 2870630 h 3538198"/>
                  <a:gd name="connsiteX28" fmla="*/ 698667 w 2393546"/>
                  <a:gd name="connsiteY28" fmla="*/ 3029380 h 3538198"/>
                  <a:gd name="connsiteX29" fmla="*/ 514517 w 2393546"/>
                  <a:gd name="connsiteY29" fmla="*/ 3150030 h 3538198"/>
                  <a:gd name="connsiteX30" fmla="*/ 343067 w 2393546"/>
                  <a:gd name="connsiteY30" fmla="*/ 3181780 h 3538198"/>
                  <a:gd name="connsiteX31" fmla="*/ 197017 w 2393546"/>
                  <a:gd name="connsiteY31" fmla="*/ 3105580 h 3538198"/>
                  <a:gd name="connsiteX32" fmla="*/ 184317 w 2393546"/>
                  <a:gd name="connsiteY32" fmla="*/ 2953180 h 3538198"/>
                  <a:gd name="connsiteX33" fmla="*/ 292267 w 2393546"/>
                  <a:gd name="connsiteY33" fmla="*/ 2794430 h 3538198"/>
                  <a:gd name="connsiteX34" fmla="*/ 482767 w 2393546"/>
                  <a:gd name="connsiteY34" fmla="*/ 2648380 h 3538198"/>
                  <a:gd name="connsiteX35" fmla="*/ 762167 w 2393546"/>
                  <a:gd name="connsiteY35" fmla="*/ 2502330 h 3538198"/>
                  <a:gd name="connsiteX36" fmla="*/ 863767 w 2393546"/>
                  <a:gd name="connsiteY36" fmla="*/ 2419780 h 3538198"/>
                  <a:gd name="connsiteX37" fmla="*/ 889167 w 2393546"/>
                  <a:gd name="connsiteY37" fmla="*/ 2356280 h 3538198"/>
                  <a:gd name="connsiteX38" fmla="*/ 819317 w 2393546"/>
                  <a:gd name="connsiteY38" fmla="*/ 2337230 h 3538198"/>
                  <a:gd name="connsiteX39" fmla="*/ 730417 w 2393546"/>
                  <a:gd name="connsiteY39" fmla="*/ 2407080 h 3538198"/>
                  <a:gd name="connsiteX40" fmla="*/ 666917 w 2393546"/>
                  <a:gd name="connsiteY40" fmla="*/ 2527730 h 3538198"/>
                  <a:gd name="connsiteX41" fmla="*/ 520867 w 2393546"/>
                  <a:gd name="connsiteY41" fmla="*/ 2622980 h 3538198"/>
                  <a:gd name="connsiteX42" fmla="*/ 387517 w 2393546"/>
                  <a:gd name="connsiteY42" fmla="*/ 2699180 h 3538198"/>
                  <a:gd name="connsiteX43" fmla="*/ 228767 w 2393546"/>
                  <a:gd name="connsiteY43" fmla="*/ 2711880 h 3538198"/>
                  <a:gd name="connsiteX44" fmla="*/ 82717 w 2393546"/>
                  <a:gd name="connsiteY44" fmla="*/ 2642030 h 3538198"/>
                  <a:gd name="connsiteX45" fmla="*/ 38267 w 2393546"/>
                  <a:gd name="connsiteY45" fmla="*/ 2508680 h 3538198"/>
                  <a:gd name="connsiteX46" fmla="*/ 70017 w 2393546"/>
                  <a:gd name="connsiteY46" fmla="*/ 2381680 h 3538198"/>
                  <a:gd name="connsiteX47" fmla="*/ 235117 w 2393546"/>
                  <a:gd name="connsiteY47" fmla="*/ 2254680 h 3538198"/>
                  <a:gd name="connsiteX48" fmla="*/ 412917 w 2393546"/>
                  <a:gd name="connsiteY48" fmla="*/ 2184830 h 3538198"/>
                  <a:gd name="connsiteX49" fmla="*/ 628817 w 2393546"/>
                  <a:gd name="connsiteY49" fmla="*/ 2083230 h 3538198"/>
                  <a:gd name="connsiteX50" fmla="*/ 711367 w 2393546"/>
                  <a:gd name="connsiteY50" fmla="*/ 1968930 h 3538198"/>
                  <a:gd name="connsiteX51" fmla="*/ 679617 w 2393546"/>
                  <a:gd name="connsiteY51" fmla="*/ 1937180 h 3538198"/>
                  <a:gd name="connsiteX52" fmla="*/ 565317 w 2393546"/>
                  <a:gd name="connsiteY52" fmla="*/ 2032430 h 3538198"/>
                  <a:gd name="connsiteX53" fmla="*/ 343067 w 2393546"/>
                  <a:gd name="connsiteY53" fmla="*/ 2127680 h 3538198"/>
                  <a:gd name="connsiteX54" fmla="*/ 197017 w 2393546"/>
                  <a:gd name="connsiteY54" fmla="*/ 2114980 h 3538198"/>
                  <a:gd name="connsiteX55" fmla="*/ 101767 w 2393546"/>
                  <a:gd name="connsiteY55" fmla="*/ 1994330 h 3538198"/>
                  <a:gd name="connsiteX56" fmla="*/ 89067 w 2393546"/>
                  <a:gd name="connsiteY56" fmla="*/ 1873680 h 3538198"/>
                  <a:gd name="connsiteX57" fmla="*/ 190667 w 2393546"/>
                  <a:gd name="connsiteY57" fmla="*/ 1746680 h 3538198"/>
                  <a:gd name="connsiteX58" fmla="*/ 355767 w 2393546"/>
                  <a:gd name="connsiteY58" fmla="*/ 1645080 h 3538198"/>
                  <a:gd name="connsiteX59" fmla="*/ 470067 w 2393546"/>
                  <a:gd name="connsiteY59" fmla="*/ 1581580 h 3538198"/>
                  <a:gd name="connsiteX60" fmla="*/ 520867 w 2393546"/>
                  <a:gd name="connsiteY60" fmla="*/ 1473630 h 3538198"/>
                  <a:gd name="connsiteX61" fmla="*/ 514517 w 2393546"/>
                  <a:gd name="connsiteY61" fmla="*/ 1441880 h 3538198"/>
                  <a:gd name="connsiteX62" fmla="*/ 438317 w 2393546"/>
                  <a:gd name="connsiteY62" fmla="*/ 1505380 h 3538198"/>
                  <a:gd name="connsiteX63" fmla="*/ 355767 w 2393546"/>
                  <a:gd name="connsiteY63" fmla="*/ 1549830 h 3538198"/>
                  <a:gd name="connsiteX64" fmla="*/ 254167 w 2393546"/>
                  <a:gd name="connsiteY64" fmla="*/ 1505380 h 3538198"/>
                  <a:gd name="connsiteX65" fmla="*/ 209717 w 2393546"/>
                  <a:gd name="connsiteY65" fmla="*/ 1384730 h 3538198"/>
                  <a:gd name="connsiteX66" fmla="*/ 209717 w 2393546"/>
                  <a:gd name="connsiteY66" fmla="*/ 1283130 h 3538198"/>
                  <a:gd name="connsiteX67" fmla="*/ 273217 w 2393546"/>
                  <a:gd name="connsiteY67" fmla="*/ 1086280 h 3538198"/>
                  <a:gd name="connsiteX68" fmla="*/ 355767 w 2393546"/>
                  <a:gd name="connsiteY68" fmla="*/ 914830 h 3538198"/>
                  <a:gd name="connsiteX69" fmla="*/ 406567 w 2393546"/>
                  <a:gd name="connsiteY69" fmla="*/ 578280 h 3538198"/>
                  <a:gd name="connsiteX70" fmla="*/ 304967 w 2393546"/>
                  <a:gd name="connsiteY70" fmla="*/ 343330 h 3538198"/>
                  <a:gd name="connsiteX71" fmla="*/ 139867 w 2393546"/>
                  <a:gd name="connsiteY71" fmla="*/ 222680 h 3538198"/>
                  <a:gd name="connsiteX72" fmla="*/ 6517 w 2393546"/>
                  <a:gd name="connsiteY72" fmla="*/ 203630 h 3538198"/>
                  <a:gd name="connsiteX73" fmla="*/ 38267 w 2393546"/>
                  <a:gd name="connsiteY73" fmla="*/ 6780 h 3538198"/>
                  <a:gd name="connsiteX74" fmla="*/ 190667 w 2393546"/>
                  <a:gd name="connsiteY74" fmla="*/ 51230 h 3538198"/>
                  <a:gd name="connsiteX75" fmla="*/ 349417 w 2393546"/>
                  <a:gd name="connsiteY75" fmla="*/ 108380 h 3538198"/>
                  <a:gd name="connsiteX76" fmla="*/ 431967 w 2393546"/>
                  <a:gd name="connsiteY76" fmla="*/ 197280 h 3538198"/>
                  <a:gd name="connsiteX77" fmla="*/ 501817 w 2393546"/>
                  <a:gd name="connsiteY77" fmla="*/ 317930 h 3538198"/>
                  <a:gd name="connsiteX78" fmla="*/ 558967 w 2393546"/>
                  <a:gd name="connsiteY78" fmla="*/ 476680 h 3538198"/>
                  <a:gd name="connsiteX79" fmla="*/ 552617 w 2393546"/>
                  <a:gd name="connsiteY79" fmla="*/ 800530 h 3538198"/>
                  <a:gd name="connsiteX80" fmla="*/ 501817 w 2393546"/>
                  <a:gd name="connsiteY80" fmla="*/ 978330 h 3538198"/>
                  <a:gd name="connsiteX81" fmla="*/ 425617 w 2393546"/>
                  <a:gd name="connsiteY81" fmla="*/ 1168830 h 3538198"/>
                  <a:gd name="connsiteX82" fmla="*/ 412917 w 2393546"/>
                  <a:gd name="connsiteY82" fmla="*/ 1245030 h 3538198"/>
                  <a:gd name="connsiteX83" fmla="*/ 431967 w 2393546"/>
                  <a:gd name="connsiteY83" fmla="*/ 1276780 h 3538198"/>
                  <a:gd name="connsiteX84" fmla="*/ 362117 w 2393546"/>
                  <a:gd name="connsiteY84" fmla="*/ 1333930 h 3538198"/>
                  <a:gd name="connsiteX85" fmla="*/ 431967 w 2393546"/>
                  <a:gd name="connsiteY85" fmla="*/ 1276780 h 3538198"/>
                  <a:gd name="connsiteX86" fmla="*/ 495467 w 2393546"/>
                  <a:gd name="connsiteY86" fmla="*/ 1232330 h 3538198"/>
                  <a:gd name="connsiteX87" fmla="*/ 603417 w 2393546"/>
                  <a:gd name="connsiteY87" fmla="*/ 1257730 h 3538198"/>
                  <a:gd name="connsiteX88" fmla="*/ 679617 w 2393546"/>
                  <a:gd name="connsiteY88" fmla="*/ 1352980 h 3538198"/>
                  <a:gd name="connsiteX89" fmla="*/ 698667 w 2393546"/>
                  <a:gd name="connsiteY89" fmla="*/ 1499030 h 3538198"/>
                  <a:gd name="connsiteX90" fmla="*/ 647867 w 2393546"/>
                  <a:gd name="connsiteY90" fmla="*/ 1664130 h 3538198"/>
                  <a:gd name="connsiteX91" fmla="*/ 508167 w 2393546"/>
                  <a:gd name="connsiteY91" fmla="*/ 1753030 h 3538198"/>
                  <a:gd name="connsiteX92" fmla="*/ 336717 w 2393546"/>
                  <a:gd name="connsiteY92" fmla="*/ 1854630 h 3538198"/>
                  <a:gd name="connsiteX93" fmla="*/ 311317 w 2393546"/>
                  <a:gd name="connsiteY93" fmla="*/ 1899080 h 3538198"/>
                  <a:gd name="connsiteX94" fmla="*/ 324017 w 2393546"/>
                  <a:gd name="connsiteY94" fmla="*/ 1943530 h 3538198"/>
                  <a:gd name="connsiteX95" fmla="*/ 425617 w 2393546"/>
                  <a:gd name="connsiteY95" fmla="*/ 1905430 h 3538198"/>
                  <a:gd name="connsiteX96" fmla="*/ 546267 w 2393546"/>
                  <a:gd name="connsiteY96" fmla="*/ 1810180 h 3538198"/>
                  <a:gd name="connsiteX97" fmla="*/ 666917 w 2393546"/>
                  <a:gd name="connsiteY97" fmla="*/ 1733980 h 3538198"/>
                  <a:gd name="connsiteX98" fmla="*/ 743117 w 2393546"/>
                  <a:gd name="connsiteY98" fmla="*/ 1714930 h 3538198"/>
                  <a:gd name="connsiteX99" fmla="*/ 832017 w 2393546"/>
                  <a:gd name="connsiteY99" fmla="*/ 1765730 h 3538198"/>
                  <a:gd name="connsiteX100" fmla="*/ 895517 w 2393546"/>
                  <a:gd name="connsiteY100" fmla="*/ 1949880 h 3538198"/>
                  <a:gd name="connsiteX101" fmla="*/ 844717 w 2393546"/>
                  <a:gd name="connsiteY101" fmla="*/ 2070530 h 3538198"/>
                  <a:gd name="connsiteX102" fmla="*/ 768517 w 2393546"/>
                  <a:gd name="connsiteY102" fmla="*/ 2165780 h 3538198"/>
                  <a:gd name="connsiteX103" fmla="*/ 685967 w 2393546"/>
                  <a:gd name="connsiteY103" fmla="*/ 2248330 h 3538198"/>
                  <a:gd name="connsiteX104" fmla="*/ 419267 w 2393546"/>
                  <a:gd name="connsiteY104" fmla="*/ 2349930 h 3538198"/>
                  <a:gd name="connsiteX105" fmla="*/ 311317 w 2393546"/>
                  <a:gd name="connsiteY105" fmla="*/ 2400730 h 3538198"/>
                  <a:gd name="connsiteX106" fmla="*/ 254167 w 2393546"/>
                  <a:gd name="connsiteY106" fmla="*/ 2476930 h 3538198"/>
                  <a:gd name="connsiteX107" fmla="*/ 254167 w 2393546"/>
                  <a:gd name="connsiteY107" fmla="*/ 2546780 h 3538198"/>
                  <a:gd name="connsiteX108" fmla="*/ 368467 w 2393546"/>
                  <a:gd name="connsiteY108" fmla="*/ 2515030 h 3538198"/>
                  <a:gd name="connsiteX109" fmla="*/ 489117 w 2393546"/>
                  <a:gd name="connsiteY109" fmla="*/ 2432480 h 3538198"/>
                  <a:gd name="connsiteX110" fmla="*/ 590717 w 2393546"/>
                  <a:gd name="connsiteY110" fmla="*/ 2299130 h 3538198"/>
                  <a:gd name="connsiteX111" fmla="*/ 743117 w 2393546"/>
                  <a:gd name="connsiteY111" fmla="*/ 2222930 h 3538198"/>
                  <a:gd name="connsiteX112" fmla="*/ 959017 w 2393546"/>
                  <a:gd name="connsiteY112" fmla="*/ 2134030 h 3538198"/>
                  <a:gd name="connsiteX113" fmla="*/ 1009817 w 2393546"/>
                  <a:gd name="connsiteY113" fmla="*/ 2134030 h 3538198"/>
                  <a:gd name="connsiteX114" fmla="*/ 1073317 w 2393546"/>
                  <a:gd name="connsiteY114" fmla="*/ 2203880 h 3538198"/>
                  <a:gd name="connsiteX115" fmla="*/ 1092367 w 2393546"/>
                  <a:gd name="connsiteY115" fmla="*/ 2330880 h 3538198"/>
                  <a:gd name="connsiteX116" fmla="*/ 1073317 w 2393546"/>
                  <a:gd name="connsiteY116" fmla="*/ 2438830 h 3538198"/>
                  <a:gd name="connsiteX117" fmla="*/ 908217 w 2393546"/>
                  <a:gd name="connsiteY117" fmla="*/ 2578530 h 3538198"/>
                  <a:gd name="connsiteX118" fmla="*/ 736767 w 2393546"/>
                  <a:gd name="connsiteY118" fmla="*/ 2692830 h 3538198"/>
                  <a:gd name="connsiteX119" fmla="*/ 508167 w 2393546"/>
                  <a:gd name="connsiteY119" fmla="*/ 2826180 h 3538198"/>
                  <a:gd name="connsiteX120" fmla="*/ 425617 w 2393546"/>
                  <a:gd name="connsiteY120" fmla="*/ 2889680 h 3538198"/>
                  <a:gd name="connsiteX121" fmla="*/ 362117 w 2393546"/>
                  <a:gd name="connsiteY121" fmla="*/ 2959530 h 3538198"/>
                  <a:gd name="connsiteX122" fmla="*/ 400217 w 2393546"/>
                  <a:gd name="connsiteY122" fmla="*/ 2991280 h 3538198"/>
                  <a:gd name="connsiteX123" fmla="*/ 584367 w 2393546"/>
                  <a:gd name="connsiteY123" fmla="*/ 2902380 h 3538198"/>
                  <a:gd name="connsiteX124" fmla="*/ 692317 w 2393546"/>
                  <a:gd name="connsiteY124" fmla="*/ 2781730 h 3538198"/>
                  <a:gd name="connsiteX125" fmla="*/ 774867 w 2393546"/>
                  <a:gd name="connsiteY125" fmla="*/ 2686480 h 3538198"/>
                  <a:gd name="connsiteX126" fmla="*/ 952667 w 2393546"/>
                  <a:gd name="connsiteY126" fmla="*/ 2540430 h 3538198"/>
                  <a:gd name="connsiteX127" fmla="*/ 1073317 w 2393546"/>
                  <a:gd name="connsiteY127" fmla="*/ 2438830 h 3538198"/>
                  <a:gd name="connsiteX128" fmla="*/ 1181267 w 2393546"/>
                  <a:gd name="connsiteY128" fmla="*/ 2394380 h 3538198"/>
                  <a:gd name="connsiteX129" fmla="*/ 1270167 w 2393546"/>
                  <a:gd name="connsiteY129" fmla="*/ 2419780 h 3538198"/>
                  <a:gd name="connsiteX130" fmla="*/ 1352717 w 2393546"/>
                  <a:gd name="connsiteY130" fmla="*/ 2515030 h 3538198"/>
                  <a:gd name="connsiteX131" fmla="*/ 1371767 w 2393546"/>
                  <a:gd name="connsiteY131" fmla="*/ 2673780 h 3538198"/>
                  <a:gd name="connsiteX132" fmla="*/ 1308267 w 2393546"/>
                  <a:gd name="connsiteY132" fmla="*/ 2826180 h 3538198"/>
                  <a:gd name="connsiteX133" fmla="*/ 1143167 w 2393546"/>
                  <a:gd name="connsiteY133" fmla="*/ 2978580 h 3538198"/>
                  <a:gd name="connsiteX134" fmla="*/ 1054267 w 2393546"/>
                  <a:gd name="connsiteY134" fmla="*/ 3067480 h 3538198"/>
                  <a:gd name="connsiteX135" fmla="*/ 1054267 w 2393546"/>
                  <a:gd name="connsiteY135" fmla="*/ 3118280 h 3538198"/>
                  <a:gd name="connsiteX136" fmla="*/ 1136817 w 2393546"/>
                  <a:gd name="connsiteY136" fmla="*/ 3118280 h 3538198"/>
                  <a:gd name="connsiteX137" fmla="*/ 1225717 w 2393546"/>
                  <a:gd name="connsiteY137" fmla="*/ 3035730 h 3538198"/>
                  <a:gd name="connsiteX138" fmla="*/ 1327317 w 2393546"/>
                  <a:gd name="connsiteY138" fmla="*/ 2940480 h 3538198"/>
                  <a:gd name="connsiteX139" fmla="*/ 1454317 w 2393546"/>
                  <a:gd name="connsiteY139" fmla="*/ 2896030 h 3538198"/>
                  <a:gd name="connsiteX140" fmla="*/ 1651167 w 2393546"/>
                  <a:gd name="connsiteY140" fmla="*/ 2934130 h 3538198"/>
                  <a:gd name="connsiteX141" fmla="*/ 1733717 w 2393546"/>
                  <a:gd name="connsiteY141" fmla="*/ 3099230 h 3538198"/>
                  <a:gd name="connsiteX142" fmla="*/ 1721017 w 2393546"/>
                  <a:gd name="connsiteY142" fmla="*/ 3200830 h 3538198"/>
                  <a:gd name="connsiteX143" fmla="*/ 1651167 w 2393546"/>
                  <a:gd name="connsiteY143" fmla="*/ 3283380 h 3538198"/>
                  <a:gd name="connsiteX144" fmla="*/ 1517817 w 2393546"/>
                  <a:gd name="connsiteY144" fmla="*/ 3340530 h 3538198"/>
                  <a:gd name="connsiteX145" fmla="*/ 1632117 w 2393546"/>
                  <a:gd name="connsiteY145" fmla="*/ 3289730 h 3538198"/>
                  <a:gd name="connsiteX146" fmla="*/ 1740067 w 2393546"/>
                  <a:gd name="connsiteY146" fmla="*/ 3181780 h 3538198"/>
                  <a:gd name="connsiteX147" fmla="*/ 1848017 w 2393546"/>
                  <a:gd name="connsiteY147" fmla="*/ 3099230 h 3538198"/>
                  <a:gd name="connsiteX148" fmla="*/ 1987717 w 2393546"/>
                  <a:gd name="connsiteY148" fmla="*/ 3080180 h 3538198"/>
                  <a:gd name="connsiteX149" fmla="*/ 2121067 w 2393546"/>
                  <a:gd name="connsiteY149" fmla="*/ 3099230 h 3538198"/>
                  <a:gd name="connsiteX150" fmla="*/ 2235367 w 2393546"/>
                  <a:gd name="connsiteY150" fmla="*/ 3092880 h 3538198"/>
                  <a:gd name="connsiteX151" fmla="*/ 2381417 w 2393546"/>
                  <a:gd name="connsiteY151" fmla="*/ 3048430 h 3538198"/>
                  <a:gd name="connsiteX0" fmla="*/ 2381417 w 2393546"/>
                  <a:gd name="connsiteY0" fmla="*/ 3048430 h 3538198"/>
                  <a:gd name="connsiteX1" fmla="*/ 2375067 w 2393546"/>
                  <a:gd name="connsiteY1" fmla="*/ 3143680 h 3538198"/>
                  <a:gd name="connsiteX2" fmla="*/ 2292517 w 2393546"/>
                  <a:gd name="connsiteY2" fmla="*/ 3245280 h 3538198"/>
                  <a:gd name="connsiteX3" fmla="*/ 2178217 w 2393546"/>
                  <a:gd name="connsiteY3" fmla="*/ 3302430 h 3538198"/>
                  <a:gd name="connsiteX4" fmla="*/ 1962317 w 2393546"/>
                  <a:gd name="connsiteY4" fmla="*/ 3315130 h 3538198"/>
                  <a:gd name="connsiteX5" fmla="*/ 1848017 w 2393546"/>
                  <a:gd name="connsiteY5" fmla="*/ 3334180 h 3538198"/>
                  <a:gd name="connsiteX6" fmla="*/ 1727367 w 2393546"/>
                  <a:gd name="connsiteY6" fmla="*/ 3404030 h 3538198"/>
                  <a:gd name="connsiteX7" fmla="*/ 1613067 w 2393546"/>
                  <a:gd name="connsiteY7" fmla="*/ 3505630 h 3538198"/>
                  <a:gd name="connsiteX8" fmla="*/ 1486067 w 2393546"/>
                  <a:gd name="connsiteY8" fmla="*/ 3531030 h 3538198"/>
                  <a:gd name="connsiteX9" fmla="*/ 1359067 w 2393546"/>
                  <a:gd name="connsiteY9" fmla="*/ 3531030 h 3538198"/>
                  <a:gd name="connsiteX10" fmla="*/ 1263817 w 2393546"/>
                  <a:gd name="connsiteY10" fmla="*/ 3448480 h 3538198"/>
                  <a:gd name="connsiteX11" fmla="*/ 1263817 w 2393546"/>
                  <a:gd name="connsiteY11" fmla="*/ 3353230 h 3538198"/>
                  <a:gd name="connsiteX12" fmla="*/ 1333667 w 2393546"/>
                  <a:gd name="connsiteY12" fmla="*/ 3251630 h 3538198"/>
                  <a:gd name="connsiteX13" fmla="*/ 1479717 w 2393546"/>
                  <a:gd name="connsiteY13" fmla="*/ 3181780 h 3538198"/>
                  <a:gd name="connsiteX14" fmla="*/ 1562267 w 2393546"/>
                  <a:gd name="connsiteY14" fmla="*/ 3130980 h 3538198"/>
                  <a:gd name="connsiteX15" fmla="*/ 1511467 w 2393546"/>
                  <a:gd name="connsiteY15" fmla="*/ 3080180 h 3538198"/>
                  <a:gd name="connsiteX16" fmla="*/ 1359067 w 2393546"/>
                  <a:gd name="connsiteY16" fmla="*/ 3137330 h 3538198"/>
                  <a:gd name="connsiteX17" fmla="*/ 1213017 w 2393546"/>
                  <a:gd name="connsiteY17" fmla="*/ 3251630 h 3538198"/>
                  <a:gd name="connsiteX18" fmla="*/ 1028867 w 2393546"/>
                  <a:gd name="connsiteY18" fmla="*/ 3327830 h 3538198"/>
                  <a:gd name="connsiteX19" fmla="*/ 895517 w 2393546"/>
                  <a:gd name="connsiteY19" fmla="*/ 3321480 h 3538198"/>
                  <a:gd name="connsiteX20" fmla="*/ 800267 w 2393546"/>
                  <a:gd name="connsiteY20" fmla="*/ 3207180 h 3538198"/>
                  <a:gd name="connsiteX21" fmla="*/ 832017 w 2393546"/>
                  <a:gd name="connsiteY21" fmla="*/ 3023030 h 3538198"/>
                  <a:gd name="connsiteX22" fmla="*/ 1003467 w 2393546"/>
                  <a:gd name="connsiteY22" fmla="*/ 2896030 h 3538198"/>
                  <a:gd name="connsiteX23" fmla="*/ 1168567 w 2393546"/>
                  <a:gd name="connsiteY23" fmla="*/ 2756330 h 3538198"/>
                  <a:gd name="connsiteX24" fmla="*/ 1181267 w 2393546"/>
                  <a:gd name="connsiteY24" fmla="*/ 2654730 h 3538198"/>
                  <a:gd name="connsiteX25" fmla="*/ 1111417 w 2393546"/>
                  <a:gd name="connsiteY25" fmla="*/ 2629330 h 3538198"/>
                  <a:gd name="connsiteX26" fmla="*/ 1003467 w 2393546"/>
                  <a:gd name="connsiteY26" fmla="*/ 2699180 h 3538198"/>
                  <a:gd name="connsiteX27" fmla="*/ 870117 w 2393546"/>
                  <a:gd name="connsiteY27" fmla="*/ 2870630 h 3538198"/>
                  <a:gd name="connsiteX28" fmla="*/ 698667 w 2393546"/>
                  <a:gd name="connsiteY28" fmla="*/ 3029380 h 3538198"/>
                  <a:gd name="connsiteX29" fmla="*/ 514517 w 2393546"/>
                  <a:gd name="connsiteY29" fmla="*/ 3150030 h 3538198"/>
                  <a:gd name="connsiteX30" fmla="*/ 343067 w 2393546"/>
                  <a:gd name="connsiteY30" fmla="*/ 3181780 h 3538198"/>
                  <a:gd name="connsiteX31" fmla="*/ 197017 w 2393546"/>
                  <a:gd name="connsiteY31" fmla="*/ 3105580 h 3538198"/>
                  <a:gd name="connsiteX32" fmla="*/ 184317 w 2393546"/>
                  <a:gd name="connsiteY32" fmla="*/ 2953180 h 3538198"/>
                  <a:gd name="connsiteX33" fmla="*/ 292267 w 2393546"/>
                  <a:gd name="connsiteY33" fmla="*/ 2794430 h 3538198"/>
                  <a:gd name="connsiteX34" fmla="*/ 482767 w 2393546"/>
                  <a:gd name="connsiteY34" fmla="*/ 2648380 h 3538198"/>
                  <a:gd name="connsiteX35" fmla="*/ 762167 w 2393546"/>
                  <a:gd name="connsiteY35" fmla="*/ 2502330 h 3538198"/>
                  <a:gd name="connsiteX36" fmla="*/ 863767 w 2393546"/>
                  <a:gd name="connsiteY36" fmla="*/ 2419780 h 3538198"/>
                  <a:gd name="connsiteX37" fmla="*/ 889167 w 2393546"/>
                  <a:gd name="connsiteY37" fmla="*/ 2356280 h 3538198"/>
                  <a:gd name="connsiteX38" fmla="*/ 819317 w 2393546"/>
                  <a:gd name="connsiteY38" fmla="*/ 2337230 h 3538198"/>
                  <a:gd name="connsiteX39" fmla="*/ 730417 w 2393546"/>
                  <a:gd name="connsiteY39" fmla="*/ 2407080 h 3538198"/>
                  <a:gd name="connsiteX40" fmla="*/ 666917 w 2393546"/>
                  <a:gd name="connsiteY40" fmla="*/ 2527730 h 3538198"/>
                  <a:gd name="connsiteX41" fmla="*/ 520867 w 2393546"/>
                  <a:gd name="connsiteY41" fmla="*/ 2622980 h 3538198"/>
                  <a:gd name="connsiteX42" fmla="*/ 387517 w 2393546"/>
                  <a:gd name="connsiteY42" fmla="*/ 2699180 h 3538198"/>
                  <a:gd name="connsiteX43" fmla="*/ 228767 w 2393546"/>
                  <a:gd name="connsiteY43" fmla="*/ 2711880 h 3538198"/>
                  <a:gd name="connsiteX44" fmla="*/ 82717 w 2393546"/>
                  <a:gd name="connsiteY44" fmla="*/ 2642030 h 3538198"/>
                  <a:gd name="connsiteX45" fmla="*/ 38267 w 2393546"/>
                  <a:gd name="connsiteY45" fmla="*/ 2508680 h 3538198"/>
                  <a:gd name="connsiteX46" fmla="*/ 70017 w 2393546"/>
                  <a:gd name="connsiteY46" fmla="*/ 2381680 h 3538198"/>
                  <a:gd name="connsiteX47" fmla="*/ 235117 w 2393546"/>
                  <a:gd name="connsiteY47" fmla="*/ 2254680 h 3538198"/>
                  <a:gd name="connsiteX48" fmla="*/ 412917 w 2393546"/>
                  <a:gd name="connsiteY48" fmla="*/ 2184830 h 3538198"/>
                  <a:gd name="connsiteX49" fmla="*/ 628817 w 2393546"/>
                  <a:gd name="connsiteY49" fmla="*/ 2083230 h 3538198"/>
                  <a:gd name="connsiteX50" fmla="*/ 711367 w 2393546"/>
                  <a:gd name="connsiteY50" fmla="*/ 1968930 h 3538198"/>
                  <a:gd name="connsiteX51" fmla="*/ 679617 w 2393546"/>
                  <a:gd name="connsiteY51" fmla="*/ 1937180 h 3538198"/>
                  <a:gd name="connsiteX52" fmla="*/ 565317 w 2393546"/>
                  <a:gd name="connsiteY52" fmla="*/ 2032430 h 3538198"/>
                  <a:gd name="connsiteX53" fmla="*/ 343067 w 2393546"/>
                  <a:gd name="connsiteY53" fmla="*/ 2127680 h 3538198"/>
                  <a:gd name="connsiteX54" fmla="*/ 197017 w 2393546"/>
                  <a:gd name="connsiteY54" fmla="*/ 2114980 h 3538198"/>
                  <a:gd name="connsiteX55" fmla="*/ 101767 w 2393546"/>
                  <a:gd name="connsiteY55" fmla="*/ 1994330 h 3538198"/>
                  <a:gd name="connsiteX56" fmla="*/ 89067 w 2393546"/>
                  <a:gd name="connsiteY56" fmla="*/ 1873680 h 3538198"/>
                  <a:gd name="connsiteX57" fmla="*/ 190667 w 2393546"/>
                  <a:gd name="connsiteY57" fmla="*/ 1746680 h 3538198"/>
                  <a:gd name="connsiteX58" fmla="*/ 355767 w 2393546"/>
                  <a:gd name="connsiteY58" fmla="*/ 1645080 h 3538198"/>
                  <a:gd name="connsiteX59" fmla="*/ 470067 w 2393546"/>
                  <a:gd name="connsiteY59" fmla="*/ 1581580 h 3538198"/>
                  <a:gd name="connsiteX60" fmla="*/ 520867 w 2393546"/>
                  <a:gd name="connsiteY60" fmla="*/ 1473630 h 3538198"/>
                  <a:gd name="connsiteX61" fmla="*/ 514517 w 2393546"/>
                  <a:gd name="connsiteY61" fmla="*/ 1441880 h 3538198"/>
                  <a:gd name="connsiteX62" fmla="*/ 438317 w 2393546"/>
                  <a:gd name="connsiteY62" fmla="*/ 1505380 h 3538198"/>
                  <a:gd name="connsiteX63" fmla="*/ 355767 w 2393546"/>
                  <a:gd name="connsiteY63" fmla="*/ 1549830 h 3538198"/>
                  <a:gd name="connsiteX64" fmla="*/ 254167 w 2393546"/>
                  <a:gd name="connsiteY64" fmla="*/ 1505380 h 3538198"/>
                  <a:gd name="connsiteX65" fmla="*/ 209717 w 2393546"/>
                  <a:gd name="connsiteY65" fmla="*/ 1384730 h 3538198"/>
                  <a:gd name="connsiteX66" fmla="*/ 209717 w 2393546"/>
                  <a:gd name="connsiteY66" fmla="*/ 1283130 h 3538198"/>
                  <a:gd name="connsiteX67" fmla="*/ 273217 w 2393546"/>
                  <a:gd name="connsiteY67" fmla="*/ 1086280 h 3538198"/>
                  <a:gd name="connsiteX68" fmla="*/ 355767 w 2393546"/>
                  <a:gd name="connsiteY68" fmla="*/ 914830 h 3538198"/>
                  <a:gd name="connsiteX69" fmla="*/ 406567 w 2393546"/>
                  <a:gd name="connsiteY69" fmla="*/ 578280 h 3538198"/>
                  <a:gd name="connsiteX70" fmla="*/ 304967 w 2393546"/>
                  <a:gd name="connsiteY70" fmla="*/ 343330 h 3538198"/>
                  <a:gd name="connsiteX71" fmla="*/ 139867 w 2393546"/>
                  <a:gd name="connsiteY71" fmla="*/ 222680 h 3538198"/>
                  <a:gd name="connsiteX72" fmla="*/ 6517 w 2393546"/>
                  <a:gd name="connsiteY72" fmla="*/ 203630 h 3538198"/>
                  <a:gd name="connsiteX73" fmla="*/ 38267 w 2393546"/>
                  <a:gd name="connsiteY73" fmla="*/ 6780 h 3538198"/>
                  <a:gd name="connsiteX74" fmla="*/ 190667 w 2393546"/>
                  <a:gd name="connsiteY74" fmla="*/ 51230 h 3538198"/>
                  <a:gd name="connsiteX75" fmla="*/ 349417 w 2393546"/>
                  <a:gd name="connsiteY75" fmla="*/ 108380 h 3538198"/>
                  <a:gd name="connsiteX76" fmla="*/ 431967 w 2393546"/>
                  <a:gd name="connsiteY76" fmla="*/ 197280 h 3538198"/>
                  <a:gd name="connsiteX77" fmla="*/ 501817 w 2393546"/>
                  <a:gd name="connsiteY77" fmla="*/ 317930 h 3538198"/>
                  <a:gd name="connsiteX78" fmla="*/ 558967 w 2393546"/>
                  <a:gd name="connsiteY78" fmla="*/ 476680 h 3538198"/>
                  <a:gd name="connsiteX79" fmla="*/ 552617 w 2393546"/>
                  <a:gd name="connsiteY79" fmla="*/ 800530 h 3538198"/>
                  <a:gd name="connsiteX80" fmla="*/ 501817 w 2393546"/>
                  <a:gd name="connsiteY80" fmla="*/ 978330 h 3538198"/>
                  <a:gd name="connsiteX81" fmla="*/ 425617 w 2393546"/>
                  <a:gd name="connsiteY81" fmla="*/ 1168830 h 3538198"/>
                  <a:gd name="connsiteX82" fmla="*/ 412917 w 2393546"/>
                  <a:gd name="connsiteY82" fmla="*/ 1245030 h 3538198"/>
                  <a:gd name="connsiteX83" fmla="*/ 431967 w 2393546"/>
                  <a:gd name="connsiteY83" fmla="*/ 1276780 h 3538198"/>
                  <a:gd name="connsiteX84" fmla="*/ 362117 w 2393546"/>
                  <a:gd name="connsiteY84" fmla="*/ 1333930 h 3538198"/>
                  <a:gd name="connsiteX85" fmla="*/ 431967 w 2393546"/>
                  <a:gd name="connsiteY85" fmla="*/ 1276780 h 3538198"/>
                  <a:gd name="connsiteX86" fmla="*/ 495467 w 2393546"/>
                  <a:gd name="connsiteY86" fmla="*/ 1232330 h 3538198"/>
                  <a:gd name="connsiteX87" fmla="*/ 603417 w 2393546"/>
                  <a:gd name="connsiteY87" fmla="*/ 1257730 h 3538198"/>
                  <a:gd name="connsiteX88" fmla="*/ 679617 w 2393546"/>
                  <a:gd name="connsiteY88" fmla="*/ 1352980 h 3538198"/>
                  <a:gd name="connsiteX89" fmla="*/ 698667 w 2393546"/>
                  <a:gd name="connsiteY89" fmla="*/ 1499030 h 3538198"/>
                  <a:gd name="connsiteX90" fmla="*/ 647867 w 2393546"/>
                  <a:gd name="connsiteY90" fmla="*/ 1664130 h 3538198"/>
                  <a:gd name="connsiteX91" fmla="*/ 508167 w 2393546"/>
                  <a:gd name="connsiteY91" fmla="*/ 1753030 h 3538198"/>
                  <a:gd name="connsiteX92" fmla="*/ 336717 w 2393546"/>
                  <a:gd name="connsiteY92" fmla="*/ 1854630 h 3538198"/>
                  <a:gd name="connsiteX93" fmla="*/ 311317 w 2393546"/>
                  <a:gd name="connsiteY93" fmla="*/ 1899080 h 3538198"/>
                  <a:gd name="connsiteX94" fmla="*/ 324017 w 2393546"/>
                  <a:gd name="connsiteY94" fmla="*/ 1943530 h 3538198"/>
                  <a:gd name="connsiteX95" fmla="*/ 425617 w 2393546"/>
                  <a:gd name="connsiteY95" fmla="*/ 1905430 h 3538198"/>
                  <a:gd name="connsiteX96" fmla="*/ 546267 w 2393546"/>
                  <a:gd name="connsiteY96" fmla="*/ 1810180 h 3538198"/>
                  <a:gd name="connsiteX97" fmla="*/ 666917 w 2393546"/>
                  <a:gd name="connsiteY97" fmla="*/ 1733980 h 3538198"/>
                  <a:gd name="connsiteX98" fmla="*/ 743117 w 2393546"/>
                  <a:gd name="connsiteY98" fmla="*/ 1714930 h 3538198"/>
                  <a:gd name="connsiteX99" fmla="*/ 832017 w 2393546"/>
                  <a:gd name="connsiteY99" fmla="*/ 1765730 h 3538198"/>
                  <a:gd name="connsiteX100" fmla="*/ 895517 w 2393546"/>
                  <a:gd name="connsiteY100" fmla="*/ 1949880 h 3538198"/>
                  <a:gd name="connsiteX101" fmla="*/ 844717 w 2393546"/>
                  <a:gd name="connsiteY101" fmla="*/ 2070530 h 3538198"/>
                  <a:gd name="connsiteX102" fmla="*/ 768517 w 2393546"/>
                  <a:gd name="connsiteY102" fmla="*/ 2165780 h 3538198"/>
                  <a:gd name="connsiteX103" fmla="*/ 685967 w 2393546"/>
                  <a:gd name="connsiteY103" fmla="*/ 2248330 h 3538198"/>
                  <a:gd name="connsiteX104" fmla="*/ 419267 w 2393546"/>
                  <a:gd name="connsiteY104" fmla="*/ 2349930 h 3538198"/>
                  <a:gd name="connsiteX105" fmla="*/ 311317 w 2393546"/>
                  <a:gd name="connsiteY105" fmla="*/ 2400730 h 3538198"/>
                  <a:gd name="connsiteX106" fmla="*/ 254167 w 2393546"/>
                  <a:gd name="connsiteY106" fmla="*/ 2476930 h 3538198"/>
                  <a:gd name="connsiteX107" fmla="*/ 254167 w 2393546"/>
                  <a:gd name="connsiteY107" fmla="*/ 2546780 h 3538198"/>
                  <a:gd name="connsiteX108" fmla="*/ 368467 w 2393546"/>
                  <a:gd name="connsiteY108" fmla="*/ 2515030 h 3538198"/>
                  <a:gd name="connsiteX109" fmla="*/ 489117 w 2393546"/>
                  <a:gd name="connsiteY109" fmla="*/ 2432480 h 3538198"/>
                  <a:gd name="connsiteX110" fmla="*/ 590717 w 2393546"/>
                  <a:gd name="connsiteY110" fmla="*/ 2299130 h 3538198"/>
                  <a:gd name="connsiteX111" fmla="*/ 743117 w 2393546"/>
                  <a:gd name="connsiteY111" fmla="*/ 2222930 h 3538198"/>
                  <a:gd name="connsiteX112" fmla="*/ 838367 w 2393546"/>
                  <a:gd name="connsiteY112" fmla="*/ 2153080 h 3538198"/>
                  <a:gd name="connsiteX113" fmla="*/ 1009817 w 2393546"/>
                  <a:gd name="connsiteY113" fmla="*/ 2134030 h 3538198"/>
                  <a:gd name="connsiteX114" fmla="*/ 1073317 w 2393546"/>
                  <a:gd name="connsiteY114" fmla="*/ 2203880 h 3538198"/>
                  <a:gd name="connsiteX115" fmla="*/ 1092367 w 2393546"/>
                  <a:gd name="connsiteY115" fmla="*/ 2330880 h 3538198"/>
                  <a:gd name="connsiteX116" fmla="*/ 1073317 w 2393546"/>
                  <a:gd name="connsiteY116" fmla="*/ 2438830 h 3538198"/>
                  <a:gd name="connsiteX117" fmla="*/ 908217 w 2393546"/>
                  <a:gd name="connsiteY117" fmla="*/ 2578530 h 3538198"/>
                  <a:gd name="connsiteX118" fmla="*/ 736767 w 2393546"/>
                  <a:gd name="connsiteY118" fmla="*/ 2692830 h 3538198"/>
                  <a:gd name="connsiteX119" fmla="*/ 508167 w 2393546"/>
                  <a:gd name="connsiteY119" fmla="*/ 2826180 h 3538198"/>
                  <a:gd name="connsiteX120" fmla="*/ 425617 w 2393546"/>
                  <a:gd name="connsiteY120" fmla="*/ 2889680 h 3538198"/>
                  <a:gd name="connsiteX121" fmla="*/ 362117 w 2393546"/>
                  <a:gd name="connsiteY121" fmla="*/ 2959530 h 3538198"/>
                  <a:gd name="connsiteX122" fmla="*/ 400217 w 2393546"/>
                  <a:gd name="connsiteY122" fmla="*/ 2991280 h 3538198"/>
                  <a:gd name="connsiteX123" fmla="*/ 584367 w 2393546"/>
                  <a:gd name="connsiteY123" fmla="*/ 2902380 h 3538198"/>
                  <a:gd name="connsiteX124" fmla="*/ 692317 w 2393546"/>
                  <a:gd name="connsiteY124" fmla="*/ 2781730 h 3538198"/>
                  <a:gd name="connsiteX125" fmla="*/ 774867 w 2393546"/>
                  <a:gd name="connsiteY125" fmla="*/ 2686480 h 3538198"/>
                  <a:gd name="connsiteX126" fmla="*/ 952667 w 2393546"/>
                  <a:gd name="connsiteY126" fmla="*/ 2540430 h 3538198"/>
                  <a:gd name="connsiteX127" fmla="*/ 1073317 w 2393546"/>
                  <a:gd name="connsiteY127" fmla="*/ 2438830 h 3538198"/>
                  <a:gd name="connsiteX128" fmla="*/ 1181267 w 2393546"/>
                  <a:gd name="connsiteY128" fmla="*/ 2394380 h 3538198"/>
                  <a:gd name="connsiteX129" fmla="*/ 1270167 w 2393546"/>
                  <a:gd name="connsiteY129" fmla="*/ 2419780 h 3538198"/>
                  <a:gd name="connsiteX130" fmla="*/ 1352717 w 2393546"/>
                  <a:gd name="connsiteY130" fmla="*/ 2515030 h 3538198"/>
                  <a:gd name="connsiteX131" fmla="*/ 1371767 w 2393546"/>
                  <a:gd name="connsiteY131" fmla="*/ 2673780 h 3538198"/>
                  <a:gd name="connsiteX132" fmla="*/ 1308267 w 2393546"/>
                  <a:gd name="connsiteY132" fmla="*/ 2826180 h 3538198"/>
                  <a:gd name="connsiteX133" fmla="*/ 1143167 w 2393546"/>
                  <a:gd name="connsiteY133" fmla="*/ 2978580 h 3538198"/>
                  <a:gd name="connsiteX134" fmla="*/ 1054267 w 2393546"/>
                  <a:gd name="connsiteY134" fmla="*/ 3067480 h 3538198"/>
                  <a:gd name="connsiteX135" fmla="*/ 1054267 w 2393546"/>
                  <a:gd name="connsiteY135" fmla="*/ 3118280 h 3538198"/>
                  <a:gd name="connsiteX136" fmla="*/ 1136817 w 2393546"/>
                  <a:gd name="connsiteY136" fmla="*/ 3118280 h 3538198"/>
                  <a:gd name="connsiteX137" fmla="*/ 1225717 w 2393546"/>
                  <a:gd name="connsiteY137" fmla="*/ 3035730 h 3538198"/>
                  <a:gd name="connsiteX138" fmla="*/ 1327317 w 2393546"/>
                  <a:gd name="connsiteY138" fmla="*/ 2940480 h 3538198"/>
                  <a:gd name="connsiteX139" fmla="*/ 1454317 w 2393546"/>
                  <a:gd name="connsiteY139" fmla="*/ 2896030 h 3538198"/>
                  <a:gd name="connsiteX140" fmla="*/ 1651167 w 2393546"/>
                  <a:gd name="connsiteY140" fmla="*/ 2934130 h 3538198"/>
                  <a:gd name="connsiteX141" fmla="*/ 1733717 w 2393546"/>
                  <a:gd name="connsiteY141" fmla="*/ 3099230 h 3538198"/>
                  <a:gd name="connsiteX142" fmla="*/ 1721017 w 2393546"/>
                  <a:gd name="connsiteY142" fmla="*/ 3200830 h 3538198"/>
                  <a:gd name="connsiteX143" fmla="*/ 1651167 w 2393546"/>
                  <a:gd name="connsiteY143" fmla="*/ 3283380 h 3538198"/>
                  <a:gd name="connsiteX144" fmla="*/ 1517817 w 2393546"/>
                  <a:gd name="connsiteY144" fmla="*/ 3340530 h 3538198"/>
                  <a:gd name="connsiteX145" fmla="*/ 1632117 w 2393546"/>
                  <a:gd name="connsiteY145" fmla="*/ 3289730 h 3538198"/>
                  <a:gd name="connsiteX146" fmla="*/ 1740067 w 2393546"/>
                  <a:gd name="connsiteY146" fmla="*/ 3181780 h 3538198"/>
                  <a:gd name="connsiteX147" fmla="*/ 1848017 w 2393546"/>
                  <a:gd name="connsiteY147" fmla="*/ 3099230 h 3538198"/>
                  <a:gd name="connsiteX148" fmla="*/ 1987717 w 2393546"/>
                  <a:gd name="connsiteY148" fmla="*/ 3080180 h 3538198"/>
                  <a:gd name="connsiteX149" fmla="*/ 2121067 w 2393546"/>
                  <a:gd name="connsiteY149" fmla="*/ 3099230 h 3538198"/>
                  <a:gd name="connsiteX150" fmla="*/ 2235367 w 2393546"/>
                  <a:gd name="connsiteY150" fmla="*/ 3092880 h 3538198"/>
                  <a:gd name="connsiteX151" fmla="*/ 2381417 w 2393546"/>
                  <a:gd name="connsiteY151" fmla="*/ 3048430 h 3538198"/>
                  <a:gd name="connsiteX0" fmla="*/ 2381417 w 2393546"/>
                  <a:gd name="connsiteY0" fmla="*/ 3048430 h 3538198"/>
                  <a:gd name="connsiteX1" fmla="*/ 2375067 w 2393546"/>
                  <a:gd name="connsiteY1" fmla="*/ 3143680 h 3538198"/>
                  <a:gd name="connsiteX2" fmla="*/ 2292517 w 2393546"/>
                  <a:gd name="connsiteY2" fmla="*/ 3245280 h 3538198"/>
                  <a:gd name="connsiteX3" fmla="*/ 2178217 w 2393546"/>
                  <a:gd name="connsiteY3" fmla="*/ 3302430 h 3538198"/>
                  <a:gd name="connsiteX4" fmla="*/ 1962317 w 2393546"/>
                  <a:gd name="connsiteY4" fmla="*/ 3315130 h 3538198"/>
                  <a:gd name="connsiteX5" fmla="*/ 1848017 w 2393546"/>
                  <a:gd name="connsiteY5" fmla="*/ 3334180 h 3538198"/>
                  <a:gd name="connsiteX6" fmla="*/ 1727367 w 2393546"/>
                  <a:gd name="connsiteY6" fmla="*/ 3404030 h 3538198"/>
                  <a:gd name="connsiteX7" fmla="*/ 1613067 w 2393546"/>
                  <a:gd name="connsiteY7" fmla="*/ 3505630 h 3538198"/>
                  <a:gd name="connsiteX8" fmla="*/ 1486067 w 2393546"/>
                  <a:gd name="connsiteY8" fmla="*/ 3531030 h 3538198"/>
                  <a:gd name="connsiteX9" fmla="*/ 1359067 w 2393546"/>
                  <a:gd name="connsiteY9" fmla="*/ 3531030 h 3538198"/>
                  <a:gd name="connsiteX10" fmla="*/ 1263817 w 2393546"/>
                  <a:gd name="connsiteY10" fmla="*/ 3448480 h 3538198"/>
                  <a:gd name="connsiteX11" fmla="*/ 1263817 w 2393546"/>
                  <a:gd name="connsiteY11" fmla="*/ 3353230 h 3538198"/>
                  <a:gd name="connsiteX12" fmla="*/ 1333667 w 2393546"/>
                  <a:gd name="connsiteY12" fmla="*/ 3251630 h 3538198"/>
                  <a:gd name="connsiteX13" fmla="*/ 1479717 w 2393546"/>
                  <a:gd name="connsiteY13" fmla="*/ 3181780 h 3538198"/>
                  <a:gd name="connsiteX14" fmla="*/ 1562267 w 2393546"/>
                  <a:gd name="connsiteY14" fmla="*/ 3130980 h 3538198"/>
                  <a:gd name="connsiteX15" fmla="*/ 1511467 w 2393546"/>
                  <a:gd name="connsiteY15" fmla="*/ 3080180 h 3538198"/>
                  <a:gd name="connsiteX16" fmla="*/ 1359067 w 2393546"/>
                  <a:gd name="connsiteY16" fmla="*/ 3137330 h 3538198"/>
                  <a:gd name="connsiteX17" fmla="*/ 1213017 w 2393546"/>
                  <a:gd name="connsiteY17" fmla="*/ 3251630 h 3538198"/>
                  <a:gd name="connsiteX18" fmla="*/ 1028867 w 2393546"/>
                  <a:gd name="connsiteY18" fmla="*/ 3327830 h 3538198"/>
                  <a:gd name="connsiteX19" fmla="*/ 895517 w 2393546"/>
                  <a:gd name="connsiteY19" fmla="*/ 3321480 h 3538198"/>
                  <a:gd name="connsiteX20" fmla="*/ 800267 w 2393546"/>
                  <a:gd name="connsiteY20" fmla="*/ 3207180 h 3538198"/>
                  <a:gd name="connsiteX21" fmla="*/ 832017 w 2393546"/>
                  <a:gd name="connsiteY21" fmla="*/ 3023030 h 3538198"/>
                  <a:gd name="connsiteX22" fmla="*/ 1003467 w 2393546"/>
                  <a:gd name="connsiteY22" fmla="*/ 2896030 h 3538198"/>
                  <a:gd name="connsiteX23" fmla="*/ 1168567 w 2393546"/>
                  <a:gd name="connsiteY23" fmla="*/ 2756330 h 3538198"/>
                  <a:gd name="connsiteX24" fmla="*/ 1181267 w 2393546"/>
                  <a:gd name="connsiteY24" fmla="*/ 2654730 h 3538198"/>
                  <a:gd name="connsiteX25" fmla="*/ 1111417 w 2393546"/>
                  <a:gd name="connsiteY25" fmla="*/ 2629330 h 3538198"/>
                  <a:gd name="connsiteX26" fmla="*/ 1003467 w 2393546"/>
                  <a:gd name="connsiteY26" fmla="*/ 2699180 h 3538198"/>
                  <a:gd name="connsiteX27" fmla="*/ 870117 w 2393546"/>
                  <a:gd name="connsiteY27" fmla="*/ 2870630 h 3538198"/>
                  <a:gd name="connsiteX28" fmla="*/ 698667 w 2393546"/>
                  <a:gd name="connsiteY28" fmla="*/ 3029380 h 3538198"/>
                  <a:gd name="connsiteX29" fmla="*/ 514517 w 2393546"/>
                  <a:gd name="connsiteY29" fmla="*/ 3150030 h 3538198"/>
                  <a:gd name="connsiteX30" fmla="*/ 343067 w 2393546"/>
                  <a:gd name="connsiteY30" fmla="*/ 3181780 h 3538198"/>
                  <a:gd name="connsiteX31" fmla="*/ 197017 w 2393546"/>
                  <a:gd name="connsiteY31" fmla="*/ 3105580 h 3538198"/>
                  <a:gd name="connsiteX32" fmla="*/ 184317 w 2393546"/>
                  <a:gd name="connsiteY32" fmla="*/ 2953180 h 3538198"/>
                  <a:gd name="connsiteX33" fmla="*/ 292267 w 2393546"/>
                  <a:gd name="connsiteY33" fmla="*/ 2794430 h 3538198"/>
                  <a:gd name="connsiteX34" fmla="*/ 482767 w 2393546"/>
                  <a:gd name="connsiteY34" fmla="*/ 2648380 h 3538198"/>
                  <a:gd name="connsiteX35" fmla="*/ 762167 w 2393546"/>
                  <a:gd name="connsiteY35" fmla="*/ 2502330 h 3538198"/>
                  <a:gd name="connsiteX36" fmla="*/ 863767 w 2393546"/>
                  <a:gd name="connsiteY36" fmla="*/ 2419780 h 3538198"/>
                  <a:gd name="connsiteX37" fmla="*/ 889167 w 2393546"/>
                  <a:gd name="connsiteY37" fmla="*/ 2356280 h 3538198"/>
                  <a:gd name="connsiteX38" fmla="*/ 819317 w 2393546"/>
                  <a:gd name="connsiteY38" fmla="*/ 2337230 h 3538198"/>
                  <a:gd name="connsiteX39" fmla="*/ 730417 w 2393546"/>
                  <a:gd name="connsiteY39" fmla="*/ 2407080 h 3538198"/>
                  <a:gd name="connsiteX40" fmla="*/ 666917 w 2393546"/>
                  <a:gd name="connsiteY40" fmla="*/ 2527730 h 3538198"/>
                  <a:gd name="connsiteX41" fmla="*/ 520867 w 2393546"/>
                  <a:gd name="connsiteY41" fmla="*/ 2622980 h 3538198"/>
                  <a:gd name="connsiteX42" fmla="*/ 387517 w 2393546"/>
                  <a:gd name="connsiteY42" fmla="*/ 2699180 h 3538198"/>
                  <a:gd name="connsiteX43" fmla="*/ 228767 w 2393546"/>
                  <a:gd name="connsiteY43" fmla="*/ 2711880 h 3538198"/>
                  <a:gd name="connsiteX44" fmla="*/ 82717 w 2393546"/>
                  <a:gd name="connsiteY44" fmla="*/ 2642030 h 3538198"/>
                  <a:gd name="connsiteX45" fmla="*/ 38267 w 2393546"/>
                  <a:gd name="connsiteY45" fmla="*/ 2508680 h 3538198"/>
                  <a:gd name="connsiteX46" fmla="*/ 70017 w 2393546"/>
                  <a:gd name="connsiteY46" fmla="*/ 2381680 h 3538198"/>
                  <a:gd name="connsiteX47" fmla="*/ 235117 w 2393546"/>
                  <a:gd name="connsiteY47" fmla="*/ 2254680 h 3538198"/>
                  <a:gd name="connsiteX48" fmla="*/ 412917 w 2393546"/>
                  <a:gd name="connsiteY48" fmla="*/ 2184830 h 3538198"/>
                  <a:gd name="connsiteX49" fmla="*/ 628817 w 2393546"/>
                  <a:gd name="connsiteY49" fmla="*/ 2083230 h 3538198"/>
                  <a:gd name="connsiteX50" fmla="*/ 711367 w 2393546"/>
                  <a:gd name="connsiteY50" fmla="*/ 1968930 h 3538198"/>
                  <a:gd name="connsiteX51" fmla="*/ 679617 w 2393546"/>
                  <a:gd name="connsiteY51" fmla="*/ 1937180 h 3538198"/>
                  <a:gd name="connsiteX52" fmla="*/ 565317 w 2393546"/>
                  <a:gd name="connsiteY52" fmla="*/ 2032430 h 3538198"/>
                  <a:gd name="connsiteX53" fmla="*/ 343067 w 2393546"/>
                  <a:gd name="connsiteY53" fmla="*/ 2127680 h 3538198"/>
                  <a:gd name="connsiteX54" fmla="*/ 197017 w 2393546"/>
                  <a:gd name="connsiteY54" fmla="*/ 2114980 h 3538198"/>
                  <a:gd name="connsiteX55" fmla="*/ 101767 w 2393546"/>
                  <a:gd name="connsiteY55" fmla="*/ 1994330 h 3538198"/>
                  <a:gd name="connsiteX56" fmla="*/ 89067 w 2393546"/>
                  <a:gd name="connsiteY56" fmla="*/ 1873680 h 3538198"/>
                  <a:gd name="connsiteX57" fmla="*/ 190667 w 2393546"/>
                  <a:gd name="connsiteY57" fmla="*/ 1746680 h 3538198"/>
                  <a:gd name="connsiteX58" fmla="*/ 355767 w 2393546"/>
                  <a:gd name="connsiteY58" fmla="*/ 1645080 h 3538198"/>
                  <a:gd name="connsiteX59" fmla="*/ 470067 w 2393546"/>
                  <a:gd name="connsiteY59" fmla="*/ 1581580 h 3538198"/>
                  <a:gd name="connsiteX60" fmla="*/ 520867 w 2393546"/>
                  <a:gd name="connsiteY60" fmla="*/ 1473630 h 3538198"/>
                  <a:gd name="connsiteX61" fmla="*/ 514517 w 2393546"/>
                  <a:gd name="connsiteY61" fmla="*/ 1441880 h 3538198"/>
                  <a:gd name="connsiteX62" fmla="*/ 438317 w 2393546"/>
                  <a:gd name="connsiteY62" fmla="*/ 1505380 h 3538198"/>
                  <a:gd name="connsiteX63" fmla="*/ 355767 w 2393546"/>
                  <a:gd name="connsiteY63" fmla="*/ 1549830 h 3538198"/>
                  <a:gd name="connsiteX64" fmla="*/ 254167 w 2393546"/>
                  <a:gd name="connsiteY64" fmla="*/ 1505380 h 3538198"/>
                  <a:gd name="connsiteX65" fmla="*/ 209717 w 2393546"/>
                  <a:gd name="connsiteY65" fmla="*/ 1384730 h 3538198"/>
                  <a:gd name="connsiteX66" fmla="*/ 209717 w 2393546"/>
                  <a:gd name="connsiteY66" fmla="*/ 1283130 h 3538198"/>
                  <a:gd name="connsiteX67" fmla="*/ 273217 w 2393546"/>
                  <a:gd name="connsiteY67" fmla="*/ 1086280 h 3538198"/>
                  <a:gd name="connsiteX68" fmla="*/ 355767 w 2393546"/>
                  <a:gd name="connsiteY68" fmla="*/ 914830 h 3538198"/>
                  <a:gd name="connsiteX69" fmla="*/ 406567 w 2393546"/>
                  <a:gd name="connsiteY69" fmla="*/ 578280 h 3538198"/>
                  <a:gd name="connsiteX70" fmla="*/ 304967 w 2393546"/>
                  <a:gd name="connsiteY70" fmla="*/ 343330 h 3538198"/>
                  <a:gd name="connsiteX71" fmla="*/ 139867 w 2393546"/>
                  <a:gd name="connsiteY71" fmla="*/ 222680 h 3538198"/>
                  <a:gd name="connsiteX72" fmla="*/ 6517 w 2393546"/>
                  <a:gd name="connsiteY72" fmla="*/ 203630 h 3538198"/>
                  <a:gd name="connsiteX73" fmla="*/ 38267 w 2393546"/>
                  <a:gd name="connsiteY73" fmla="*/ 6780 h 3538198"/>
                  <a:gd name="connsiteX74" fmla="*/ 190667 w 2393546"/>
                  <a:gd name="connsiteY74" fmla="*/ 51230 h 3538198"/>
                  <a:gd name="connsiteX75" fmla="*/ 349417 w 2393546"/>
                  <a:gd name="connsiteY75" fmla="*/ 108380 h 3538198"/>
                  <a:gd name="connsiteX76" fmla="*/ 431967 w 2393546"/>
                  <a:gd name="connsiteY76" fmla="*/ 197280 h 3538198"/>
                  <a:gd name="connsiteX77" fmla="*/ 501817 w 2393546"/>
                  <a:gd name="connsiteY77" fmla="*/ 317930 h 3538198"/>
                  <a:gd name="connsiteX78" fmla="*/ 558967 w 2393546"/>
                  <a:gd name="connsiteY78" fmla="*/ 476680 h 3538198"/>
                  <a:gd name="connsiteX79" fmla="*/ 552617 w 2393546"/>
                  <a:gd name="connsiteY79" fmla="*/ 800530 h 3538198"/>
                  <a:gd name="connsiteX80" fmla="*/ 501817 w 2393546"/>
                  <a:gd name="connsiteY80" fmla="*/ 978330 h 3538198"/>
                  <a:gd name="connsiteX81" fmla="*/ 425617 w 2393546"/>
                  <a:gd name="connsiteY81" fmla="*/ 1168830 h 3538198"/>
                  <a:gd name="connsiteX82" fmla="*/ 412917 w 2393546"/>
                  <a:gd name="connsiteY82" fmla="*/ 1245030 h 3538198"/>
                  <a:gd name="connsiteX83" fmla="*/ 431967 w 2393546"/>
                  <a:gd name="connsiteY83" fmla="*/ 1276780 h 3538198"/>
                  <a:gd name="connsiteX84" fmla="*/ 362117 w 2393546"/>
                  <a:gd name="connsiteY84" fmla="*/ 1333930 h 3538198"/>
                  <a:gd name="connsiteX85" fmla="*/ 431967 w 2393546"/>
                  <a:gd name="connsiteY85" fmla="*/ 1276780 h 3538198"/>
                  <a:gd name="connsiteX86" fmla="*/ 495467 w 2393546"/>
                  <a:gd name="connsiteY86" fmla="*/ 1232330 h 3538198"/>
                  <a:gd name="connsiteX87" fmla="*/ 603417 w 2393546"/>
                  <a:gd name="connsiteY87" fmla="*/ 1257730 h 3538198"/>
                  <a:gd name="connsiteX88" fmla="*/ 679617 w 2393546"/>
                  <a:gd name="connsiteY88" fmla="*/ 1352980 h 3538198"/>
                  <a:gd name="connsiteX89" fmla="*/ 698667 w 2393546"/>
                  <a:gd name="connsiteY89" fmla="*/ 1499030 h 3538198"/>
                  <a:gd name="connsiteX90" fmla="*/ 647867 w 2393546"/>
                  <a:gd name="connsiteY90" fmla="*/ 1664130 h 3538198"/>
                  <a:gd name="connsiteX91" fmla="*/ 508167 w 2393546"/>
                  <a:gd name="connsiteY91" fmla="*/ 1753030 h 3538198"/>
                  <a:gd name="connsiteX92" fmla="*/ 336717 w 2393546"/>
                  <a:gd name="connsiteY92" fmla="*/ 1854630 h 3538198"/>
                  <a:gd name="connsiteX93" fmla="*/ 311317 w 2393546"/>
                  <a:gd name="connsiteY93" fmla="*/ 1899080 h 3538198"/>
                  <a:gd name="connsiteX94" fmla="*/ 324017 w 2393546"/>
                  <a:gd name="connsiteY94" fmla="*/ 1943530 h 3538198"/>
                  <a:gd name="connsiteX95" fmla="*/ 425617 w 2393546"/>
                  <a:gd name="connsiteY95" fmla="*/ 1905430 h 3538198"/>
                  <a:gd name="connsiteX96" fmla="*/ 546267 w 2393546"/>
                  <a:gd name="connsiteY96" fmla="*/ 1810180 h 3538198"/>
                  <a:gd name="connsiteX97" fmla="*/ 666917 w 2393546"/>
                  <a:gd name="connsiteY97" fmla="*/ 1733980 h 3538198"/>
                  <a:gd name="connsiteX98" fmla="*/ 743117 w 2393546"/>
                  <a:gd name="connsiteY98" fmla="*/ 1714930 h 3538198"/>
                  <a:gd name="connsiteX99" fmla="*/ 832017 w 2393546"/>
                  <a:gd name="connsiteY99" fmla="*/ 1765730 h 3538198"/>
                  <a:gd name="connsiteX100" fmla="*/ 895517 w 2393546"/>
                  <a:gd name="connsiteY100" fmla="*/ 1949880 h 3538198"/>
                  <a:gd name="connsiteX101" fmla="*/ 844717 w 2393546"/>
                  <a:gd name="connsiteY101" fmla="*/ 2070530 h 3538198"/>
                  <a:gd name="connsiteX102" fmla="*/ 812967 w 2393546"/>
                  <a:gd name="connsiteY102" fmla="*/ 2159430 h 3538198"/>
                  <a:gd name="connsiteX103" fmla="*/ 685967 w 2393546"/>
                  <a:gd name="connsiteY103" fmla="*/ 2248330 h 3538198"/>
                  <a:gd name="connsiteX104" fmla="*/ 419267 w 2393546"/>
                  <a:gd name="connsiteY104" fmla="*/ 2349930 h 3538198"/>
                  <a:gd name="connsiteX105" fmla="*/ 311317 w 2393546"/>
                  <a:gd name="connsiteY105" fmla="*/ 2400730 h 3538198"/>
                  <a:gd name="connsiteX106" fmla="*/ 254167 w 2393546"/>
                  <a:gd name="connsiteY106" fmla="*/ 2476930 h 3538198"/>
                  <a:gd name="connsiteX107" fmla="*/ 254167 w 2393546"/>
                  <a:gd name="connsiteY107" fmla="*/ 2546780 h 3538198"/>
                  <a:gd name="connsiteX108" fmla="*/ 368467 w 2393546"/>
                  <a:gd name="connsiteY108" fmla="*/ 2515030 h 3538198"/>
                  <a:gd name="connsiteX109" fmla="*/ 489117 w 2393546"/>
                  <a:gd name="connsiteY109" fmla="*/ 2432480 h 3538198"/>
                  <a:gd name="connsiteX110" fmla="*/ 590717 w 2393546"/>
                  <a:gd name="connsiteY110" fmla="*/ 2299130 h 3538198"/>
                  <a:gd name="connsiteX111" fmla="*/ 743117 w 2393546"/>
                  <a:gd name="connsiteY111" fmla="*/ 2222930 h 3538198"/>
                  <a:gd name="connsiteX112" fmla="*/ 838367 w 2393546"/>
                  <a:gd name="connsiteY112" fmla="*/ 2153080 h 3538198"/>
                  <a:gd name="connsiteX113" fmla="*/ 1009817 w 2393546"/>
                  <a:gd name="connsiteY113" fmla="*/ 2134030 h 3538198"/>
                  <a:gd name="connsiteX114" fmla="*/ 1073317 w 2393546"/>
                  <a:gd name="connsiteY114" fmla="*/ 2203880 h 3538198"/>
                  <a:gd name="connsiteX115" fmla="*/ 1092367 w 2393546"/>
                  <a:gd name="connsiteY115" fmla="*/ 2330880 h 3538198"/>
                  <a:gd name="connsiteX116" fmla="*/ 1073317 w 2393546"/>
                  <a:gd name="connsiteY116" fmla="*/ 2438830 h 3538198"/>
                  <a:gd name="connsiteX117" fmla="*/ 908217 w 2393546"/>
                  <a:gd name="connsiteY117" fmla="*/ 2578530 h 3538198"/>
                  <a:gd name="connsiteX118" fmla="*/ 736767 w 2393546"/>
                  <a:gd name="connsiteY118" fmla="*/ 2692830 h 3538198"/>
                  <a:gd name="connsiteX119" fmla="*/ 508167 w 2393546"/>
                  <a:gd name="connsiteY119" fmla="*/ 2826180 h 3538198"/>
                  <a:gd name="connsiteX120" fmla="*/ 425617 w 2393546"/>
                  <a:gd name="connsiteY120" fmla="*/ 2889680 h 3538198"/>
                  <a:gd name="connsiteX121" fmla="*/ 362117 w 2393546"/>
                  <a:gd name="connsiteY121" fmla="*/ 2959530 h 3538198"/>
                  <a:gd name="connsiteX122" fmla="*/ 400217 w 2393546"/>
                  <a:gd name="connsiteY122" fmla="*/ 2991280 h 3538198"/>
                  <a:gd name="connsiteX123" fmla="*/ 584367 w 2393546"/>
                  <a:gd name="connsiteY123" fmla="*/ 2902380 h 3538198"/>
                  <a:gd name="connsiteX124" fmla="*/ 692317 w 2393546"/>
                  <a:gd name="connsiteY124" fmla="*/ 2781730 h 3538198"/>
                  <a:gd name="connsiteX125" fmla="*/ 774867 w 2393546"/>
                  <a:gd name="connsiteY125" fmla="*/ 2686480 h 3538198"/>
                  <a:gd name="connsiteX126" fmla="*/ 952667 w 2393546"/>
                  <a:gd name="connsiteY126" fmla="*/ 2540430 h 3538198"/>
                  <a:gd name="connsiteX127" fmla="*/ 1073317 w 2393546"/>
                  <a:gd name="connsiteY127" fmla="*/ 2438830 h 3538198"/>
                  <a:gd name="connsiteX128" fmla="*/ 1181267 w 2393546"/>
                  <a:gd name="connsiteY128" fmla="*/ 2394380 h 3538198"/>
                  <a:gd name="connsiteX129" fmla="*/ 1270167 w 2393546"/>
                  <a:gd name="connsiteY129" fmla="*/ 2419780 h 3538198"/>
                  <a:gd name="connsiteX130" fmla="*/ 1352717 w 2393546"/>
                  <a:gd name="connsiteY130" fmla="*/ 2515030 h 3538198"/>
                  <a:gd name="connsiteX131" fmla="*/ 1371767 w 2393546"/>
                  <a:gd name="connsiteY131" fmla="*/ 2673780 h 3538198"/>
                  <a:gd name="connsiteX132" fmla="*/ 1308267 w 2393546"/>
                  <a:gd name="connsiteY132" fmla="*/ 2826180 h 3538198"/>
                  <a:gd name="connsiteX133" fmla="*/ 1143167 w 2393546"/>
                  <a:gd name="connsiteY133" fmla="*/ 2978580 h 3538198"/>
                  <a:gd name="connsiteX134" fmla="*/ 1054267 w 2393546"/>
                  <a:gd name="connsiteY134" fmla="*/ 3067480 h 3538198"/>
                  <a:gd name="connsiteX135" fmla="*/ 1054267 w 2393546"/>
                  <a:gd name="connsiteY135" fmla="*/ 3118280 h 3538198"/>
                  <a:gd name="connsiteX136" fmla="*/ 1136817 w 2393546"/>
                  <a:gd name="connsiteY136" fmla="*/ 3118280 h 3538198"/>
                  <a:gd name="connsiteX137" fmla="*/ 1225717 w 2393546"/>
                  <a:gd name="connsiteY137" fmla="*/ 3035730 h 3538198"/>
                  <a:gd name="connsiteX138" fmla="*/ 1327317 w 2393546"/>
                  <a:gd name="connsiteY138" fmla="*/ 2940480 h 3538198"/>
                  <a:gd name="connsiteX139" fmla="*/ 1454317 w 2393546"/>
                  <a:gd name="connsiteY139" fmla="*/ 2896030 h 3538198"/>
                  <a:gd name="connsiteX140" fmla="*/ 1651167 w 2393546"/>
                  <a:gd name="connsiteY140" fmla="*/ 2934130 h 3538198"/>
                  <a:gd name="connsiteX141" fmla="*/ 1733717 w 2393546"/>
                  <a:gd name="connsiteY141" fmla="*/ 3099230 h 3538198"/>
                  <a:gd name="connsiteX142" fmla="*/ 1721017 w 2393546"/>
                  <a:gd name="connsiteY142" fmla="*/ 3200830 h 3538198"/>
                  <a:gd name="connsiteX143" fmla="*/ 1651167 w 2393546"/>
                  <a:gd name="connsiteY143" fmla="*/ 3283380 h 3538198"/>
                  <a:gd name="connsiteX144" fmla="*/ 1517817 w 2393546"/>
                  <a:gd name="connsiteY144" fmla="*/ 3340530 h 3538198"/>
                  <a:gd name="connsiteX145" fmla="*/ 1632117 w 2393546"/>
                  <a:gd name="connsiteY145" fmla="*/ 3289730 h 3538198"/>
                  <a:gd name="connsiteX146" fmla="*/ 1740067 w 2393546"/>
                  <a:gd name="connsiteY146" fmla="*/ 3181780 h 3538198"/>
                  <a:gd name="connsiteX147" fmla="*/ 1848017 w 2393546"/>
                  <a:gd name="connsiteY147" fmla="*/ 3099230 h 3538198"/>
                  <a:gd name="connsiteX148" fmla="*/ 1987717 w 2393546"/>
                  <a:gd name="connsiteY148" fmla="*/ 3080180 h 3538198"/>
                  <a:gd name="connsiteX149" fmla="*/ 2121067 w 2393546"/>
                  <a:gd name="connsiteY149" fmla="*/ 3099230 h 3538198"/>
                  <a:gd name="connsiteX150" fmla="*/ 2235367 w 2393546"/>
                  <a:gd name="connsiteY150" fmla="*/ 3092880 h 3538198"/>
                  <a:gd name="connsiteX151" fmla="*/ 2381417 w 2393546"/>
                  <a:gd name="connsiteY151" fmla="*/ 3048430 h 3538198"/>
                  <a:gd name="connsiteX0" fmla="*/ 2381417 w 2393546"/>
                  <a:gd name="connsiteY0" fmla="*/ 3048430 h 3538198"/>
                  <a:gd name="connsiteX1" fmla="*/ 2375067 w 2393546"/>
                  <a:gd name="connsiteY1" fmla="*/ 3143680 h 3538198"/>
                  <a:gd name="connsiteX2" fmla="*/ 2292517 w 2393546"/>
                  <a:gd name="connsiteY2" fmla="*/ 3245280 h 3538198"/>
                  <a:gd name="connsiteX3" fmla="*/ 2178217 w 2393546"/>
                  <a:gd name="connsiteY3" fmla="*/ 3302430 h 3538198"/>
                  <a:gd name="connsiteX4" fmla="*/ 1962317 w 2393546"/>
                  <a:gd name="connsiteY4" fmla="*/ 3315130 h 3538198"/>
                  <a:gd name="connsiteX5" fmla="*/ 1848017 w 2393546"/>
                  <a:gd name="connsiteY5" fmla="*/ 3334180 h 3538198"/>
                  <a:gd name="connsiteX6" fmla="*/ 1727367 w 2393546"/>
                  <a:gd name="connsiteY6" fmla="*/ 3404030 h 3538198"/>
                  <a:gd name="connsiteX7" fmla="*/ 1613067 w 2393546"/>
                  <a:gd name="connsiteY7" fmla="*/ 3505630 h 3538198"/>
                  <a:gd name="connsiteX8" fmla="*/ 1486067 w 2393546"/>
                  <a:gd name="connsiteY8" fmla="*/ 3531030 h 3538198"/>
                  <a:gd name="connsiteX9" fmla="*/ 1359067 w 2393546"/>
                  <a:gd name="connsiteY9" fmla="*/ 3531030 h 3538198"/>
                  <a:gd name="connsiteX10" fmla="*/ 1263817 w 2393546"/>
                  <a:gd name="connsiteY10" fmla="*/ 3448480 h 3538198"/>
                  <a:gd name="connsiteX11" fmla="*/ 1263817 w 2393546"/>
                  <a:gd name="connsiteY11" fmla="*/ 3353230 h 3538198"/>
                  <a:gd name="connsiteX12" fmla="*/ 1333667 w 2393546"/>
                  <a:gd name="connsiteY12" fmla="*/ 3251630 h 3538198"/>
                  <a:gd name="connsiteX13" fmla="*/ 1479717 w 2393546"/>
                  <a:gd name="connsiteY13" fmla="*/ 3181780 h 3538198"/>
                  <a:gd name="connsiteX14" fmla="*/ 1562267 w 2393546"/>
                  <a:gd name="connsiteY14" fmla="*/ 3130980 h 3538198"/>
                  <a:gd name="connsiteX15" fmla="*/ 1511467 w 2393546"/>
                  <a:gd name="connsiteY15" fmla="*/ 3080180 h 3538198"/>
                  <a:gd name="connsiteX16" fmla="*/ 1359067 w 2393546"/>
                  <a:gd name="connsiteY16" fmla="*/ 3137330 h 3538198"/>
                  <a:gd name="connsiteX17" fmla="*/ 1213017 w 2393546"/>
                  <a:gd name="connsiteY17" fmla="*/ 3251630 h 3538198"/>
                  <a:gd name="connsiteX18" fmla="*/ 1028867 w 2393546"/>
                  <a:gd name="connsiteY18" fmla="*/ 3327830 h 3538198"/>
                  <a:gd name="connsiteX19" fmla="*/ 895517 w 2393546"/>
                  <a:gd name="connsiteY19" fmla="*/ 3321480 h 3538198"/>
                  <a:gd name="connsiteX20" fmla="*/ 800267 w 2393546"/>
                  <a:gd name="connsiteY20" fmla="*/ 3207180 h 3538198"/>
                  <a:gd name="connsiteX21" fmla="*/ 832017 w 2393546"/>
                  <a:gd name="connsiteY21" fmla="*/ 3023030 h 3538198"/>
                  <a:gd name="connsiteX22" fmla="*/ 1003467 w 2393546"/>
                  <a:gd name="connsiteY22" fmla="*/ 2896030 h 3538198"/>
                  <a:gd name="connsiteX23" fmla="*/ 1168567 w 2393546"/>
                  <a:gd name="connsiteY23" fmla="*/ 2756330 h 3538198"/>
                  <a:gd name="connsiteX24" fmla="*/ 1181267 w 2393546"/>
                  <a:gd name="connsiteY24" fmla="*/ 2654730 h 3538198"/>
                  <a:gd name="connsiteX25" fmla="*/ 1111417 w 2393546"/>
                  <a:gd name="connsiteY25" fmla="*/ 2629330 h 3538198"/>
                  <a:gd name="connsiteX26" fmla="*/ 1003467 w 2393546"/>
                  <a:gd name="connsiteY26" fmla="*/ 2699180 h 3538198"/>
                  <a:gd name="connsiteX27" fmla="*/ 870117 w 2393546"/>
                  <a:gd name="connsiteY27" fmla="*/ 2870630 h 3538198"/>
                  <a:gd name="connsiteX28" fmla="*/ 698667 w 2393546"/>
                  <a:gd name="connsiteY28" fmla="*/ 3029380 h 3538198"/>
                  <a:gd name="connsiteX29" fmla="*/ 514517 w 2393546"/>
                  <a:gd name="connsiteY29" fmla="*/ 3150030 h 3538198"/>
                  <a:gd name="connsiteX30" fmla="*/ 343067 w 2393546"/>
                  <a:gd name="connsiteY30" fmla="*/ 3181780 h 3538198"/>
                  <a:gd name="connsiteX31" fmla="*/ 197017 w 2393546"/>
                  <a:gd name="connsiteY31" fmla="*/ 3105580 h 3538198"/>
                  <a:gd name="connsiteX32" fmla="*/ 184317 w 2393546"/>
                  <a:gd name="connsiteY32" fmla="*/ 2953180 h 3538198"/>
                  <a:gd name="connsiteX33" fmla="*/ 292267 w 2393546"/>
                  <a:gd name="connsiteY33" fmla="*/ 2794430 h 3538198"/>
                  <a:gd name="connsiteX34" fmla="*/ 482767 w 2393546"/>
                  <a:gd name="connsiteY34" fmla="*/ 2648380 h 3538198"/>
                  <a:gd name="connsiteX35" fmla="*/ 762167 w 2393546"/>
                  <a:gd name="connsiteY35" fmla="*/ 2502330 h 3538198"/>
                  <a:gd name="connsiteX36" fmla="*/ 863767 w 2393546"/>
                  <a:gd name="connsiteY36" fmla="*/ 2419780 h 3538198"/>
                  <a:gd name="connsiteX37" fmla="*/ 889167 w 2393546"/>
                  <a:gd name="connsiteY37" fmla="*/ 2356280 h 3538198"/>
                  <a:gd name="connsiteX38" fmla="*/ 819317 w 2393546"/>
                  <a:gd name="connsiteY38" fmla="*/ 2337230 h 3538198"/>
                  <a:gd name="connsiteX39" fmla="*/ 730417 w 2393546"/>
                  <a:gd name="connsiteY39" fmla="*/ 2407080 h 3538198"/>
                  <a:gd name="connsiteX40" fmla="*/ 666917 w 2393546"/>
                  <a:gd name="connsiteY40" fmla="*/ 2527730 h 3538198"/>
                  <a:gd name="connsiteX41" fmla="*/ 520867 w 2393546"/>
                  <a:gd name="connsiteY41" fmla="*/ 2622980 h 3538198"/>
                  <a:gd name="connsiteX42" fmla="*/ 387517 w 2393546"/>
                  <a:gd name="connsiteY42" fmla="*/ 2699180 h 3538198"/>
                  <a:gd name="connsiteX43" fmla="*/ 228767 w 2393546"/>
                  <a:gd name="connsiteY43" fmla="*/ 2711880 h 3538198"/>
                  <a:gd name="connsiteX44" fmla="*/ 82717 w 2393546"/>
                  <a:gd name="connsiteY44" fmla="*/ 2642030 h 3538198"/>
                  <a:gd name="connsiteX45" fmla="*/ 38267 w 2393546"/>
                  <a:gd name="connsiteY45" fmla="*/ 2508680 h 3538198"/>
                  <a:gd name="connsiteX46" fmla="*/ 70017 w 2393546"/>
                  <a:gd name="connsiteY46" fmla="*/ 2381680 h 3538198"/>
                  <a:gd name="connsiteX47" fmla="*/ 235117 w 2393546"/>
                  <a:gd name="connsiteY47" fmla="*/ 2254680 h 3538198"/>
                  <a:gd name="connsiteX48" fmla="*/ 412917 w 2393546"/>
                  <a:gd name="connsiteY48" fmla="*/ 2184830 h 3538198"/>
                  <a:gd name="connsiteX49" fmla="*/ 628817 w 2393546"/>
                  <a:gd name="connsiteY49" fmla="*/ 2083230 h 3538198"/>
                  <a:gd name="connsiteX50" fmla="*/ 711367 w 2393546"/>
                  <a:gd name="connsiteY50" fmla="*/ 1968930 h 3538198"/>
                  <a:gd name="connsiteX51" fmla="*/ 679617 w 2393546"/>
                  <a:gd name="connsiteY51" fmla="*/ 1937180 h 3538198"/>
                  <a:gd name="connsiteX52" fmla="*/ 565317 w 2393546"/>
                  <a:gd name="connsiteY52" fmla="*/ 2032430 h 3538198"/>
                  <a:gd name="connsiteX53" fmla="*/ 343067 w 2393546"/>
                  <a:gd name="connsiteY53" fmla="*/ 2127680 h 3538198"/>
                  <a:gd name="connsiteX54" fmla="*/ 197017 w 2393546"/>
                  <a:gd name="connsiteY54" fmla="*/ 2114980 h 3538198"/>
                  <a:gd name="connsiteX55" fmla="*/ 101767 w 2393546"/>
                  <a:gd name="connsiteY55" fmla="*/ 1994330 h 3538198"/>
                  <a:gd name="connsiteX56" fmla="*/ 89067 w 2393546"/>
                  <a:gd name="connsiteY56" fmla="*/ 1873680 h 3538198"/>
                  <a:gd name="connsiteX57" fmla="*/ 190667 w 2393546"/>
                  <a:gd name="connsiteY57" fmla="*/ 1746680 h 3538198"/>
                  <a:gd name="connsiteX58" fmla="*/ 355767 w 2393546"/>
                  <a:gd name="connsiteY58" fmla="*/ 1645080 h 3538198"/>
                  <a:gd name="connsiteX59" fmla="*/ 470067 w 2393546"/>
                  <a:gd name="connsiteY59" fmla="*/ 1581580 h 3538198"/>
                  <a:gd name="connsiteX60" fmla="*/ 520867 w 2393546"/>
                  <a:gd name="connsiteY60" fmla="*/ 1473630 h 3538198"/>
                  <a:gd name="connsiteX61" fmla="*/ 514517 w 2393546"/>
                  <a:gd name="connsiteY61" fmla="*/ 1441880 h 3538198"/>
                  <a:gd name="connsiteX62" fmla="*/ 438317 w 2393546"/>
                  <a:gd name="connsiteY62" fmla="*/ 1505380 h 3538198"/>
                  <a:gd name="connsiteX63" fmla="*/ 355767 w 2393546"/>
                  <a:gd name="connsiteY63" fmla="*/ 1549830 h 3538198"/>
                  <a:gd name="connsiteX64" fmla="*/ 254167 w 2393546"/>
                  <a:gd name="connsiteY64" fmla="*/ 1505380 h 3538198"/>
                  <a:gd name="connsiteX65" fmla="*/ 209717 w 2393546"/>
                  <a:gd name="connsiteY65" fmla="*/ 1384730 h 3538198"/>
                  <a:gd name="connsiteX66" fmla="*/ 209717 w 2393546"/>
                  <a:gd name="connsiteY66" fmla="*/ 1283130 h 3538198"/>
                  <a:gd name="connsiteX67" fmla="*/ 273217 w 2393546"/>
                  <a:gd name="connsiteY67" fmla="*/ 1086280 h 3538198"/>
                  <a:gd name="connsiteX68" fmla="*/ 355767 w 2393546"/>
                  <a:gd name="connsiteY68" fmla="*/ 914830 h 3538198"/>
                  <a:gd name="connsiteX69" fmla="*/ 406567 w 2393546"/>
                  <a:gd name="connsiteY69" fmla="*/ 578280 h 3538198"/>
                  <a:gd name="connsiteX70" fmla="*/ 304967 w 2393546"/>
                  <a:gd name="connsiteY70" fmla="*/ 343330 h 3538198"/>
                  <a:gd name="connsiteX71" fmla="*/ 139867 w 2393546"/>
                  <a:gd name="connsiteY71" fmla="*/ 222680 h 3538198"/>
                  <a:gd name="connsiteX72" fmla="*/ 6517 w 2393546"/>
                  <a:gd name="connsiteY72" fmla="*/ 203630 h 3538198"/>
                  <a:gd name="connsiteX73" fmla="*/ 38267 w 2393546"/>
                  <a:gd name="connsiteY73" fmla="*/ 6780 h 3538198"/>
                  <a:gd name="connsiteX74" fmla="*/ 190667 w 2393546"/>
                  <a:gd name="connsiteY74" fmla="*/ 51230 h 3538198"/>
                  <a:gd name="connsiteX75" fmla="*/ 349417 w 2393546"/>
                  <a:gd name="connsiteY75" fmla="*/ 108380 h 3538198"/>
                  <a:gd name="connsiteX76" fmla="*/ 431967 w 2393546"/>
                  <a:gd name="connsiteY76" fmla="*/ 197280 h 3538198"/>
                  <a:gd name="connsiteX77" fmla="*/ 501817 w 2393546"/>
                  <a:gd name="connsiteY77" fmla="*/ 317930 h 3538198"/>
                  <a:gd name="connsiteX78" fmla="*/ 558967 w 2393546"/>
                  <a:gd name="connsiteY78" fmla="*/ 476680 h 3538198"/>
                  <a:gd name="connsiteX79" fmla="*/ 552617 w 2393546"/>
                  <a:gd name="connsiteY79" fmla="*/ 800530 h 3538198"/>
                  <a:gd name="connsiteX80" fmla="*/ 501817 w 2393546"/>
                  <a:gd name="connsiteY80" fmla="*/ 978330 h 3538198"/>
                  <a:gd name="connsiteX81" fmla="*/ 425617 w 2393546"/>
                  <a:gd name="connsiteY81" fmla="*/ 1168830 h 3538198"/>
                  <a:gd name="connsiteX82" fmla="*/ 412917 w 2393546"/>
                  <a:gd name="connsiteY82" fmla="*/ 1245030 h 3538198"/>
                  <a:gd name="connsiteX83" fmla="*/ 431967 w 2393546"/>
                  <a:gd name="connsiteY83" fmla="*/ 1276780 h 3538198"/>
                  <a:gd name="connsiteX84" fmla="*/ 362117 w 2393546"/>
                  <a:gd name="connsiteY84" fmla="*/ 1333930 h 3538198"/>
                  <a:gd name="connsiteX85" fmla="*/ 431967 w 2393546"/>
                  <a:gd name="connsiteY85" fmla="*/ 1276780 h 3538198"/>
                  <a:gd name="connsiteX86" fmla="*/ 495467 w 2393546"/>
                  <a:gd name="connsiteY86" fmla="*/ 1232330 h 3538198"/>
                  <a:gd name="connsiteX87" fmla="*/ 603417 w 2393546"/>
                  <a:gd name="connsiteY87" fmla="*/ 1257730 h 3538198"/>
                  <a:gd name="connsiteX88" fmla="*/ 679617 w 2393546"/>
                  <a:gd name="connsiteY88" fmla="*/ 1352980 h 3538198"/>
                  <a:gd name="connsiteX89" fmla="*/ 698667 w 2393546"/>
                  <a:gd name="connsiteY89" fmla="*/ 1499030 h 3538198"/>
                  <a:gd name="connsiteX90" fmla="*/ 647867 w 2393546"/>
                  <a:gd name="connsiteY90" fmla="*/ 1664130 h 3538198"/>
                  <a:gd name="connsiteX91" fmla="*/ 508167 w 2393546"/>
                  <a:gd name="connsiteY91" fmla="*/ 1753030 h 3538198"/>
                  <a:gd name="connsiteX92" fmla="*/ 336717 w 2393546"/>
                  <a:gd name="connsiteY92" fmla="*/ 1854630 h 3538198"/>
                  <a:gd name="connsiteX93" fmla="*/ 311317 w 2393546"/>
                  <a:gd name="connsiteY93" fmla="*/ 1899080 h 3538198"/>
                  <a:gd name="connsiteX94" fmla="*/ 324017 w 2393546"/>
                  <a:gd name="connsiteY94" fmla="*/ 1943530 h 3538198"/>
                  <a:gd name="connsiteX95" fmla="*/ 425617 w 2393546"/>
                  <a:gd name="connsiteY95" fmla="*/ 1905430 h 3538198"/>
                  <a:gd name="connsiteX96" fmla="*/ 546267 w 2393546"/>
                  <a:gd name="connsiteY96" fmla="*/ 1810180 h 3538198"/>
                  <a:gd name="connsiteX97" fmla="*/ 666917 w 2393546"/>
                  <a:gd name="connsiteY97" fmla="*/ 1733980 h 3538198"/>
                  <a:gd name="connsiteX98" fmla="*/ 743117 w 2393546"/>
                  <a:gd name="connsiteY98" fmla="*/ 1714930 h 3538198"/>
                  <a:gd name="connsiteX99" fmla="*/ 832017 w 2393546"/>
                  <a:gd name="connsiteY99" fmla="*/ 1765730 h 3538198"/>
                  <a:gd name="connsiteX100" fmla="*/ 895517 w 2393546"/>
                  <a:gd name="connsiteY100" fmla="*/ 1949880 h 3538198"/>
                  <a:gd name="connsiteX101" fmla="*/ 876467 w 2393546"/>
                  <a:gd name="connsiteY101" fmla="*/ 2057830 h 3538198"/>
                  <a:gd name="connsiteX102" fmla="*/ 812967 w 2393546"/>
                  <a:gd name="connsiteY102" fmla="*/ 2159430 h 3538198"/>
                  <a:gd name="connsiteX103" fmla="*/ 685967 w 2393546"/>
                  <a:gd name="connsiteY103" fmla="*/ 2248330 h 3538198"/>
                  <a:gd name="connsiteX104" fmla="*/ 419267 w 2393546"/>
                  <a:gd name="connsiteY104" fmla="*/ 2349930 h 3538198"/>
                  <a:gd name="connsiteX105" fmla="*/ 311317 w 2393546"/>
                  <a:gd name="connsiteY105" fmla="*/ 2400730 h 3538198"/>
                  <a:gd name="connsiteX106" fmla="*/ 254167 w 2393546"/>
                  <a:gd name="connsiteY106" fmla="*/ 2476930 h 3538198"/>
                  <a:gd name="connsiteX107" fmla="*/ 254167 w 2393546"/>
                  <a:gd name="connsiteY107" fmla="*/ 2546780 h 3538198"/>
                  <a:gd name="connsiteX108" fmla="*/ 368467 w 2393546"/>
                  <a:gd name="connsiteY108" fmla="*/ 2515030 h 3538198"/>
                  <a:gd name="connsiteX109" fmla="*/ 489117 w 2393546"/>
                  <a:gd name="connsiteY109" fmla="*/ 2432480 h 3538198"/>
                  <a:gd name="connsiteX110" fmla="*/ 590717 w 2393546"/>
                  <a:gd name="connsiteY110" fmla="*/ 2299130 h 3538198"/>
                  <a:gd name="connsiteX111" fmla="*/ 743117 w 2393546"/>
                  <a:gd name="connsiteY111" fmla="*/ 2222930 h 3538198"/>
                  <a:gd name="connsiteX112" fmla="*/ 838367 w 2393546"/>
                  <a:gd name="connsiteY112" fmla="*/ 2153080 h 3538198"/>
                  <a:gd name="connsiteX113" fmla="*/ 1009817 w 2393546"/>
                  <a:gd name="connsiteY113" fmla="*/ 2134030 h 3538198"/>
                  <a:gd name="connsiteX114" fmla="*/ 1073317 w 2393546"/>
                  <a:gd name="connsiteY114" fmla="*/ 2203880 h 3538198"/>
                  <a:gd name="connsiteX115" fmla="*/ 1092367 w 2393546"/>
                  <a:gd name="connsiteY115" fmla="*/ 2330880 h 3538198"/>
                  <a:gd name="connsiteX116" fmla="*/ 1073317 w 2393546"/>
                  <a:gd name="connsiteY116" fmla="*/ 2438830 h 3538198"/>
                  <a:gd name="connsiteX117" fmla="*/ 908217 w 2393546"/>
                  <a:gd name="connsiteY117" fmla="*/ 2578530 h 3538198"/>
                  <a:gd name="connsiteX118" fmla="*/ 736767 w 2393546"/>
                  <a:gd name="connsiteY118" fmla="*/ 2692830 h 3538198"/>
                  <a:gd name="connsiteX119" fmla="*/ 508167 w 2393546"/>
                  <a:gd name="connsiteY119" fmla="*/ 2826180 h 3538198"/>
                  <a:gd name="connsiteX120" fmla="*/ 425617 w 2393546"/>
                  <a:gd name="connsiteY120" fmla="*/ 2889680 h 3538198"/>
                  <a:gd name="connsiteX121" fmla="*/ 362117 w 2393546"/>
                  <a:gd name="connsiteY121" fmla="*/ 2959530 h 3538198"/>
                  <a:gd name="connsiteX122" fmla="*/ 400217 w 2393546"/>
                  <a:gd name="connsiteY122" fmla="*/ 2991280 h 3538198"/>
                  <a:gd name="connsiteX123" fmla="*/ 584367 w 2393546"/>
                  <a:gd name="connsiteY123" fmla="*/ 2902380 h 3538198"/>
                  <a:gd name="connsiteX124" fmla="*/ 692317 w 2393546"/>
                  <a:gd name="connsiteY124" fmla="*/ 2781730 h 3538198"/>
                  <a:gd name="connsiteX125" fmla="*/ 774867 w 2393546"/>
                  <a:gd name="connsiteY125" fmla="*/ 2686480 h 3538198"/>
                  <a:gd name="connsiteX126" fmla="*/ 952667 w 2393546"/>
                  <a:gd name="connsiteY126" fmla="*/ 2540430 h 3538198"/>
                  <a:gd name="connsiteX127" fmla="*/ 1073317 w 2393546"/>
                  <a:gd name="connsiteY127" fmla="*/ 2438830 h 3538198"/>
                  <a:gd name="connsiteX128" fmla="*/ 1181267 w 2393546"/>
                  <a:gd name="connsiteY128" fmla="*/ 2394380 h 3538198"/>
                  <a:gd name="connsiteX129" fmla="*/ 1270167 w 2393546"/>
                  <a:gd name="connsiteY129" fmla="*/ 2419780 h 3538198"/>
                  <a:gd name="connsiteX130" fmla="*/ 1352717 w 2393546"/>
                  <a:gd name="connsiteY130" fmla="*/ 2515030 h 3538198"/>
                  <a:gd name="connsiteX131" fmla="*/ 1371767 w 2393546"/>
                  <a:gd name="connsiteY131" fmla="*/ 2673780 h 3538198"/>
                  <a:gd name="connsiteX132" fmla="*/ 1308267 w 2393546"/>
                  <a:gd name="connsiteY132" fmla="*/ 2826180 h 3538198"/>
                  <a:gd name="connsiteX133" fmla="*/ 1143167 w 2393546"/>
                  <a:gd name="connsiteY133" fmla="*/ 2978580 h 3538198"/>
                  <a:gd name="connsiteX134" fmla="*/ 1054267 w 2393546"/>
                  <a:gd name="connsiteY134" fmla="*/ 3067480 h 3538198"/>
                  <a:gd name="connsiteX135" fmla="*/ 1054267 w 2393546"/>
                  <a:gd name="connsiteY135" fmla="*/ 3118280 h 3538198"/>
                  <a:gd name="connsiteX136" fmla="*/ 1136817 w 2393546"/>
                  <a:gd name="connsiteY136" fmla="*/ 3118280 h 3538198"/>
                  <a:gd name="connsiteX137" fmla="*/ 1225717 w 2393546"/>
                  <a:gd name="connsiteY137" fmla="*/ 3035730 h 3538198"/>
                  <a:gd name="connsiteX138" fmla="*/ 1327317 w 2393546"/>
                  <a:gd name="connsiteY138" fmla="*/ 2940480 h 3538198"/>
                  <a:gd name="connsiteX139" fmla="*/ 1454317 w 2393546"/>
                  <a:gd name="connsiteY139" fmla="*/ 2896030 h 3538198"/>
                  <a:gd name="connsiteX140" fmla="*/ 1651167 w 2393546"/>
                  <a:gd name="connsiteY140" fmla="*/ 2934130 h 3538198"/>
                  <a:gd name="connsiteX141" fmla="*/ 1733717 w 2393546"/>
                  <a:gd name="connsiteY141" fmla="*/ 3099230 h 3538198"/>
                  <a:gd name="connsiteX142" fmla="*/ 1721017 w 2393546"/>
                  <a:gd name="connsiteY142" fmla="*/ 3200830 h 3538198"/>
                  <a:gd name="connsiteX143" fmla="*/ 1651167 w 2393546"/>
                  <a:gd name="connsiteY143" fmla="*/ 3283380 h 3538198"/>
                  <a:gd name="connsiteX144" fmla="*/ 1517817 w 2393546"/>
                  <a:gd name="connsiteY144" fmla="*/ 3340530 h 3538198"/>
                  <a:gd name="connsiteX145" fmla="*/ 1632117 w 2393546"/>
                  <a:gd name="connsiteY145" fmla="*/ 3289730 h 3538198"/>
                  <a:gd name="connsiteX146" fmla="*/ 1740067 w 2393546"/>
                  <a:gd name="connsiteY146" fmla="*/ 3181780 h 3538198"/>
                  <a:gd name="connsiteX147" fmla="*/ 1848017 w 2393546"/>
                  <a:gd name="connsiteY147" fmla="*/ 3099230 h 3538198"/>
                  <a:gd name="connsiteX148" fmla="*/ 1987717 w 2393546"/>
                  <a:gd name="connsiteY148" fmla="*/ 3080180 h 3538198"/>
                  <a:gd name="connsiteX149" fmla="*/ 2121067 w 2393546"/>
                  <a:gd name="connsiteY149" fmla="*/ 3099230 h 3538198"/>
                  <a:gd name="connsiteX150" fmla="*/ 2235367 w 2393546"/>
                  <a:gd name="connsiteY150" fmla="*/ 3092880 h 3538198"/>
                  <a:gd name="connsiteX151" fmla="*/ 2381417 w 2393546"/>
                  <a:gd name="connsiteY151" fmla="*/ 3048430 h 3538198"/>
                  <a:gd name="connsiteX0" fmla="*/ 2381417 w 2393546"/>
                  <a:gd name="connsiteY0" fmla="*/ 3048430 h 3538198"/>
                  <a:gd name="connsiteX1" fmla="*/ 2375067 w 2393546"/>
                  <a:gd name="connsiteY1" fmla="*/ 3143680 h 3538198"/>
                  <a:gd name="connsiteX2" fmla="*/ 2292517 w 2393546"/>
                  <a:gd name="connsiteY2" fmla="*/ 3245280 h 3538198"/>
                  <a:gd name="connsiteX3" fmla="*/ 2178217 w 2393546"/>
                  <a:gd name="connsiteY3" fmla="*/ 3302430 h 3538198"/>
                  <a:gd name="connsiteX4" fmla="*/ 1962317 w 2393546"/>
                  <a:gd name="connsiteY4" fmla="*/ 3315130 h 3538198"/>
                  <a:gd name="connsiteX5" fmla="*/ 1848017 w 2393546"/>
                  <a:gd name="connsiteY5" fmla="*/ 3334180 h 3538198"/>
                  <a:gd name="connsiteX6" fmla="*/ 1727367 w 2393546"/>
                  <a:gd name="connsiteY6" fmla="*/ 3404030 h 3538198"/>
                  <a:gd name="connsiteX7" fmla="*/ 1613067 w 2393546"/>
                  <a:gd name="connsiteY7" fmla="*/ 3505630 h 3538198"/>
                  <a:gd name="connsiteX8" fmla="*/ 1486067 w 2393546"/>
                  <a:gd name="connsiteY8" fmla="*/ 3531030 h 3538198"/>
                  <a:gd name="connsiteX9" fmla="*/ 1359067 w 2393546"/>
                  <a:gd name="connsiteY9" fmla="*/ 3531030 h 3538198"/>
                  <a:gd name="connsiteX10" fmla="*/ 1263817 w 2393546"/>
                  <a:gd name="connsiteY10" fmla="*/ 3448480 h 3538198"/>
                  <a:gd name="connsiteX11" fmla="*/ 1263817 w 2393546"/>
                  <a:gd name="connsiteY11" fmla="*/ 3353230 h 3538198"/>
                  <a:gd name="connsiteX12" fmla="*/ 1333667 w 2393546"/>
                  <a:gd name="connsiteY12" fmla="*/ 3251630 h 3538198"/>
                  <a:gd name="connsiteX13" fmla="*/ 1479717 w 2393546"/>
                  <a:gd name="connsiteY13" fmla="*/ 3181780 h 3538198"/>
                  <a:gd name="connsiteX14" fmla="*/ 1562267 w 2393546"/>
                  <a:gd name="connsiteY14" fmla="*/ 3130980 h 3538198"/>
                  <a:gd name="connsiteX15" fmla="*/ 1511467 w 2393546"/>
                  <a:gd name="connsiteY15" fmla="*/ 3080180 h 3538198"/>
                  <a:gd name="connsiteX16" fmla="*/ 1359067 w 2393546"/>
                  <a:gd name="connsiteY16" fmla="*/ 3137330 h 3538198"/>
                  <a:gd name="connsiteX17" fmla="*/ 1213017 w 2393546"/>
                  <a:gd name="connsiteY17" fmla="*/ 3251630 h 3538198"/>
                  <a:gd name="connsiteX18" fmla="*/ 1028867 w 2393546"/>
                  <a:gd name="connsiteY18" fmla="*/ 3327830 h 3538198"/>
                  <a:gd name="connsiteX19" fmla="*/ 895517 w 2393546"/>
                  <a:gd name="connsiteY19" fmla="*/ 3321480 h 3538198"/>
                  <a:gd name="connsiteX20" fmla="*/ 800267 w 2393546"/>
                  <a:gd name="connsiteY20" fmla="*/ 3207180 h 3538198"/>
                  <a:gd name="connsiteX21" fmla="*/ 832017 w 2393546"/>
                  <a:gd name="connsiteY21" fmla="*/ 3023030 h 3538198"/>
                  <a:gd name="connsiteX22" fmla="*/ 1003467 w 2393546"/>
                  <a:gd name="connsiteY22" fmla="*/ 2896030 h 3538198"/>
                  <a:gd name="connsiteX23" fmla="*/ 1168567 w 2393546"/>
                  <a:gd name="connsiteY23" fmla="*/ 2756330 h 3538198"/>
                  <a:gd name="connsiteX24" fmla="*/ 1181267 w 2393546"/>
                  <a:gd name="connsiteY24" fmla="*/ 2654730 h 3538198"/>
                  <a:gd name="connsiteX25" fmla="*/ 1111417 w 2393546"/>
                  <a:gd name="connsiteY25" fmla="*/ 2629330 h 3538198"/>
                  <a:gd name="connsiteX26" fmla="*/ 1003467 w 2393546"/>
                  <a:gd name="connsiteY26" fmla="*/ 2699180 h 3538198"/>
                  <a:gd name="connsiteX27" fmla="*/ 870117 w 2393546"/>
                  <a:gd name="connsiteY27" fmla="*/ 2870630 h 3538198"/>
                  <a:gd name="connsiteX28" fmla="*/ 698667 w 2393546"/>
                  <a:gd name="connsiteY28" fmla="*/ 3029380 h 3538198"/>
                  <a:gd name="connsiteX29" fmla="*/ 514517 w 2393546"/>
                  <a:gd name="connsiteY29" fmla="*/ 3150030 h 3538198"/>
                  <a:gd name="connsiteX30" fmla="*/ 343067 w 2393546"/>
                  <a:gd name="connsiteY30" fmla="*/ 3181780 h 3538198"/>
                  <a:gd name="connsiteX31" fmla="*/ 197017 w 2393546"/>
                  <a:gd name="connsiteY31" fmla="*/ 3105580 h 3538198"/>
                  <a:gd name="connsiteX32" fmla="*/ 184317 w 2393546"/>
                  <a:gd name="connsiteY32" fmla="*/ 2953180 h 3538198"/>
                  <a:gd name="connsiteX33" fmla="*/ 292267 w 2393546"/>
                  <a:gd name="connsiteY33" fmla="*/ 2794430 h 3538198"/>
                  <a:gd name="connsiteX34" fmla="*/ 482767 w 2393546"/>
                  <a:gd name="connsiteY34" fmla="*/ 2648380 h 3538198"/>
                  <a:gd name="connsiteX35" fmla="*/ 762167 w 2393546"/>
                  <a:gd name="connsiteY35" fmla="*/ 2502330 h 3538198"/>
                  <a:gd name="connsiteX36" fmla="*/ 863767 w 2393546"/>
                  <a:gd name="connsiteY36" fmla="*/ 2419780 h 3538198"/>
                  <a:gd name="connsiteX37" fmla="*/ 889167 w 2393546"/>
                  <a:gd name="connsiteY37" fmla="*/ 2356280 h 3538198"/>
                  <a:gd name="connsiteX38" fmla="*/ 819317 w 2393546"/>
                  <a:gd name="connsiteY38" fmla="*/ 2337230 h 3538198"/>
                  <a:gd name="connsiteX39" fmla="*/ 730417 w 2393546"/>
                  <a:gd name="connsiteY39" fmla="*/ 2407080 h 3538198"/>
                  <a:gd name="connsiteX40" fmla="*/ 666917 w 2393546"/>
                  <a:gd name="connsiteY40" fmla="*/ 2527730 h 3538198"/>
                  <a:gd name="connsiteX41" fmla="*/ 520867 w 2393546"/>
                  <a:gd name="connsiteY41" fmla="*/ 2622980 h 3538198"/>
                  <a:gd name="connsiteX42" fmla="*/ 387517 w 2393546"/>
                  <a:gd name="connsiteY42" fmla="*/ 2699180 h 3538198"/>
                  <a:gd name="connsiteX43" fmla="*/ 228767 w 2393546"/>
                  <a:gd name="connsiteY43" fmla="*/ 2711880 h 3538198"/>
                  <a:gd name="connsiteX44" fmla="*/ 82717 w 2393546"/>
                  <a:gd name="connsiteY44" fmla="*/ 2642030 h 3538198"/>
                  <a:gd name="connsiteX45" fmla="*/ 38267 w 2393546"/>
                  <a:gd name="connsiteY45" fmla="*/ 2508680 h 3538198"/>
                  <a:gd name="connsiteX46" fmla="*/ 70017 w 2393546"/>
                  <a:gd name="connsiteY46" fmla="*/ 2381680 h 3538198"/>
                  <a:gd name="connsiteX47" fmla="*/ 235117 w 2393546"/>
                  <a:gd name="connsiteY47" fmla="*/ 2254680 h 3538198"/>
                  <a:gd name="connsiteX48" fmla="*/ 412917 w 2393546"/>
                  <a:gd name="connsiteY48" fmla="*/ 2184830 h 3538198"/>
                  <a:gd name="connsiteX49" fmla="*/ 628817 w 2393546"/>
                  <a:gd name="connsiteY49" fmla="*/ 2083230 h 3538198"/>
                  <a:gd name="connsiteX50" fmla="*/ 711367 w 2393546"/>
                  <a:gd name="connsiteY50" fmla="*/ 1968930 h 3538198"/>
                  <a:gd name="connsiteX51" fmla="*/ 679617 w 2393546"/>
                  <a:gd name="connsiteY51" fmla="*/ 1937180 h 3538198"/>
                  <a:gd name="connsiteX52" fmla="*/ 565317 w 2393546"/>
                  <a:gd name="connsiteY52" fmla="*/ 2032430 h 3538198"/>
                  <a:gd name="connsiteX53" fmla="*/ 343067 w 2393546"/>
                  <a:gd name="connsiteY53" fmla="*/ 2127680 h 3538198"/>
                  <a:gd name="connsiteX54" fmla="*/ 197017 w 2393546"/>
                  <a:gd name="connsiteY54" fmla="*/ 2114980 h 3538198"/>
                  <a:gd name="connsiteX55" fmla="*/ 101767 w 2393546"/>
                  <a:gd name="connsiteY55" fmla="*/ 1994330 h 3538198"/>
                  <a:gd name="connsiteX56" fmla="*/ 89067 w 2393546"/>
                  <a:gd name="connsiteY56" fmla="*/ 1873680 h 3538198"/>
                  <a:gd name="connsiteX57" fmla="*/ 190667 w 2393546"/>
                  <a:gd name="connsiteY57" fmla="*/ 1746680 h 3538198"/>
                  <a:gd name="connsiteX58" fmla="*/ 355767 w 2393546"/>
                  <a:gd name="connsiteY58" fmla="*/ 1645080 h 3538198"/>
                  <a:gd name="connsiteX59" fmla="*/ 470067 w 2393546"/>
                  <a:gd name="connsiteY59" fmla="*/ 1581580 h 3538198"/>
                  <a:gd name="connsiteX60" fmla="*/ 520867 w 2393546"/>
                  <a:gd name="connsiteY60" fmla="*/ 1473630 h 3538198"/>
                  <a:gd name="connsiteX61" fmla="*/ 514517 w 2393546"/>
                  <a:gd name="connsiteY61" fmla="*/ 1441880 h 3538198"/>
                  <a:gd name="connsiteX62" fmla="*/ 438317 w 2393546"/>
                  <a:gd name="connsiteY62" fmla="*/ 1505380 h 3538198"/>
                  <a:gd name="connsiteX63" fmla="*/ 355767 w 2393546"/>
                  <a:gd name="connsiteY63" fmla="*/ 1549830 h 3538198"/>
                  <a:gd name="connsiteX64" fmla="*/ 254167 w 2393546"/>
                  <a:gd name="connsiteY64" fmla="*/ 1505380 h 3538198"/>
                  <a:gd name="connsiteX65" fmla="*/ 209717 w 2393546"/>
                  <a:gd name="connsiteY65" fmla="*/ 1384730 h 3538198"/>
                  <a:gd name="connsiteX66" fmla="*/ 209717 w 2393546"/>
                  <a:gd name="connsiteY66" fmla="*/ 1283130 h 3538198"/>
                  <a:gd name="connsiteX67" fmla="*/ 273217 w 2393546"/>
                  <a:gd name="connsiteY67" fmla="*/ 1086280 h 3538198"/>
                  <a:gd name="connsiteX68" fmla="*/ 355767 w 2393546"/>
                  <a:gd name="connsiteY68" fmla="*/ 914830 h 3538198"/>
                  <a:gd name="connsiteX69" fmla="*/ 406567 w 2393546"/>
                  <a:gd name="connsiteY69" fmla="*/ 578280 h 3538198"/>
                  <a:gd name="connsiteX70" fmla="*/ 304967 w 2393546"/>
                  <a:gd name="connsiteY70" fmla="*/ 343330 h 3538198"/>
                  <a:gd name="connsiteX71" fmla="*/ 139867 w 2393546"/>
                  <a:gd name="connsiteY71" fmla="*/ 222680 h 3538198"/>
                  <a:gd name="connsiteX72" fmla="*/ 6517 w 2393546"/>
                  <a:gd name="connsiteY72" fmla="*/ 203630 h 3538198"/>
                  <a:gd name="connsiteX73" fmla="*/ 38267 w 2393546"/>
                  <a:gd name="connsiteY73" fmla="*/ 6780 h 3538198"/>
                  <a:gd name="connsiteX74" fmla="*/ 190667 w 2393546"/>
                  <a:gd name="connsiteY74" fmla="*/ 51230 h 3538198"/>
                  <a:gd name="connsiteX75" fmla="*/ 349417 w 2393546"/>
                  <a:gd name="connsiteY75" fmla="*/ 108380 h 3538198"/>
                  <a:gd name="connsiteX76" fmla="*/ 431967 w 2393546"/>
                  <a:gd name="connsiteY76" fmla="*/ 197280 h 3538198"/>
                  <a:gd name="connsiteX77" fmla="*/ 501817 w 2393546"/>
                  <a:gd name="connsiteY77" fmla="*/ 317930 h 3538198"/>
                  <a:gd name="connsiteX78" fmla="*/ 558967 w 2393546"/>
                  <a:gd name="connsiteY78" fmla="*/ 476680 h 3538198"/>
                  <a:gd name="connsiteX79" fmla="*/ 552617 w 2393546"/>
                  <a:gd name="connsiteY79" fmla="*/ 800530 h 3538198"/>
                  <a:gd name="connsiteX80" fmla="*/ 501817 w 2393546"/>
                  <a:gd name="connsiteY80" fmla="*/ 978330 h 3538198"/>
                  <a:gd name="connsiteX81" fmla="*/ 425617 w 2393546"/>
                  <a:gd name="connsiteY81" fmla="*/ 1168830 h 3538198"/>
                  <a:gd name="connsiteX82" fmla="*/ 412917 w 2393546"/>
                  <a:gd name="connsiteY82" fmla="*/ 1245030 h 3538198"/>
                  <a:gd name="connsiteX83" fmla="*/ 431967 w 2393546"/>
                  <a:gd name="connsiteY83" fmla="*/ 1276780 h 3538198"/>
                  <a:gd name="connsiteX84" fmla="*/ 362117 w 2393546"/>
                  <a:gd name="connsiteY84" fmla="*/ 1333930 h 3538198"/>
                  <a:gd name="connsiteX85" fmla="*/ 431967 w 2393546"/>
                  <a:gd name="connsiteY85" fmla="*/ 1276780 h 3538198"/>
                  <a:gd name="connsiteX86" fmla="*/ 495467 w 2393546"/>
                  <a:gd name="connsiteY86" fmla="*/ 1232330 h 3538198"/>
                  <a:gd name="connsiteX87" fmla="*/ 603417 w 2393546"/>
                  <a:gd name="connsiteY87" fmla="*/ 1257730 h 3538198"/>
                  <a:gd name="connsiteX88" fmla="*/ 679617 w 2393546"/>
                  <a:gd name="connsiteY88" fmla="*/ 1352980 h 3538198"/>
                  <a:gd name="connsiteX89" fmla="*/ 698667 w 2393546"/>
                  <a:gd name="connsiteY89" fmla="*/ 1499030 h 3538198"/>
                  <a:gd name="connsiteX90" fmla="*/ 647867 w 2393546"/>
                  <a:gd name="connsiteY90" fmla="*/ 1664130 h 3538198"/>
                  <a:gd name="connsiteX91" fmla="*/ 508167 w 2393546"/>
                  <a:gd name="connsiteY91" fmla="*/ 1753030 h 3538198"/>
                  <a:gd name="connsiteX92" fmla="*/ 336717 w 2393546"/>
                  <a:gd name="connsiteY92" fmla="*/ 1854630 h 3538198"/>
                  <a:gd name="connsiteX93" fmla="*/ 311317 w 2393546"/>
                  <a:gd name="connsiteY93" fmla="*/ 1899080 h 3538198"/>
                  <a:gd name="connsiteX94" fmla="*/ 324017 w 2393546"/>
                  <a:gd name="connsiteY94" fmla="*/ 1943530 h 3538198"/>
                  <a:gd name="connsiteX95" fmla="*/ 425617 w 2393546"/>
                  <a:gd name="connsiteY95" fmla="*/ 1905430 h 3538198"/>
                  <a:gd name="connsiteX96" fmla="*/ 546267 w 2393546"/>
                  <a:gd name="connsiteY96" fmla="*/ 1810180 h 3538198"/>
                  <a:gd name="connsiteX97" fmla="*/ 666917 w 2393546"/>
                  <a:gd name="connsiteY97" fmla="*/ 1733980 h 3538198"/>
                  <a:gd name="connsiteX98" fmla="*/ 743117 w 2393546"/>
                  <a:gd name="connsiteY98" fmla="*/ 1714930 h 3538198"/>
                  <a:gd name="connsiteX99" fmla="*/ 832017 w 2393546"/>
                  <a:gd name="connsiteY99" fmla="*/ 1765730 h 3538198"/>
                  <a:gd name="connsiteX100" fmla="*/ 895517 w 2393546"/>
                  <a:gd name="connsiteY100" fmla="*/ 1949880 h 3538198"/>
                  <a:gd name="connsiteX101" fmla="*/ 876467 w 2393546"/>
                  <a:gd name="connsiteY101" fmla="*/ 2057830 h 3538198"/>
                  <a:gd name="connsiteX102" fmla="*/ 812967 w 2393546"/>
                  <a:gd name="connsiteY102" fmla="*/ 2159430 h 3538198"/>
                  <a:gd name="connsiteX103" fmla="*/ 685967 w 2393546"/>
                  <a:gd name="connsiteY103" fmla="*/ 2248330 h 3538198"/>
                  <a:gd name="connsiteX104" fmla="*/ 419267 w 2393546"/>
                  <a:gd name="connsiteY104" fmla="*/ 2349930 h 3538198"/>
                  <a:gd name="connsiteX105" fmla="*/ 311317 w 2393546"/>
                  <a:gd name="connsiteY105" fmla="*/ 2400730 h 3538198"/>
                  <a:gd name="connsiteX106" fmla="*/ 254167 w 2393546"/>
                  <a:gd name="connsiteY106" fmla="*/ 2476930 h 3538198"/>
                  <a:gd name="connsiteX107" fmla="*/ 254167 w 2393546"/>
                  <a:gd name="connsiteY107" fmla="*/ 2546780 h 3538198"/>
                  <a:gd name="connsiteX108" fmla="*/ 368467 w 2393546"/>
                  <a:gd name="connsiteY108" fmla="*/ 2515030 h 3538198"/>
                  <a:gd name="connsiteX109" fmla="*/ 489117 w 2393546"/>
                  <a:gd name="connsiteY109" fmla="*/ 2432480 h 3538198"/>
                  <a:gd name="connsiteX110" fmla="*/ 590717 w 2393546"/>
                  <a:gd name="connsiteY110" fmla="*/ 2299130 h 3538198"/>
                  <a:gd name="connsiteX111" fmla="*/ 743117 w 2393546"/>
                  <a:gd name="connsiteY111" fmla="*/ 2222930 h 3538198"/>
                  <a:gd name="connsiteX112" fmla="*/ 838367 w 2393546"/>
                  <a:gd name="connsiteY112" fmla="*/ 2153080 h 3538198"/>
                  <a:gd name="connsiteX113" fmla="*/ 971717 w 2393546"/>
                  <a:gd name="connsiteY113" fmla="*/ 2165780 h 3538198"/>
                  <a:gd name="connsiteX114" fmla="*/ 1073317 w 2393546"/>
                  <a:gd name="connsiteY114" fmla="*/ 2203880 h 3538198"/>
                  <a:gd name="connsiteX115" fmla="*/ 1092367 w 2393546"/>
                  <a:gd name="connsiteY115" fmla="*/ 2330880 h 3538198"/>
                  <a:gd name="connsiteX116" fmla="*/ 1073317 w 2393546"/>
                  <a:gd name="connsiteY116" fmla="*/ 2438830 h 3538198"/>
                  <a:gd name="connsiteX117" fmla="*/ 908217 w 2393546"/>
                  <a:gd name="connsiteY117" fmla="*/ 2578530 h 3538198"/>
                  <a:gd name="connsiteX118" fmla="*/ 736767 w 2393546"/>
                  <a:gd name="connsiteY118" fmla="*/ 2692830 h 3538198"/>
                  <a:gd name="connsiteX119" fmla="*/ 508167 w 2393546"/>
                  <a:gd name="connsiteY119" fmla="*/ 2826180 h 3538198"/>
                  <a:gd name="connsiteX120" fmla="*/ 425617 w 2393546"/>
                  <a:gd name="connsiteY120" fmla="*/ 2889680 h 3538198"/>
                  <a:gd name="connsiteX121" fmla="*/ 362117 w 2393546"/>
                  <a:gd name="connsiteY121" fmla="*/ 2959530 h 3538198"/>
                  <a:gd name="connsiteX122" fmla="*/ 400217 w 2393546"/>
                  <a:gd name="connsiteY122" fmla="*/ 2991280 h 3538198"/>
                  <a:gd name="connsiteX123" fmla="*/ 584367 w 2393546"/>
                  <a:gd name="connsiteY123" fmla="*/ 2902380 h 3538198"/>
                  <a:gd name="connsiteX124" fmla="*/ 692317 w 2393546"/>
                  <a:gd name="connsiteY124" fmla="*/ 2781730 h 3538198"/>
                  <a:gd name="connsiteX125" fmla="*/ 774867 w 2393546"/>
                  <a:gd name="connsiteY125" fmla="*/ 2686480 h 3538198"/>
                  <a:gd name="connsiteX126" fmla="*/ 952667 w 2393546"/>
                  <a:gd name="connsiteY126" fmla="*/ 2540430 h 3538198"/>
                  <a:gd name="connsiteX127" fmla="*/ 1073317 w 2393546"/>
                  <a:gd name="connsiteY127" fmla="*/ 2438830 h 3538198"/>
                  <a:gd name="connsiteX128" fmla="*/ 1181267 w 2393546"/>
                  <a:gd name="connsiteY128" fmla="*/ 2394380 h 3538198"/>
                  <a:gd name="connsiteX129" fmla="*/ 1270167 w 2393546"/>
                  <a:gd name="connsiteY129" fmla="*/ 2419780 h 3538198"/>
                  <a:gd name="connsiteX130" fmla="*/ 1352717 w 2393546"/>
                  <a:gd name="connsiteY130" fmla="*/ 2515030 h 3538198"/>
                  <a:gd name="connsiteX131" fmla="*/ 1371767 w 2393546"/>
                  <a:gd name="connsiteY131" fmla="*/ 2673780 h 3538198"/>
                  <a:gd name="connsiteX132" fmla="*/ 1308267 w 2393546"/>
                  <a:gd name="connsiteY132" fmla="*/ 2826180 h 3538198"/>
                  <a:gd name="connsiteX133" fmla="*/ 1143167 w 2393546"/>
                  <a:gd name="connsiteY133" fmla="*/ 2978580 h 3538198"/>
                  <a:gd name="connsiteX134" fmla="*/ 1054267 w 2393546"/>
                  <a:gd name="connsiteY134" fmla="*/ 3067480 h 3538198"/>
                  <a:gd name="connsiteX135" fmla="*/ 1054267 w 2393546"/>
                  <a:gd name="connsiteY135" fmla="*/ 3118280 h 3538198"/>
                  <a:gd name="connsiteX136" fmla="*/ 1136817 w 2393546"/>
                  <a:gd name="connsiteY136" fmla="*/ 3118280 h 3538198"/>
                  <a:gd name="connsiteX137" fmla="*/ 1225717 w 2393546"/>
                  <a:gd name="connsiteY137" fmla="*/ 3035730 h 3538198"/>
                  <a:gd name="connsiteX138" fmla="*/ 1327317 w 2393546"/>
                  <a:gd name="connsiteY138" fmla="*/ 2940480 h 3538198"/>
                  <a:gd name="connsiteX139" fmla="*/ 1454317 w 2393546"/>
                  <a:gd name="connsiteY139" fmla="*/ 2896030 h 3538198"/>
                  <a:gd name="connsiteX140" fmla="*/ 1651167 w 2393546"/>
                  <a:gd name="connsiteY140" fmla="*/ 2934130 h 3538198"/>
                  <a:gd name="connsiteX141" fmla="*/ 1733717 w 2393546"/>
                  <a:gd name="connsiteY141" fmla="*/ 3099230 h 3538198"/>
                  <a:gd name="connsiteX142" fmla="*/ 1721017 w 2393546"/>
                  <a:gd name="connsiteY142" fmla="*/ 3200830 h 3538198"/>
                  <a:gd name="connsiteX143" fmla="*/ 1651167 w 2393546"/>
                  <a:gd name="connsiteY143" fmla="*/ 3283380 h 3538198"/>
                  <a:gd name="connsiteX144" fmla="*/ 1517817 w 2393546"/>
                  <a:gd name="connsiteY144" fmla="*/ 3340530 h 3538198"/>
                  <a:gd name="connsiteX145" fmla="*/ 1632117 w 2393546"/>
                  <a:gd name="connsiteY145" fmla="*/ 3289730 h 3538198"/>
                  <a:gd name="connsiteX146" fmla="*/ 1740067 w 2393546"/>
                  <a:gd name="connsiteY146" fmla="*/ 3181780 h 3538198"/>
                  <a:gd name="connsiteX147" fmla="*/ 1848017 w 2393546"/>
                  <a:gd name="connsiteY147" fmla="*/ 3099230 h 3538198"/>
                  <a:gd name="connsiteX148" fmla="*/ 1987717 w 2393546"/>
                  <a:gd name="connsiteY148" fmla="*/ 3080180 h 3538198"/>
                  <a:gd name="connsiteX149" fmla="*/ 2121067 w 2393546"/>
                  <a:gd name="connsiteY149" fmla="*/ 3099230 h 3538198"/>
                  <a:gd name="connsiteX150" fmla="*/ 2235367 w 2393546"/>
                  <a:gd name="connsiteY150" fmla="*/ 3092880 h 3538198"/>
                  <a:gd name="connsiteX151" fmla="*/ 2381417 w 2393546"/>
                  <a:gd name="connsiteY151" fmla="*/ 3048430 h 3538198"/>
                  <a:gd name="connsiteX0" fmla="*/ 2381417 w 2393546"/>
                  <a:gd name="connsiteY0" fmla="*/ 3048430 h 3538198"/>
                  <a:gd name="connsiteX1" fmla="*/ 2375067 w 2393546"/>
                  <a:gd name="connsiteY1" fmla="*/ 3143680 h 3538198"/>
                  <a:gd name="connsiteX2" fmla="*/ 2292517 w 2393546"/>
                  <a:gd name="connsiteY2" fmla="*/ 3245280 h 3538198"/>
                  <a:gd name="connsiteX3" fmla="*/ 2178217 w 2393546"/>
                  <a:gd name="connsiteY3" fmla="*/ 3302430 h 3538198"/>
                  <a:gd name="connsiteX4" fmla="*/ 1962317 w 2393546"/>
                  <a:gd name="connsiteY4" fmla="*/ 3315130 h 3538198"/>
                  <a:gd name="connsiteX5" fmla="*/ 1848017 w 2393546"/>
                  <a:gd name="connsiteY5" fmla="*/ 3334180 h 3538198"/>
                  <a:gd name="connsiteX6" fmla="*/ 1727367 w 2393546"/>
                  <a:gd name="connsiteY6" fmla="*/ 3404030 h 3538198"/>
                  <a:gd name="connsiteX7" fmla="*/ 1613067 w 2393546"/>
                  <a:gd name="connsiteY7" fmla="*/ 3505630 h 3538198"/>
                  <a:gd name="connsiteX8" fmla="*/ 1486067 w 2393546"/>
                  <a:gd name="connsiteY8" fmla="*/ 3531030 h 3538198"/>
                  <a:gd name="connsiteX9" fmla="*/ 1359067 w 2393546"/>
                  <a:gd name="connsiteY9" fmla="*/ 3531030 h 3538198"/>
                  <a:gd name="connsiteX10" fmla="*/ 1263817 w 2393546"/>
                  <a:gd name="connsiteY10" fmla="*/ 3448480 h 3538198"/>
                  <a:gd name="connsiteX11" fmla="*/ 1263817 w 2393546"/>
                  <a:gd name="connsiteY11" fmla="*/ 3353230 h 3538198"/>
                  <a:gd name="connsiteX12" fmla="*/ 1333667 w 2393546"/>
                  <a:gd name="connsiteY12" fmla="*/ 3251630 h 3538198"/>
                  <a:gd name="connsiteX13" fmla="*/ 1479717 w 2393546"/>
                  <a:gd name="connsiteY13" fmla="*/ 3181780 h 3538198"/>
                  <a:gd name="connsiteX14" fmla="*/ 1562267 w 2393546"/>
                  <a:gd name="connsiteY14" fmla="*/ 3130980 h 3538198"/>
                  <a:gd name="connsiteX15" fmla="*/ 1511467 w 2393546"/>
                  <a:gd name="connsiteY15" fmla="*/ 3080180 h 3538198"/>
                  <a:gd name="connsiteX16" fmla="*/ 1359067 w 2393546"/>
                  <a:gd name="connsiteY16" fmla="*/ 3137330 h 3538198"/>
                  <a:gd name="connsiteX17" fmla="*/ 1213017 w 2393546"/>
                  <a:gd name="connsiteY17" fmla="*/ 3251630 h 3538198"/>
                  <a:gd name="connsiteX18" fmla="*/ 1028867 w 2393546"/>
                  <a:gd name="connsiteY18" fmla="*/ 3327830 h 3538198"/>
                  <a:gd name="connsiteX19" fmla="*/ 895517 w 2393546"/>
                  <a:gd name="connsiteY19" fmla="*/ 3321480 h 3538198"/>
                  <a:gd name="connsiteX20" fmla="*/ 800267 w 2393546"/>
                  <a:gd name="connsiteY20" fmla="*/ 3207180 h 3538198"/>
                  <a:gd name="connsiteX21" fmla="*/ 832017 w 2393546"/>
                  <a:gd name="connsiteY21" fmla="*/ 3023030 h 3538198"/>
                  <a:gd name="connsiteX22" fmla="*/ 1003467 w 2393546"/>
                  <a:gd name="connsiteY22" fmla="*/ 2896030 h 3538198"/>
                  <a:gd name="connsiteX23" fmla="*/ 1168567 w 2393546"/>
                  <a:gd name="connsiteY23" fmla="*/ 2756330 h 3538198"/>
                  <a:gd name="connsiteX24" fmla="*/ 1181267 w 2393546"/>
                  <a:gd name="connsiteY24" fmla="*/ 2654730 h 3538198"/>
                  <a:gd name="connsiteX25" fmla="*/ 1111417 w 2393546"/>
                  <a:gd name="connsiteY25" fmla="*/ 2629330 h 3538198"/>
                  <a:gd name="connsiteX26" fmla="*/ 1003467 w 2393546"/>
                  <a:gd name="connsiteY26" fmla="*/ 2699180 h 3538198"/>
                  <a:gd name="connsiteX27" fmla="*/ 870117 w 2393546"/>
                  <a:gd name="connsiteY27" fmla="*/ 2870630 h 3538198"/>
                  <a:gd name="connsiteX28" fmla="*/ 698667 w 2393546"/>
                  <a:gd name="connsiteY28" fmla="*/ 3029380 h 3538198"/>
                  <a:gd name="connsiteX29" fmla="*/ 514517 w 2393546"/>
                  <a:gd name="connsiteY29" fmla="*/ 3150030 h 3538198"/>
                  <a:gd name="connsiteX30" fmla="*/ 343067 w 2393546"/>
                  <a:gd name="connsiteY30" fmla="*/ 3181780 h 3538198"/>
                  <a:gd name="connsiteX31" fmla="*/ 197017 w 2393546"/>
                  <a:gd name="connsiteY31" fmla="*/ 3105580 h 3538198"/>
                  <a:gd name="connsiteX32" fmla="*/ 184317 w 2393546"/>
                  <a:gd name="connsiteY32" fmla="*/ 2953180 h 3538198"/>
                  <a:gd name="connsiteX33" fmla="*/ 292267 w 2393546"/>
                  <a:gd name="connsiteY33" fmla="*/ 2794430 h 3538198"/>
                  <a:gd name="connsiteX34" fmla="*/ 482767 w 2393546"/>
                  <a:gd name="connsiteY34" fmla="*/ 2648380 h 3538198"/>
                  <a:gd name="connsiteX35" fmla="*/ 762167 w 2393546"/>
                  <a:gd name="connsiteY35" fmla="*/ 2502330 h 3538198"/>
                  <a:gd name="connsiteX36" fmla="*/ 863767 w 2393546"/>
                  <a:gd name="connsiteY36" fmla="*/ 2419780 h 3538198"/>
                  <a:gd name="connsiteX37" fmla="*/ 889167 w 2393546"/>
                  <a:gd name="connsiteY37" fmla="*/ 2356280 h 3538198"/>
                  <a:gd name="connsiteX38" fmla="*/ 819317 w 2393546"/>
                  <a:gd name="connsiteY38" fmla="*/ 2337230 h 3538198"/>
                  <a:gd name="connsiteX39" fmla="*/ 730417 w 2393546"/>
                  <a:gd name="connsiteY39" fmla="*/ 2407080 h 3538198"/>
                  <a:gd name="connsiteX40" fmla="*/ 666917 w 2393546"/>
                  <a:gd name="connsiteY40" fmla="*/ 2527730 h 3538198"/>
                  <a:gd name="connsiteX41" fmla="*/ 520867 w 2393546"/>
                  <a:gd name="connsiteY41" fmla="*/ 2622980 h 3538198"/>
                  <a:gd name="connsiteX42" fmla="*/ 387517 w 2393546"/>
                  <a:gd name="connsiteY42" fmla="*/ 2699180 h 3538198"/>
                  <a:gd name="connsiteX43" fmla="*/ 228767 w 2393546"/>
                  <a:gd name="connsiteY43" fmla="*/ 2711880 h 3538198"/>
                  <a:gd name="connsiteX44" fmla="*/ 82717 w 2393546"/>
                  <a:gd name="connsiteY44" fmla="*/ 2642030 h 3538198"/>
                  <a:gd name="connsiteX45" fmla="*/ 38267 w 2393546"/>
                  <a:gd name="connsiteY45" fmla="*/ 2508680 h 3538198"/>
                  <a:gd name="connsiteX46" fmla="*/ 70017 w 2393546"/>
                  <a:gd name="connsiteY46" fmla="*/ 2381680 h 3538198"/>
                  <a:gd name="connsiteX47" fmla="*/ 235117 w 2393546"/>
                  <a:gd name="connsiteY47" fmla="*/ 2254680 h 3538198"/>
                  <a:gd name="connsiteX48" fmla="*/ 412917 w 2393546"/>
                  <a:gd name="connsiteY48" fmla="*/ 2184830 h 3538198"/>
                  <a:gd name="connsiteX49" fmla="*/ 628817 w 2393546"/>
                  <a:gd name="connsiteY49" fmla="*/ 2083230 h 3538198"/>
                  <a:gd name="connsiteX50" fmla="*/ 711367 w 2393546"/>
                  <a:gd name="connsiteY50" fmla="*/ 1968930 h 3538198"/>
                  <a:gd name="connsiteX51" fmla="*/ 679617 w 2393546"/>
                  <a:gd name="connsiteY51" fmla="*/ 1937180 h 3538198"/>
                  <a:gd name="connsiteX52" fmla="*/ 565317 w 2393546"/>
                  <a:gd name="connsiteY52" fmla="*/ 2032430 h 3538198"/>
                  <a:gd name="connsiteX53" fmla="*/ 343067 w 2393546"/>
                  <a:gd name="connsiteY53" fmla="*/ 2127680 h 3538198"/>
                  <a:gd name="connsiteX54" fmla="*/ 197017 w 2393546"/>
                  <a:gd name="connsiteY54" fmla="*/ 2114980 h 3538198"/>
                  <a:gd name="connsiteX55" fmla="*/ 101767 w 2393546"/>
                  <a:gd name="connsiteY55" fmla="*/ 1994330 h 3538198"/>
                  <a:gd name="connsiteX56" fmla="*/ 89067 w 2393546"/>
                  <a:gd name="connsiteY56" fmla="*/ 1873680 h 3538198"/>
                  <a:gd name="connsiteX57" fmla="*/ 190667 w 2393546"/>
                  <a:gd name="connsiteY57" fmla="*/ 1746680 h 3538198"/>
                  <a:gd name="connsiteX58" fmla="*/ 355767 w 2393546"/>
                  <a:gd name="connsiteY58" fmla="*/ 1645080 h 3538198"/>
                  <a:gd name="connsiteX59" fmla="*/ 470067 w 2393546"/>
                  <a:gd name="connsiteY59" fmla="*/ 1581580 h 3538198"/>
                  <a:gd name="connsiteX60" fmla="*/ 520867 w 2393546"/>
                  <a:gd name="connsiteY60" fmla="*/ 1473630 h 3538198"/>
                  <a:gd name="connsiteX61" fmla="*/ 514517 w 2393546"/>
                  <a:gd name="connsiteY61" fmla="*/ 1441880 h 3538198"/>
                  <a:gd name="connsiteX62" fmla="*/ 438317 w 2393546"/>
                  <a:gd name="connsiteY62" fmla="*/ 1505380 h 3538198"/>
                  <a:gd name="connsiteX63" fmla="*/ 355767 w 2393546"/>
                  <a:gd name="connsiteY63" fmla="*/ 1549830 h 3538198"/>
                  <a:gd name="connsiteX64" fmla="*/ 254167 w 2393546"/>
                  <a:gd name="connsiteY64" fmla="*/ 1505380 h 3538198"/>
                  <a:gd name="connsiteX65" fmla="*/ 209717 w 2393546"/>
                  <a:gd name="connsiteY65" fmla="*/ 1384730 h 3538198"/>
                  <a:gd name="connsiteX66" fmla="*/ 209717 w 2393546"/>
                  <a:gd name="connsiteY66" fmla="*/ 1283130 h 3538198"/>
                  <a:gd name="connsiteX67" fmla="*/ 273217 w 2393546"/>
                  <a:gd name="connsiteY67" fmla="*/ 1086280 h 3538198"/>
                  <a:gd name="connsiteX68" fmla="*/ 355767 w 2393546"/>
                  <a:gd name="connsiteY68" fmla="*/ 914830 h 3538198"/>
                  <a:gd name="connsiteX69" fmla="*/ 406567 w 2393546"/>
                  <a:gd name="connsiteY69" fmla="*/ 578280 h 3538198"/>
                  <a:gd name="connsiteX70" fmla="*/ 304967 w 2393546"/>
                  <a:gd name="connsiteY70" fmla="*/ 343330 h 3538198"/>
                  <a:gd name="connsiteX71" fmla="*/ 139867 w 2393546"/>
                  <a:gd name="connsiteY71" fmla="*/ 222680 h 3538198"/>
                  <a:gd name="connsiteX72" fmla="*/ 6517 w 2393546"/>
                  <a:gd name="connsiteY72" fmla="*/ 203630 h 3538198"/>
                  <a:gd name="connsiteX73" fmla="*/ 38267 w 2393546"/>
                  <a:gd name="connsiteY73" fmla="*/ 6780 h 3538198"/>
                  <a:gd name="connsiteX74" fmla="*/ 190667 w 2393546"/>
                  <a:gd name="connsiteY74" fmla="*/ 51230 h 3538198"/>
                  <a:gd name="connsiteX75" fmla="*/ 349417 w 2393546"/>
                  <a:gd name="connsiteY75" fmla="*/ 108380 h 3538198"/>
                  <a:gd name="connsiteX76" fmla="*/ 431967 w 2393546"/>
                  <a:gd name="connsiteY76" fmla="*/ 197280 h 3538198"/>
                  <a:gd name="connsiteX77" fmla="*/ 501817 w 2393546"/>
                  <a:gd name="connsiteY77" fmla="*/ 317930 h 3538198"/>
                  <a:gd name="connsiteX78" fmla="*/ 558967 w 2393546"/>
                  <a:gd name="connsiteY78" fmla="*/ 476680 h 3538198"/>
                  <a:gd name="connsiteX79" fmla="*/ 552617 w 2393546"/>
                  <a:gd name="connsiteY79" fmla="*/ 800530 h 3538198"/>
                  <a:gd name="connsiteX80" fmla="*/ 501817 w 2393546"/>
                  <a:gd name="connsiteY80" fmla="*/ 978330 h 3538198"/>
                  <a:gd name="connsiteX81" fmla="*/ 425617 w 2393546"/>
                  <a:gd name="connsiteY81" fmla="*/ 1168830 h 3538198"/>
                  <a:gd name="connsiteX82" fmla="*/ 412917 w 2393546"/>
                  <a:gd name="connsiteY82" fmla="*/ 1245030 h 3538198"/>
                  <a:gd name="connsiteX83" fmla="*/ 431967 w 2393546"/>
                  <a:gd name="connsiteY83" fmla="*/ 1276780 h 3538198"/>
                  <a:gd name="connsiteX84" fmla="*/ 362117 w 2393546"/>
                  <a:gd name="connsiteY84" fmla="*/ 1333930 h 3538198"/>
                  <a:gd name="connsiteX85" fmla="*/ 431967 w 2393546"/>
                  <a:gd name="connsiteY85" fmla="*/ 1276780 h 3538198"/>
                  <a:gd name="connsiteX86" fmla="*/ 495467 w 2393546"/>
                  <a:gd name="connsiteY86" fmla="*/ 1232330 h 3538198"/>
                  <a:gd name="connsiteX87" fmla="*/ 603417 w 2393546"/>
                  <a:gd name="connsiteY87" fmla="*/ 1257730 h 3538198"/>
                  <a:gd name="connsiteX88" fmla="*/ 679617 w 2393546"/>
                  <a:gd name="connsiteY88" fmla="*/ 1352980 h 3538198"/>
                  <a:gd name="connsiteX89" fmla="*/ 698667 w 2393546"/>
                  <a:gd name="connsiteY89" fmla="*/ 1499030 h 3538198"/>
                  <a:gd name="connsiteX90" fmla="*/ 647867 w 2393546"/>
                  <a:gd name="connsiteY90" fmla="*/ 1664130 h 3538198"/>
                  <a:gd name="connsiteX91" fmla="*/ 508167 w 2393546"/>
                  <a:gd name="connsiteY91" fmla="*/ 1753030 h 3538198"/>
                  <a:gd name="connsiteX92" fmla="*/ 336717 w 2393546"/>
                  <a:gd name="connsiteY92" fmla="*/ 1854630 h 3538198"/>
                  <a:gd name="connsiteX93" fmla="*/ 311317 w 2393546"/>
                  <a:gd name="connsiteY93" fmla="*/ 1899080 h 3538198"/>
                  <a:gd name="connsiteX94" fmla="*/ 324017 w 2393546"/>
                  <a:gd name="connsiteY94" fmla="*/ 1943530 h 3538198"/>
                  <a:gd name="connsiteX95" fmla="*/ 425617 w 2393546"/>
                  <a:gd name="connsiteY95" fmla="*/ 1905430 h 3538198"/>
                  <a:gd name="connsiteX96" fmla="*/ 546267 w 2393546"/>
                  <a:gd name="connsiteY96" fmla="*/ 1810180 h 3538198"/>
                  <a:gd name="connsiteX97" fmla="*/ 666917 w 2393546"/>
                  <a:gd name="connsiteY97" fmla="*/ 1733980 h 3538198"/>
                  <a:gd name="connsiteX98" fmla="*/ 743117 w 2393546"/>
                  <a:gd name="connsiteY98" fmla="*/ 1714930 h 3538198"/>
                  <a:gd name="connsiteX99" fmla="*/ 832017 w 2393546"/>
                  <a:gd name="connsiteY99" fmla="*/ 1765730 h 3538198"/>
                  <a:gd name="connsiteX100" fmla="*/ 895517 w 2393546"/>
                  <a:gd name="connsiteY100" fmla="*/ 1949880 h 3538198"/>
                  <a:gd name="connsiteX101" fmla="*/ 876467 w 2393546"/>
                  <a:gd name="connsiteY101" fmla="*/ 2057830 h 3538198"/>
                  <a:gd name="connsiteX102" fmla="*/ 812967 w 2393546"/>
                  <a:gd name="connsiteY102" fmla="*/ 2159430 h 3538198"/>
                  <a:gd name="connsiteX103" fmla="*/ 685967 w 2393546"/>
                  <a:gd name="connsiteY103" fmla="*/ 2248330 h 3538198"/>
                  <a:gd name="connsiteX104" fmla="*/ 419267 w 2393546"/>
                  <a:gd name="connsiteY104" fmla="*/ 2349930 h 3538198"/>
                  <a:gd name="connsiteX105" fmla="*/ 311317 w 2393546"/>
                  <a:gd name="connsiteY105" fmla="*/ 2400730 h 3538198"/>
                  <a:gd name="connsiteX106" fmla="*/ 254167 w 2393546"/>
                  <a:gd name="connsiteY106" fmla="*/ 2476930 h 3538198"/>
                  <a:gd name="connsiteX107" fmla="*/ 254167 w 2393546"/>
                  <a:gd name="connsiteY107" fmla="*/ 2546780 h 3538198"/>
                  <a:gd name="connsiteX108" fmla="*/ 368467 w 2393546"/>
                  <a:gd name="connsiteY108" fmla="*/ 2515030 h 3538198"/>
                  <a:gd name="connsiteX109" fmla="*/ 489117 w 2393546"/>
                  <a:gd name="connsiteY109" fmla="*/ 2432480 h 3538198"/>
                  <a:gd name="connsiteX110" fmla="*/ 590717 w 2393546"/>
                  <a:gd name="connsiteY110" fmla="*/ 2299130 h 3538198"/>
                  <a:gd name="connsiteX111" fmla="*/ 743117 w 2393546"/>
                  <a:gd name="connsiteY111" fmla="*/ 2222930 h 3538198"/>
                  <a:gd name="connsiteX112" fmla="*/ 838367 w 2393546"/>
                  <a:gd name="connsiteY112" fmla="*/ 2153080 h 3538198"/>
                  <a:gd name="connsiteX113" fmla="*/ 971717 w 2393546"/>
                  <a:gd name="connsiteY113" fmla="*/ 2165780 h 3538198"/>
                  <a:gd name="connsiteX114" fmla="*/ 1060617 w 2393546"/>
                  <a:gd name="connsiteY114" fmla="*/ 2248330 h 3538198"/>
                  <a:gd name="connsiteX115" fmla="*/ 1092367 w 2393546"/>
                  <a:gd name="connsiteY115" fmla="*/ 2330880 h 3538198"/>
                  <a:gd name="connsiteX116" fmla="*/ 1073317 w 2393546"/>
                  <a:gd name="connsiteY116" fmla="*/ 2438830 h 3538198"/>
                  <a:gd name="connsiteX117" fmla="*/ 908217 w 2393546"/>
                  <a:gd name="connsiteY117" fmla="*/ 2578530 h 3538198"/>
                  <a:gd name="connsiteX118" fmla="*/ 736767 w 2393546"/>
                  <a:gd name="connsiteY118" fmla="*/ 2692830 h 3538198"/>
                  <a:gd name="connsiteX119" fmla="*/ 508167 w 2393546"/>
                  <a:gd name="connsiteY119" fmla="*/ 2826180 h 3538198"/>
                  <a:gd name="connsiteX120" fmla="*/ 425617 w 2393546"/>
                  <a:gd name="connsiteY120" fmla="*/ 2889680 h 3538198"/>
                  <a:gd name="connsiteX121" fmla="*/ 362117 w 2393546"/>
                  <a:gd name="connsiteY121" fmla="*/ 2959530 h 3538198"/>
                  <a:gd name="connsiteX122" fmla="*/ 400217 w 2393546"/>
                  <a:gd name="connsiteY122" fmla="*/ 2991280 h 3538198"/>
                  <a:gd name="connsiteX123" fmla="*/ 584367 w 2393546"/>
                  <a:gd name="connsiteY123" fmla="*/ 2902380 h 3538198"/>
                  <a:gd name="connsiteX124" fmla="*/ 692317 w 2393546"/>
                  <a:gd name="connsiteY124" fmla="*/ 2781730 h 3538198"/>
                  <a:gd name="connsiteX125" fmla="*/ 774867 w 2393546"/>
                  <a:gd name="connsiteY125" fmla="*/ 2686480 h 3538198"/>
                  <a:gd name="connsiteX126" fmla="*/ 952667 w 2393546"/>
                  <a:gd name="connsiteY126" fmla="*/ 2540430 h 3538198"/>
                  <a:gd name="connsiteX127" fmla="*/ 1073317 w 2393546"/>
                  <a:gd name="connsiteY127" fmla="*/ 2438830 h 3538198"/>
                  <a:gd name="connsiteX128" fmla="*/ 1181267 w 2393546"/>
                  <a:gd name="connsiteY128" fmla="*/ 2394380 h 3538198"/>
                  <a:gd name="connsiteX129" fmla="*/ 1270167 w 2393546"/>
                  <a:gd name="connsiteY129" fmla="*/ 2419780 h 3538198"/>
                  <a:gd name="connsiteX130" fmla="*/ 1352717 w 2393546"/>
                  <a:gd name="connsiteY130" fmla="*/ 2515030 h 3538198"/>
                  <a:gd name="connsiteX131" fmla="*/ 1371767 w 2393546"/>
                  <a:gd name="connsiteY131" fmla="*/ 2673780 h 3538198"/>
                  <a:gd name="connsiteX132" fmla="*/ 1308267 w 2393546"/>
                  <a:gd name="connsiteY132" fmla="*/ 2826180 h 3538198"/>
                  <a:gd name="connsiteX133" fmla="*/ 1143167 w 2393546"/>
                  <a:gd name="connsiteY133" fmla="*/ 2978580 h 3538198"/>
                  <a:gd name="connsiteX134" fmla="*/ 1054267 w 2393546"/>
                  <a:gd name="connsiteY134" fmla="*/ 3067480 h 3538198"/>
                  <a:gd name="connsiteX135" fmla="*/ 1054267 w 2393546"/>
                  <a:gd name="connsiteY135" fmla="*/ 3118280 h 3538198"/>
                  <a:gd name="connsiteX136" fmla="*/ 1136817 w 2393546"/>
                  <a:gd name="connsiteY136" fmla="*/ 3118280 h 3538198"/>
                  <a:gd name="connsiteX137" fmla="*/ 1225717 w 2393546"/>
                  <a:gd name="connsiteY137" fmla="*/ 3035730 h 3538198"/>
                  <a:gd name="connsiteX138" fmla="*/ 1327317 w 2393546"/>
                  <a:gd name="connsiteY138" fmla="*/ 2940480 h 3538198"/>
                  <a:gd name="connsiteX139" fmla="*/ 1454317 w 2393546"/>
                  <a:gd name="connsiteY139" fmla="*/ 2896030 h 3538198"/>
                  <a:gd name="connsiteX140" fmla="*/ 1651167 w 2393546"/>
                  <a:gd name="connsiteY140" fmla="*/ 2934130 h 3538198"/>
                  <a:gd name="connsiteX141" fmla="*/ 1733717 w 2393546"/>
                  <a:gd name="connsiteY141" fmla="*/ 3099230 h 3538198"/>
                  <a:gd name="connsiteX142" fmla="*/ 1721017 w 2393546"/>
                  <a:gd name="connsiteY142" fmla="*/ 3200830 h 3538198"/>
                  <a:gd name="connsiteX143" fmla="*/ 1651167 w 2393546"/>
                  <a:gd name="connsiteY143" fmla="*/ 3283380 h 3538198"/>
                  <a:gd name="connsiteX144" fmla="*/ 1517817 w 2393546"/>
                  <a:gd name="connsiteY144" fmla="*/ 3340530 h 3538198"/>
                  <a:gd name="connsiteX145" fmla="*/ 1632117 w 2393546"/>
                  <a:gd name="connsiteY145" fmla="*/ 3289730 h 3538198"/>
                  <a:gd name="connsiteX146" fmla="*/ 1740067 w 2393546"/>
                  <a:gd name="connsiteY146" fmla="*/ 3181780 h 3538198"/>
                  <a:gd name="connsiteX147" fmla="*/ 1848017 w 2393546"/>
                  <a:gd name="connsiteY147" fmla="*/ 3099230 h 3538198"/>
                  <a:gd name="connsiteX148" fmla="*/ 1987717 w 2393546"/>
                  <a:gd name="connsiteY148" fmla="*/ 3080180 h 3538198"/>
                  <a:gd name="connsiteX149" fmla="*/ 2121067 w 2393546"/>
                  <a:gd name="connsiteY149" fmla="*/ 3099230 h 3538198"/>
                  <a:gd name="connsiteX150" fmla="*/ 2235367 w 2393546"/>
                  <a:gd name="connsiteY150" fmla="*/ 3092880 h 3538198"/>
                  <a:gd name="connsiteX151" fmla="*/ 2381417 w 2393546"/>
                  <a:gd name="connsiteY151" fmla="*/ 3048430 h 3538198"/>
                  <a:gd name="connsiteX0" fmla="*/ 2379412 w 2391541"/>
                  <a:gd name="connsiteY0" fmla="*/ 3057026 h 3546794"/>
                  <a:gd name="connsiteX1" fmla="*/ 2373062 w 2391541"/>
                  <a:gd name="connsiteY1" fmla="*/ 3152276 h 3546794"/>
                  <a:gd name="connsiteX2" fmla="*/ 2290512 w 2391541"/>
                  <a:gd name="connsiteY2" fmla="*/ 3253876 h 3546794"/>
                  <a:gd name="connsiteX3" fmla="*/ 2176212 w 2391541"/>
                  <a:gd name="connsiteY3" fmla="*/ 3311026 h 3546794"/>
                  <a:gd name="connsiteX4" fmla="*/ 1960312 w 2391541"/>
                  <a:gd name="connsiteY4" fmla="*/ 3323726 h 3546794"/>
                  <a:gd name="connsiteX5" fmla="*/ 1846012 w 2391541"/>
                  <a:gd name="connsiteY5" fmla="*/ 3342776 h 3546794"/>
                  <a:gd name="connsiteX6" fmla="*/ 1725362 w 2391541"/>
                  <a:gd name="connsiteY6" fmla="*/ 3412626 h 3546794"/>
                  <a:gd name="connsiteX7" fmla="*/ 1611062 w 2391541"/>
                  <a:gd name="connsiteY7" fmla="*/ 3514226 h 3546794"/>
                  <a:gd name="connsiteX8" fmla="*/ 1484062 w 2391541"/>
                  <a:gd name="connsiteY8" fmla="*/ 3539626 h 3546794"/>
                  <a:gd name="connsiteX9" fmla="*/ 1357062 w 2391541"/>
                  <a:gd name="connsiteY9" fmla="*/ 3539626 h 3546794"/>
                  <a:gd name="connsiteX10" fmla="*/ 1261812 w 2391541"/>
                  <a:gd name="connsiteY10" fmla="*/ 3457076 h 3546794"/>
                  <a:gd name="connsiteX11" fmla="*/ 1261812 w 2391541"/>
                  <a:gd name="connsiteY11" fmla="*/ 3361826 h 3546794"/>
                  <a:gd name="connsiteX12" fmla="*/ 1331662 w 2391541"/>
                  <a:gd name="connsiteY12" fmla="*/ 3260226 h 3546794"/>
                  <a:gd name="connsiteX13" fmla="*/ 1477712 w 2391541"/>
                  <a:gd name="connsiteY13" fmla="*/ 3190376 h 3546794"/>
                  <a:gd name="connsiteX14" fmla="*/ 1560262 w 2391541"/>
                  <a:gd name="connsiteY14" fmla="*/ 3139576 h 3546794"/>
                  <a:gd name="connsiteX15" fmla="*/ 1509462 w 2391541"/>
                  <a:gd name="connsiteY15" fmla="*/ 3088776 h 3546794"/>
                  <a:gd name="connsiteX16" fmla="*/ 1357062 w 2391541"/>
                  <a:gd name="connsiteY16" fmla="*/ 3145926 h 3546794"/>
                  <a:gd name="connsiteX17" fmla="*/ 1211012 w 2391541"/>
                  <a:gd name="connsiteY17" fmla="*/ 3260226 h 3546794"/>
                  <a:gd name="connsiteX18" fmla="*/ 1026862 w 2391541"/>
                  <a:gd name="connsiteY18" fmla="*/ 3336426 h 3546794"/>
                  <a:gd name="connsiteX19" fmla="*/ 893512 w 2391541"/>
                  <a:gd name="connsiteY19" fmla="*/ 3330076 h 3546794"/>
                  <a:gd name="connsiteX20" fmla="*/ 798262 w 2391541"/>
                  <a:gd name="connsiteY20" fmla="*/ 3215776 h 3546794"/>
                  <a:gd name="connsiteX21" fmla="*/ 830012 w 2391541"/>
                  <a:gd name="connsiteY21" fmla="*/ 3031626 h 3546794"/>
                  <a:gd name="connsiteX22" fmla="*/ 1001462 w 2391541"/>
                  <a:gd name="connsiteY22" fmla="*/ 2904626 h 3546794"/>
                  <a:gd name="connsiteX23" fmla="*/ 1166562 w 2391541"/>
                  <a:gd name="connsiteY23" fmla="*/ 2764926 h 3546794"/>
                  <a:gd name="connsiteX24" fmla="*/ 1179262 w 2391541"/>
                  <a:gd name="connsiteY24" fmla="*/ 2663326 h 3546794"/>
                  <a:gd name="connsiteX25" fmla="*/ 1109412 w 2391541"/>
                  <a:gd name="connsiteY25" fmla="*/ 2637926 h 3546794"/>
                  <a:gd name="connsiteX26" fmla="*/ 1001462 w 2391541"/>
                  <a:gd name="connsiteY26" fmla="*/ 2707776 h 3546794"/>
                  <a:gd name="connsiteX27" fmla="*/ 868112 w 2391541"/>
                  <a:gd name="connsiteY27" fmla="*/ 2879226 h 3546794"/>
                  <a:gd name="connsiteX28" fmla="*/ 696662 w 2391541"/>
                  <a:gd name="connsiteY28" fmla="*/ 3037976 h 3546794"/>
                  <a:gd name="connsiteX29" fmla="*/ 512512 w 2391541"/>
                  <a:gd name="connsiteY29" fmla="*/ 3158626 h 3546794"/>
                  <a:gd name="connsiteX30" fmla="*/ 341062 w 2391541"/>
                  <a:gd name="connsiteY30" fmla="*/ 3190376 h 3546794"/>
                  <a:gd name="connsiteX31" fmla="*/ 195012 w 2391541"/>
                  <a:gd name="connsiteY31" fmla="*/ 3114176 h 3546794"/>
                  <a:gd name="connsiteX32" fmla="*/ 182312 w 2391541"/>
                  <a:gd name="connsiteY32" fmla="*/ 2961776 h 3546794"/>
                  <a:gd name="connsiteX33" fmla="*/ 290262 w 2391541"/>
                  <a:gd name="connsiteY33" fmla="*/ 2803026 h 3546794"/>
                  <a:gd name="connsiteX34" fmla="*/ 480762 w 2391541"/>
                  <a:gd name="connsiteY34" fmla="*/ 2656976 h 3546794"/>
                  <a:gd name="connsiteX35" fmla="*/ 760162 w 2391541"/>
                  <a:gd name="connsiteY35" fmla="*/ 2510926 h 3546794"/>
                  <a:gd name="connsiteX36" fmla="*/ 861762 w 2391541"/>
                  <a:gd name="connsiteY36" fmla="*/ 2428376 h 3546794"/>
                  <a:gd name="connsiteX37" fmla="*/ 887162 w 2391541"/>
                  <a:gd name="connsiteY37" fmla="*/ 2364876 h 3546794"/>
                  <a:gd name="connsiteX38" fmla="*/ 817312 w 2391541"/>
                  <a:gd name="connsiteY38" fmla="*/ 2345826 h 3546794"/>
                  <a:gd name="connsiteX39" fmla="*/ 728412 w 2391541"/>
                  <a:gd name="connsiteY39" fmla="*/ 2415676 h 3546794"/>
                  <a:gd name="connsiteX40" fmla="*/ 664912 w 2391541"/>
                  <a:gd name="connsiteY40" fmla="*/ 2536326 h 3546794"/>
                  <a:gd name="connsiteX41" fmla="*/ 518862 w 2391541"/>
                  <a:gd name="connsiteY41" fmla="*/ 2631576 h 3546794"/>
                  <a:gd name="connsiteX42" fmla="*/ 385512 w 2391541"/>
                  <a:gd name="connsiteY42" fmla="*/ 2707776 h 3546794"/>
                  <a:gd name="connsiteX43" fmla="*/ 226762 w 2391541"/>
                  <a:gd name="connsiteY43" fmla="*/ 2720476 h 3546794"/>
                  <a:gd name="connsiteX44" fmla="*/ 80712 w 2391541"/>
                  <a:gd name="connsiteY44" fmla="*/ 2650626 h 3546794"/>
                  <a:gd name="connsiteX45" fmla="*/ 36262 w 2391541"/>
                  <a:gd name="connsiteY45" fmla="*/ 2517276 h 3546794"/>
                  <a:gd name="connsiteX46" fmla="*/ 68012 w 2391541"/>
                  <a:gd name="connsiteY46" fmla="*/ 2390276 h 3546794"/>
                  <a:gd name="connsiteX47" fmla="*/ 233112 w 2391541"/>
                  <a:gd name="connsiteY47" fmla="*/ 2263276 h 3546794"/>
                  <a:gd name="connsiteX48" fmla="*/ 410912 w 2391541"/>
                  <a:gd name="connsiteY48" fmla="*/ 2193426 h 3546794"/>
                  <a:gd name="connsiteX49" fmla="*/ 626812 w 2391541"/>
                  <a:gd name="connsiteY49" fmla="*/ 2091826 h 3546794"/>
                  <a:gd name="connsiteX50" fmla="*/ 709362 w 2391541"/>
                  <a:gd name="connsiteY50" fmla="*/ 1977526 h 3546794"/>
                  <a:gd name="connsiteX51" fmla="*/ 677612 w 2391541"/>
                  <a:gd name="connsiteY51" fmla="*/ 1945776 h 3546794"/>
                  <a:gd name="connsiteX52" fmla="*/ 563312 w 2391541"/>
                  <a:gd name="connsiteY52" fmla="*/ 2041026 h 3546794"/>
                  <a:gd name="connsiteX53" fmla="*/ 341062 w 2391541"/>
                  <a:gd name="connsiteY53" fmla="*/ 2136276 h 3546794"/>
                  <a:gd name="connsiteX54" fmla="*/ 195012 w 2391541"/>
                  <a:gd name="connsiteY54" fmla="*/ 2123576 h 3546794"/>
                  <a:gd name="connsiteX55" fmla="*/ 99762 w 2391541"/>
                  <a:gd name="connsiteY55" fmla="*/ 2002926 h 3546794"/>
                  <a:gd name="connsiteX56" fmla="*/ 87062 w 2391541"/>
                  <a:gd name="connsiteY56" fmla="*/ 1882276 h 3546794"/>
                  <a:gd name="connsiteX57" fmla="*/ 188662 w 2391541"/>
                  <a:gd name="connsiteY57" fmla="*/ 1755276 h 3546794"/>
                  <a:gd name="connsiteX58" fmla="*/ 353762 w 2391541"/>
                  <a:gd name="connsiteY58" fmla="*/ 1653676 h 3546794"/>
                  <a:gd name="connsiteX59" fmla="*/ 468062 w 2391541"/>
                  <a:gd name="connsiteY59" fmla="*/ 1590176 h 3546794"/>
                  <a:gd name="connsiteX60" fmla="*/ 518862 w 2391541"/>
                  <a:gd name="connsiteY60" fmla="*/ 1482226 h 3546794"/>
                  <a:gd name="connsiteX61" fmla="*/ 512512 w 2391541"/>
                  <a:gd name="connsiteY61" fmla="*/ 1450476 h 3546794"/>
                  <a:gd name="connsiteX62" fmla="*/ 436312 w 2391541"/>
                  <a:gd name="connsiteY62" fmla="*/ 1513976 h 3546794"/>
                  <a:gd name="connsiteX63" fmla="*/ 353762 w 2391541"/>
                  <a:gd name="connsiteY63" fmla="*/ 1558426 h 3546794"/>
                  <a:gd name="connsiteX64" fmla="*/ 252162 w 2391541"/>
                  <a:gd name="connsiteY64" fmla="*/ 1513976 h 3546794"/>
                  <a:gd name="connsiteX65" fmla="*/ 207712 w 2391541"/>
                  <a:gd name="connsiteY65" fmla="*/ 1393326 h 3546794"/>
                  <a:gd name="connsiteX66" fmla="*/ 207712 w 2391541"/>
                  <a:gd name="connsiteY66" fmla="*/ 1291726 h 3546794"/>
                  <a:gd name="connsiteX67" fmla="*/ 271212 w 2391541"/>
                  <a:gd name="connsiteY67" fmla="*/ 1094876 h 3546794"/>
                  <a:gd name="connsiteX68" fmla="*/ 353762 w 2391541"/>
                  <a:gd name="connsiteY68" fmla="*/ 923426 h 3546794"/>
                  <a:gd name="connsiteX69" fmla="*/ 404562 w 2391541"/>
                  <a:gd name="connsiteY69" fmla="*/ 586876 h 3546794"/>
                  <a:gd name="connsiteX70" fmla="*/ 302962 w 2391541"/>
                  <a:gd name="connsiteY70" fmla="*/ 351926 h 3546794"/>
                  <a:gd name="connsiteX71" fmla="*/ 137862 w 2391541"/>
                  <a:gd name="connsiteY71" fmla="*/ 231276 h 3546794"/>
                  <a:gd name="connsiteX72" fmla="*/ 4512 w 2391541"/>
                  <a:gd name="connsiteY72" fmla="*/ 212226 h 3546794"/>
                  <a:gd name="connsiteX73" fmla="*/ 36262 w 2391541"/>
                  <a:gd name="connsiteY73" fmla="*/ 15376 h 3546794"/>
                  <a:gd name="connsiteX74" fmla="*/ 85321 w 2391541"/>
                  <a:gd name="connsiteY74" fmla="*/ 18044 h 3546794"/>
                  <a:gd name="connsiteX75" fmla="*/ 188662 w 2391541"/>
                  <a:gd name="connsiteY75" fmla="*/ 59826 h 3546794"/>
                  <a:gd name="connsiteX76" fmla="*/ 347412 w 2391541"/>
                  <a:gd name="connsiteY76" fmla="*/ 116976 h 3546794"/>
                  <a:gd name="connsiteX77" fmla="*/ 429962 w 2391541"/>
                  <a:gd name="connsiteY77" fmla="*/ 205876 h 3546794"/>
                  <a:gd name="connsiteX78" fmla="*/ 499812 w 2391541"/>
                  <a:gd name="connsiteY78" fmla="*/ 326526 h 3546794"/>
                  <a:gd name="connsiteX79" fmla="*/ 556962 w 2391541"/>
                  <a:gd name="connsiteY79" fmla="*/ 485276 h 3546794"/>
                  <a:gd name="connsiteX80" fmla="*/ 550612 w 2391541"/>
                  <a:gd name="connsiteY80" fmla="*/ 809126 h 3546794"/>
                  <a:gd name="connsiteX81" fmla="*/ 499812 w 2391541"/>
                  <a:gd name="connsiteY81" fmla="*/ 986926 h 3546794"/>
                  <a:gd name="connsiteX82" fmla="*/ 423612 w 2391541"/>
                  <a:gd name="connsiteY82" fmla="*/ 1177426 h 3546794"/>
                  <a:gd name="connsiteX83" fmla="*/ 410912 w 2391541"/>
                  <a:gd name="connsiteY83" fmla="*/ 1253626 h 3546794"/>
                  <a:gd name="connsiteX84" fmla="*/ 429962 w 2391541"/>
                  <a:gd name="connsiteY84" fmla="*/ 1285376 h 3546794"/>
                  <a:gd name="connsiteX85" fmla="*/ 360112 w 2391541"/>
                  <a:gd name="connsiteY85" fmla="*/ 1342526 h 3546794"/>
                  <a:gd name="connsiteX86" fmla="*/ 429962 w 2391541"/>
                  <a:gd name="connsiteY86" fmla="*/ 1285376 h 3546794"/>
                  <a:gd name="connsiteX87" fmla="*/ 493462 w 2391541"/>
                  <a:gd name="connsiteY87" fmla="*/ 1240926 h 3546794"/>
                  <a:gd name="connsiteX88" fmla="*/ 601412 w 2391541"/>
                  <a:gd name="connsiteY88" fmla="*/ 1266326 h 3546794"/>
                  <a:gd name="connsiteX89" fmla="*/ 677612 w 2391541"/>
                  <a:gd name="connsiteY89" fmla="*/ 1361576 h 3546794"/>
                  <a:gd name="connsiteX90" fmla="*/ 696662 w 2391541"/>
                  <a:gd name="connsiteY90" fmla="*/ 1507626 h 3546794"/>
                  <a:gd name="connsiteX91" fmla="*/ 645862 w 2391541"/>
                  <a:gd name="connsiteY91" fmla="*/ 1672726 h 3546794"/>
                  <a:gd name="connsiteX92" fmla="*/ 506162 w 2391541"/>
                  <a:gd name="connsiteY92" fmla="*/ 1761626 h 3546794"/>
                  <a:gd name="connsiteX93" fmla="*/ 334712 w 2391541"/>
                  <a:gd name="connsiteY93" fmla="*/ 1863226 h 3546794"/>
                  <a:gd name="connsiteX94" fmla="*/ 309312 w 2391541"/>
                  <a:gd name="connsiteY94" fmla="*/ 1907676 h 3546794"/>
                  <a:gd name="connsiteX95" fmla="*/ 322012 w 2391541"/>
                  <a:gd name="connsiteY95" fmla="*/ 1952126 h 3546794"/>
                  <a:gd name="connsiteX96" fmla="*/ 423612 w 2391541"/>
                  <a:gd name="connsiteY96" fmla="*/ 1914026 h 3546794"/>
                  <a:gd name="connsiteX97" fmla="*/ 544262 w 2391541"/>
                  <a:gd name="connsiteY97" fmla="*/ 1818776 h 3546794"/>
                  <a:gd name="connsiteX98" fmla="*/ 664912 w 2391541"/>
                  <a:gd name="connsiteY98" fmla="*/ 1742576 h 3546794"/>
                  <a:gd name="connsiteX99" fmla="*/ 741112 w 2391541"/>
                  <a:gd name="connsiteY99" fmla="*/ 1723526 h 3546794"/>
                  <a:gd name="connsiteX100" fmla="*/ 830012 w 2391541"/>
                  <a:gd name="connsiteY100" fmla="*/ 1774326 h 3546794"/>
                  <a:gd name="connsiteX101" fmla="*/ 893512 w 2391541"/>
                  <a:gd name="connsiteY101" fmla="*/ 1958476 h 3546794"/>
                  <a:gd name="connsiteX102" fmla="*/ 874462 w 2391541"/>
                  <a:gd name="connsiteY102" fmla="*/ 2066426 h 3546794"/>
                  <a:gd name="connsiteX103" fmla="*/ 810962 w 2391541"/>
                  <a:gd name="connsiteY103" fmla="*/ 2168026 h 3546794"/>
                  <a:gd name="connsiteX104" fmla="*/ 683962 w 2391541"/>
                  <a:gd name="connsiteY104" fmla="*/ 2256926 h 3546794"/>
                  <a:gd name="connsiteX105" fmla="*/ 417262 w 2391541"/>
                  <a:gd name="connsiteY105" fmla="*/ 2358526 h 3546794"/>
                  <a:gd name="connsiteX106" fmla="*/ 309312 w 2391541"/>
                  <a:gd name="connsiteY106" fmla="*/ 2409326 h 3546794"/>
                  <a:gd name="connsiteX107" fmla="*/ 252162 w 2391541"/>
                  <a:gd name="connsiteY107" fmla="*/ 2485526 h 3546794"/>
                  <a:gd name="connsiteX108" fmla="*/ 252162 w 2391541"/>
                  <a:gd name="connsiteY108" fmla="*/ 2555376 h 3546794"/>
                  <a:gd name="connsiteX109" fmla="*/ 366462 w 2391541"/>
                  <a:gd name="connsiteY109" fmla="*/ 2523626 h 3546794"/>
                  <a:gd name="connsiteX110" fmla="*/ 487112 w 2391541"/>
                  <a:gd name="connsiteY110" fmla="*/ 2441076 h 3546794"/>
                  <a:gd name="connsiteX111" fmla="*/ 588712 w 2391541"/>
                  <a:gd name="connsiteY111" fmla="*/ 2307726 h 3546794"/>
                  <a:gd name="connsiteX112" fmla="*/ 741112 w 2391541"/>
                  <a:gd name="connsiteY112" fmla="*/ 2231526 h 3546794"/>
                  <a:gd name="connsiteX113" fmla="*/ 836362 w 2391541"/>
                  <a:gd name="connsiteY113" fmla="*/ 2161676 h 3546794"/>
                  <a:gd name="connsiteX114" fmla="*/ 969712 w 2391541"/>
                  <a:gd name="connsiteY114" fmla="*/ 2174376 h 3546794"/>
                  <a:gd name="connsiteX115" fmla="*/ 1058612 w 2391541"/>
                  <a:gd name="connsiteY115" fmla="*/ 2256926 h 3546794"/>
                  <a:gd name="connsiteX116" fmla="*/ 1090362 w 2391541"/>
                  <a:gd name="connsiteY116" fmla="*/ 2339476 h 3546794"/>
                  <a:gd name="connsiteX117" fmla="*/ 1071312 w 2391541"/>
                  <a:gd name="connsiteY117" fmla="*/ 2447426 h 3546794"/>
                  <a:gd name="connsiteX118" fmla="*/ 906212 w 2391541"/>
                  <a:gd name="connsiteY118" fmla="*/ 2587126 h 3546794"/>
                  <a:gd name="connsiteX119" fmla="*/ 734762 w 2391541"/>
                  <a:gd name="connsiteY119" fmla="*/ 2701426 h 3546794"/>
                  <a:gd name="connsiteX120" fmla="*/ 506162 w 2391541"/>
                  <a:gd name="connsiteY120" fmla="*/ 2834776 h 3546794"/>
                  <a:gd name="connsiteX121" fmla="*/ 423612 w 2391541"/>
                  <a:gd name="connsiteY121" fmla="*/ 2898276 h 3546794"/>
                  <a:gd name="connsiteX122" fmla="*/ 360112 w 2391541"/>
                  <a:gd name="connsiteY122" fmla="*/ 2968126 h 3546794"/>
                  <a:gd name="connsiteX123" fmla="*/ 398212 w 2391541"/>
                  <a:gd name="connsiteY123" fmla="*/ 2999876 h 3546794"/>
                  <a:gd name="connsiteX124" fmla="*/ 582362 w 2391541"/>
                  <a:gd name="connsiteY124" fmla="*/ 2910976 h 3546794"/>
                  <a:gd name="connsiteX125" fmla="*/ 690312 w 2391541"/>
                  <a:gd name="connsiteY125" fmla="*/ 2790326 h 3546794"/>
                  <a:gd name="connsiteX126" fmla="*/ 772862 w 2391541"/>
                  <a:gd name="connsiteY126" fmla="*/ 2695076 h 3546794"/>
                  <a:gd name="connsiteX127" fmla="*/ 950662 w 2391541"/>
                  <a:gd name="connsiteY127" fmla="*/ 2549026 h 3546794"/>
                  <a:gd name="connsiteX128" fmla="*/ 1071312 w 2391541"/>
                  <a:gd name="connsiteY128" fmla="*/ 2447426 h 3546794"/>
                  <a:gd name="connsiteX129" fmla="*/ 1179262 w 2391541"/>
                  <a:gd name="connsiteY129" fmla="*/ 2402976 h 3546794"/>
                  <a:gd name="connsiteX130" fmla="*/ 1268162 w 2391541"/>
                  <a:gd name="connsiteY130" fmla="*/ 2428376 h 3546794"/>
                  <a:gd name="connsiteX131" fmla="*/ 1350712 w 2391541"/>
                  <a:gd name="connsiteY131" fmla="*/ 2523626 h 3546794"/>
                  <a:gd name="connsiteX132" fmla="*/ 1369762 w 2391541"/>
                  <a:gd name="connsiteY132" fmla="*/ 2682376 h 3546794"/>
                  <a:gd name="connsiteX133" fmla="*/ 1306262 w 2391541"/>
                  <a:gd name="connsiteY133" fmla="*/ 2834776 h 3546794"/>
                  <a:gd name="connsiteX134" fmla="*/ 1141162 w 2391541"/>
                  <a:gd name="connsiteY134" fmla="*/ 2987176 h 3546794"/>
                  <a:gd name="connsiteX135" fmla="*/ 1052262 w 2391541"/>
                  <a:gd name="connsiteY135" fmla="*/ 3076076 h 3546794"/>
                  <a:gd name="connsiteX136" fmla="*/ 1052262 w 2391541"/>
                  <a:gd name="connsiteY136" fmla="*/ 3126876 h 3546794"/>
                  <a:gd name="connsiteX137" fmla="*/ 1134812 w 2391541"/>
                  <a:gd name="connsiteY137" fmla="*/ 3126876 h 3546794"/>
                  <a:gd name="connsiteX138" fmla="*/ 1223712 w 2391541"/>
                  <a:gd name="connsiteY138" fmla="*/ 3044326 h 3546794"/>
                  <a:gd name="connsiteX139" fmla="*/ 1325312 w 2391541"/>
                  <a:gd name="connsiteY139" fmla="*/ 2949076 h 3546794"/>
                  <a:gd name="connsiteX140" fmla="*/ 1452312 w 2391541"/>
                  <a:gd name="connsiteY140" fmla="*/ 2904626 h 3546794"/>
                  <a:gd name="connsiteX141" fmla="*/ 1649162 w 2391541"/>
                  <a:gd name="connsiteY141" fmla="*/ 2942726 h 3546794"/>
                  <a:gd name="connsiteX142" fmla="*/ 1731712 w 2391541"/>
                  <a:gd name="connsiteY142" fmla="*/ 3107826 h 3546794"/>
                  <a:gd name="connsiteX143" fmla="*/ 1719012 w 2391541"/>
                  <a:gd name="connsiteY143" fmla="*/ 3209426 h 3546794"/>
                  <a:gd name="connsiteX144" fmla="*/ 1649162 w 2391541"/>
                  <a:gd name="connsiteY144" fmla="*/ 3291976 h 3546794"/>
                  <a:gd name="connsiteX145" fmla="*/ 1515812 w 2391541"/>
                  <a:gd name="connsiteY145" fmla="*/ 3349126 h 3546794"/>
                  <a:gd name="connsiteX146" fmla="*/ 1630112 w 2391541"/>
                  <a:gd name="connsiteY146" fmla="*/ 3298326 h 3546794"/>
                  <a:gd name="connsiteX147" fmla="*/ 1738062 w 2391541"/>
                  <a:gd name="connsiteY147" fmla="*/ 3190376 h 3546794"/>
                  <a:gd name="connsiteX148" fmla="*/ 1846012 w 2391541"/>
                  <a:gd name="connsiteY148" fmla="*/ 3107826 h 3546794"/>
                  <a:gd name="connsiteX149" fmla="*/ 1985712 w 2391541"/>
                  <a:gd name="connsiteY149" fmla="*/ 3088776 h 3546794"/>
                  <a:gd name="connsiteX150" fmla="*/ 2119062 w 2391541"/>
                  <a:gd name="connsiteY150" fmla="*/ 3107826 h 3546794"/>
                  <a:gd name="connsiteX151" fmla="*/ 2233362 w 2391541"/>
                  <a:gd name="connsiteY151" fmla="*/ 3101476 h 3546794"/>
                  <a:gd name="connsiteX152" fmla="*/ 2379412 w 2391541"/>
                  <a:gd name="connsiteY152" fmla="*/ 3057026 h 3546794"/>
                  <a:gd name="connsiteX0" fmla="*/ 2379599 w 2391728"/>
                  <a:gd name="connsiteY0" fmla="*/ 3053994 h 3543762"/>
                  <a:gd name="connsiteX1" fmla="*/ 2373249 w 2391728"/>
                  <a:gd name="connsiteY1" fmla="*/ 3149244 h 3543762"/>
                  <a:gd name="connsiteX2" fmla="*/ 2290699 w 2391728"/>
                  <a:gd name="connsiteY2" fmla="*/ 3250844 h 3543762"/>
                  <a:gd name="connsiteX3" fmla="*/ 2176399 w 2391728"/>
                  <a:gd name="connsiteY3" fmla="*/ 3307994 h 3543762"/>
                  <a:gd name="connsiteX4" fmla="*/ 1960499 w 2391728"/>
                  <a:gd name="connsiteY4" fmla="*/ 3320694 h 3543762"/>
                  <a:gd name="connsiteX5" fmla="*/ 1846199 w 2391728"/>
                  <a:gd name="connsiteY5" fmla="*/ 3339744 h 3543762"/>
                  <a:gd name="connsiteX6" fmla="*/ 1725549 w 2391728"/>
                  <a:gd name="connsiteY6" fmla="*/ 3409594 h 3543762"/>
                  <a:gd name="connsiteX7" fmla="*/ 1611249 w 2391728"/>
                  <a:gd name="connsiteY7" fmla="*/ 3511194 h 3543762"/>
                  <a:gd name="connsiteX8" fmla="*/ 1484249 w 2391728"/>
                  <a:gd name="connsiteY8" fmla="*/ 3536594 h 3543762"/>
                  <a:gd name="connsiteX9" fmla="*/ 1357249 w 2391728"/>
                  <a:gd name="connsiteY9" fmla="*/ 3536594 h 3543762"/>
                  <a:gd name="connsiteX10" fmla="*/ 1261999 w 2391728"/>
                  <a:gd name="connsiteY10" fmla="*/ 3454044 h 3543762"/>
                  <a:gd name="connsiteX11" fmla="*/ 1261999 w 2391728"/>
                  <a:gd name="connsiteY11" fmla="*/ 3358794 h 3543762"/>
                  <a:gd name="connsiteX12" fmla="*/ 1331849 w 2391728"/>
                  <a:gd name="connsiteY12" fmla="*/ 3257194 h 3543762"/>
                  <a:gd name="connsiteX13" fmla="*/ 1477899 w 2391728"/>
                  <a:gd name="connsiteY13" fmla="*/ 3187344 h 3543762"/>
                  <a:gd name="connsiteX14" fmla="*/ 1560449 w 2391728"/>
                  <a:gd name="connsiteY14" fmla="*/ 3136544 h 3543762"/>
                  <a:gd name="connsiteX15" fmla="*/ 1509649 w 2391728"/>
                  <a:gd name="connsiteY15" fmla="*/ 3085744 h 3543762"/>
                  <a:gd name="connsiteX16" fmla="*/ 1357249 w 2391728"/>
                  <a:gd name="connsiteY16" fmla="*/ 3142894 h 3543762"/>
                  <a:gd name="connsiteX17" fmla="*/ 1211199 w 2391728"/>
                  <a:gd name="connsiteY17" fmla="*/ 3257194 h 3543762"/>
                  <a:gd name="connsiteX18" fmla="*/ 1027049 w 2391728"/>
                  <a:gd name="connsiteY18" fmla="*/ 3333394 h 3543762"/>
                  <a:gd name="connsiteX19" fmla="*/ 893699 w 2391728"/>
                  <a:gd name="connsiteY19" fmla="*/ 3327044 h 3543762"/>
                  <a:gd name="connsiteX20" fmla="*/ 798449 w 2391728"/>
                  <a:gd name="connsiteY20" fmla="*/ 3212744 h 3543762"/>
                  <a:gd name="connsiteX21" fmla="*/ 830199 w 2391728"/>
                  <a:gd name="connsiteY21" fmla="*/ 3028594 h 3543762"/>
                  <a:gd name="connsiteX22" fmla="*/ 1001649 w 2391728"/>
                  <a:gd name="connsiteY22" fmla="*/ 2901594 h 3543762"/>
                  <a:gd name="connsiteX23" fmla="*/ 1166749 w 2391728"/>
                  <a:gd name="connsiteY23" fmla="*/ 2761894 h 3543762"/>
                  <a:gd name="connsiteX24" fmla="*/ 1179449 w 2391728"/>
                  <a:gd name="connsiteY24" fmla="*/ 2660294 h 3543762"/>
                  <a:gd name="connsiteX25" fmla="*/ 1109599 w 2391728"/>
                  <a:gd name="connsiteY25" fmla="*/ 2634894 h 3543762"/>
                  <a:gd name="connsiteX26" fmla="*/ 1001649 w 2391728"/>
                  <a:gd name="connsiteY26" fmla="*/ 2704744 h 3543762"/>
                  <a:gd name="connsiteX27" fmla="*/ 868299 w 2391728"/>
                  <a:gd name="connsiteY27" fmla="*/ 2876194 h 3543762"/>
                  <a:gd name="connsiteX28" fmla="*/ 696849 w 2391728"/>
                  <a:gd name="connsiteY28" fmla="*/ 3034944 h 3543762"/>
                  <a:gd name="connsiteX29" fmla="*/ 512699 w 2391728"/>
                  <a:gd name="connsiteY29" fmla="*/ 3155594 h 3543762"/>
                  <a:gd name="connsiteX30" fmla="*/ 341249 w 2391728"/>
                  <a:gd name="connsiteY30" fmla="*/ 3187344 h 3543762"/>
                  <a:gd name="connsiteX31" fmla="*/ 195199 w 2391728"/>
                  <a:gd name="connsiteY31" fmla="*/ 3111144 h 3543762"/>
                  <a:gd name="connsiteX32" fmla="*/ 182499 w 2391728"/>
                  <a:gd name="connsiteY32" fmla="*/ 2958744 h 3543762"/>
                  <a:gd name="connsiteX33" fmla="*/ 290449 w 2391728"/>
                  <a:gd name="connsiteY33" fmla="*/ 2799994 h 3543762"/>
                  <a:gd name="connsiteX34" fmla="*/ 480949 w 2391728"/>
                  <a:gd name="connsiteY34" fmla="*/ 2653944 h 3543762"/>
                  <a:gd name="connsiteX35" fmla="*/ 760349 w 2391728"/>
                  <a:gd name="connsiteY35" fmla="*/ 2507894 h 3543762"/>
                  <a:gd name="connsiteX36" fmla="*/ 861949 w 2391728"/>
                  <a:gd name="connsiteY36" fmla="*/ 2425344 h 3543762"/>
                  <a:gd name="connsiteX37" fmla="*/ 887349 w 2391728"/>
                  <a:gd name="connsiteY37" fmla="*/ 2361844 h 3543762"/>
                  <a:gd name="connsiteX38" fmla="*/ 817499 w 2391728"/>
                  <a:gd name="connsiteY38" fmla="*/ 2342794 h 3543762"/>
                  <a:gd name="connsiteX39" fmla="*/ 728599 w 2391728"/>
                  <a:gd name="connsiteY39" fmla="*/ 2412644 h 3543762"/>
                  <a:gd name="connsiteX40" fmla="*/ 665099 w 2391728"/>
                  <a:gd name="connsiteY40" fmla="*/ 2533294 h 3543762"/>
                  <a:gd name="connsiteX41" fmla="*/ 519049 w 2391728"/>
                  <a:gd name="connsiteY41" fmla="*/ 2628544 h 3543762"/>
                  <a:gd name="connsiteX42" fmla="*/ 385699 w 2391728"/>
                  <a:gd name="connsiteY42" fmla="*/ 2704744 h 3543762"/>
                  <a:gd name="connsiteX43" fmla="*/ 226949 w 2391728"/>
                  <a:gd name="connsiteY43" fmla="*/ 2717444 h 3543762"/>
                  <a:gd name="connsiteX44" fmla="*/ 80899 w 2391728"/>
                  <a:gd name="connsiteY44" fmla="*/ 2647594 h 3543762"/>
                  <a:gd name="connsiteX45" fmla="*/ 36449 w 2391728"/>
                  <a:gd name="connsiteY45" fmla="*/ 2514244 h 3543762"/>
                  <a:gd name="connsiteX46" fmla="*/ 68199 w 2391728"/>
                  <a:gd name="connsiteY46" fmla="*/ 2387244 h 3543762"/>
                  <a:gd name="connsiteX47" fmla="*/ 233299 w 2391728"/>
                  <a:gd name="connsiteY47" fmla="*/ 2260244 h 3543762"/>
                  <a:gd name="connsiteX48" fmla="*/ 411099 w 2391728"/>
                  <a:gd name="connsiteY48" fmla="*/ 2190394 h 3543762"/>
                  <a:gd name="connsiteX49" fmla="*/ 626999 w 2391728"/>
                  <a:gd name="connsiteY49" fmla="*/ 2088794 h 3543762"/>
                  <a:gd name="connsiteX50" fmla="*/ 709549 w 2391728"/>
                  <a:gd name="connsiteY50" fmla="*/ 1974494 h 3543762"/>
                  <a:gd name="connsiteX51" fmla="*/ 677799 w 2391728"/>
                  <a:gd name="connsiteY51" fmla="*/ 1942744 h 3543762"/>
                  <a:gd name="connsiteX52" fmla="*/ 563499 w 2391728"/>
                  <a:gd name="connsiteY52" fmla="*/ 2037994 h 3543762"/>
                  <a:gd name="connsiteX53" fmla="*/ 341249 w 2391728"/>
                  <a:gd name="connsiteY53" fmla="*/ 2133244 h 3543762"/>
                  <a:gd name="connsiteX54" fmla="*/ 195199 w 2391728"/>
                  <a:gd name="connsiteY54" fmla="*/ 2120544 h 3543762"/>
                  <a:gd name="connsiteX55" fmla="*/ 99949 w 2391728"/>
                  <a:gd name="connsiteY55" fmla="*/ 1999894 h 3543762"/>
                  <a:gd name="connsiteX56" fmla="*/ 87249 w 2391728"/>
                  <a:gd name="connsiteY56" fmla="*/ 1879244 h 3543762"/>
                  <a:gd name="connsiteX57" fmla="*/ 188849 w 2391728"/>
                  <a:gd name="connsiteY57" fmla="*/ 1752244 h 3543762"/>
                  <a:gd name="connsiteX58" fmla="*/ 353949 w 2391728"/>
                  <a:gd name="connsiteY58" fmla="*/ 1650644 h 3543762"/>
                  <a:gd name="connsiteX59" fmla="*/ 468249 w 2391728"/>
                  <a:gd name="connsiteY59" fmla="*/ 1587144 h 3543762"/>
                  <a:gd name="connsiteX60" fmla="*/ 519049 w 2391728"/>
                  <a:gd name="connsiteY60" fmla="*/ 1479194 h 3543762"/>
                  <a:gd name="connsiteX61" fmla="*/ 512699 w 2391728"/>
                  <a:gd name="connsiteY61" fmla="*/ 1447444 h 3543762"/>
                  <a:gd name="connsiteX62" fmla="*/ 436499 w 2391728"/>
                  <a:gd name="connsiteY62" fmla="*/ 1510944 h 3543762"/>
                  <a:gd name="connsiteX63" fmla="*/ 353949 w 2391728"/>
                  <a:gd name="connsiteY63" fmla="*/ 1555394 h 3543762"/>
                  <a:gd name="connsiteX64" fmla="*/ 252349 w 2391728"/>
                  <a:gd name="connsiteY64" fmla="*/ 1510944 h 3543762"/>
                  <a:gd name="connsiteX65" fmla="*/ 207899 w 2391728"/>
                  <a:gd name="connsiteY65" fmla="*/ 1390294 h 3543762"/>
                  <a:gd name="connsiteX66" fmla="*/ 207899 w 2391728"/>
                  <a:gd name="connsiteY66" fmla="*/ 1288694 h 3543762"/>
                  <a:gd name="connsiteX67" fmla="*/ 271399 w 2391728"/>
                  <a:gd name="connsiteY67" fmla="*/ 1091844 h 3543762"/>
                  <a:gd name="connsiteX68" fmla="*/ 353949 w 2391728"/>
                  <a:gd name="connsiteY68" fmla="*/ 920394 h 3543762"/>
                  <a:gd name="connsiteX69" fmla="*/ 404749 w 2391728"/>
                  <a:gd name="connsiteY69" fmla="*/ 583844 h 3543762"/>
                  <a:gd name="connsiteX70" fmla="*/ 303149 w 2391728"/>
                  <a:gd name="connsiteY70" fmla="*/ 348894 h 3543762"/>
                  <a:gd name="connsiteX71" fmla="*/ 138049 w 2391728"/>
                  <a:gd name="connsiteY71" fmla="*/ 228244 h 3543762"/>
                  <a:gd name="connsiteX72" fmla="*/ 4699 w 2391728"/>
                  <a:gd name="connsiteY72" fmla="*/ 209194 h 3543762"/>
                  <a:gd name="connsiteX73" fmla="*/ 36449 w 2391728"/>
                  <a:gd name="connsiteY73" fmla="*/ 12344 h 3543762"/>
                  <a:gd name="connsiteX74" fmla="*/ 98208 w 2391728"/>
                  <a:gd name="connsiteY74" fmla="*/ 24537 h 3543762"/>
                  <a:gd name="connsiteX75" fmla="*/ 188849 w 2391728"/>
                  <a:gd name="connsiteY75" fmla="*/ 56794 h 3543762"/>
                  <a:gd name="connsiteX76" fmla="*/ 347599 w 2391728"/>
                  <a:gd name="connsiteY76" fmla="*/ 113944 h 3543762"/>
                  <a:gd name="connsiteX77" fmla="*/ 430149 w 2391728"/>
                  <a:gd name="connsiteY77" fmla="*/ 202844 h 3543762"/>
                  <a:gd name="connsiteX78" fmla="*/ 499999 w 2391728"/>
                  <a:gd name="connsiteY78" fmla="*/ 323494 h 3543762"/>
                  <a:gd name="connsiteX79" fmla="*/ 557149 w 2391728"/>
                  <a:gd name="connsiteY79" fmla="*/ 482244 h 3543762"/>
                  <a:gd name="connsiteX80" fmla="*/ 550799 w 2391728"/>
                  <a:gd name="connsiteY80" fmla="*/ 806094 h 3543762"/>
                  <a:gd name="connsiteX81" fmla="*/ 499999 w 2391728"/>
                  <a:gd name="connsiteY81" fmla="*/ 983894 h 3543762"/>
                  <a:gd name="connsiteX82" fmla="*/ 423799 w 2391728"/>
                  <a:gd name="connsiteY82" fmla="*/ 1174394 h 3543762"/>
                  <a:gd name="connsiteX83" fmla="*/ 411099 w 2391728"/>
                  <a:gd name="connsiteY83" fmla="*/ 1250594 h 3543762"/>
                  <a:gd name="connsiteX84" fmla="*/ 430149 w 2391728"/>
                  <a:gd name="connsiteY84" fmla="*/ 1282344 h 3543762"/>
                  <a:gd name="connsiteX85" fmla="*/ 360299 w 2391728"/>
                  <a:gd name="connsiteY85" fmla="*/ 1339494 h 3543762"/>
                  <a:gd name="connsiteX86" fmla="*/ 430149 w 2391728"/>
                  <a:gd name="connsiteY86" fmla="*/ 1282344 h 3543762"/>
                  <a:gd name="connsiteX87" fmla="*/ 493649 w 2391728"/>
                  <a:gd name="connsiteY87" fmla="*/ 1237894 h 3543762"/>
                  <a:gd name="connsiteX88" fmla="*/ 601599 w 2391728"/>
                  <a:gd name="connsiteY88" fmla="*/ 1263294 h 3543762"/>
                  <a:gd name="connsiteX89" fmla="*/ 677799 w 2391728"/>
                  <a:gd name="connsiteY89" fmla="*/ 1358544 h 3543762"/>
                  <a:gd name="connsiteX90" fmla="*/ 696849 w 2391728"/>
                  <a:gd name="connsiteY90" fmla="*/ 1504594 h 3543762"/>
                  <a:gd name="connsiteX91" fmla="*/ 646049 w 2391728"/>
                  <a:gd name="connsiteY91" fmla="*/ 1669694 h 3543762"/>
                  <a:gd name="connsiteX92" fmla="*/ 506349 w 2391728"/>
                  <a:gd name="connsiteY92" fmla="*/ 1758594 h 3543762"/>
                  <a:gd name="connsiteX93" fmla="*/ 334899 w 2391728"/>
                  <a:gd name="connsiteY93" fmla="*/ 1860194 h 3543762"/>
                  <a:gd name="connsiteX94" fmla="*/ 309499 w 2391728"/>
                  <a:gd name="connsiteY94" fmla="*/ 1904644 h 3543762"/>
                  <a:gd name="connsiteX95" fmla="*/ 322199 w 2391728"/>
                  <a:gd name="connsiteY95" fmla="*/ 1949094 h 3543762"/>
                  <a:gd name="connsiteX96" fmla="*/ 423799 w 2391728"/>
                  <a:gd name="connsiteY96" fmla="*/ 1910994 h 3543762"/>
                  <a:gd name="connsiteX97" fmla="*/ 544449 w 2391728"/>
                  <a:gd name="connsiteY97" fmla="*/ 1815744 h 3543762"/>
                  <a:gd name="connsiteX98" fmla="*/ 665099 w 2391728"/>
                  <a:gd name="connsiteY98" fmla="*/ 1739544 h 3543762"/>
                  <a:gd name="connsiteX99" fmla="*/ 741299 w 2391728"/>
                  <a:gd name="connsiteY99" fmla="*/ 1720494 h 3543762"/>
                  <a:gd name="connsiteX100" fmla="*/ 830199 w 2391728"/>
                  <a:gd name="connsiteY100" fmla="*/ 1771294 h 3543762"/>
                  <a:gd name="connsiteX101" fmla="*/ 893699 w 2391728"/>
                  <a:gd name="connsiteY101" fmla="*/ 1955444 h 3543762"/>
                  <a:gd name="connsiteX102" fmla="*/ 874649 w 2391728"/>
                  <a:gd name="connsiteY102" fmla="*/ 2063394 h 3543762"/>
                  <a:gd name="connsiteX103" fmla="*/ 811149 w 2391728"/>
                  <a:gd name="connsiteY103" fmla="*/ 2164994 h 3543762"/>
                  <a:gd name="connsiteX104" fmla="*/ 684149 w 2391728"/>
                  <a:gd name="connsiteY104" fmla="*/ 2253894 h 3543762"/>
                  <a:gd name="connsiteX105" fmla="*/ 417449 w 2391728"/>
                  <a:gd name="connsiteY105" fmla="*/ 2355494 h 3543762"/>
                  <a:gd name="connsiteX106" fmla="*/ 309499 w 2391728"/>
                  <a:gd name="connsiteY106" fmla="*/ 2406294 h 3543762"/>
                  <a:gd name="connsiteX107" fmla="*/ 252349 w 2391728"/>
                  <a:gd name="connsiteY107" fmla="*/ 2482494 h 3543762"/>
                  <a:gd name="connsiteX108" fmla="*/ 252349 w 2391728"/>
                  <a:gd name="connsiteY108" fmla="*/ 2552344 h 3543762"/>
                  <a:gd name="connsiteX109" fmla="*/ 366649 w 2391728"/>
                  <a:gd name="connsiteY109" fmla="*/ 2520594 h 3543762"/>
                  <a:gd name="connsiteX110" fmla="*/ 487299 w 2391728"/>
                  <a:gd name="connsiteY110" fmla="*/ 2438044 h 3543762"/>
                  <a:gd name="connsiteX111" fmla="*/ 588899 w 2391728"/>
                  <a:gd name="connsiteY111" fmla="*/ 2304694 h 3543762"/>
                  <a:gd name="connsiteX112" fmla="*/ 741299 w 2391728"/>
                  <a:gd name="connsiteY112" fmla="*/ 2228494 h 3543762"/>
                  <a:gd name="connsiteX113" fmla="*/ 836549 w 2391728"/>
                  <a:gd name="connsiteY113" fmla="*/ 2158644 h 3543762"/>
                  <a:gd name="connsiteX114" fmla="*/ 969899 w 2391728"/>
                  <a:gd name="connsiteY114" fmla="*/ 2171344 h 3543762"/>
                  <a:gd name="connsiteX115" fmla="*/ 1058799 w 2391728"/>
                  <a:gd name="connsiteY115" fmla="*/ 2253894 h 3543762"/>
                  <a:gd name="connsiteX116" fmla="*/ 1090549 w 2391728"/>
                  <a:gd name="connsiteY116" fmla="*/ 2336444 h 3543762"/>
                  <a:gd name="connsiteX117" fmla="*/ 1071499 w 2391728"/>
                  <a:gd name="connsiteY117" fmla="*/ 2444394 h 3543762"/>
                  <a:gd name="connsiteX118" fmla="*/ 906399 w 2391728"/>
                  <a:gd name="connsiteY118" fmla="*/ 2584094 h 3543762"/>
                  <a:gd name="connsiteX119" fmla="*/ 734949 w 2391728"/>
                  <a:gd name="connsiteY119" fmla="*/ 2698394 h 3543762"/>
                  <a:gd name="connsiteX120" fmla="*/ 506349 w 2391728"/>
                  <a:gd name="connsiteY120" fmla="*/ 2831744 h 3543762"/>
                  <a:gd name="connsiteX121" fmla="*/ 423799 w 2391728"/>
                  <a:gd name="connsiteY121" fmla="*/ 2895244 h 3543762"/>
                  <a:gd name="connsiteX122" fmla="*/ 360299 w 2391728"/>
                  <a:gd name="connsiteY122" fmla="*/ 2965094 h 3543762"/>
                  <a:gd name="connsiteX123" fmla="*/ 398399 w 2391728"/>
                  <a:gd name="connsiteY123" fmla="*/ 2996844 h 3543762"/>
                  <a:gd name="connsiteX124" fmla="*/ 582549 w 2391728"/>
                  <a:gd name="connsiteY124" fmla="*/ 2907944 h 3543762"/>
                  <a:gd name="connsiteX125" fmla="*/ 690499 w 2391728"/>
                  <a:gd name="connsiteY125" fmla="*/ 2787294 h 3543762"/>
                  <a:gd name="connsiteX126" fmla="*/ 773049 w 2391728"/>
                  <a:gd name="connsiteY126" fmla="*/ 2692044 h 3543762"/>
                  <a:gd name="connsiteX127" fmla="*/ 950849 w 2391728"/>
                  <a:gd name="connsiteY127" fmla="*/ 2545994 h 3543762"/>
                  <a:gd name="connsiteX128" fmla="*/ 1071499 w 2391728"/>
                  <a:gd name="connsiteY128" fmla="*/ 2444394 h 3543762"/>
                  <a:gd name="connsiteX129" fmla="*/ 1179449 w 2391728"/>
                  <a:gd name="connsiteY129" fmla="*/ 2399944 h 3543762"/>
                  <a:gd name="connsiteX130" fmla="*/ 1268349 w 2391728"/>
                  <a:gd name="connsiteY130" fmla="*/ 2425344 h 3543762"/>
                  <a:gd name="connsiteX131" fmla="*/ 1350899 w 2391728"/>
                  <a:gd name="connsiteY131" fmla="*/ 2520594 h 3543762"/>
                  <a:gd name="connsiteX132" fmla="*/ 1369949 w 2391728"/>
                  <a:gd name="connsiteY132" fmla="*/ 2679344 h 3543762"/>
                  <a:gd name="connsiteX133" fmla="*/ 1306449 w 2391728"/>
                  <a:gd name="connsiteY133" fmla="*/ 2831744 h 3543762"/>
                  <a:gd name="connsiteX134" fmla="*/ 1141349 w 2391728"/>
                  <a:gd name="connsiteY134" fmla="*/ 2984144 h 3543762"/>
                  <a:gd name="connsiteX135" fmla="*/ 1052449 w 2391728"/>
                  <a:gd name="connsiteY135" fmla="*/ 3073044 h 3543762"/>
                  <a:gd name="connsiteX136" fmla="*/ 1052449 w 2391728"/>
                  <a:gd name="connsiteY136" fmla="*/ 3123844 h 3543762"/>
                  <a:gd name="connsiteX137" fmla="*/ 1134999 w 2391728"/>
                  <a:gd name="connsiteY137" fmla="*/ 3123844 h 3543762"/>
                  <a:gd name="connsiteX138" fmla="*/ 1223899 w 2391728"/>
                  <a:gd name="connsiteY138" fmla="*/ 3041294 h 3543762"/>
                  <a:gd name="connsiteX139" fmla="*/ 1325499 w 2391728"/>
                  <a:gd name="connsiteY139" fmla="*/ 2946044 h 3543762"/>
                  <a:gd name="connsiteX140" fmla="*/ 1452499 w 2391728"/>
                  <a:gd name="connsiteY140" fmla="*/ 2901594 h 3543762"/>
                  <a:gd name="connsiteX141" fmla="*/ 1649349 w 2391728"/>
                  <a:gd name="connsiteY141" fmla="*/ 2939694 h 3543762"/>
                  <a:gd name="connsiteX142" fmla="*/ 1731899 w 2391728"/>
                  <a:gd name="connsiteY142" fmla="*/ 3104794 h 3543762"/>
                  <a:gd name="connsiteX143" fmla="*/ 1719199 w 2391728"/>
                  <a:gd name="connsiteY143" fmla="*/ 3206394 h 3543762"/>
                  <a:gd name="connsiteX144" fmla="*/ 1649349 w 2391728"/>
                  <a:gd name="connsiteY144" fmla="*/ 3288944 h 3543762"/>
                  <a:gd name="connsiteX145" fmla="*/ 1515999 w 2391728"/>
                  <a:gd name="connsiteY145" fmla="*/ 3346094 h 3543762"/>
                  <a:gd name="connsiteX146" fmla="*/ 1630299 w 2391728"/>
                  <a:gd name="connsiteY146" fmla="*/ 3295294 h 3543762"/>
                  <a:gd name="connsiteX147" fmla="*/ 1738249 w 2391728"/>
                  <a:gd name="connsiteY147" fmla="*/ 3187344 h 3543762"/>
                  <a:gd name="connsiteX148" fmla="*/ 1846199 w 2391728"/>
                  <a:gd name="connsiteY148" fmla="*/ 3104794 h 3543762"/>
                  <a:gd name="connsiteX149" fmla="*/ 1985899 w 2391728"/>
                  <a:gd name="connsiteY149" fmla="*/ 3085744 h 3543762"/>
                  <a:gd name="connsiteX150" fmla="*/ 2119249 w 2391728"/>
                  <a:gd name="connsiteY150" fmla="*/ 3104794 h 3543762"/>
                  <a:gd name="connsiteX151" fmla="*/ 2233549 w 2391728"/>
                  <a:gd name="connsiteY151" fmla="*/ 3098444 h 3543762"/>
                  <a:gd name="connsiteX152" fmla="*/ 2379599 w 2391728"/>
                  <a:gd name="connsiteY152" fmla="*/ 3053994 h 3543762"/>
                  <a:gd name="connsiteX0" fmla="*/ 2379599 w 2391728"/>
                  <a:gd name="connsiteY0" fmla="*/ 3053994 h 3543762"/>
                  <a:gd name="connsiteX1" fmla="*/ 2373249 w 2391728"/>
                  <a:gd name="connsiteY1" fmla="*/ 3149244 h 3543762"/>
                  <a:gd name="connsiteX2" fmla="*/ 2290699 w 2391728"/>
                  <a:gd name="connsiteY2" fmla="*/ 3250844 h 3543762"/>
                  <a:gd name="connsiteX3" fmla="*/ 2176399 w 2391728"/>
                  <a:gd name="connsiteY3" fmla="*/ 3307994 h 3543762"/>
                  <a:gd name="connsiteX4" fmla="*/ 1960499 w 2391728"/>
                  <a:gd name="connsiteY4" fmla="*/ 3320694 h 3543762"/>
                  <a:gd name="connsiteX5" fmla="*/ 1846199 w 2391728"/>
                  <a:gd name="connsiteY5" fmla="*/ 3339744 h 3543762"/>
                  <a:gd name="connsiteX6" fmla="*/ 1725549 w 2391728"/>
                  <a:gd name="connsiteY6" fmla="*/ 3409594 h 3543762"/>
                  <a:gd name="connsiteX7" fmla="*/ 1611249 w 2391728"/>
                  <a:gd name="connsiteY7" fmla="*/ 3511194 h 3543762"/>
                  <a:gd name="connsiteX8" fmla="*/ 1484249 w 2391728"/>
                  <a:gd name="connsiteY8" fmla="*/ 3536594 h 3543762"/>
                  <a:gd name="connsiteX9" fmla="*/ 1357249 w 2391728"/>
                  <a:gd name="connsiteY9" fmla="*/ 3536594 h 3543762"/>
                  <a:gd name="connsiteX10" fmla="*/ 1261999 w 2391728"/>
                  <a:gd name="connsiteY10" fmla="*/ 3454044 h 3543762"/>
                  <a:gd name="connsiteX11" fmla="*/ 1261999 w 2391728"/>
                  <a:gd name="connsiteY11" fmla="*/ 3358794 h 3543762"/>
                  <a:gd name="connsiteX12" fmla="*/ 1331849 w 2391728"/>
                  <a:gd name="connsiteY12" fmla="*/ 3257194 h 3543762"/>
                  <a:gd name="connsiteX13" fmla="*/ 1477899 w 2391728"/>
                  <a:gd name="connsiteY13" fmla="*/ 3187344 h 3543762"/>
                  <a:gd name="connsiteX14" fmla="*/ 1560449 w 2391728"/>
                  <a:gd name="connsiteY14" fmla="*/ 3136544 h 3543762"/>
                  <a:gd name="connsiteX15" fmla="*/ 1509649 w 2391728"/>
                  <a:gd name="connsiteY15" fmla="*/ 3085744 h 3543762"/>
                  <a:gd name="connsiteX16" fmla="*/ 1357249 w 2391728"/>
                  <a:gd name="connsiteY16" fmla="*/ 3142894 h 3543762"/>
                  <a:gd name="connsiteX17" fmla="*/ 1211199 w 2391728"/>
                  <a:gd name="connsiteY17" fmla="*/ 3257194 h 3543762"/>
                  <a:gd name="connsiteX18" fmla="*/ 1027049 w 2391728"/>
                  <a:gd name="connsiteY18" fmla="*/ 3333394 h 3543762"/>
                  <a:gd name="connsiteX19" fmla="*/ 893699 w 2391728"/>
                  <a:gd name="connsiteY19" fmla="*/ 3327044 h 3543762"/>
                  <a:gd name="connsiteX20" fmla="*/ 798449 w 2391728"/>
                  <a:gd name="connsiteY20" fmla="*/ 3212744 h 3543762"/>
                  <a:gd name="connsiteX21" fmla="*/ 830199 w 2391728"/>
                  <a:gd name="connsiteY21" fmla="*/ 3028594 h 3543762"/>
                  <a:gd name="connsiteX22" fmla="*/ 1001649 w 2391728"/>
                  <a:gd name="connsiteY22" fmla="*/ 2901594 h 3543762"/>
                  <a:gd name="connsiteX23" fmla="*/ 1166749 w 2391728"/>
                  <a:gd name="connsiteY23" fmla="*/ 2761894 h 3543762"/>
                  <a:gd name="connsiteX24" fmla="*/ 1179449 w 2391728"/>
                  <a:gd name="connsiteY24" fmla="*/ 2660294 h 3543762"/>
                  <a:gd name="connsiteX25" fmla="*/ 1109599 w 2391728"/>
                  <a:gd name="connsiteY25" fmla="*/ 2634894 h 3543762"/>
                  <a:gd name="connsiteX26" fmla="*/ 1001649 w 2391728"/>
                  <a:gd name="connsiteY26" fmla="*/ 2704744 h 3543762"/>
                  <a:gd name="connsiteX27" fmla="*/ 868299 w 2391728"/>
                  <a:gd name="connsiteY27" fmla="*/ 2876194 h 3543762"/>
                  <a:gd name="connsiteX28" fmla="*/ 696849 w 2391728"/>
                  <a:gd name="connsiteY28" fmla="*/ 3034944 h 3543762"/>
                  <a:gd name="connsiteX29" fmla="*/ 512699 w 2391728"/>
                  <a:gd name="connsiteY29" fmla="*/ 3155594 h 3543762"/>
                  <a:gd name="connsiteX30" fmla="*/ 341249 w 2391728"/>
                  <a:gd name="connsiteY30" fmla="*/ 3187344 h 3543762"/>
                  <a:gd name="connsiteX31" fmla="*/ 195199 w 2391728"/>
                  <a:gd name="connsiteY31" fmla="*/ 3111144 h 3543762"/>
                  <a:gd name="connsiteX32" fmla="*/ 182499 w 2391728"/>
                  <a:gd name="connsiteY32" fmla="*/ 2958744 h 3543762"/>
                  <a:gd name="connsiteX33" fmla="*/ 290449 w 2391728"/>
                  <a:gd name="connsiteY33" fmla="*/ 2799994 h 3543762"/>
                  <a:gd name="connsiteX34" fmla="*/ 480949 w 2391728"/>
                  <a:gd name="connsiteY34" fmla="*/ 2653944 h 3543762"/>
                  <a:gd name="connsiteX35" fmla="*/ 760349 w 2391728"/>
                  <a:gd name="connsiteY35" fmla="*/ 2507894 h 3543762"/>
                  <a:gd name="connsiteX36" fmla="*/ 861949 w 2391728"/>
                  <a:gd name="connsiteY36" fmla="*/ 2425344 h 3543762"/>
                  <a:gd name="connsiteX37" fmla="*/ 887349 w 2391728"/>
                  <a:gd name="connsiteY37" fmla="*/ 2361844 h 3543762"/>
                  <a:gd name="connsiteX38" fmla="*/ 817499 w 2391728"/>
                  <a:gd name="connsiteY38" fmla="*/ 2342794 h 3543762"/>
                  <a:gd name="connsiteX39" fmla="*/ 728599 w 2391728"/>
                  <a:gd name="connsiteY39" fmla="*/ 2412644 h 3543762"/>
                  <a:gd name="connsiteX40" fmla="*/ 665099 w 2391728"/>
                  <a:gd name="connsiteY40" fmla="*/ 2533294 h 3543762"/>
                  <a:gd name="connsiteX41" fmla="*/ 519049 w 2391728"/>
                  <a:gd name="connsiteY41" fmla="*/ 2628544 h 3543762"/>
                  <a:gd name="connsiteX42" fmla="*/ 385699 w 2391728"/>
                  <a:gd name="connsiteY42" fmla="*/ 2704744 h 3543762"/>
                  <a:gd name="connsiteX43" fmla="*/ 226949 w 2391728"/>
                  <a:gd name="connsiteY43" fmla="*/ 2717444 h 3543762"/>
                  <a:gd name="connsiteX44" fmla="*/ 80899 w 2391728"/>
                  <a:gd name="connsiteY44" fmla="*/ 2647594 h 3543762"/>
                  <a:gd name="connsiteX45" fmla="*/ 36449 w 2391728"/>
                  <a:gd name="connsiteY45" fmla="*/ 2514244 h 3543762"/>
                  <a:gd name="connsiteX46" fmla="*/ 68199 w 2391728"/>
                  <a:gd name="connsiteY46" fmla="*/ 2387244 h 3543762"/>
                  <a:gd name="connsiteX47" fmla="*/ 233299 w 2391728"/>
                  <a:gd name="connsiteY47" fmla="*/ 2260244 h 3543762"/>
                  <a:gd name="connsiteX48" fmla="*/ 411099 w 2391728"/>
                  <a:gd name="connsiteY48" fmla="*/ 2190394 h 3543762"/>
                  <a:gd name="connsiteX49" fmla="*/ 626999 w 2391728"/>
                  <a:gd name="connsiteY49" fmla="*/ 2088794 h 3543762"/>
                  <a:gd name="connsiteX50" fmla="*/ 709549 w 2391728"/>
                  <a:gd name="connsiteY50" fmla="*/ 1974494 h 3543762"/>
                  <a:gd name="connsiteX51" fmla="*/ 677799 w 2391728"/>
                  <a:gd name="connsiteY51" fmla="*/ 1942744 h 3543762"/>
                  <a:gd name="connsiteX52" fmla="*/ 563499 w 2391728"/>
                  <a:gd name="connsiteY52" fmla="*/ 2037994 h 3543762"/>
                  <a:gd name="connsiteX53" fmla="*/ 341249 w 2391728"/>
                  <a:gd name="connsiteY53" fmla="*/ 2133244 h 3543762"/>
                  <a:gd name="connsiteX54" fmla="*/ 195199 w 2391728"/>
                  <a:gd name="connsiteY54" fmla="*/ 2120544 h 3543762"/>
                  <a:gd name="connsiteX55" fmla="*/ 99949 w 2391728"/>
                  <a:gd name="connsiteY55" fmla="*/ 1999894 h 3543762"/>
                  <a:gd name="connsiteX56" fmla="*/ 87249 w 2391728"/>
                  <a:gd name="connsiteY56" fmla="*/ 1879244 h 3543762"/>
                  <a:gd name="connsiteX57" fmla="*/ 188849 w 2391728"/>
                  <a:gd name="connsiteY57" fmla="*/ 1752244 h 3543762"/>
                  <a:gd name="connsiteX58" fmla="*/ 353949 w 2391728"/>
                  <a:gd name="connsiteY58" fmla="*/ 1650644 h 3543762"/>
                  <a:gd name="connsiteX59" fmla="*/ 468249 w 2391728"/>
                  <a:gd name="connsiteY59" fmla="*/ 1587144 h 3543762"/>
                  <a:gd name="connsiteX60" fmla="*/ 519049 w 2391728"/>
                  <a:gd name="connsiteY60" fmla="*/ 1479194 h 3543762"/>
                  <a:gd name="connsiteX61" fmla="*/ 512699 w 2391728"/>
                  <a:gd name="connsiteY61" fmla="*/ 1447444 h 3543762"/>
                  <a:gd name="connsiteX62" fmla="*/ 436499 w 2391728"/>
                  <a:gd name="connsiteY62" fmla="*/ 1510944 h 3543762"/>
                  <a:gd name="connsiteX63" fmla="*/ 353949 w 2391728"/>
                  <a:gd name="connsiteY63" fmla="*/ 1555394 h 3543762"/>
                  <a:gd name="connsiteX64" fmla="*/ 252349 w 2391728"/>
                  <a:gd name="connsiteY64" fmla="*/ 1510944 h 3543762"/>
                  <a:gd name="connsiteX65" fmla="*/ 207899 w 2391728"/>
                  <a:gd name="connsiteY65" fmla="*/ 1390294 h 3543762"/>
                  <a:gd name="connsiteX66" fmla="*/ 207899 w 2391728"/>
                  <a:gd name="connsiteY66" fmla="*/ 1288694 h 3543762"/>
                  <a:gd name="connsiteX67" fmla="*/ 271399 w 2391728"/>
                  <a:gd name="connsiteY67" fmla="*/ 1091844 h 3543762"/>
                  <a:gd name="connsiteX68" fmla="*/ 353949 w 2391728"/>
                  <a:gd name="connsiteY68" fmla="*/ 920394 h 3543762"/>
                  <a:gd name="connsiteX69" fmla="*/ 404749 w 2391728"/>
                  <a:gd name="connsiteY69" fmla="*/ 583844 h 3543762"/>
                  <a:gd name="connsiteX70" fmla="*/ 303149 w 2391728"/>
                  <a:gd name="connsiteY70" fmla="*/ 348894 h 3543762"/>
                  <a:gd name="connsiteX71" fmla="*/ 138049 w 2391728"/>
                  <a:gd name="connsiteY71" fmla="*/ 228244 h 3543762"/>
                  <a:gd name="connsiteX72" fmla="*/ 4699 w 2391728"/>
                  <a:gd name="connsiteY72" fmla="*/ 209194 h 3543762"/>
                  <a:gd name="connsiteX73" fmla="*/ 36449 w 2391728"/>
                  <a:gd name="connsiteY73" fmla="*/ 12344 h 3543762"/>
                  <a:gd name="connsiteX74" fmla="*/ 98208 w 2391728"/>
                  <a:gd name="connsiteY74" fmla="*/ 24537 h 3543762"/>
                  <a:gd name="connsiteX75" fmla="*/ 217424 w 2391728"/>
                  <a:gd name="connsiteY75" fmla="*/ 59969 h 3543762"/>
                  <a:gd name="connsiteX76" fmla="*/ 347599 w 2391728"/>
                  <a:gd name="connsiteY76" fmla="*/ 113944 h 3543762"/>
                  <a:gd name="connsiteX77" fmla="*/ 430149 w 2391728"/>
                  <a:gd name="connsiteY77" fmla="*/ 202844 h 3543762"/>
                  <a:gd name="connsiteX78" fmla="*/ 499999 w 2391728"/>
                  <a:gd name="connsiteY78" fmla="*/ 323494 h 3543762"/>
                  <a:gd name="connsiteX79" fmla="*/ 557149 w 2391728"/>
                  <a:gd name="connsiteY79" fmla="*/ 482244 h 3543762"/>
                  <a:gd name="connsiteX80" fmla="*/ 550799 w 2391728"/>
                  <a:gd name="connsiteY80" fmla="*/ 806094 h 3543762"/>
                  <a:gd name="connsiteX81" fmla="*/ 499999 w 2391728"/>
                  <a:gd name="connsiteY81" fmla="*/ 983894 h 3543762"/>
                  <a:gd name="connsiteX82" fmla="*/ 423799 w 2391728"/>
                  <a:gd name="connsiteY82" fmla="*/ 1174394 h 3543762"/>
                  <a:gd name="connsiteX83" fmla="*/ 411099 w 2391728"/>
                  <a:gd name="connsiteY83" fmla="*/ 1250594 h 3543762"/>
                  <a:gd name="connsiteX84" fmla="*/ 430149 w 2391728"/>
                  <a:gd name="connsiteY84" fmla="*/ 1282344 h 3543762"/>
                  <a:gd name="connsiteX85" fmla="*/ 360299 w 2391728"/>
                  <a:gd name="connsiteY85" fmla="*/ 1339494 h 3543762"/>
                  <a:gd name="connsiteX86" fmla="*/ 430149 w 2391728"/>
                  <a:gd name="connsiteY86" fmla="*/ 1282344 h 3543762"/>
                  <a:gd name="connsiteX87" fmla="*/ 493649 w 2391728"/>
                  <a:gd name="connsiteY87" fmla="*/ 1237894 h 3543762"/>
                  <a:gd name="connsiteX88" fmla="*/ 601599 w 2391728"/>
                  <a:gd name="connsiteY88" fmla="*/ 1263294 h 3543762"/>
                  <a:gd name="connsiteX89" fmla="*/ 677799 w 2391728"/>
                  <a:gd name="connsiteY89" fmla="*/ 1358544 h 3543762"/>
                  <a:gd name="connsiteX90" fmla="*/ 696849 w 2391728"/>
                  <a:gd name="connsiteY90" fmla="*/ 1504594 h 3543762"/>
                  <a:gd name="connsiteX91" fmla="*/ 646049 w 2391728"/>
                  <a:gd name="connsiteY91" fmla="*/ 1669694 h 3543762"/>
                  <a:gd name="connsiteX92" fmla="*/ 506349 w 2391728"/>
                  <a:gd name="connsiteY92" fmla="*/ 1758594 h 3543762"/>
                  <a:gd name="connsiteX93" fmla="*/ 334899 w 2391728"/>
                  <a:gd name="connsiteY93" fmla="*/ 1860194 h 3543762"/>
                  <a:gd name="connsiteX94" fmla="*/ 309499 w 2391728"/>
                  <a:gd name="connsiteY94" fmla="*/ 1904644 h 3543762"/>
                  <a:gd name="connsiteX95" fmla="*/ 322199 w 2391728"/>
                  <a:gd name="connsiteY95" fmla="*/ 1949094 h 3543762"/>
                  <a:gd name="connsiteX96" fmla="*/ 423799 w 2391728"/>
                  <a:gd name="connsiteY96" fmla="*/ 1910994 h 3543762"/>
                  <a:gd name="connsiteX97" fmla="*/ 544449 w 2391728"/>
                  <a:gd name="connsiteY97" fmla="*/ 1815744 h 3543762"/>
                  <a:gd name="connsiteX98" fmla="*/ 665099 w 2391728"/>
                  <a:gd name="connsiteY98" fmla="*/ 1739544 h 3543762"/>
                  <a:gd name="connsiteX99" fmla="*/ 741299 w 2391728"/>
                  <a:gd name="connsiteY99" fmla="*/ 1720494 h 3543762"/>
                  <a:gd name="connsiteX100" fmla="*/ 830199 w 2391728"/>
                  <a:gd name="connsiteY100" fmla="*/ 1771294 h 3543762"/>
                  <a:gd name="connsiteX101" fmla="*/ 893699 w 2391728"/>
                  <a:gd name="connsiteY101" fmla="*/ 1955444 h 3543762"/>
                  <a:gd name="connsiteX102" fmla="*/ 874649 w 2391728"/>
                  <a:gd name="connsiteY102" fmla="*/ 2063394 h 3543762"/>
                  <a:gd name="connsiteX103" fmla="*/ 811149 w 2391728"/>
                  <a:gd name="connsiteY103" fmla="*/ 2164994 h 3543762"/>
                  <a:gd name="connsiteX104" fmla="*/ 684149 w 2391728"/>
                  <a:gd name="connsiteY104" fmla="*/ 2253894 h 3543762"/>
                  <a:gd name="connsiteX105" fmla="*/ 417449 w 2391728"/>
                  <a:gd name="connsiteY105" fmla="*/ 2355494 h 3543762"/>
                  <a:gd name="connsiteX106" fmla="*/ 309499 w 2391728"/>
                  <a:gd name="connsiteY106" fmla="*/ 2406294 h 3543762"/>
                  <a:gd name="connsiteX107" fmla="*/ 252349 w 2391728"/>
                  <a:gd name="connsiteY107" fmla="*/ 2482494 h 3543762"/>
                  <a:gd name="connsiteX108" fmla="*/ 252349 w 2391728"/>
                  <a:gd name="connsiteY108" fmla="*/ 2552344 h 3543762"/>
                  <a:gd name="connsiteX109" fmla="*/ 366649 w 2391728"/>
                  <a:gd name="connsiteY109" fmla="*/ 2520594 h 3543762"/>
                  <a:gd name="connsiteX110" fmla="*/ 487299 w 2391728"/>
                  <a:gd name="connsiteY110" fmla="*/ 2438044 h 3543762"/>
                  <a:gd name="connsiteX111" fmla="*/ 588899 w 2391728"/>
                  <a:gd name="connsiteY111" fmla="*/ 2304694 h 3543762"/>
                  <a:gd name="connsiteX112" fmla="*/ 741299 w 2391728"/>
                  <a:gd name="connsiteY112" fmla="*/ 2228494 h 3543762"/>
                  <a:gd name="connsiteX113" fmla="*/ 836549 w 2391728"/>
                  <a:gd name="connsiteY113" fmla="*/ 2158644 h 3543762"/>
                  <a:gd name="connsiteX114" fmla="*/ 969899 w 2391728"/>
                  <a:gd name="connsiteY114" fmla="*/ 2171344 h 3543762"/>
                  <a:gd name="connsiteX115" fmla="*/ 1058799 w 2391728"/>
                  <a:gd name="connsiteY115" fmla="*/ 2253894 h 3543762"/>
                  <a:gd name="connsiteX116" fmla="*/ 1090549 w 2391728"/>
                  <a:gd name="connsiteY116" fmla="*/ 2336444 h 3543762"/>
                  <a:gd name="connsiteX117" fmla="*/ 1071499 w 2391728"/>
                  <a:gd name="connsiteY117" fmla="*/ 2444394 h 3543762"/>
                  <a:gd name="connsiteX118" fmla="*/ 906399 w 2391728"/>
                  <a:gd name="connsiteY118" fmla="*/ 2584094 h 3543762"/>
                  <a:gd name="connsiteX119" fmla="*/ 734949 w 2391728"/>
                  <a:gd name="connsiteY119" fmla="*/ 2698394 h 3543762"/>
                  <a:gd name="connsiteX120" fmla="*/ 506349 w 2391728"/>
                  <a:gd name="connsiteY120" fmla="*/ 2831744 h 3543762"/>
                  <a:gd name="connsiteX121" fmla="*/ 423799 w 2391728"/>
                  <a:gd name="connsiteY121" fmla="*/ 2895244 h 3543762"/>
                  <a:gd name="connsiteX122" fmla="*/ 360299 w 2391728"/>
                  <a:gd name="connsiteY122" fmla="*/ 2965094 h 3543762"/>
                  <a:gd name="connsiteX123" fmla="*/ 398399 w 2391728"/>
                  <a:gd name="connsiteY123" fmla="*/ 2996844 h 3543762"/>
                  <a:gd name="connsiteX124" fmla="*/ 582549 w 2391728"/>
                  <a:gd name="connsiteY124" fmla="*/ 2907944 h 3543762"/>
                  <a:gd name="connsiteX125" fmla="*/ 690499 w 2391728"/>
                  <a:gd name="connsiteY125" fmla="*/ 2787294 h 3543762"/>
                  <a:gd name="connsiteX126" fmla="*/ 773049 w 2391728"/>
                  <a:gd name="connsiteY126" fmla="*/ 2692044 h 3543762"/>
                  <a:gd name="connsiteX127" fmla="*/ 950849 w 2391728"/>
                  <a:gd name="connsiteY127" fmla="*/ 2545994 h 3543762"/>
                  <a:gd name="connsiteX128" fmla="*/ 1071499 w 2391728"/>
                  <a:gd name="connsiteY128" fmla="*/ 2444394 h 3543762"/>
                  <a:gd name="connsiteX129" fmla="*/ 1179449 w 2391728"/>
                  <a:gd name="connsiteY129" fmla="*/ 2399944 h 3543762"/>
                  <a:gd name="connsiteX130" fmla="*/ 1268349 w 2391728"/>
                  <a:gd name="connsiteY130" fmla="*/ 2425344 h 3543762"/>
                  <a:gd name="connsiteX131" fmla="*/ 1350899 w 2391728"/>
                  <a:gd name="connsiteY131" fmla="*/ 2520594 h 3543762"/>
                  <a:gd name="connsiteX132" fmla="*/ 1369949 w 2391728"/>
                  <a:gd name="connsiteY132" fmla="*/ 2679344 h 3543762"/>
                  <a:gd name="connsiteX133" fmla="*/ 1306449 w 2391728"/>
                  <a:gd name="connsiteY133" fmla="*/ 2831744 h 3543762"/>
                  <a:gd name="connsiteX134" fmla="*/ 1141349 w 2391728"/>
                  <a:gd name="connsiteY134" fmla="*/ 2984144 h 3543762"/>
                  <a:gd name="connsiteX135" fmla="*/ 1052449 w 2391728"/>
                  <a:gd name="connsiteY135" fmla="*/ 3073044 h 3543762"/>
                  <a:gd name="connsiteX136" fmla="*/ 1052449 w 2391728"/>
                  <a:gd name="connsiteY136" fmla="*/ 3123844 h 3543762"/>
                  <a:gd name="connsiteX137" fmla="*/ 1134999 w 2391728"/>
                  <a:gd name="connsiteY137" fmla="*/ 3123844 h 3543762"/>
                  <a:gd name="connsiteX138" fmla="*/ 1223899 w 2391728"/>
                  <a:gd name="connsiteY138" fmla="*/ 3041294 h 3543762"/>
                  <a:gd name="connsiteX139" fmla="*/ 1325499 w 2391728"/>
                  <a:gd name="connsiteY139" fmla="*/ 2946044 h 3543762"/>
                  <a:gd name="connsiteX140" fmla="*/ 1452499 w 2391728"/>
                  <a:gd name="connsiteY140" fmla="*/ 2901594 h 3543762"/>
                  <a:gd name="connsiteX141" fmla="*/ 1649349 w 2391728"/>
                  <a:gd name="connsiteY141" fmla="*/ 2939694 h 3543762"/>
                  <a:gd name="connsiteX142" fmla="*/ 1731899 w 2391728"/>
                  <a:gd name="connsiteY142" fmla="*/ 3104794 h 3543762"/>
                  <a:gd name="connsiteX143" fmla="*/ 1719199 w 2391728"/>
                  <a:gd name="connsiteY143" fmla="*/ 3206394 h 3543762"/>
                  <a:gd name="connsiteX144" fmla="*/ 1649349 w 2391728"/>
                  <a:gd name="connsiteY144" fmla="*/ 3288944 h 3543762"/>
                  <a:gd name="connsiteX145" fmla="*/ 1515999 w 2391728"/>
                  <a:gd name="connsiteY145" fmla="*/ 3346094 h 3543762"/>
                  <a:gd name="connsiteX146" fmla="*/ 1630299 w 2391728"/>
                  <a:gd name="connsiteY146" fmla="*/ 3295294 h 3543762"/>
                  <a:gd name="connsiteX147" fmla="*/ 1738249 w 2391728"/>
                  <a:gd name="connsiteY147" fmla="*/ 3187344 h 3543762"/>
                  <a:gd name="connsiteX148" fmla="*/ 1846199 w 2391728"/>
                  <a:gd name="connsiteY148" fmla="*/ 3104794 h 3543762"/>
                  <a:gd name="connsiteX149" fmla="*/ 1985899 w 2391728"/>
                  <a:gd name="connsiteY149" fmla="*/ 3085744 h 3543762"/>
                  <a:gd name="connsiteX150" fmla="*/ 2119249 w 2391728"/>
                  <a:gd name="connsiteY150" fmla="*/ 3104794 h 3543762"/>
                  <a:gd name="connsiteX151" fmla="*/ 2233549 w 2391728"/>
                  <a:gd name="connsiteY151" fmla="*/ 3098444 h 3543762"/>
                  <a:gd name="connsiteX152" fmla="*/ 2379599 w 2391728"/>
                  <a:gd name="connsiteY152" fmla="*/ 3053994 h 3543762"/>
                  <a:gd name="connsiteX0" fmla="*/ 2376594 w 2388723"/>
                  <a:gd name="connsiteY0" fmla="*/ 3033697 h 3523465"/>
                  <a:gd name="connsiteX1" fmla="*/ 2370244 w 2388723"/>
                  <a:gd name="connsiteY1" fmla="*/ 3128947 h 3523465"/>
                  <a:gd name="connsiteX2" fmla="*/ 2287694 w 2388723"/>
                  <a:gd name="connsiteY2" fmla="*/ 3230547 h 3523465"/>
                  <a:gd name="connsiteX3" fmla="*/ 2173394 w 2388723"/>
                  <a:gd name="connsiteY3" fmla="*/ 3287697 h 3523465"/>
                  <a:gd name="connsiteX4" fmla="*/ 1957494 w 2388723"/>
                  <a:gd name="connsiteY4" fmla="*/ 3300397 h 3523465"/>
                  <a:gd name="connsiteX5" fmla="*/ 1843194 w 2388723"/>
                  <a:gd name="connsiteY5" fmla="*/ 3319447 h 3523465"/>
                  <a:gd name="connsiteX6" fmla="*/ 1722544 w 2388723"/>
                  <a:gd name="connsiteY6" fmla="*/ 3389297 h 3523465"/>
                  <a:gd name="connsiteX7" fmla="*/ 1608244 w 2388723"/>
                  <a:gd name="connsiteY7" fmla="*/ 3490897 h 3523465"/>
                  <a:gd name="connsiteX8" fmla="*/ 1481244 w 2388723"/>
                  <a:gd name="connsiteY8" fmla="*/ 3516297 h 3523465"/>
                  <a:gd name="connsiteX9" fmla="*/ 1354244 w 2388723"/>
                  <a:gd name="connsiteY9" fmla="*/ 3516297 h 3523465"/>
                  <a:gd name="connsiteX10" fmla="*/ 1258994 w 2388723"/>
                  <a:gd name="connsiteY10" fmla="*/ 3433747 h 3523465"/>
                  <a:gd name="connsiteX11" fmla="*/ 1258994 w 2388723"/>
                  <a:gd name="connsiteY11" fmla="*/ 3338497 h 3523465"/>
                  <a:gd name="connsiteX12" fmla="*/ 1328844 w 2388723"/>
                  <a:gd name="connsiteY12" fmla="*/ 3236897 h 3523465"/>
                  <a:gd name="connsiteX13" fmla="*/ 1474894 w 2388723"/>
                  <a:gd name="connsiteY13" fmla="*/ 3167047 h 3523465"/>
                  <a:gd name="connsiteX14" fmla="*/ 1557444 w 2388723"/>
                  <a:gd name="connsiteY14" fmla="*/ 3116247 h 3523465"/>
                  <a:gd name="connsiteX15" fmla="*/ 1506644 w 2388723"/>
                  <a:gd name="connsiteY15" fmla="*/ 3065447 h 3523465"/>
                  <a:gd name="connsiteX16" fmla="*/ 1354244 w 2388723"/>
                  <a:gd name="connsiteY16" fmla="*/ 3122597 h 3523465"/>
                  <a:gd name="connsiteX17" fmla="*/ 1208194 w 2388723"/>
                  <a:gd name="connsiteY17" fmla="*/ 3236897 h 3523465"/>
                  <a:gd name="connsiteX18" fmla="*/ 1024044 w 2388723"/>
                  <a:gd name="connsiteY18" fmla="*/ 3313097 h 3523465"/>
                  <a:gd name="connsiteX19" fmla="*/ 890694 w 2388723"/>
                  <a:gd name="connsiteY19" fmla="*/ 3306747 h 3523465"/>
                  <a:gd name="connsiteX20" fmla="*/ 795444 w 2388723"/>
                  <a:gd name="connsiteY20" fmla="*/ 3192447 h 3523465"/>
                  <a:gd name="connsiteX21" fmla="*/ 827194 w 2388723"/>
                  <a:gd name="connsiteY21" fmla="*/ 3008297 h 3523465"/>
                  <a:gd name="connsiteX22" fmla="*/ 998644 w 2388723"/>
                  <a:gd name="connsiteY22" fmla="*/ 2881297 h 3523465"/>
                  <a:gd name="connsiteX23" fmla="*/ 1163744 w 2388723"/>
                  <a:gd name="connsiteY23" fmla="*/ 2741597 h 3523465"/>
                  <a:gd name="connsiteX24" fmla="*/ 1176444 w 2388723"/>
                  <a:gd name="connsiteY24" fmla="*/ 2639997 h 3523465"/>
                  <a:gd name="connsiteX25" fmla="*/ 1106594 w 2388723"/>
                  <a:gd name="connsiteY25" fmla="*/ 2614597 h 3523465"/>
                  <a:gd name="connsiteX26" fmla="*/ 998644 w 2388723"/>
                  <a:gd name="connsiteY26" fmla="*/ 2684447 h 3523465"/>
                  <a:gd name="connsiteX27" fmla="*/ 865294 w 2388723"/>
                  <a:gd name="connsiteY27" fmla="*/ 2855897 h 3523465"/>
                  <a:gd name="connsiteX28" fmla="*/ 693844 w 2388723"/>
                  <a:gd name="connsiteY28" fmla="*/ 3014647 h 3523465"/>
                  <a:gd name="connsiteX29" fmla="*/ 509694 w 2388723"/>
                  <a:gd name="connsiteY29" fmla="*/ 3135297 h 3523465"/>
                  <a:gd name="connsiteX30" fmla="*/ 338244 w 2388723"/>
                  <a:gd name="connsiteY30" fmla="*/ 3167047 h 3523465"/>
                  <a:gd name="connsiteX31" fmla="*/ 192194 w 2388723"/>
                  <a:gd name="connsiteY31" fmla="*/ 3090847 h 3523465"/>
                  <a:gd name="connsiteX32" fmla="*/ 179494 w 2388723"/>
                  <a:gd name="connsiteY32" fmla="*/ 2938447 h 3523465"/>
                  <a:gd name="connsiteX33" fmla="*/ 287444 w 2388723"/>
                  <a:gd name="connsiteY33" fmla="*/ 2779697 h 3523465"/>
                  <a:gd name="connsiteX34" fmla="*/ 477944 w 2388723"/>
                  <a:gd name="connsiteY34" fmla="*/ 2633647 h 3523465"/>
                  <a:gd name="connsiteX35" fmla="*/ 757344 w 2388723"/>
                  <a:gd name="connsiteY35" fmla="*/ 2487597 h 3523465"/>
                  <a:gd name="connsiteX36" fmla="*/ 858944 w 2388723"/>
                  <a:gd name="connsiteY36" fmla="*/ 2405047 h 3523465"/>
                  <a:gd name="connsiteX37" fmla="*/ 884344 w 2388723"/>
                  <a:gd name="connsiteY37" fmla="*/ 2341547 h 3523465"/>
                  <a:gd name="connsiteX38" fmla="*/ 814494 w 2388723"/>
                  <a:gd name="connsiteY38" fmla="*/ 2322497 h 3523465"/>
                  <a:gd name="connsiteX39" fmla="*/ 725594 w 2388723"/>
                  <a:gd name="connsiteY39" fmla="*/ 2392347 h 3523465"/>
                  <a:gd name="connsiteX40" fmla="*/ 662094 w 2388723"/>
                  <a:gd name="connsiteY40" fmla="*/ 2512997 h 3523465"/>
                  <a:gd name="connsiteX41" fmla="*/ 516044 w 2388723"/>
                  <a:gd name="connsiteY41" fmla="*/ 2608247 h 3523465"/>
                  <a:gd name="connsiteX42" fmla="*/ 382694 w 2388723"/>
                  <a:gd name="connsiteY42" fmla="*/ 2684447 h 3523465"/>
                  <a:gd name="connsiteX43" fmla="*/ 223944 w 2388723"/>
                  <a:gd name="connsiteY43" fmla="*/ 2697147 h 3523465"/>
                  <a:gd name="connsiteX44" fmla="*/ 77894 w 2388723"/>
                  <a:gd name="connsiteY44" fmla="*/ 2627297 h 3523465"/>
                  <a:gd name="connsiteX45" fmla="*/ 33444 w 2388723"/>
                  <a:gd name="connsiteY45" fmla="*/ 2493947 h 3523465"/>
                  <a:gd name="connsiteX46" fmla="*/ 65194 w 2388723"/>
                  <a:gd name="connsiteY46" fmla="*/ 2366947 h 3523465"/>
                  <a:gd name="connsiteX47" fmla="*/ 230294 w 2388723"/>
                  <a:gd name="connsiteY47" fmla="*/ 2239947 h 3523465"/>
                  <a:gd name="connsiteX48" fmla="*/ 408094 w 2388723"/>
                  <a:gd name="connsiteY48" fmla="*/ 2170097 h 3523465"/>
                  <a:gd name="connsiteX49" fmla="*/ 623994 w 2388723"/>
                  <a:gd name="connsiteY49" fmla="*/ 2068497 h 3523465"/>
                  <a:gd name="connsiteX50" fmla="*/ 706544 w 2388723"/>
                  <a:gd name="connsiteY50" fmla="*/ 1954197 h 3523465"/>
                  <a:gd name="connsiteX51" fmla="*/ 674794 w 2388723"/>
                  <a:gd name="connsiteY51" fmla="*/ 1922447 h 3523465"/>
                  <a:gd name="connsiteX52" fmla="*/ 560494 w 2388723"/>
                  <a:gd name="connsiteY52" fmla="*/ 2017697 h 3523465"/>
                  <a:gd name="connsiteX53" fmla="*/ 338244 w 2388723"/>
                  <a:gd name="connsiteY53" fmla="*/ 2112947 h 3523465"/>
                  <a:gd name="connsiteX54" fmla="*/ 192194 w 2388723"/>
                  <a:gd name="connsiteY54" fmla="*/ 2100247 h 3523465"/>
                  <a:gd name="connsiteX55" fmla="*/ 96944 w 2388723"/>
                  <a:gd name="connsiteY55" fmla="*/ 1979597 h 3523465"/>
                  <a:gd name="connsiteX56" fmla="*/ 84244 w 2388723"/>
                  <a:gd name="connsiteY56" fmla="*/ 1858947 h 3523465"/>
                  <a:gd name="connsiteX57" fmla="*/ 185844 w 2388723"/>
                  <a:gd name="connsiteY57" fmla="*/ 1731947 h 3523465"/>
                  <a:gd name="connsiteX58" fmla="*/ 350944 w 2388723"/>
                  <a:gd name="connsiteY58" fmla="*/ 1630347 h 3523465"/>
                  <a:gd name="connsiteX59" fmla="*/ 465244 w 2388723"/>
                  <a:gd name="connsiteY59" fmla="*/ 1566847 h 3523465"/>
                  <a:gd name="connsiteX60" fmla="*/ 516044 w 2388723"/>
                  <a:gd name="connsiteY60" fmla="*/ 1458897 h 3523465"/>
                  <a:gd name="connsiteX61" fmla="*/ 509694 w 2388723"/>
                  <a:gd name="connsiteY61" fmla="*/ 1427147 h 3523465"/>
                  <a:gd name="connsiteX62" fmla="*/ 433494 w 2388723"/>
                  <a:gd name="connsiteY62" fmla="*/ 1490647 h 3523465"/>
                  <a:gd name="connsiteX63" fmla="*/ 350944 w 2388723"/>
                  <a:gd name="connsiteY63" fmla="*/ 1535097 h 3523465"/>
                  <a:gd name="connsiteX64" fmla="*/ 249344 w 2388723"/>
                  <a:gd name="connsiteY64" fmla="*/ 1490647 h 3523465"/>
                  <a:gd name="connsiteX65" fmla="*/ 204894 w 2388723"/>
                  <a:gd name="connsiteY65" fmla="*/ 1369997 h 3523465"/>
                  <a:gd name="connsiteX66" fmla="*/ 204894 w 2388723"/>
                  <a:gd name="connsiteY66" fmla="*/ 1268397 h 3523465"/>
                  <a:gd name="connsiteX67" fmla="*/ 268394 w 2388723"/>
                  <a:gd name="connsiteY67" fmla="*/ 1071547 h 3523465"/>
                  <a:gd name="connsiteX68" fmla="*/ 350944 w 2388723"/>
                  <a:gd name="connsiteY68" fmla="*/ 900097 h 3523465"/>
                  <a:gd name="connsiteX69" fmla="*/ 401744 w 2388723"/>
                  <a:gd name="connsiteY69" fmla="*/ 563547 h 3523465"/>
                  <a:gd name="connsiteX70" fmla="*/ 300144 w 2388723"/>
                  <a:gd name="connsiteY70" fmla="*/ 328597 h 3523465"/>
                  <a:gd name="connsiteX71" fmla="*/ 135044 w 2388723"/>
                  <a:gd name="connsiteY71" fmla="*/ 207947 h 3523465"/>
                  <a:gd name="connsiteX72" fmla="*/ 1694 w 2388723"/>
                  <a:gd name="connsiteY72" fmla="*/ 188897 h 3523465"/>
                  <a:gd name="connsiteX73" fmla="*/ 62019 w 2388723"/>
                  <a:gd name="connsiteY73" fmla="*/ 26972 h 3523465"/>
                  <a:gd name="connsiteX74" fmla="*/ 95203 w 2388723"/>
                  <a:gd name="connsiteY74" fmla="*/ 4240 h 3523465"/>
                  <a:gd name="connsiteX75" fmla="*/ 214419 w 2388723"/>
                  <a:gd name="connsiteY75" fmla="*/ 39672 h 3523465"/>
                  <a:gd name="connsiteX76" fmla="*/ 344594 w 2388723"/>
                  <a:gd name="connsiteY76" fmla="*/ 93647 h 3523465"/>
                  <a:gd name="connsiteX77" fmla="*/ 427144 w 2388723"/>
                  <a:gd name="connsiteY77" fmla="*/ 182547 h 3523465"/>
                  <a:gd name="connsiteX78" fmla="*/ 496994 w 2388723"/>
                  <a:gd name="connsiteY78" fmla="*/ 303197 h 3523465"/>
                  <a:gd name="connsiteX79" fmla="*/ 554144 w 2388723"/>
                  <a:gd name="connsiteY79" fmla="*/ 461947 h 3523465"/>
                  <a:gd name="connsiteX80" fmla="*/ 547794 w 2388723"/>
                  <a:gd name="connsiteY80" fmla="*/ 785797 h 3523465"/>
                  <a:gd name="connsiteX81" fmla="*/ 496994 w 2388723"/>
                  <a:gd name="connsiteY81" fmla="*/ 963597 h 3523465"/>
                  <a:gd name="connsiteX82" fmla="*/ 420794 w 2388723"/>
                  <a:gd name="connsiteY82" fmla="*/ 1154097 h 3523465"/>
                  <a:gd name="connsiteX83" fmla="*/ 408094 w 2388723"/>
                  <a:gd name="connsiteY83" fmla="*/ 1230297 h 3523465"/>
                  <a:gd name="connsiteX84" fmla="*/ 427144 w 2388723"/>
                  <a:gd name="connsiteY84" fmla="*/ 1262047 h 3523465"/>
                  <a:gd name="connsiteX85" fmla="*/ 357294 w 2388723"/>
                  <a:gd name="connsiteY85" fmla="*/ 1319197 h 3523465"/>
                  <a:gd name="connsiteX86" fmla="*/ 427144 w 2388723"/>
                  <a:gd name="connsiteY86" fmla="*/ 1262047 h 3523465"/>
                  <a:gd name="connsiteX87" fmla="*/ 490644 w 2388723"/>
                  <a:gd name="connsiteY87" fmla="*/ 1217597 h 3523465"/>
                  <a:gd name="connsiteX88" fmla="*/ 598594 w 2388723"/>
                  <a:gd name="connsiteY88" fmla="*/ 1242997 h 3523465"/>
                  <a:gd name="connsiteX89" fmla="*/ 674794 w 2388723"/>
                  <a:gd name="connsiteY89" fmla="*/ 1338247 h 3523465"/>
                  <a:gd name="connsiteX90" fmla="*/ 693844 w 2388723"/>
                  <a:gd name="connsiteY90" fmla="*/ 1484297 h 3523465"/>
                  <a:gd name="connsiteX91" fmla="*/ 643044 w 2388723"/>
                  <a:gd name="connsiteY91" fmla="*/ 1649397 h 3523465"/>
                  <a:gd name="connsiteX92" fmla="*/ 503344 w 2388723"/>
                  <a:gd name="connsiteY92" fmla="*/ 1738297 h 3523465"/>
                  <a:gd name="connsiteX93" fmla="*/ 331894 w 2388723"/>
                  <a:gd name="connsiteY93" fmla="*/ 1839897 h 3523465"/>
                  <a:gd name="connsiteX94" fmla="*/ 306494 w 2388723"/>
                  <a:gd name="connsiteY94" fmla="*/ 1884347 h 3523465"/>
                  <a:gd name="connsiteX95" fmla="*/ 319194 w 2388723"/>
                  <a:gd name="connsiteY95" fmla="*/ 1928797 h 3523465"/>
                  <a:gd name="connsiteX96" fmla="*/ 420794 w 2388723"/>
                  <a:gd name="connsiteY96" fmla="*/ 1890697 h 3523465"/>
                  <a:gd name="connsiteX97" fmla="*/ 541444 w 2388723"/>
                  <a:gd name="connsiteY97" fmla="*/ 1795447 h 3523465"/>
                  <a:gd name="connsiteX98" fmla="*/ 662094 w 2388723"/>
                  <a:gd name="connsiteY98" fmla="*/ 1719247 h 3523465"/>
                  <a:gd name="connsiteX99" fmla="*/ 738294 w 2388723"/>
                  <a:gd name="connsiteY99" fmla="*/ 1700197 h 3523465"/>
                  <a:gd name="connsiteX100" fmla="*/ 827194 w 2388723"/>
                  <a:gd name="connsiteY100" fmla="*/ 1750997 h 3523465"/>
                  <a:gd name="connsiteX101" fmla="*/ 890694 w 2388723"/>
                  <a:gd name="connsiteY101" fmla="*/ 1935147 h 3523465"/>
                  <a:gd name="connsiteX102" fmla="*/ 871644 w 2388723"/>
                  <a:gd name="connsiteY102" fmla="*/ 2043097 h 3523465"/>
                  <a:gd name="connsiteX103" fmla="*/ 808144 w 2388723"/>
                  <a:gd name="connsiteY103" fmla="*/ 2144697 h 3523465"/>
                  <a:gd name="connsiteX104" fmla="*/ 681144 w 2388723"/>
                  <a:gd name="connsiteY104" fmla="*/ 2233597 h 3523465"/>
                  <a:gd name="connsiteX105" fmla="*/ 414444 w 2388723"/>
                  <a:gd name="connsiteY105" fmla="*/ 2335197 h 3523465"/>
                  <a:gd name="connsiteX106" fmla="*/ 306494 w 2388723"/>
                  <a:gd name="connsiteY106" fmla="*/ 2385997 h 3523465"/>
                  <a:gd name="connsiteX107" fmla="*/ 249344 w 2388723"/>
                  <a:gd name="connsiteY107" fmla="*/ 2462197 h 3523465"/>
                  <a:gd name="connsiteX108" fmla="*/ 249344 w 2388723"/>
                  <a:gd name="connsiteY108" fmla="*/ 2532047 h 3523465"/>
                  <a:gd name="connsiteX109" fmla="*/ 363644 w 2388723"/>
                  <a:gd name="connsiteY109" fmla="*/ 2500297 h 3523465"/>
                  <a:gd name="connsiteX110" fmla="*/ 484294 w 2388723"/>
                  <a:gd name="connsiteY110" fmla="*/ 2417747 h 3523465"/>
                  <a:gd name="connsiteX111" fmla="*/ 585894 w 2388723"/>
                  <a:gd name="connsiteY111" fmla="*/ 2284397 h 3523465"/>
                  <a:gd name="connsiteX112" fmla="*/ 738294 w 2388723"/>
                  <a:gd name="connsiteY112" fmla="*/ 2208197 h 3523465"/>
                  <a:gd name="connsiteX113" fmla="*/ 833544 w 2388723"/>
                  <a:gd name="connsiteY113" fmla="*/ 2138347 h 3523465"/>
                  <a:gd name="connsiteX114" fmla="*/ 966894 w 2388723"/>
                  <a:gd name="connsiteY114" fmla="*/ 2151047 h 3523465"/>
                  <a:gd name="connsiteX115" fmla="*/ 1055794 w 2388723"/>
                  <a:gd name="connsiteY115" fmla="*/ 2233597 h 3523465"/>
                  <a:gd name="connsiteX116" fmla="*/ 1087544 w 2388723"/>
                  <a:gd name="connsiteY116" fmla="*/ 2316147 h 3523465"/>
                  <a:gd name="connsiteX117" fmla="*/ 1068494 w 2388723"/>
                  <a:gd name="connsiteY117" fmla="*/ 2424097 h 3523465"/>
                  <a:gd name="connsiteX118" fmla="*/ 903394 w 2388723"/>
                  <a:gd name="connsiteY118" fmla="*/ 2563797 h 3523465"/>
                  <a:gd name="connsiteX119" fmla="*/ 731944 w 2388723"/>
                  <a:gd name="connsiteY119" fmla="*/ 2678097 h 3523465"/>
                  <a:gd name="connsiteX120" fmla="*/ 503344 w 2388723"/>
                  <a:gd name="connsiteY120" fmla="*/ 2811447 h 3523465"/>
                  <a:gd name="connsiteX121" fmla="*/ 420794 w 2388723"/>
                  <a:gd name="connsiteY121" fmla="*/ 2874947 h 3523465"/>
                  <a:gd name="connsiteX122" fmla="*/ 357294 w 2388723"/>
                  <a:gd name="connsiteY122" fmla="*/ 2944797 h 3523465"/>
                  <a:gd name="connsiteX123" fmla="*/ 395394 w 2388723"/>
                  <a:gd name="connsiteY123" fmla="*/ 2976547 h 3523465"/>
                  <a:gd name="connsiteX124" fmla="*/ 579544 w 2388723"/>
                  <a:gd name="connsiteY124" fmla="*/ 2887647 h 3523465"/>
                  <a:gd name="connsiteX125" fmla="*/ 687494 w 2388723"/>
                  <a:gd name="connsiteY125" fmla="*/ 2766997 h 3523465"/>
                  <a:gd name="connsiteX126" fmla="*/ 770044 w 2388723"/>
                  <a:gd name="connsiteY126" fmla="*/ 2671747 h 3523465"/>
                  <a:gd name="connsiteX127" fmla="*/ 947844 w 2388723"/>
                  <a:gd name="connsiteY127" fmla="*/ 2525697 h 3523465"/>
                  <a:gd name="connsiteX128" fmla="*/ 1068494 w 2388723"/>
                  <a:gd name="connsiteY128" fmla="*/ 2424097 h 3523465"/>
                  <a:gd name="connsiteX129" fmla="*/ 1176444 w 2388723"/>
                  <a:gd name="connsiteY129" fmla="*/ 2379647 h 3523465"/>
                  <a:gd name="connsiteX130" fmla="*/ 1265344 w 2388723"/>
                  <a:gd name="connsiteY130" fmla="*/ 2405047 h 3523465"/>
                  <a:gd name="connsiteX131" fmla="*/ 1347894 w 2388723"/>
                  <a:gd name="connsiteY131" fmla="*/ 2500297 h 3523465"/>
                  <a:gd name="connsiteX132" fmla="*/ 1366944 w 2388723"/>
                  <a:gd name="connsiteY132" fmla="*/ 2659047 h 3523465"/>
                  <a:gd name="connsiteX133" fmla="*/ 1303444 w 2388723"/>
                  <a:gd name="connsiteY133" fmla="*/ 2811447 h 3523465"/>
                  <a:gd name="connsiteX134" fmla="*/ 1138344 w 2388723"/>
                  <a:gd name="connsiteY134" fmla="*/ 2963847 h 3523465"/>
                  <a:gd name="connsiteX135" fmla="*/ 1049444 w 2388723"/>
                  <a:gd name="connsiteY135" fmla="*/ 3052747 h 3523465"/>
                  <a:gd name="connsiteX136" fmla="*/ 1049444 w 2388723"/>
                  <a:gd name="connsiteY136" fmla="*/ 3103547 h 3523465"/>
                  <a:gd name="connsiteX137" fmla="*/ 1131994 w 2388723"/>
                  <a:gd name="connsiteY137" fmla="*/ 3103547 h 3523465"/>
                  <a:gd name="connsiteX138" fmla="*/ 1220894 w 2388723"/>
                  <a:gd name="connsiteY138" fmla="*/ 3020997 h 3523465"/>
                  <a:gd name="connsiteX139" fmla="*/ 1322494 w 2388723"/>
                  <a:gd name="connsiteY139" fmla="*/ 2925747 h 3523465"/>
                  <a:gd name="connsiteX140" fmla="*/ 1449494 w 2388723"/>
                  <a:gd name="connsiteY140" fmla="*/ 2881297 h 3523465"/>
                  <a:gd name="connsiteX141" fmla="*/ 1646344 w 2388723"/>
                  <a:gd name="connsiteY141" fmla="*/ 2919397 h 3523465"/>
                  <a:gd name="connsiteX142" fmla="*/ 1728894 w 2388723"/>
                  <a:gd name="connsiteY142" fmla="*/ 3084497 h 3523465"/>
                  <a:gd name="connsiteX143" fmla="*/ 1716194 w 2388723"/>
                  <a:gd name="connsiteY143" fmla="*/ 3186097 h 3523465"/>
                  <a:gd name="connsiteX144" fmla="*/ 1646344 w 2388723"/>
                  <a:gd name="connsiteY144" fmla="*/ 3268647 h 3523465"/>
                  <a:gd name="connsiteX145" fmla="*/ 1512994 w 2388723"/>
                  <a:gd name="connsiteY145" fmla="*/ 3325797 h 3523465"/>
                  <a:gd name="connsiteX146" fmla="*/ 1627294 w 2388723"/>
                  <a:gd name="connsiteY146" fmla="*/ 3274997 h 3523465"/>
                  <a:gd name="connsiteX147" fmla="*/ 1735244 w 2388723"/>
                  <a:gd name="connsiteY147" fmla="*/ 3167047 h 3523465"/>
                  <a:gd name="connsiteX148" fmla="*/ 1843194 w 2388723"/>
                  <a:gd name="connsiteY148" fmla="*/ 3084497 h 3523465"/>
                  <a:gd name="connsiteX149" fmla="*/ 1982894 w 2388723"/>
                  <a:gd name="connsiteY149" fmla="*/ 3065447 h 3523465"/>
                  <a:gd name="connsiteX150" fmla="*/ 2116244 w 2388723"/>
                  <a:gd name="connsiteY150" fmla="*/ 3084497 h 3523465"/>
                  <a:gd name="connsiteX151" fmla="*/ 2230544 w 2388723"/>
                  <a:gd name="connsiteY151" fmla="*/ 3078147 h 3523465"/>
                  <a:gd name="connsiteX152" fmla="*/ 2376594 w 2388723"/>
                  <a:gd name="connsiteY152" fmla="*/ 3033697 h 3523465"/>
                  <a:gd name="connsiteX0" fmla="*/ 2376972 w 2389101"/>
                  <a:gd name="connsiteY0" fmla="*/ 3020746 h 3510514"/>
                  <a:gd name="connsiteX1" fmla="*/ 2370622 w 2389101"/>
                  <a:gd name="connsiteY1" fmla="*/ 3115996 h 3510514"/>
                  <a:gd name="connsiteX2" fmla="*/ 2288072 w 2389101"/>
                  <a:gd name="connsiteY2" fmla="*/ 3217596 h 3510514"/>
                  <a:gd name="connsiteX3" fmla="*/ 2173772 w 2389101"/>
                  <a:gd name="connsiteY3" fmla="*/ 3274746 h 3510514"/>
                  <a:gd name="connsiteX4" fmla="*/ 1957872 w 2389101"/>
                  <a:gd name="connsiteY4" fmla="*/ 3287446 h 3510514"/>
                  <a:gd name="connsiteX5" fmla="*/ 1843572 w 2389101"/>
                  <a:gd name="connsiteY5" fmla="*/ 3306496 h 3510514"/>
                  <a:gd name="connsiteX6" fmla="*/ 1722922 w 2389101"/>
                  <a:gd name="connsiteY6" fmla="*/ 3376346 h 3510514"/>
                  <a:gd name="connsiteX7" fmla="*/ 1608622 w 2389101"/>
                  <a:gd name="connsiteY7" fmla="*/ 3477946 h 3510514"/>
                  <a:gd name="connsiteX8" fmla="*/ 1481622 w 2389101"/>
                  <a:gd name="connsiteY8" fmla="*/ 3503346 h 3510514"/>
                  <a:gd name="connsiteX9" fmla="*/ 1354622 w 2389101"/>
                  <a:gd name="connsiteY9" fmla="*/ 3503346 h 3510514"/>
                  <a:gd name="connsiteX10" fmla="*/ 1259372 w 2389101"/>
                  <a:gd name="connsiteY10" fmla="*/ 3420796 h 3510514"/>
                  <a:gd name="connsiteX11" fmla="*/ 1259372 w 2389101"/>
                  <a:gd name="connsiteY11" fmla="*/ 3325546 h 3510514"/>
                  <a:gd name="connsiteX12" fmla="*/ 1329222 w 2389101"/>
                  <a:gd name="connsiteY12" fmla="*/ 3223946 h 3510514"/>
                  <a:gd name="connsiteX13" fmla="*/ 1475272 w 2389101"/>
                  <a:gd name="connsiteY13" fmla="*/ 3154096 h 3510514"/>
                  <a:gd name="connsiteX14" fmla="*/ 1557822 w 2389101"/>
                  <a:gd name="connsiteY14" fmla="*/ 3103296 h 3510514"/>
                  <a:gd name="connsiteX15" fmla="*/ 1507022 w 2389101"/>
                  <a:gd name="connsiteY15" fmla="*/ 3052496 h 3510514"/>
                  <a:gd name="connsiteX16" fmla="*/ 1354622 w 2389101"/>
                  <a:gd name="connsiteY16" fmla="*/ 3109646 h 3510514"/>
                  <a:gd name="connsiteX17" fmla="*/ 1208572 w 2389101"/>
                  <a:gd name="connsiteY17" fmla="*/ 3223946 h 3510514"/>
                  <a:gd name="connsiteX18" fmla="*/ 1024422 w 2389101"/>
                  <a:gd name="connsiteY18" fmla="*/ 3300146 h 3510514"/>
                  <a:gd name="connsiteX19" fmla="*/ 891072 w 2389101"/>
                  <a:gd name="connsiteY19" fmla="*/ 3293796 h 3510514"/>
                  <a:gd name="connsiteX20" fmla="*/ 795822 w 2389101"/>
                  <a:gd name="connsiteY20" fmla="*/ 3179496 h 3510514"/>
                  <a:gd name="connsiteX21" fmla="*/ 827572 w 2389101"/>
                  <a:gd name="connsiteY21" fmla="*/ 2995346 h 3510514"/>
                  <a:gd name="connsiteX22" fmla="*/ 999022 w 2389101"/>
                  <a:gd name="connsiteY22" fmla="*/ 2868346 h 3510514"/>
                  <a:gd name="connsiteX23" fmla="*/ 1164122 w 2389101"/>
                  <a:gd name="connsiteY23" fmla="*/ 2728646 h 3510514"/>
                  <a:gd name="connsiteX24" fmla="*/ 1176822 w 2389101"/>
                  <a:gd name="connsiteY24" fmla="*/ 2627046 h 3510514"/>
                  <a:gd name="connsiteX25" fmla="*/ 1106972 w 2389101"/>
                  <a:gd name="connsiteY25" fmla="*/ 2601646 h 3510514"/>
                  <a:gd name="connsiteX26" fmla="*/ 999022 w 2389101"/>
                  <a:gd name="connsiteY26" fmla="*/ 2671496 h 3510514"/>
                  <a:gd name="connsiteX27" fmla="*/ 865672 w 2389101"/>
                  <a:gd name="connsiteY27" fmla="*/ 2842946 h 3510514"/>
                  <a:gd name="connsiteX28" fmla="*/ 694222 w 2389101"/>
                  <a:gd name="connsiteY28" fmla="*/ 3001696 h 3510514"/>
                  <a:gd name="connsiteX29" fmla="*/ 510072 w 2389101"/>
                  <a:gd name="connsiteY29" fmla="*/ 3122346 h 3510514"/>
                  <a:gd name="connsiteX30" fmla="*/ 338622 w 2389101"/>
                  <a:gd name="connsiteY30" fmla="*/ 3154096 h 3510514"/>
                  <a:gd name="connsiteX31" fmla="*/ 192572 w 2389101"/>
                  <a:gd name="connsiteY31" fmla="*/ 3077896 h 3510514"/>
                  <a:gd name="connsiteX32" fmla="*/ 179872 w 2389101"/>
                  <a:gd name="connsiteY32" fmla="*/ 2925496 h 3510514"/>
                  <a:gd name="connsiteX33" fmla="*/ 287822 w 2389101"/>
                  <a:gd name="connsiteY33" fmla="*/ 2766746 h 3510514"/>
                  <a:gd name="connsiteX34" fmla="*/ 478322 w 2389101"/>
                  <a:gd name="connsiteY34" fmla="*/ 2620696 h 3510514"/>
                  <a:gd name="connsiteX35" fmla="*/ 757722 w 2389101"/>
                  <a:gd name="connsiteY35" fmla="*/ 2474646 h 3510514"/>
                  <a:gd name="connsiteX36" fmla="*/ 859322 w 2389101"/>
                  <a:gd name="connsiteY36" fmla="*/ 2392096 h 3510514"/>
                  <a:gd name="connsiteX37" fmla="*/ 884722 w 2389101"/>
                  <a:gd name="connsiteY37" fmla="*/ 2328596 h 3510514"/>
                  <a:gd name="connsiteX38" fmla="*/ 814872 w 2389101"/>
                  <a:gd name="connsiteY38" fmla="*/ 2309546 h 3510514"/>
                  <a:gd name="connsiteX39" fmla="*/ 725972 w 2389101"/>
                  <a:gd name="connsiteY39" fmla="*/ 2379396 h 3510514"/>
                  <a:gd name="connsiteX40" fmla="*/ 662472 w 2389101"/>
                  <a:gd name="connsiteY40" fmla="*/ 2500046 h 3510514"/>
                  <a:gd name="connsiteX41" fmla="*/ 516422 w 2389101"/>
                  <a:gd name="connsiteY41" fmla="*/ 2595296 h 3510514"/>
                  <a:gd name="connsiteX42" fmla="*/ 383072 w 2389101"/>
                  <a:gd name="connsiteY42" fmla="*/ 2671496 h 3510514"/>
                  <a:gd name="connsiteX43" fmla="*/ 224322 w 2389101"/>
                  <a:gd name="connsiteY43" fmla="*/ 2684196 h 3510514"/>
                  <a:gd name="connsiteX44" fmla="*/ 78272 w 2389101"/>
                  <a:gd name="connsiteY44" fmla="*/ 2614346 h 3510514"/>
                  <a:gd name="connsiteX45" fmla="*/ 33822 w 2389101"/>
                  <a:gd name="connsiteY45" fmla="*/ 2480996 h 3510514"/>
                  <a:gd name="connsiteX46" fmla="*/ 65572 w 2389101"/>
                  <a:gd name="connsiteY46" fmla="*/ 2353996 h 3510514"/>
                  <a:gd name="connsiteX47" fmla="*/ 230672 w 2389101"/>
                  <a:gd name="connsiteY47" fmla="*/ 2226996 h 3510514"/>
                  <a:gd name="connsiteX48" fmla="*/ 408472 w 2389101"/>
                  <a:gd name="connsiteY48" fmla="*/ 2157146 h 3510514"/>
                  <a:gd name="connsiteX49" fmla="*/ 624372 w 2389101"/>
                  <a:gd name="connsiteY49" fmla="*/ 2055546 h 3510514"/>
                  <a:gd name="connsiteX50" fmla="*/ 706922 w 2389101"/>
                  <a:gd name="connsiteY50" fmla="*/ 1941246 h 3510514"/>
                  <a:gd name="connsiteX51" fmla="*/ 675172 w 2389101"/>
                  <a:gd name="connsiteY51" fmla="*/ 1909496 h 3510514"/>
                  <a:gd name="connsiteX52" fmla="*/ 560872 w 2389101"/>
                  <a:gd name="connsiteY52" fmla="*/ 2004746 h 3510514"/>
                  <a:gd name="connsiteX53" fmla="*/ 338622 w 2389101"/>
                  <a:gd name="connsiteY53" fmla="*/ 2099996 h 3510514"/>
                  <a:gd name="connsiteX54" fmla="*/ 192572 w 2389101"/>
                  <a:gd name="connsiteY54" fmla="*/ 2087296 h 3510514"/>
                  <a:gd name="connsiteX55" fmla="*/ 97322 w 2389101"/>
                  <a:gd name="connsiteY55" fmla="*/ 1966646 h 3510514"/>
                  <a:gd name="connsiteX56" fmla="*/ 84622 w 2389101"/>
                  <a:gd name="connsiteY56" fmla="*/ 1845996 h 3510514"/>
                  <a:gd name="connsiteX57" fmla="*/ 186222 w 2389101"/>
                  <a:gd name="connsiteY57" fmla="*/ 1718996 h 3510514"/>
                  <a:gd name="connsiteX58" fmla="*/ 351322 w 2389101"/>
                  <a:gd name="connsiteY58" fmla="*/ 1617396 h 3510514"/>
                  <a:gd name="connsiteX59" fmla="*/ 465622 w 2389101"/>
                  <a:gd name="connsiteY59" fmla="*/ 1553896 h 3510514"/>
                  <a:gd name="connsiteX60" fmla="*/ 516422 w 2389101"/>
                  <a:gd name="connsiteY60" fmla="*/ 1445946 h 3510514"/>
                  <a:gd name="connsiteX61" fmla="*/ 510072 w 2389101"/>
                  <a:gd name="connsiteY61" fmla="*/ 1414196 h 3510514"/>
                  <a:gd name="connsiteX62" fmla="*/ 433872 w 2389101"/>
                  <a:gd name="connsiteY62" fmla="*/ 1477696 h 3510514"/>
                  <a:gd name="connsiteX63" fmla="*/ 351322 w 2389101"/>
                  <a:gd name="connsiteY63" fmla="*/ 1522146 h 3510514"/>
                  <a:gd name="connsiteX64" fmla="*/ 249722 w 2389101"/>
                  <a:gd name="connsiteY64" fmla="*/ 1477696 h 3510514"/>
                  <a:gd name="connsiteX65" fmla="*/ 205272 w 2389101"/>
                  <a:gd name="connsiteY65" fmla="*/ 1357046 h 3510514"/>
                  <a:gd name="connsiteX66" fmla="*/ 205272 w 2389101"/>
                  <a:gd name="connsiteY66" fmla="*/ 1255446 h 3510514"/>
                  <a:gd name="connsiteX67" fmla="*/ 268772 w 2389101"/>
                  <a:gd name="connsiteY67" fmla="*/ 1058596 h 3510514"/>
                  <a:gd name="connsiteX68" fmla="*/ 351322 w 2389101"/>
                  <a:gd name="connsiteY68" fmla="*/ 887146 h 3510514"/>
                  <a:gd name="connsiteX69" fmla="*/ 402122 w 2389101"/>
                  <a:gd name="connsiteY69" fmla="*/ 550596 h 3510514"/>
                  <a:gd name="connsiteX70" fmla="*/ 300522 w 2389101"/>
                  <a:gd name="connsiteY70" fmla="*/ 315646 h 3510514"/>
                  <a:gd name="connsiteX71" fmla="*/ 135422 w 2389101"/>
                  <a:gd name="connsiteY71" fmla="*/ 194996 h 3510514"/>
                  <a:gd name="connsiteX72" fmla="*/ 2072 w 2389101"/>
                  <a:gd name="connsiteY72" fmla="*/ 175946 h 3510514"/>
                  <a:gd name="connsiteX73" fmla="*/ 62397 w 2389101"/>
                  <a:gd name="connsiteY73" fmla="*/ 14021 h 3510514"/>
                  <a:gd name="connsiteX74" fmla="*/ 171781 w 2389101"/>
                  <a:gd name="connsiteY74" fmla="*/ 13514 h 3510514"/>
                  <a:gd name="connsiteX75" fmla="*/ 214797 w 2389101"/>
                  <a:gd name="connsiteY75" fmla="*/ 26721 h 3510514"/>
                  <a:gd name="connsiteX76" fmla="*/ 344972 w 2389101"/>
                  <a:gd name="connsiteY76" fmla="*/ 80696 h 3510514"/>
                  <a:gd name="connsiteX77" fmla="*/ 427522 w 2389101"/>
                  <a:gd name="connsiteY77" fmla="*/ 169596 h 3510514"/>
                  <a:gd name="connsiteX78" fmla="*/ 497372 w 2389101"/>
                  <a:gd name="connsiteY78" fmla="*/ 290246 h 3510514"/>
                  <a:gd name="connsiteX79" fmla="*/ 554522 w 2389101"/>
                  <a:gd name="connsiteY79" fmla="*/ 448996 h 3510514"/>
                  <a:gd name="connsiteX80" fmla="*/ 548172 w 2389101"/>
                  <a:gd name="connsiteY80" fmla="*/ 772846 h 3510514"/>
                  <a:gd name="connsiteX81" fmla="*/ 497372 w 2389101"/>
                  <a:gd name="connsiteY81" fmla="*/ 950646 h 3510514"/>
                  <a:gd name="connsiteX82" fmla="*/ 421172 w 2389101"/>
                  <a:gd name="connsiteY82" fmla="*/ 1141146 h 3510514"/>
                  <a:gd name="connsiteX83" fmla="*/ 408472 w 2389101"/>
                  <a:gd name="connsiteY83" fmla="*/ 1217346 h 3510514"/>
                  <a:gd name="connsiteX84" fmla="*/ 427522 w 2389101"/>
                  <a:gd name="connsiteY84" fmla="*/ 1249096 h 3510514"/>
                  <a:gd name="connsiteX85" fmla="*/ 357672 w 2389101"/>
                  <a:gd name="connsiteY85" fmla="*/ 1306246 h 3510514"/>
                  <a:gd name="connsiteX86" fmla="*/ 427522 w 2389101"/>
                  <a:gd name="connsiteY86" fmla="*/ 1249096 h 3510514"/>
                  <a:gd name="connsiteX87" fmla="*/ 491022 w 2389101"/>
                  <a:gd name="connsiteY87" fmla="*/ 1204646 h 3510514"/>
                  <a:gd name="connsiteX88" fmla="*/ 598972 w 2389101"/>
                  <a:gd name="connsiteY88" fmla="*/ 1230046 h 3510514"/>
                  <a:gd name="connsiteX89" fmla="*/ 675172 w 2389101"/>
                  <a:gd name="connsiteY89" fmla="*/ 1325296 h 3510514"/>
                  <a:gd name="connsiteX90" fmla="*/ 694222 w 2389101"/>
                  <a:gd name="connsiteY90" fmla="*/ 1471346 h 3510514"/>
                  <a:gd name="connsiteX91" fmla="*/ 643422 w 2389101"/>
                  <a:gd name="connsiteY91" fmla="*/ 1636446 h 3510514"/>
                  <a:gd name="connsiteX92" fmla="*/ 503722 w 2389101"/>
                  <a:gd name="connsiteY92" fmla="*/ 1725346 h 3510514"/>
                  <a:gd name="connsiteX93" fmla="*/ 332272 w 2389101"/>
                  <a:gd name="connsiteY93" fmla="*/ 1826946 h 3510514"/>
                  <a:gd name="connsiteX94" fmla="*/ 306872 w 2389101"/>
                  <a:gd name="connsiteY94" fmla="*/ 1871396 h 3510514"/>
                  <a:gd name="connsiteX95" fmla="*/ 319572 w 2389101"/>
                  <a:gd name="connsiteY95" fmla="*/ 1915846 h 3510514"/>
                  <a:gd name="connsiteX96" fmla="*/ 421172 w 2389101"/>
                  <a:gd name="connsiteY96" fmla="*/ 1877746 h 3510514"/>
                  <a:gd name="connsiteX97" fmla="*/ 541822 w 2389101"/>
                  <a:gd name="connsiteY97" fmla="*/ 1782496 h 3510514"/>
                  <a:gd name="connsiteX98" fmla="*/ 662472 w 2389101"/>
                  <a:gd name="connsiteY98" fmla="*/ 1706296 h 3510514"/>
                  <a:gd name="connsiteX99" fmla="*/ 738672 w 2389101"/>
                  <a:gd name="connsiteY99" fmla="*/ 1687246 h 3510514"/>
                  <a:gd name="connsiteX100" fmla="*/ 827572 w 2389101"/>
                  <a:gd name="connsiteY100" fmla="*/ 1738046 h 3510514"/>
                  <a:gd name="connsiteX101" fmla="*/ 891072 w 2389101"/>
                  <a:gd name="connsiteY101" fmla="*/ 1922196 h 3510514"/>
                  <a:gd name="connsiteX102" fmla="*/ 872022 w 2389101"/>
                  <a:gd name="connsiteY102" fmla="*/ 2030146 h 3510514"/>
                  <a:gd name="connsiteX103" fmla="*/ 808522 w 2389101"/>
                  <a:gd name="connsiteY103" fmla="*/ 2131746 h 3510514"/>
                  <a:gd name="connsiteX104" fmla="*/ 681522 w 2389101"/>
                  <a:gd name="connsiteY104" fmla="*/ 2220646 h 3510514"/>
                  <a:gd name="connsiteX105" fmla="*/ 414822 w 2389101"/>
                  <a:gd name="connsiteY105" fmla="*/ 2322246 h 3510514"/>
                  <a:gd name="connsiteX106" fmla="*/ 306872 w 2389101"/>
                  <a:gd name="connsiteY106" fmla="*/ 2373046 h 3510514"/>
                  <a:gd name="connsiteX107" fmla="*/ 249722 w 2389101"/>
                  <a:gd name="connsiteY107" fmla="*/ 2449246 h 3510514"/>
                  <a:gd name="connsiteX108" fmla="*/ 249722 w 2389101"/>
                  <a:gd name="connsiteY108" fmla="*/ 2519096 h 3510514"/>
                  <a:gd name="connsiteX109" fmla="*/ 364022 w 2389101"/>
                  <a:gd name="connsiteY109" fmla="*/ 2487346 h 3510514"/>
                  <a:gd name="connsiteX110" fmla="*/ 484672 w 2389101"/>
                  <a:gd name="connsiteY110" fmla="*/ 2404796 h 3510514"/>
                  <a:gd name="connsiteX111" fmla="*/ 586272 w 2389101"/>
                  <a:gd name="connsiteY111" fmla="*/ 2271446 h 3510514"/>
                  <a:gd name="connsiteX112" fmla="*/ 738672 w 2389101"/>
                  <a:gd name="connsiteY112" fmla="*/ 2195246 h 3510514"/>
                  <a:gd name="connsiteX113" fmla="*/ 833922 w 2389101"/>
                  <a:gd name="connsiteY113" fmla="*/ 2125396 h 3510514"/>
                  <a:gd name="connsiteX114" fmla="*/ 967272 w 2389101"/>
                  <a:gd name="connsiteY114" fmla="*/ 2138096 h 3510514"/>
                  <a:gd name="connsiteX115" fmla="*/ 1056172 w 2389101"/>
                  <a:gd name="connsiteY115" fmla="*/ 2220646 h 3510514"/>
                  <a:gd name="connsiteX116" fmla="*/ 1087922 w 2389101"/>
                  <a:gd name="connsiteY116" fmla="*/ 2303196 h 3510514"/>
                  <a:gd name="connsiteX117" fmla="*/ 1068872 w 2389101"/>
                  <a:gd name="connsiteY117" fmla="*/ 2411146 h 3510514"/>
                  <a:gd name="connsiteX118" fmla="*/ 903772 w 2389101"/>
                  <a:gd name="connsiteY118" fmla="*/ 2550846 h 3510514"/>
                  <a:gd name="connsiteX119" fmla="*/ 732322 w 2389101"/>
                  <a:gd name="connsiteY119" fmla="*/ 2665146 h 3510514"/>
                  <a:gd name="connsiteX120" fmla="*/ 503722 w 2389101"/>
                  <a:gd name="connsiteY120" fmla="*/ 2798496 h 3510514"/>
                  <a:gd name="connsiteX121" fmla="*/ 421172 w 2389101"/>
                  <a:gd name="connsiteY121" fmla="*/ 2861996 h 3510514"/>
                  <a:gd name="connsiteX122" fmla="*/ 357672 w 2389101"/>
                  <a:gd name="connsiteY122" fmla="*/ 2931846 h 3510514"/>
                  <a:gd name="connsiteX123" fmla="*/ 395772 w 2389101"/>
                  <a:gd name="connsiteY123" fmla="*/ 2963596 h 3510514"/>
                  <a:gd name="connsiteX124" fmla="*/ 579922 w 2389101"/>
                  <a:gd name="connsiteY124" fmla="*/ 2874696 h 3510514"/>
                  <a:gd name="connsiteX125" fmla="*/ 687872 w 2389101"/>
                  <a:gd name="connsiteY125" fmla="*/ 2754046 h 3510514"/>
                  <a:gd name="connsiteX126" fmla="*/ 770422 w 2389101"/>
                  <a:gd name="connsiteY126" fmla="*/ 2658796 h 3510514"/>
                  <a:gd name="connsiteX127" fmla="*/ 948222 w 2389101"/>
                  <a:gd name="connsiteY127" fmla="*/ 2512746 h 3510514"/>
                  <a:gd name="connsiteX128" fmla="*/ 1068872 w 2389101"/>
                  <a:gd name="connsiteY128" fmla="*/ 2411146 h 3510514"/>
                  <a:gd name="connsiteX129" fmla="*/ 1176822 w 2389101"/>
                  <a:gd name="connsiteY129" fmla="*/ 2366696 h 3510514"/>
                  <a:gd name="connsiteX130" fmla="*/ 1265722 w 2389101"/>
                  <a:gd name="connsiteY130" fmla="*/ 2392096 h 3510514"/>
                  <a:gd name="connsiteX131" fmla="*/ 1348272 w 2389101"/>
                  <a:gd name="connsiteY131" fmla="*/ 2487346 h 3510514"/>
                  <a:gd name="connsiteX132" fmla="*/ 1367322 w 2389101"/>
                  <a:gd name="connsiteY132" fmla="*/ 2646096 h 3510514"/>
                  <a:gd name="connsiteX133" fmla="*/ 1303822 w 2389101"/>
                  <a:gd name="connsiteY133" fmla="*/ 2798496 h 3510514"/>
                  <a:gd name="connsiteX134" fmla="*/ 1138722 w 2389101"/>
                  <a:gd name="connsiteY134" fmla="*/ 2950896 h 3510514"/>
                  <a:gd name="connsiteX135" fmla="*/ 1049822 w 2389101"/>
                  <a:gd name="connsiteY135" fmla="*/ 3039796 h 3510514"/>
                  <a:gd name="connsiteX136" fmla="*/ 1049822 w 2389101"/>
                  <a:gd name="connsiteY136" fmla="*/ 3090596 h 3510514"/>
                  <a:gd name="connsiteX137" fmla="*/ 1132372 w 2389101"/>
                  <a:gd name="connsiteY137" fmla="*/ 3090596 h 3510514"/>
                  <a:gd name="connsiteX138" fmla="*/ 1221272 w 2389101"/>
                  <a:gd name="connsiteY138" fmla="*/ 3008046 h 3510514"/>
                  <a:gd name="connsiteX139" fmla="*/ 1322872 w 2389101"/>
                  <a:gd name="connsiteY139" fmla="*/ 2912796 h 3510514"/>
                  <a:gd name="connsiteX140" fmla="*/ 1449872 w 2389101"/>
                  <a:gd name="connsiteY140" fmla="*/ 2868346 h 3510514"/>
                  <a:gd name="connsiteX141" fmla="*/ 1646722 w 2389101"/>
                  <a:gd name="connsiteY141" fmla="*/ 2906446 h 3510514"/>
                  <a:gd name="connsiteX142" fmla="*/ 1729272 w 2389101"/>
                  <a:gd name="connsiteY142" fmla="*/ 3071546 h 3510514"/>
                  <a:gd name="connsiteX143" fmla="*/ 1716572 w 2389101"/>
                  <a:gd name="connsiteY143" fmla="*/ 3173146 h 3510514"/>
                  <a:gd name="connsiteX144" fmla="*/ 1646722 w 2389101"/>
                  <a:gd name="connsiteY144" fmla="*/ 3255696 h 3510514"/>
                  <a:gd name="connsiteX145" fmla="*/ 1513372 w 2389101"/>
                  <a:gd name="connsiteY145" fmla="*/ 3312846 h 3510514"/>
                  <a:gd name="connsiteX146" fmla="*/ 1627672 w 2389101"/>
                  <a:gd name="connsiteY146" fmla="*/ 3262046 h 3510514"/>
                  <a:gd name="connsiteX147" fmla="*/ 1735622 w 2389101"/>
                  <a:gd name="connsiteY147" fmla="*/ 3154096 h 3510514"/>
                  <a:gd name="connsiteX148" fmla="*/ 1843572 w 2389101"/>
                  <a:gd name="connsiteY148" fmla="*/ 3071546 h 3510514"/>
                  <a:gd name="connsiteX149" fmla="*/ 1983272 w 2389101"/>
                  <a:gd name="connsiteY149" fmla="*/ 3052496 h 3510514"/>
                  <a:gd name="connsiteX150" fmla="*/ 2116622 w 2389101"/>
                  <a:gd name="connsiteY150" fmla="*/ 3071546 h 3510514"/>
                  <a:gd name="connsiteX151" fmla="*/ 2230922 w 2389101"/>
                  <a:gd name="connsiteY151" fmla="*/ 3065196 h 3510514"/>
                  <a:gd name="connsiteX152" fmla="*/ 2376972 w 2389101"/>
                  <a:gd name="connsiteY152" fmla="*/ 3020746 h 3510514"/>
                  <a:gd name="connsiteX0" fmla="*/ 2343819 w 2355948"/>
                  <a:gd name="connsiteY0" fmla="*/ 3020975 h 3510743"/>
                  <a:gd name="connsiteX1" fmla="*/ 2337469 w 2355948"/>
                  <a:gd name="connsiteY1" fmla="*/ 3116225 h 3510743"/>
                  <a:gd name="connsiteX2" fmla="*/ 2254919 w 2355948"/>
                  <a:gd name="connsiteY2" fmla="*/ 3217825 h 3510743"/>
                  <a:gd name="connsiteX3" fmla="*/ 2140619 w 2355948"/>
                  <a:gd name="connsiteY3" fmla="*/ 3274975 h 3510743"/>
                  <a:gd name="connsiteX4" fmla="*/ 1924719 w 2355948"/>
                  <a:gd name="connsiteY4" fmla="*/ 3287675 h 3510743"/>
                  <a:gd name="connsiteX5" fmla="*/ 1810419 w 2355948"/>
                  <a:gd name="connsiteY5" fmla="*/ 3306725 h 3510743"/>
                  <a:gd name="connsiteX6" fmla="*/ 1689769 w 2355948"/>
                  <a:gd name="connsiteY6" fmla="*/ 3376575 h 3510743"/>
                  <a:gd name="connsiteX7" fmla="*/ 1575469 w 2355948"/>
                  <a:gd name="connsiteY7" fmla="*/ 3478175 h 3510743"/>
                  <a:gd name="connsiteX8" fmla="*/ 1448469 w 2355948"/>
                  <a:gd name="connsiteY8" fmla="*/ 3503575 h 3510743"/>
                  <a:gd name="connsiteX9" fmla="*/ 1321469 w 2355948"/>
                  <a:gd name="connsiteY9" fmla="*/ 3503575 h 3510743"/>
                  <a:gd name="connsiteX10" fmla="*/ 1226219 w 2355948"/>
                  <a:gd name="connsiteY10" fmla="*/ 3421025 h 3510743"/>
                  <a:gd name="connsiteX11" fmla="*/ 1226219 w 2355948"/>
                  <a:gd name="connsiteY11" fmla="*/ 3325775 h 3510743"/>
                  <a:gd name="connsiteX12" fmla="*/ 1296069 w 2355948"/>
                  <a:gd name="connsiteY12" fmla="*/ 3224175 h 3510743"/>
                  <a:gd name="connsiteX13" fmla="*/ 1442119 w 2355948"/>
                  <a:gd name="connsiteY13" fmla="*/ 3154325 h 3510743"/>
                  <a:gd name="connsiteX14" fmla="*/ 1524669 w 2355948"/>
                  <a:gd name="connsiteY14" fmla="*/ 3103525 h 3510743"/>
                  <a:gd name="connsiteX15" fmla="*/ 1473869 w 2355948"/>
                  <a:gd name="connsiteY15" fmla="*/ 3052725 h 3510743"/>
                  <a:gd name="connsiteX16" fmla="*/ 1321469 w 2355948"/>
                  <a:gd name="connsiteY16" fmla="*/ 3109875 h 3510743"/>
                  <a:gd name="connsiteX17" fmla="*/ 1175419 w 2355948"/>
                  <a:gd name="connsiteY17" fmla="*/ 3224175 h 3510743"/>
                  <a:gd name="connsiteX18" fmla="*/ 991269 w 2355948"/>
                  <a:gd name="connsiteY18" fmla="*/ 3300375 h 3510743"/>
                  <a:gd name="connsiteX19" fmla="*/ 857919 w 2355948"/>
                  <a:gd name="connsiteY19" fmla="*/ 3294025 h 3510743"/>
                  <a:gd name="connsiteX20" fmla="*/ 762669 w 2355948"/>
                  <a:gd name="connsiteY20" fmla="*/ 3179725 h 3510743"/>
                  <a:gd name="connsiteX21" fmla="*/ 794419 w 2355948"/>
                  <a:gd name="connsiteY21" fmla="*/ 2995575 h 3510743"/>
                  <a:gd name="connsiteX22" fmla="*/ 965869 w 2355948"/>
                  <a:gd name="connsiteY22" fmla="*/ 2868575 h 3510743"/>
                  <a:gd name="connsiteX23" fmla="*/ 1130969 w 2355948"/>
                  <a:gd name="connsiteY23" fmla="*/ 2728875 h 3510743"/>
                  <a:gd name="connsiteX24" fmla="*/ 1143669 w 2355948"/>
                  <a:gd name="connsiteY24" fmla="*/ 2627275 h 3510743"/>
                  <a:gd name="connsiteX25" fmla="*/ 1073819 w 2355948"/>
                  <a:gd name="connsiteY25" fmla="*/ 2601875 h 3510743"/>
                  <a:gd name="connsiteX26" fmla="*/ 965869 w 2355948"/>
                  <a:gd name="connsiteY26" fmla="*/ 2671725 h 3510743"/>
                  <a:gd name="connsiteX27" fmla="*/ 832519 w 2355948"/>
                  <a:gd name="connsiteY27" fmla="*/ 2843175 h 3510743"/>
                  <a:gd name="connsiteX28" fmla="*/ 661069 w 2355948"/>
                  <a:gd name="connsiteY28" fmla="*/ 3001925 h 3510743"/>
                  <a:gd name="connsiteX29" fmla="*/ 476919 w 2355948"/>
                  <a:gd name="connsiteY29" fmla="*/ 3122575 h 3510743"/>
                  <a:gd name="connsiteX30" fmla="*/ 305469 w 2355948"/>
                  <a:gd name="connsiteY30" fmla="*/ 3154325 h 3510743"/>
                  <a:gd name="connsiteX31" fmla="*/ 159419 w 2355948"/>
                  <a:gd name="connsiteY31" fmla="*/ 3078125 h 3510743"/>
                  <a:gd name="connsiteX32" fmla="*/ 146719 w 2355948"/>
                  <a:gd name="connsiteY32" fmla="*/ 2925725 h 3510743"/>
                  <a:gd name="connsiteX33" fmla="*/ 254669 w 2355948"/>
                  <a:gd name="connsiteY33" fmla="*/ 2766975 h 3510743"/>
                  <a:gd name="connsiteX34" fmla="*/ 445169 w 2355948"/>
                  <a:gd name="connsiteY34" fmla="*/ 2620925 h 3510743"/>
                  <a:gd name="connsiteX35" fmla="*/ 724569 w 2355948"/>
                  <a:gd name="connsiteY35" fmla="*/ 2474875 h 3510743"/>
                  <a:gd name="connsiteX36" fmla="*/ 826169 w 2355948"/>
                  <a:gd name="connsiteY36" fmla="*/ 2392325 h 3510743"/>
                  <a:gd name="connsiteX37" fmla="*/ 851569 w 2355948"/>
                  <a:gd name="connsiteY37" fmla="*/ 2328825 h 3510743"/>
                  <a:gd name="connsiteX38" fmla="*/ 781719 w 2355948"/>
                  <a:gd name="connsiteY38" fmla="*/ 2309775 h 3510743"/>
                  <a:gd name="connsiteX39" fmla="*/ 692819 w 2355948"/>
                  <a:gd name="connsiteY39" fmla="*/ 2379625 h 3510743"/>
                  <a:gd name="connsiteX40" fmla="*/ 629319 w 2355948"/>
                  <a:gd name="connsiteY40" fmla="*/ 2500275 h 3510743"/>
                  <a:gd name="connsiteX41" fmla="*/ 483269 w 2355948"/>
                  <a:gd name="connsiteY41" fmla="*/ 2595525 h 3510743"/>
                  <a:gd name="connsiteX42" fmla="*/ 349919 w 2355948"/>
                  <a:gd name="connsiteY42" fmla="*/ 2671725 h 3510743"/>
                  <a:gd name="connsiteX43" fmla="*/ 191169 w 2355948"/>
                  <a:gd name="connsiteY43" fmla="*/ 2684425 h 3510743"/>
                  <a:gd name="connsiteX44" fmla="*/ 45119 w 2355948"/>
                  <a:gd name="connsiteY44" fmla="*/ 2614575 h 3510743"/>
                  <a:gd name="connsiteX45" fmla="*/ 669 w 2355948"/>
                  <a:gd name="connsiteY45" fmla="*/ 2481225 h 3510743"/>
                  <a:gd name="connsiteX46" fmla="*/ 32419 w 2355948"/>
                  <a:gd name="connsiteY46" fmla="*/ 2354225 h 3510743"/>
                  <a:gd name="connsiteX47" fmla="*/ 197519 w 2355948"/>
                  <a:gd name="connsiteY47" fmla="*/ 2227225 h 3510743"/>
                  <a:gd name="connsiteX48" fmla="*/ 375319 w 2355948"/>
                  <a:gd name="connsiteY48" fmla="*/ 2157375 h 3510743"/>
                  <a:gd name="connsiteX49" fmla="*/ 591219 w 2355948"/>
                  <a:gd name="connsiteY49" fmla="*/ 2055775 h 3510743"/>
                  <a:gd name="connsiteX50" fmla="*/ 673769 w 2355948"/>
                  <a:gd name="connsiteY50" fmla="*/ 1941475 h 3510743"/>
                  <a:gd name="connsiteX51" fmla="*/ 642019 w 2355948"/>
                  <a:gd name="connsiteY51" fmla="*/ 1909725 h 3510743"/>
                  <a:gd name="connsiteX52" fmla="*/ 527719 w 2355948"/>
                  <a:gd name="connsiteY52" fmla="*/ 2004975 h 3510743"/>
                  <a:gd name="connsiteX53" fmla="*/ 305469 w 2355948"/>
                  <a:gd name="connsiteY53" fmla="*/ 2100225 h 3510743"/>
                  <a:gd name="connsiteX54" fmla="*/ 159419 w 2355948"/>
                  <a:gd name="connsiteY54" fmla="*/ 2087525 h 3510743"/>
                  <a:gd name="connsiteX55" fmla="*/ 64169 w 2355948"/>
                  <a:gd name="connsiteY55" fmla="*/ 1966875 h 3510743"/>
                  <a:gd name="connsiteX56" fmla="*/ 51469 w 2355948"/>
                  <a:gd name="connsiteY56" fmla="*/ 1846225 h 3510743"/>
                  <a:gd name="connsiteX57" fmla="*/ 153069 w 2355948"/>
                  <a:gd name="connsiteY57" fmla="*/ 1719225 h 3510743"/>
                  <a:gd name="connsiteX58" fmla="*/ 318169 w 2355948"/>
                  <a:gd name="connsiteY58" fmla="*/ 1617625 h 3510743"/>
                  <a:gd name="connsiteX59" fmla="*/ 432469 w 2355948"/>
                  <a:gd name="connsiteY59" fmla="*/ 1554125 h 3510743"/>
                  <a:gd name="connsiteX60" fmla="*/ 483269 w 2355948"/>
                  <a:gd name="connsiteY60" fmla="*/ 1446175 h 3510743"/>
                  <a:gd name="connsiteX61" fmla="*/ 476919 w 2355948"/>
                  <a:gd name="connsiteY61" fmla="*/ 1414425 h 3510743"/>
                  <a:gd name="connsiteX62" fmla="*/ 400719 w 2355948"/>
                  <a:gd name="connsiteY62" fmla="*/ 1477925 h 3510743"/>
                  <a:gd name="connsiteX63" fmla="*/ 318169 w 2355948"/>
                  <a:gd name="connsiteY63" fmla="*/ 1522375 h 3510743"/>
                  <a:gd name="connsiteX64" fmla="*/ 216569 w 2355948"/>
                  <a:gd name="connsiteY64" fmla="*/ 1477925 h 3510743"/>
                  <a:gd name="connsiteX65" fmla="*/ 172119 w 2355948"/>
                  <a:gd name="connsiteY65" fmla="*/ 1357275 h 3510743"/>
                  <a:gd name="connsiteX66" fmla="*/ 172119 w 2355948"/>
                  <a:gd name="connsiteY66" fmla="*/ 1255675 h 3510743"/>
                  <a:gd name="connsiteX67" fmla="*/ 235619 w 2355948"/>
                  <a:gd name="connsiteY67" fmla="*/ 1058825 h 3510743"/>
                  <a:gd name="connsiteX68" fmla="*/ 318169 w 2355948"/>
                  <a:gd name="connsiteY68" fmla="*/ 887375 h 3510743"/>
                  <a:gd name="connsiteX69" fmla="*/ 368969 w 2355948"/>
                  <a:gd name="connsiteY69" fmla="*/ 550825 h 3510743"/>
                  <a:gd name="connsiteX70" fmla="*/ 267369 w 2355948"/>
                  <a:gd name="connsiteY70" fmla="*/ 315875 h 3510743"/>
                  <a:gd name="connsiteX71" fmla="*/ 102269 w 2355948"/>
                  <a:gd name="connsiteY71" fmla="*/ 195225 h 3510743"/>
                  <a:gd name="connsiteX72" fmla="*/ 26069 w 2355948"/>
                  <a:gd name="connsiteY72" fmla="*/ 179350 h 3510743"/>
                  <a:gd name="connsiteX73" fmla="*/ 29244 w 2355948"/>
                  <a:gd name="connsiteY73" fmla="*/ 14250 h 3510743"/>
                  <a:gd name="connsiteX74" fmla="*/ 138628 w 2355948"/>
                  <a:gd name="connsiteY74" fmla="*/ 13743 h 3510743"/>
                  <a:gd name="connsiteX75" fmla="*/ 181644 w 2355948"/>
                  <a:gd name="connsiteY75" fmla="*/ 26950 h 3510743"/>
                  <a:gd name="connsiteX76" fmla="*/ 311819 w 2355948"/>
                  <a:gd name="connsiteY76" fmla="*/ 80925 h 3510743"/>
                  <a:gd name="connsiteX77" fmla="*/ 394369 w 2355948"/>
                  <a:gd name="connsiteY77" fmla="*/ 169825 h 3510743"/>
                  <a:gd name="connsiteX78" fmla="*/ 464219 w 2355948"/>
                  <a:gd name="connsiteY78" fmla="*/ 290475 h 3510743"/>
                  <a:gd name="connsiteX79" fmla="*/ 521369 w 2355948"/>
                  <a:gd name="connsiteY79" fmla="*/ 449225 h 3510743"/>
                  <a:gd name="connsiteX80" fmla="*/ 515019 w 2355948"/>
                  <a:gd name="connsiteY80" fmla="*/ 773075 h 3510743"/>
                  <a:gd name="connsiteX81" fmla="*/ 464219 w 2355948"/>
                  <a:gd name="connsiteY81" fmla="*/ 950875 h 3510743"/>
                  <a:gd name="connsiteX82" fmla="*/ 388019 w 2355948"/>
                  <a:gd name="connsiteY82" fmla="*/ 1141375 h 3510743"/>
                  <a:gd name="connsiteX83" fmla="*/ 375319 w 2355948"/>
                  <a:gd name="connsiteY83" fmla="*/ 1217575 h 3510743"/>
                  <a:gd name="connsiteX84" fmla="*/ 394369 w 2355948"/>
                  <a:gd name="connsiteY84" fmla="*/ 1249325 h 3510743"/>
                  <a:gd name="connsiteX85" fmla="*/ 324519 w 2355948"/>
                  <a:gd name="connsiteY85" fmla="*/ 1306475 h 3510743"/>
                  <a:gd name="connsiteX86" fmla="*/ 394369 w 2355948"/>
                  <a:gd name="connsiteY86" fmla="*/ 1249325 h 3510743"/>
                  <a:gd name="connsiteX87" fmla="*/ 457869 w 2355948"/>
                  <a:gd name="connsiteY87" fmla="*/ 1204875 h 3510743"/>
                  <a:gd name="connsiteX88" fmla="*/ 565819 w 2355948"/>
                  <a:gd name="connsiteY88" fmla="*/ 1230275 h 3510743"/>
                  <a:gd name="connsiteX89" fmla="*/ 642019 w 2355948"/>
                  <a:gd name="connsiteY89" fmla="*/ 1325525 h 3510743"/>
                  <a:gd name="connsiteX90" fmla="*/ 661069 w 2355948"/>
                  <a:gd name="connsiteY90" fmla="*/ 1471575 h 3510743"/>
                  <a:gd name="connsiteX91" fmla="*/ 610269 w 2355948"/>
                  <a:gd name="connsiteY91" fmla="*/ 1636675 h 3510743"/>
                  <a:gd name="connsiteX92" fmla="*/ 470569 w 2355948"/>
                  <a:gd name="connsiteY92" fmla="*/ 1725575 h 3510743"/>
                  <a:gd name="connsiteX93" fmla="*/ 299119 w 2355948"/>
                  <a:gd name="connsiteY93" fmla="*/ 1827175 h 3510743"/>
                  <a:gd name="connsiteX94" fmla="*/ 273719 w 2355948"/>
                  <a:gd name="connsiteY94" fmla="*/ 1871625 h 3510743"/>
                  <a:gd name="connsiteX95" fmla="*/ 286419 w 2355948"/>
                  <a:gd name="connsiteY95" fmla="*/ 1916075 h 3510743"/>
                  <a:gd name="connsiteX96" fmla="*/ 388019 w 2355948"/>
                  <a:gd name="connsiteY96" fmla="*/ 1877975 h 3510743"/>
                  <a:gd name="connsiteX97" fmla="*/ 508669 w 2355948"/>
                  <a:gd name="connsiteY97" fmla="*/ 1782725 h 3510743"/>
                  <a:gd name="connsiteX98" fmla="*/ 629319 w 2355948"/>
                  <a:gd name="connsiteY98" fmla="*/ 1706525 h 3510743"/>
                  <a:gd name="connsiteX99" fmla="*/ 705519 w 2355948"/>
                  <a:gd name="connsiteY99" fmla="*/ 1687475 h 3510743"/>
                  <a:gd name="connsiteX100" fmla="*/ 794419 w 2355948"/>
                  <a:gd name="connsiteY100" fmla="*/ 1738275 h 3510743"/>
                  <a:gd name="connsiteX101" fmla="*/ 857919 w 2355948"/>
                  <a:gd name="connsiteY101" fmla="*/ 1922425 h 3510743"/>
                  <a:gd name="connsiteX102" fmla="*/ 838869 w 2355948"/>
                  <a:gd name="connsiteY102" fmla="*/ 2030375 h 3510743"/>
                  <a:gd name="connsiteX103" fmla="*/ 775369 w 2355948"/>
                  <a:gd name="connsiteY103" fmla="*/ 2131975 h 3510743"/>
                  <a:gd name="connsiteX104" fmla="*/ 648369 w 2355948"/>
                  <a:gd name="connsiteY104" fmla="*/ 2220875 h 3510743"/>
                  <a:gd name="connsiteX105" fmla="*/ 381669 w 2355948"/>
                  <a:gd name="connsiteY105" fmla="*/ 2322475 h 3510743"/>
                  <a:gd name="connsiteX106" fmla="*/ 273719 w 2355948"/>
                  <a:gd name="connsiteY106" fmla="*/ 2373275 h 3510743"/>
                  <a:gd name="connsiteX107" fmla="*/ 216569 w 2355948"/>
                  <a:gd name="connsiteY107" fmla="*/ 2449475 h 3510743"/>
                  <a:gd name="connsiteX108" fmla="*/ 216569 w 2355948"/>
                  <a:gd name="connsiteY108" fmla="*/ 2519325 h 3510743"/>
                  <a:gd name="connsiteX109" fmla="*/ 330869 w 2355948"/>
                  <a:gd name="connsiteY109" fmla="*/ 2487575 h 3510743"/>
                  <a:gd name="connsiteX110" fmla="*/ 451519 w 2355948"/>
                  <a:gd name="connsiteY110" fmla="*/ 2405025 h 3510743"/>
                  <a:gd name="connsiteX111" fmla="*/ 553119 w 2355948"/>
                  <a:gd name="connsiteY111" fmla="*/ 2271675 h 3510743"/>
                  <a:gd name="connsiteX112" fmla="*/ 705519 w 2355948"/>
                  <a:gd name="connsiteY112" fmla="*/ 2195475 h 3510743"/>
                  <a:gd name="connsiteX113" fmla="*/ 800769 w 2355948"/>
                  <a:gd name="connsiteY113" fmla="*/ 2125625 h 3510743"/>
                  <a:gd name="connsiteX114" fmla="*/ 934119 w 2355948"/>
                  <a:gd name="connsiteY114" fmla="*/ 2138325 h 3510743"/>
                  <a:gd name="connsiteX115" fmla="*/ 1023019 w 2355948"/>
                  <a:gd name="connsiteY115" fmla="*/ 2220875 h 3510743"/>
                  <a:gd name="connsiteX116" fmla="*/ 1054769 w 2355948"/>
                  <a:gd name="connsiteY116" fmla="*/ 2303425 h 3510743"/>
                  <a:gd name="connsiteX117" fmla="*/ 1035719 w 2355948"/>
                  <a:gd name="connsiteY117" fmla="*/ 2411375 h 3510743"/>
                  <a:gd name="connsiteX118" fmla="*/ 870619 w 2355948"/>
                  <a:gd name="connsiteY118" fmla="*/ 2551075 h 3510743"/>
                  <a:gd name="connsiteX119" fmla="*/ 699169 w 2355948"/>
                  <a:gd name="connsiteY119" fmla="*/ 2665375 h 3510743"/>
                  <a:gd name="connsiteX120" fmla="*/ 470569 w 2355948"/>
                  <a:gd name="connsiteY120" fmla="*/ 2798725 h 3510743"/>
                  <a:gd name="connsiteX121" fmla="*/ 388019 w 2355948"/>
                  <a:gd name="connsiteY121" fmla="*/ 2862225 h 3510743"/>
                  <a:gd name="connsiteX122" fmla="*/ 324519 w 2355948"/>
                  <a:gd name="connsiteY122" fmla="*/ 2932075 h 3510743"/>
                  <a:gd name="connsiteX123" fmla="*/ 362619 w 2355948"/>
                  <a:gd name="connsiteY123" fmla="*/ 2963825 h 3510743"/>
                  <a:gd name="connsiteX124" fmla="*/ 546769 w 2355948"/>
                  <a:gd name="connsiteY124" fmla="*/ 2874925 h 3510743"/>
                  <a:gd name="connsiteX125" fmla="*/ 654719 w 2355948"/>
                  <a:gd name="connsiteY125" fmla="*/ 2754275 h 3510743"/>
                  <a:gd name="connsiteX126" fmla="*/ 737269 w 2355948"/>
                  <a:gd name="connsiteY126" fmla="*/ 2659025 h 3510743"/>
                  <a:gd name="connsiteX127" fmla="*/ 915069 w 2355948"/>
                  <a:gd name="connsiteY127" fmla="*/ 2512975 h 3510743"/>
                  <a:gd name="connsiteX128" fmla="*/ 1035719 w 2355948"/>
                  <a:gd name="connsiteY128" fmla="*/ 2411375 h 3510743"/>
                  <a:gd name="connsiteX129" fmla="*/ 1143669 w 2355948"/>
                  <a:gd name="connsiteY129" fmla="*/ 2366925 h 3510743"/>
                  <a:gd name="connsiteX130" fmla="*/ 1232569 w 2355948"/>
                  <a:gd name="connsiteY130" fmla="*/ 2392325 h 3510743"/>
                  <a:gd name="connsiteX131" fmla="*/ 1315119 w 2355948"/>
                  <a:gd name="connsiteY131" fmla="*/ 2487575 h 3510743"/>
                  <a:gd name="connsiteX132" fmla="*/ 1334169 w 2355948"/>
                  <a:gd name="connsiteY132" fmla="*/ 2646325 h 3510743"/>
                  <a:gd name="connsiteX133" fmla="*/ 1270669 w 2355948"/>
                  <a:gd name="connsiteY133" fmla="*/ 2798725 h 3510743"/>
                  <a:gd name="connsiteX134" fmla="*/ 1105569 w 2355948"/>
                  <a:gd name="connsiteY134" fmla="*/ 2951125 h 3510743"/>
                  <a:gd name="connsiteX135" fmla="*/ 1016669 w 2355948"/>
                  <a:gd name="connsiteY135" fmla="*/ 3040025 h 3510743"/>
                  <a:gd name="connsiteX136" fmla="*/ 1016669 w 2355948"/>
                  <a:gd name="connsiteY136" fmla="*/ 3090825 h 3510743"/>
                  <a:gd name="connsiteX137" fmla="*/ 1099219 w 2355948"/>
                  <a:gd name="connsiteY137" fmla="*/ 3090825 h 3510743"/>
                  <a:gd name="connsiteX138" fmla="*/ 1188119 w 2355948"/>
                  <a:gd name="connsiteY138" fmla="*/ 3008275 h 3510743"/>
                  <a:gd name="connsiteX139" fmla="*/ 1289719 w 2355948"/>
                  <a:gd name="connsiteY139" fmla="*/ 2913025 h 3510743"/>
                  <a:gd name="connsiteX140" fmla="*/ 1416719 w 2355948"/>
                  <a:gd name="connsiteY140" fmla="*/ 2868575 h 3510743"/>
                  <a:gd name="connsiteX141" fmla="*/ 1613569 w 2355948"/>
                  <a:gd name="connsiteY141" fmla="*/ 2906675 h 3510743"/>
                  <a:gd name="connsiteX142" fmla="*/ 1696119 w 2355948"/>
                  <a:gd name="connsiteY142" fmla="*/ 3071775 h 3510743"/>
                  <a:gd name="connsiteX143" fmla="*/ 1683419 w 2355948"/>
                  <a:gd name="connsiteY143" fmla="*/ 3173375 h 3510743"/>
                  <a:gd name="connsiteX144" fmla="*/ 1613569 w 2355948"/>
                  <a:gd name="connsiteY144" fmla="*/ 3255925 h 3510743"/>
                  <a:gd name="connsiteX145" fmla="*/ 1480219 w 2355948"/>
                  <a:gd name="connsiteY145" fmla="*/ 3313075 h 3510743"/>
                  <a:gd name="connsiteX146" fmla="*/ 1594519 w 2355948"/>
                  <a:gd name="connsiteY146" fmla="*/ 3262275 h 3510743"/>
                  <a:gd name="connsiteX147" fmla="*/ 1702469 w 2355948"/>
                  <a:gd name="connsiteY147" fmla="*/ 3154325 h 3510743"/>
                  <a:gd name="connsiteX148" fmla="*/ 1810419 w 2355948"/>
                  <a:gd name="connsiteY148" fmla="*/ 3071775 h 3510743"/>
                  <a:gd name="connsiteX149" fmla="*/ 1950119 w 2355948"/>
                  <a:gd name="connsiteY149" fmla="*/ 3052725 h 3510743"/>
                  <a:gd name="connsiteX150" fmla="*/ 2083469 w 2355948"/>
                  <a:gd name="connsiteY150" fmla="*/ 3071775 h 3510743"/>
                  <a:gd name="connsiteX151" fmla="*/ 2197769 w 2355948"/>
                  <a:gd name="connsiteY151" fmla="*/ 3065425 h 3510743"/>
                  <a:gd name="connsiteX152" fmla="*/ 2343819 w 2355948"/>
                  <a:gd name="connsiteY152" fmla="*/ 3020975 h 3510743"/>
                  <a:gd name="connsiteX0" fmla="*/ 2343819 w 2355948"/>
                  <a:gd name="connsiteY0" fmla="*/ 3020975 h 3510743"/>
                  <a:gd name="connsiteX1" fmla="*/ 2337469 w 2355948"/>
                  <a:gd name="connsiteY1" fmla="*/ 3116225 h 3510743"/>
                  <a:gd name="connsiteX2" fmla="*/ 2254919 w 2355948"/>
                  <a:gd name="connsiteY2" fmla="*/ 3217825 h 3510743"/>
                  <a:gd name="connsiteX3" fmla="*/ 2140619 w 2355948"/>
                  <a:gd name="connsiteY3" fmla="*/ 3274975 h 3510743"/>
                  <a:gd name="connsiteX4" fmla="*/ 1924719 w 2355948"/>
                  <a:gd name="connsiteY4" fmla="*/ 3287675 h 3510743"/>
                  <a:gd name="connsiteX5" fmla="*/ 1810419 w 2355948"/>
                  <a:gd name="connsiteY5" fmla="*/ 3306725 h 3510743"/>
                  <a:gd name="connsiteX6" fmla="*/ 1689769 w 2355948"/>
                  <a:gd name="connsiteY6" fmla="*/ 3376575 h 3510743"/>
                  <a:gd name="connsiteX7" fmla="*/ 1575469 w 2355948"/>
                  <a:gd name="connsiteY7" fmla="*/ 3478175 h 3510743"/>
                  <a:gd name="connsiteX8" fmla="*/ 1448469 w 2355948"/>
                  <a:gd name="connsiteY8" fmla="*/ 3503575 h 3510743"/>
                  <a:gd name="connsiteX9" fmla="*/ 1321469 w 2355948"/>
                  <a:gd name="connsiteY9" fmla="*/ 3503575 h 3510743"/>
                  <a:gd name="connsiteX10" fmla="*/ 1226219 w 2355948"/>
                  <a:gd name="connsiteY10" fmla="*/ 3421025 h 3510743"/>
                  <a:gd name="connsiteX11" fmla="*/ 1226219 w 2355948"/>
                  <a:gd name="connsiteY11" fmla="*/ 3325775 h 3510743"/>
                  <a:gd name="connsiteX12" fmla="*/ 1296069 w 2355948"/>
                  <a:gd name="connsiteY12" fmla="*/ 3224175 h 3510743"/>
                  <a:gd name="connsiteX13" fmla="*/ 1442119 w 2355948"/>
                  <a:gd name="connsiteY13" fmla="*/ 3154325 h 3510743"/>
                  <a:gd name="connsiteX14" fmla="*/ 1524669 w 2355948"/>
                  <a:gd name="connsiteY14" fmla="*/ 3103525 h 3510743"/>
                  <a:gd name="connsiteX15" fmla="*/ 1473869 w 2355948"/>
                  <a:gd name="connsiteY15" fmla="*/ 3052725 h 3510743"/>
                  <a:gd name="connsiteX16" fmla="*/ 1321469 w 2355948"/>
                  <a:gd name="connsiteY16" fmla="*/ 3109875 h 3510743"/>
                  <a:gd name="connsiteX17" fmla="*/ 1175419 w 2355948"/>
                  <a:gd name="connsiteY17" fmla="*/ 3224175 h 3510743"/>
                  <a:gd name="connsiteX18" fmla="*/ 991269 w 2355948"/>
                  <a:gd name="connsiteY18" fmla="*/ 3300375 h 3510743"/>
                  <a:gd name="connsiteX19" fmla="*/ 857919 w 2355948"/>
                  <a:gd name="connsiteY19" fmla="*/ 3294025 h 3510743"/>
                  <a:gd name="connsiteX20" fmla="*/ 762669 w 2355948"/>
                  <a:gd name="connsiteY20" fmla="*/ 3179725 h 3510743"/>
                  <a:gd name="connsiteX21" fmla="*/ 794419 w 2355948"/>
                  <a:gd name="connsiteY21" fmla="*/ 2995575 h 3510743"/>
                  <a:gd name="connsiteX22" fmla="*/ 965869 w 2355948"/>
                  <a:gd name="connsiteY22" fmla="*/ 2868575 h 3510743"/>
                  <a:gd name="connsiteX23" fmla="*/ 1130969 w 2355948"/>
                  <a:gd name="connsiteY23" fmla="*/ 2728875 h 3510743"/>
                  <a:gd name="connsiteX24" fmla="*/ 1143669 w 2355948"/>
                  <a:gd name="connsiteY24" fmla="*/ 2627275 h 3510743"/>
                  <a:gd name="connsiteX25" fmla="*/ 1073819 w 2355948"/>
                  <a:gd name="connsiteY25" fmla="*/ 2601875 h 3510743"/>
                  <a:gd name="connsiteX26" fmla="*/ 965869 w 2355948"/>
                  <a:gd name="connsiteY26" fmla="*/ 2671725 h 3510743"/>
                  <a:gd name="connsiteX27" fmla="*/ 832519 w 2355948"/>
                  <a:gd name="connsiteY27" fmla="*/ 2843175 h 3510743"/>
                  <a:gd name="connsiteX28" fmla="*/ 661069 w 2355948"/>
                  <a:gd name="connsiteY28" fmla="*/ 3001925 h 3510743"/>
                  <a:gd name="connsiteX29" fmla="*/ 476919 w 2355948"/>
                  <a:gd name="connsiteY29" fmla="*/ 3122575 h 3510743"/>
                  <a:gd name="connsiteX30" fmla="*/ 305469 w 2355948"/>
                  <a:gd name="connsiteY30" fmla="*/ 3154325 h 3510743"/>
                  <a:gd name="connsiteX31" fmla="*/ 159419 w 2355948"/>
                  <a:gd name="connsiteY31" fmla="*/ 3078125 h 3510743"/>
                  <a:gd name="connsiteX32" fmla="*/ 146719 w 2355948"/>
                  <a:gd name="connsiteY32" fmla="*/ 2925725 h 3510743"/>
                  <a:gd name="connsiteX33" fmla="*/ 254669 w 2355948"/>
                  <a:gd name="connsiteY33" fmla="*/ 2766975 h 3510743"/>
                  <a:gd name="connsiteX34" fmla="*/ 445169 w 2355948"/>
                  <a:gd name="connsiteY34" fmla="*/ 2620925 h 3510743"/>
                  <a:gd name="connsiteX35" fmla="*/ 724569 w 2355948"/>
                  <a:gd name="connsiteY35" fmla="*/ 2474875 h 3510743"/>
                  <a:gd name="connsiteX36" fmla="*/ 826169 w 2355948"/>
                  <a:gd name="connsiteY36" fmla="*/ 2392325 h 3510743"/>
                  <a:gd name="connsiteX37" fmla="*/ 851569 w 2355948"/>
                  <a:gd name="connsiteY37" fmla="*/ 2328825 h 3510743"/>
                  <a:gd name="connsiteX38" fmla="*/ 781719 w 2355948"/>
                  <a:gd name="connsiteY38" fmla="*/ 2309775 h 3510743"/>
                  <a:gd name="connsiteX39" fmla="*/ 692819 w 2355948"/>
                  <a:gd name="connsiteY39" fmla="*/ 2379625 h 3510743"/>
                  <a:gd name="connsiteX40" fmla="*/ 629319 w 2355948"/>
                  <a:gd name="connsiteY40" fmla="*/ 2500275 h 3510743"/>
                  <a:gd name="connsiteX41" fmla="*/ 483269 w 2355948"/>
                  <a:gd name="connsiteY41" fmla="*/ 2595525 h 3510743"/>
                  <a:gd name="connsiteX42" fmla="*/ 349919 w 2355948"/>
                  <a:gd name="connsiteY42" fmla="*/ 2671725 h 3510743"/>
                  <a:gd name="connsiteX43" fmla="*/ 191169 w 2355948"/>
                  <a:gd name="connsiteY43" fmla="*/ 2684425 h 3510743"/>
                  <a:gd name="connsiteX44" fmla="*/ 45119 w 2355948"/>
                  <a:gd name="connsiteY44" fmla="*/ 2614575 h 3510743"/>
                  <a:gd name="connsiteX45" fmla="*/ 669 w 2355948"/>
                  <a:gd name="connsiteY45" fmla="*/ 2481225 h 3510743"/>
                  <a:gd name="connsiteX46" fmla="*/ 32419 w 2355948"/>
                  <a:gd name="connsiteY46" fmla="*/ 2354225 h 3510743"/>
                  <a:gd name="connsiteX47" fmla="*/ 197519 w 2355948"/>
                  <a:gd name="connsiteY47" fmla="*/ 2227225 h 3510743"/>
                  <a:gd name="connsiteX48" fmla="*/ 375319 w 2355948"/>
                  <a:gd name="connsiteY48" fmla="*/ 2157375 h 3510743"/>
                  <a:gd name="connsiteX49" fmla="*/ 591219 w 2355948"/>
                  <a:gd name="connsiteY49" fmla="*/ 2055775 h 3510743"/>
                  <a:gd name="connsiteX50" fmla="*/ 673769 w 2355948"/>
                  <a:gd name="connsiteY50" fmla="*/ 1941475 h 3510743"/>
                  <a:gd name="connsiteX51" fmla="*/ 642019 w 2355948"/>
                  <a:gd name="connsiteY51" fmla="*/ 1909725 h 3510743"/>
                  <a:gd name="connsiteX52" fmla="*/ 527719 w 2355948"/>
                  <a:gd name="connsiteY52" fmla="*/ 2004975 h 3510743"/>
                  <a:gd name="connsiteX53" fmla="*/ 305469 w 2355948"/>
                  <a:gd name="connsiteY53" fmla="*/ 2100225 h 3510743"/>
                  <a:gd name="connsiteX54" fmla="*/ 159419 w 2355948"/>
                  <a:gd name="connsiteY54" fmla="*/ 2087525 h 3510743"/>
                  <a:gd name="connsiteX55" fmla="*/ 64169 w 2355948"/>
                  <a:gd name="connsiteY55" fmla="*/ 1966875 h 3510743"/>
                  <a:gd name="connsiteX56" fmla="*/ 51469 w 2355948"/>
                  <a:gd name="connsiteY56" fmla="*/ 1846225 h 3510743"/>
                  <a:gd name="connsiteX57" fmla="*/ 153069 w 2355948"/>
                  <a:gd name="connsiteY57" fmla="*/ 1719225 h 3510743"/>
                  <a:gd name="connsiteX58" fmla="*/ 318169 w 2355948"/>
                  <a:gd name="connsiteY58" fmla="*/ 1617625 h 3510743"/>
                  <a:gd name="connsiteX59" fmla="*/ 432469 w 2355948"/>
                  <a:gd name="connsiteY59" fmla="*/ 1554125 h 3510743"/>
                  <a:gd name="connsiteX60" fmla="*/ 483269 w 2355948"/>
                  <a:gd name="connsiteY60" fmla="*/ 1446175 h 3510743"/>
                  <a:gd name="connsiteX61" fmla="*/ 476919 w 2355948"/>
                  <a:gd name="connsiteY61" fmla="*/ 1414425 h 3510743"/>
                  <a:gd name="connsiteX62" fmla="*/ 400719 w 2355948"/>
                  <a:gd name="connsiteY62" fmla="*/ 1477925 h 3510743"/>
                  <a:gd name="connsiteX63" fmla="*/ 318169 w 2355948"/>
                  <a:gd name="connsiteY63" fmla="*/ 1522375 h 3510743"/>
                  <a:gd name="connsiteX64" fmla="*/ 216569 w 2355948"/>
                  <a:gd name="connsiteY64" fmla="*/ 1477925 h 3510743"/>
                  <a:gd name="connsiteX65" fmla="*/ 172119 w 2355948"/>
                  <a:gd name="connsiteY65" fmla="*/ 1357275 h 3510743"/>
                  <a:gd name="connsiteX66" fmla="*/ 172119 w 2355948"/>
                  <a:gd name="connsiteY66" fmla="*/ 1255675 h 3510743"/>
                  <a:gd name="connsiteX67" fmla="*/ 235619 w 2355948"/>
                  <a:gd name="connsiteY67" fmla="*/ 1058825 h 3510743"/>
                  <a:gd name="connsiteX68" fmla="*/ 318169 w 2355948"/>
                  <a:gd name="connsiteY68" fmla="*/ 887375 h 3510743"/>
                  <a:gd name="connsiteX69" fmla="*/ 368969 w 2355948"/>
                  <a:gd name="connsiteY69" fmla="*/ 550825 h 3510743"/>
                  <a:gd name="connsiteX70" fmla="*/ 267369 w 2355948"/>
                  <a:gd name="connsiteY70" fmla="*/ 315875 h 3510743"/>
                  <a:gd name="connsiteX71" fmla="*/ 102269 w 2355948"/>
                  <a:gd name="connsiteY71" fmla="*/ 195225 h 3510743"/>
                  <a:gd name="connsiteX72" fmla="*/ 26069 w 2355948"/>
                  <a:gd name="connsiteY72" fmla="*/ 179350 h 3510743"/>
                  <a:gd name="connsiteX73" fmla="*/ 29244 w 2355948"/>
                  <a:gd name="connsiteY73" fmla="*/ 14250 h 3510743"/>
                  <a:gd name="connsiteX74" fmla="*/ 138628 w 2355948"/>
                  <a:gd name="connsiteY74" fmla="*/ 13743 h 3510743"/>
                  <a:gd name="connsiteX75" fmla="*/ 181644 w 2355948"/>
                  <a:gd name="connsiteY75" fmla="*/ 26950 h 3510743"/>
                  <a:gd name="connsiteX76" fmla="*/ 311819 w 2355948"/>
                  <a:gd name="connsiteY76" fmla="*/ 80925 h 3510743"/>
                  <a:gd name="connsiteX77" fmla="*/ 394369 w 2355948"/>
                  <a:gd name="connsiteY77" fmla="*/ 169825 h 3510743"/>
                  <a:gd name="connsiteX78" fmla="*/ 464219 w 2355948"/>
                  <a:gd name="connsiteY78" fmla="*/ 290475 h 3510743"/>
                  <a:gd name="connsiteX79" fmla="*/ 521369 w 2355948"/>
                  <a:gd name="connsiteY79" fmla="*/ 449225 h 3510743"/>
                  <a:gd name="connsiteX80" fmla="*/ 515019 w 2355948"/>
                  <a:gd name="connsiteY80" fmla="*/ 773075 h 3510743"/>
                  <a:gd name="connsiteX81" fmla="*/ 464219 w 2355948"/>
                  <a:gd name="connsiteY81" fmla="*/ 950875 h 3510743"/>
                  <a:gd name="connsiteX82" fmla="*/ 388019 w 2355948"/>
                  <a:gd name="connsiteY82" fmla="*/ 1141375 h 3510743"/>
                  <a:gd name="connsiteX83" fmla="*/ 375319 w 2355948"/>
                  <a:gd name="connsiteY83" fmla="*/ 1217575 h 3510743"/>
                  <a:gd name="connsiteX84" fmla="*/ 394369 w 2355948"/>
                  <a:gd name="connsiteY84" fmla="*/ 1249325 h 3510743"/>
                  <a:gd name="connsiteX85" fmla="*/ 324519 w 2355948"/>
                  <a:gd name="connsiteY85" fmla="*/ 1306475 h 3510743"/>
                  <a:gd name="connsiteX86" fmla="*/ 394369 w 2355948"/>
                  <a:gd name="connsiteY86" fmla="*/ 1249325 h 3510743"/>
                  <a:gd name="connsiteX87" fmla="*/ 457869 w 2355948"/>
                  <a:gd name="connsiteY87" fmla="*/ 1204875 h 3510743"/>
                  <a:gd name="connsiteX88" fmla="*/ 565819 w 2355948"/>
                  <a:gd name="connsiteY88" fmla="*/ 1230275 h 3510743"/>
                  <a:gd name="connsiteX89" fmla="*/ 642019 w 2355948"/>
                  <a:gd name="connsiteY89" fmla="*/ 1325525 h 3510743"/>
                  <a:gd name="connsiteX90" fmla="*/ 661069 w 2355948"/>
                  <a:gd name="connsiteY90" fmla="*/ 1471575 h 3510743"/>
                  <a:gd name="connsiteX91" fmla="*/ 610269 w 2355948"/>
                  <a:gd name="connsiteY91" fmla="*/ 1636675 h 3510743"/>
                  <a:gd name="connsiteX92" fmla="*/ 470569 w 2355948"/>
                  <a:gd name="connsiteY92" fmla="*/ 1725575 h 3510743"/>
                  <a:gd name="connsiteX93" fmla="*/ 299119 w 2355948"/>
                  <a:gd name="connsiteY93" fmla="*/ 1827175 h 3510743"/>
                  <a:gd name="connsiteX94" fmla="*/ 273719 w 2355948"/>
                  <a:gd name="connsiteY94" fmla="*/ 1871625 h 3510743"/>
                  <a:gd name="connsiteX95" fmla="*/ 286419 w 2355948"/>
                  <a:gd name="connsiteY95" fmla="*/ 1916075 h 3510743"/>
                  <a:gd name="connsiteX96" fmla="*/ 388019 w 2355948"/>
                  <a:gd name="connsiteY96" fmla="*/ 1877975 h 3510743"/>
                  <a:gd name="connsiteX97" fmla="*/ 508669 w 2355948"/>
                  <a:gd name="connsiteY97" fmla="*/ 1782725 h 3510743"/>
                  <a:gd name="connsiteX98" fmla="*/ 629319 w 2355948"/>
                  <a:gd name="connsiteY98" fmla="*/ 1706525 h 3510743"/>
                  <a:gd name="connsiteX99" fmla="*/ 705519 w 2355948"/>
                  <a:gd name="connsiteY99" fmla="*/ 1687475 h 3510743"/>
                  <a:gd name="connsiteX100" fmla="*/ 794419 w 2355948"/>
                  <a:gd name="connsiteY100" fmla="*/ 1738275 h 3510743"/>
                  <a:gd name="connsiteX101" fmla="*/ 857919 w 2355948"/>
                  <a:gd name="connsiteY101" fmla="*/ 1922425 h 3510743"/>
                  <a:gd name="connsiteX102" fmla="*/ 838869 w 2355948"/>
                  <a:gd name="connsiteY102" fmla="*/ 2030375 h 3510743"/>
                  <a:gd name="connsiteX103" fmla="*/ 775369 w 2355948"/>
                  <a:gd name="connsiteY103" fmla="*/ 2131975 h 3510743"/>
                  <a:gd name="connsiteX104" fmla="*/ 648369 w 2355948"/>
                  <a:gd name="connsiteY104" fmla="*/ 2220875 h 3510743"/>
                  <a:gd name="connsiteX105" fmla="*/ 381669 w 2355948"/>
                  <a:gd name="connsiteY105" fmla="*/ 2322475 h 3510743"/>
                  <a:gd name="connsiteX106" fmla="*/ 273719 w 2355948"/>
                  <a:gd name="connsiteY106" fmla="*/ 2373275 h 3510743"/>
                  <a:gd name="connsiteX107" fmla="*/ 216569 w 2355948"/>
                  <a:gd name="connsiteY107" fmla="*/ 2449475 h 3510743"/>
                  <a:gd name="connsiteX108" fmla="*/ 216569 w 2355948"/>
                  <a:gd name="connsiteY108" fmla="*/ 2519325 h 3510743"/>
                  <a:gd name="connsiteX109" fmla="*/ 330869 w 2355948"/>
                  <a:gd name="connsiteY109" fmla="*/ 2487575 h 3510743"/>
                  <a:gd name="connsiteX110" fmla="*/ 451519 w 2355948"/>
                  <a:gd name="connsiteY110" fmla="*/ 2405025 h 3510743"/>
                  <a:gd name="connsiteX111" fmla="*/ 553119 w 2355948"/>
                  <a:gd name="connsiteY111" fmla="*/ 2271675 h 3510743"/>
                  <a:gd name="connsiteX112" fmla="*/ 705519 w 2355948"/>
                  <a:gd name="connsiteY112" fmla="*/ 2195475 h 3510743"/>
                  <a:gd name="connsiteX113" fmla="*/ 800769 w 2355948"/>
                  <a:gd name="connsiteY113" fmla="*/ 2125625 h 3510743"/>
                  <a:gd name="connsiteX114" fmla="*/ 934119 w 2355948"/>
                  <a:gd name="connsiteY114" fmla="*/ 2138325 h 3510743"/>
                  <a:gd name="connsiteX115" fmla="*/ 1023019 w 2355948"/>
                  <a:gd name="connsiteY115" fmla="*/ 2220875 h 3510743"/>
                  <a:gd name="connsiteX116" fmla="*/ 1054769 w 2355948"/>
                  <a:gd name="connsiteY116" fmla="*/ 2303425 h 3510743"/>
                  <a:gd name="connsiteX117" fmla="*/ 1035719 w 2355948"/>
                  <a:gd name="connsiteY117" fmla="*/ 2411375 h 3510743"/>
                  <a:gd name="connsiteX118" fmla="*/ 870619 w 2355948"/>
                  <a:gd name="connsiteY118" fmla="*/ 2551075 h 3510743"/>
                  <a:gd name="connsiteX119" fmla="*/ 699169 w 2355948"/>
                  <a:gd name="connsiteY119" fmla="*/ 2665375 h 3510743"/>
                  <a:gd name="connsiteX120" fmla="*/ 470569 w 2355948"/>
                  <a:gd name="connsiteY120" fmla="*/ 2798725 h 3510743"/>
                  <a:gd name="connsiteX121" fmla="*/ 388019 w 2355948"/>
                  <a:gd name="connsiteY121" fmla="*/ 2862225 h 3510743"/>
                  <a:gd name="connsiteX122" fmla="*/ 324519 w 2355948"/>
                  <a:gd name="connsiteY122" fmla="*/ 2932075 h 3510743"/>
                  <a:gd name="connsiteX123" fmla="*/ 362619 w 2355948"/>
                  <a:gd name="connsiteY123" fmla="*/ 2963825 h 3510743"/>
                  <a:gd name="connsiteX124" fmla="*/ 546769 w 2355948"/>
                  <a:gd name="connsiteY124" fmla="*/ 2874925 h 3510743"/>
                  <a:gd name="connsiteX125" fmla="*/ 654719 w 2355948"/>
                  <a:gd name="connsiteY125" fmla="*/ 2754275 h 3510743"/>
                  <a:gd name="connsiteX126" fmla="*/ 737269 w 2355948"/>
                  <a:gd name="connsiteY126" fmla="*/ 2659025 h 3510743"/>
                  <a:gd name="connsiteX127" fmla="*/ 915069 w 2355948"/>
                  <a:gd name="connsiteY127" fmla="*/ 2512975 h 3510743"/>
                  <a:gd name="connsiteX128" fmla="*/ 1035719 w 2355948"/>
                  <a:gd name="connsiteY128" fmla="*/ 2411375 h 3510743"/>
                  <a:gd name="connsiteX129" fmla="*/ 1143669 w 2355948"/>
                  <a:gd name="connsiteY129" fmla="*/ 2366925 h 3510743"/>
                  <a:gd name="connsiteX130" fmla="*/ 1232569 w 2355948"/>
                  <a:gd name="connsiteY130" fmla="*/ 2392325 h 3510743"/>
                  <a:gd name="connsiteX131" fmla="*/ 1315119 w 2355948"/>
                  <a:gd name="connsiteY131" fmla="*/ 2487575 h 3510743"/>
                  <a:gd name="connsiteX132" fmla="*/ 1334169 w 2355948"/>
                  <a:gd name="connsiteY132" fmla="*/ 2646325 h 3510743"/>
                  <a:gd name="connsiteX133" fmla="*/ 1270669 w 2355948"/>
                  <a:gd name="connsiteY133" fmla="*/ 2798725 h 3510743"/>
                  <a:gd name="connsiteX134" fmla="*/ 1105569 w 2355948"/>
                  <a:gd name="connsiteY134" fmla="*/ 2951125 h 3510743"/>
                  <a:gd name="connsiteX135" fmla="*/ 1016669 w 2355948"/>
                  <a:gd name="connsiteY135" fmla="*/ 3040025 h 3510743"/>
                  <a:gd name="connsiteX136" fmla="*/ 1016669 w 2355948"/>
                  <a:gd name="connsiteY136" fmla="*/ 3090825 h 3510743"/>
                  <a:gd name="connsiteX137" fmla="*/ 1099219 w 2355948"/>
                  <a:gd name="connsiteY137" fmla="*/ 3090825 h 3510743"/>
                  <a:gd name="connsiteX138" fmla="*/ 1188119 w 2355948"/>
                  <a:gd name="connsiteY138" fmla="*/ 3008275 h 3510743"/>
                  <a:gd name="connsiteX139" fmla="*/ 1289719 w 2355948"/>
                  <a:gd name="connsiteY139" fmla="*/ 2913025 h 3510743"/>
                  <a:gd name="connsiteX140" fmla="*/ 1416719 w 2355948"/>
                  <a:gd name="connsiteY140" fmla="*/ 2868575 h 3510743"/>
                  <a:gd name="connsiteX141" fmla="*/ 1613569 w 2355948"/>
                  <a:gd name="connsiteY141" fmla="*/ 2906675 h 3510743"/>
                  <a:gd name="connsiteX142" fmla="*/ 1696119 w 2355948"/>
                  <a:gd name="connsiteY142" fmla="*/ 3071775 h 3510743"/>
                  <a:gd name="connsiteX143" fmla="*/ 1683419 w 2355948"/>
                  <a:gd name="connsiteY143" fmla="*/ 3173375 h 3510743"/>
                  <a:gd name="connsiteX144" fmla="*/ 1613569 w 2355948"/>
                  <a:gd name="connsiteY144" fmla="*/ 3255925 h 3510743"/>
                  <a:gd name="connsiteX145" fmla="*/ 1480219 w 2355948"/>
                  <a:gd name="connsiteY145" fmla="*/ 3313075 h 3510743"/>
                  <a:gd name="connsiteX146" fmla="*/ 1594519 w 2355948"/>
                  <a:gd name="connsiteY146" fmla="*/ 3262275 h 3510743"/>
                  <a:gd name="connsiteX147" fmla="*/ 1702469 w 2355948"/>
                  <a:gd name="connsiteY147" fmla="*/ 3154325 h 3510743"/>
                  <a:gd name="connsiteX148" fmla="*/ 1810419 w 2355948"/>
                  <a:gd name="connsiteY148" fmla="*/ 3071775 h 3510743"/>
                  <a:gd name="connsiteX149" fmla="*/ 1950119 w 2355948"/>
                  <a:gd name="connsiteY149" fmla="*/ 3052725 h 3510743"/>
                  <a:gd name="connsiteX150" fmla="*/ 2123929 w 2355948"/>
                  <a:gd name="connsiteY150" fmla="*/ 3063683 h 3510743"/>
                  <a:gd name="connsiteX151" fmla="*/ 2197769 w 2355948"/>
                  <a:gd name="connsiteY151" fmla="*/ 3065425 h 3510743"/>
                  <a:gd name="connsiteX152" fmla="*/ 2343819 w 2355948"/>
                  <a:gd name="connsiteY152" fmla="*/ 3020975 h 3510743"/>
                  <a:gd name="connsiteX0" fmla="*/ 2343819 w 2353000"/>
                  <a:gd name="connsiteY0" fmla="*/ 3020975 h 3510743"/>
                  <a:gd name="connsiteX1" fmla="*/ 2337469 w 2353000"/>
                  <a:gd name="connsiteY1" fmla="*/ 3116225 h 3510743"/>
                  <a:gd name="connsiteX2" fmla="*/ 2254919 w 2353000"/>
                  <a:gd name="connsiteY2" fmla="*/ 3217825 h 3510743"/>
                  <a:gd name="connsiteX3" fmla="*/ 2140619 w 2353000"/>
                  <a:gd name="connsiteY3" fmla="*/ 3274975 h 3510743"/>
                  <a:gd name="connsiteX4" fmla="*/ 1924719 w 2353000"/>
                  <a:gd name="connsiteY4" fmla="*/ 3287675 h 3510743"/>
                  <a:gd name="connsiteX5" fmla="*/ 1810419 w 2353000"/>
                  <a:gd name="connsiteY5" fmla="*/ 3306725 h 3510743"/>
                  <a:gd name="connsiteX6" fmla="*/ 1689769 w 2353000"/>
                  <a:gd name="connsiteY6" fmla="*/ 3376575 h 3510743"/>
                  <a:gd name="connsiteX7" fmla="*/ 1575469 w 2353000"/>
                  <a:gd name="connsiteY7" fmla="*/ 3478175 h 3510743"/>
                  <a:gd name="connsiteX8" fmla="*/ 1448469 w 2353000"/>
                  <a:gd name="connsiteY8" fmla="*/ 3503575 h 3510743"/>
                  <a:gd name="connsiteX9" fmla="*/ 1321469 w 2353000"/>
                  <a:gd name="connsiteY9" fmla="*/ 3503575 h 3510743"/>
                  <a:gd name="connsiteX10" fmla="*/ 1226219 w 2353000"/>
                  <a:gd name="connsiteY10" fmla="*/ 3421025 h 3510743"/>
                  <a:gd name="connsiteX11" fmla="*/ 1226219 w 2353000"/>
                  <a:gd name="connsiteY11" fmla="*/ 3325775 h 3510743"/>
                  <a:gd name="connsiteX12" fmla="*/ 1296069 w 2353000"/>
                  <a:gd name="connsiteY12" fmla="*/ 3224175 h 3510743"/>
                  <a:gd name="connsiteX13" fmla="*/ 1442119 w 2353000"/>
                  <a:gd name="connsiteY13" fmla="*/ 3154325 h 3510743"/>
                  <a:gd name="connsiteX14" fmla="*/ 1524669 w 2353000"/>
                  <a:gd name="connsiteY14" fmla="*/ 3103525 h 3510743"/>
                  <a:gd name="connsiteX15" fmla="*/ 1473869 w 2353000"/>
                  <a:gd name="connsiteY15" fmla="*/ 3052725 h 3510743"/>
                  <a:gd name="connsiteX16" fmla="*/ 1321469 w 2353000"/>
                  <a:gd name="connsiteY16" fmla="*/ 3109875 h 3510743"/>
                  <a:gd name="connsiteX17" fmla="*/ 1175419 w 2353000"/>
                  <a:gd name="connsiteY17" fmla="*/ 3224175 h 3510743"/>
                  <a:gd name="connsiteX18" fmla="*/ 991269 w 2353000"/>
                  <a:gd name="connsiteY18" fmla="*/ 3300375 h 3510743"/>
                  <a:gd name="connsiteX19" fmla="*/ 857919 w 2353000"/>
                  <a:gd name="connsiteY19" fmla="*/ 3294025 h 3510743"/>
                  <a:gd name="connsiteX20" fmla="*/ 762669 w 2353000"/>
                  <a:gd name="connsiteY20" fmla="*/ 3179725 h 3510743"/>
                  <a:gd name="connsiteX21" fmla="*/ 794419 w 2353000"/>
                  <a:gd name="connsiteY21" fmla="*/ 2995575 h 3510743"/>
                  <a:gd name="connsiteX22" fmla="*/ 965869 w 2353000"/>
                  <a:gd name="connsiteY22" fmla="*/ 2868575 h 3510743"/>
                  <a:gd name="connsiteX23" fmla="*/ 1130969 w 2353000"/>
                  <a:gd name="connsiteY23" fmla="*/ 2728875 h 3510743"/>
                  <a:gd name="connsiteX24" fmla="*/ 1143669 w 2353000"/>
                  <a:gd name="connsiteY24" fmla="*/ 2627275 h 3510743"/>
                  <a:gd name="connsiteX25" fmla="*/ 1073819 w 2353000"/>
                  <a:gd name="connsiteY25" fmla="*/ 2601875 h 3510743"/>
                  <a:gd name="connsiteX26" fmla="*/ 965869 w 2353000"/>
                  <a:gd name="connsiteY26" fmla="*/ 2671725 h 3510743"/>
                  <a:gd name="connsiteX27" fmla="*/ 832519 w 2353000"/>
                  <a:gd name="connsiteY27" fmla="*/ 2843175 h 3510743"/>
                  <a:gd name="connsiteX28" fmla="*/ 661069 w 2353000"/>
                  <a:gd name="connsiteY28" fmla="*/ 3001925 h 3510743"/>
                  <a:gd name="connsiteX29" fmla="*/ 476919 w 2353000"/>
                  <a:gd name="connsiteY29" fmla="*/ 3122575 h 3510743"/>
                  <a:gd name="connsiteX30" fmla="*/ 305469 w 2353000"/>
                  <a:gd name="connsiteY30" fmla="*/ 3154325 h 3510743"/>
                  <a:gd name="connsiteX31" fmla="*/ 159419 w 2353000"/>
                  <a:gd name="connsiteY31" fmla="*/ 3078125 h 3510743"/>
                  <a:gd name="connsiteX32" fmla="*/ 146719 w 2353000"/>
                  <a:gd name="connsiteY32" fmla="*/ 2925725 h 3510743"/>
                  <a:gd name="connsiteX33" fmla="*/ 254669 w 2353000"/>
                  <a:gd name="connsiteY33" fmla="*/ 2766975 h 3510743"/>
                  <a:gd name="connsiteX34" fmla="*/ 445169 w 2353000"/>
                  <a:gd name="connsiteY34" fmla="*/ 2620925 h 3510743"/>
                  <a:gd name="connsiteX35" fmla="*/ 724569 w 2353000"/>
                  <a:gd name="connsiteY35" fmla="*/ 2474875 h 3510743"/>
                  <a:gd name="connsiteX36" fmla="*/ 826169 w 2353000"/>
                  <a:gd name="connsiteY36" fmla="*/ 2392325 h 3510743"/>
                  <a:gd name="connsiteX37" fmla="*/ 851569 w 2353000"/>
                  <a:gd name="connsiteY37" fmla="*/ 2328825 h 3510743"/>
                  <a:gd name="connsiteX38" fmla="*/ 781719 w 2353000"/>
                  <a:gd name="connsiteY38" fmla="*/ 2309775 h 3510743"/>
                  <a:gd name="connsiteX39" fmla="*/ 692819 w 2353000"/>
                  <a:gd name="connsiteY39" fmla="*/ 2379625 h 3510743"/>
                  <a:gd name="connsiteX40" fmla="*/ 629319 w 2353000"/>
                  <a:gd name="connsiteY40" fmla="*/ 2500275 h 3510743"/>
                  <a:gd name="connsiteX41" fmla="*/ 483269 w 2353000"/>
                  <a:gd name="connsiteY41" fmla="*/ 2595525 h 3510743"/>
                  <a:gd name="connsiteX42" fmla="*/ 349919 w 2353000"/>
                  <a:gd name="connsiteY42" fmla="*/ 2671725 h 3510743"/>
                  <a:gd name="connsiteX43" fmla="*/ 191169 w 2353000"/>
                  <a:gd name="connsiteY43" fmla="*/ 2684425 h 3510743"/>
                  <a:gd name="connsiteX44" fmla="*/ 45119 w 2353000"/>
                  <a:gd name="connsiteY44" fmla="*/ 2614575 h 3510743"/>
                  <a:gd name="connsiteX45" fmla="*/ 669 w 2353000"/>
                  <a:gd name="connsiteY45" fmla="*/ 2481225 h 3510743"/>
                  <a:gd name="connsiteX46" fmla="*/ 32419 w 2353000"/>
                  <a:gd name="connsiteY46" fmla="*/ 2354225 h 3510743"/>
                  <a:gd name="connsiteX47" fmla="*/ 197519 w 2353000"/>
                  <a:gd name="connsiteY47" fmla="*/ 2227225 h 3510743"/>
                  <a:gd name="connsiteX48" fmla="*/ 375319 w 2353000"/>
                  <a:gd name="connsiteY48" fmla="*/ 2157375 h 3510743"/>
                  <a:gd name="connsiteX49" fmla="*/ 591219 w 2353000"/>
                  <a:gd name="connsiteY49" fmla="*/ 2055775 h 3510743"/>
                  <a:gd name="connsiteX50" fmla="*/ 673769 w 2353000"/>
                  <a:gd name="connsiteY50" fmla="*/ 1941475 h 3510743"/>
                  <a:gd name="connsiteX51" fmla="*/ 642019 w 2353000"/>
                  <a:gd name="connsiteY51" fmla="*/ 1909725 h 3510743"/>
                  <a:gd name="connsiteX52" fmla="*/ 527719 w 2353000"/>
                  <a:gd name="connsiteY52" fmla="*/ 2004975 h 3510743"/>
                  <a:gd name="connsiteX53" fmla="*/ 305469 w 2353000"/>
                  <a:gd name="connsiteY53" fmla="*/ 2100225 h 3510743"/>
                  <a:gd name="connsiteX54" fmla="*/ 159419 w 2353000"/>
                  <a:gd name="connsiteY54" fmla="*/ 2087525 h 3510743"/>
                  <a:gd name="connsiteX55" fmla="*/ 64169 w 2353000"/>
                  <a:gd name="connsiteY55" fmla="*/ 1966875 h 3510743"/>
                  <a:gd name="connsiteX56" fmla="*/ 51469 w 2353000"/>
                  <a:gd name="connsiteY56" fmla="*/ 1846225 h 3510743"/>
                  <a:gd name="connsiteX57" fmla="*/ 153069 w 2353000"/>
                  <a:gd name="connsiteY57" fmla="*/ 1719225 h 3510743"/>
                  <a:gd name="connsiteX58" fmla="*/ 318169 w 2353000"/>
                  <a:gd name="connsiteY58" fmla="*/ 1617625 h 3510743"/>
                  <a:gd name="connsiteX59" fmla="*/ 432469 w 2353000"/>
                  <a:gd name="connsiteY59" fmla="*/ 1554125 h 3510743"/>
                  <a:gd name="connsiteX60" fmla="*/ 483269 w 2353000"/>
                  <a:gd name="connsiteY60" fmla="*/ 1446175 h 3510743"/>
                  <a:gd name="connsiteX61" fmla="*/ 476919 w 2353000"/>
                  <a:gd name="connsiteY61" fmla="*/ 1414425 h 3510743"/>
                  <a:gd name="connsiteX62" fmla="*/ 400719 w 2353000"/>
                  <a:gd name="connsiteY62" fmla="*/ 1477925 h 3510743"/>
                  <a:gd name="connsiteX63" fmla="*/ 318169 w 2353000"/>
                  <a:gd name="connsiteY63" fmla="*/ 1522375 h 3510743"/>
                  <a:gd name="connsiteX64" fmla="*/ 216569 w 2353000"/>
                  <a:gd name="connsiteY64" fmla="*/ 1477925 h 3510743"/>
                  <a:gd name="connsiteX65" fmla="*/ 172119 w 2353000"/>
                  <a:gd name="connsiteY65" fmla="*/ 1357275 h 3510743"/>
                  <a:gd name="connsiteX66" fmla="*/ 172119 w 2353000"/>
                  <a:gd name="connsiteY66" fmla="*/ 1255675 h 3510743"/>
                  <a:gd name="connsiteX67" fmla="*/ 235619 w 2353000"/>
                  <a:gd name="connsiteY67" fmla="*/ 1058825 h 3510743"/>
                  <a:gd name="connsiteX68" fmla="*/ 318169 w 2353000"/>
                  <a:gd name="connsiteY68" fmla="*/ 887375 h 3510743"/>
                  <a:gd name="connsiteX69" fmla="*/ 368969 w 2353000"/>
                  <a:gd name="connsiteY69" fmla="*/ 550825 h 3510743"/>
                  <a:gd name="connsiteX70" fmla="*/ 267369 w 2353000"/>
                  <a:gd name="connsiteY70" fmla="*/ 315875 h 3510743"/>
                  <a:gd name="connsiteX71" fmla="*/ 102269 w 2353000"/>
                  <a:gd name="connsiteY71" fmla="*/ 195225 h 3510743"/>
                  <a:gd name="connsiteX72" fmla="*/ 26069 w 2353000"/>
                  <a:gd name="connsiteY72" fmla="*/ 179350 h 3510743"/>
                  <a:gd name="connsiteX73" fmla="*/ 29244 w 2353000"/>
                  <a:gd name="connsiteY73" fmla="*/ 14250 h 3510743"/>
                  <a:gd name="connsiteX74" fmla="*/ 138628 w 2353000"/>
                  <a:gd name="connsiteY74" fmla="*/ 13743 h 3510743"/>
                  <a:gd name="connsiteX75" fmla="*/ 181644 w 2353000"/>
                  <a:gd name="connsiteY75" fmla="*/ 26950 h 3510743"/>
                  <a:gd name="connsiteX76" fmla="*/ 311819 w 2353000"/>
                  <a:gd name="connsiteY76" fmla="*/ 80925 h 3510743"/>
                  <a:gd name="connsiteX77" fmla="*/ 394369 w 2353000"/>
                  <a:gd name="connsiteY77" fmla="*/ 169825 h 3510743"/>
                  <a:gd name="connsiteX78" fmla="*/ 464219 w 2353000"/>
                  <a:gd name="connsiteY78" fmla="*/ 290475 h 3510743"/>
                  <a:gd name="connsiteX79" fmla="*/ 521369 w 2353000"/>
                  <a:gd name="connsiteY79" fmla="*/ 449225 h 3510743"/>
                  <a:gd name="connsiteX80" fmla="*/ 515019 w 2353000"/>
                  <a:gd name="connsiteY80" fmla="*/ 773075 h 3510743"/>
                  <a:gd name="connsiteX81" fmla="*/ 464219 w 2353000"/>
                  <a:gd name="connsiteY81" fmla="*/ 950875 h 3510743"/>
                  <a:gd name="connsiteX82" fmla="*/ 388019 w 2353000"/>
                  <a:gd name="connsiteY82" fmla="*/ 1141375 h 3510743"/>
                  <a:gd name="connsiteX83" fmla="*/ 375319 w 2353000"/>
                  <a:gd name="connsiteY83" fmla="*/ 1217575 h 3510743"/>
                  <a:gd name="connsiteX84" fmla="*/ 394369 w 2353000"/>
                  <a:gd name="connsiteY84" fmla="*/ 1249325 h 3510743"/>
                  <a:gd name="connsiteX85" fmla="*/ 324519 w 2353000"/>
                  <a:gd name="connsiteY85" fmla="*/ 1306475 h 3510743"/>
                  <a:gd name="connsiteX86" fmla="*/ 394369 w 2353000"/>
                  <a:gd name="connsiteY86" fmla="*/ 1249325 h 3510743"/>
                  <a:gd name="connsiteX87" fmla="*/ 457869 w 2353000"/>
                  <a:gd name="connsiteY87" fmla="*/ 1204875 h 3510743"/>
                  <a:gd name="connsiteX88" fmla="*/ 565819 w 2353000"/>
                  <a:gd name="connsiteY88" fmla="*/ 1230275 h 3510743"/>
                  <a:gd name="connsiteX89" fmla="*/ 642019 w 2353000"/>
                  <a:gd name="connsiteY89" fmla="*/ 1325525 h 3510743"/>
                  <a:gd name="connsiteX90" fmla="*/ 661069 w 2353000"/>
                  <a:gd name="connsiteY90" fmla="*/ 1471575 h 3510743"/>
                  <a:gd name="connsiteX91" fmla="*/ 610269 w 2353000"/>
                  <a:gd name="connsiteY91" fmla="*/ 1636675 h 3510743"/>
                  <a:gd name="connsiteX92" fmla="*/ 470569 w 2353000"/>
                  <a:gd name="connsiteY92" fmla="*/ 1725575 h 3510743"/>
                  <a:gd name="connsiteX93" fmla="*/ 299119 w 2353000"/>
                  <a:gd name="connsiteY93" fmla="*/ 1827175 h 3510743"/>
                  <a:gd name="connsiteX94" fmla="*/ 273719 w 2353000"/>
                  <a:gd name="connsiteY94" fmla="*/ 1871625 h 3510743"/>
                  <a:gd name="connsiteX95" fmla="*/ 286419 w 2353000"/>
                  <a:gd name="connsiteY95" fmla="*/ 1916075 h 3510743"/>
                  <a:gd name="connsiteX96" fmla="*/ 388019 w 2353000"/>
                  <a:gd name="connsiteY96" fmla="*/ 1877975 h 3510743"/>
                  <a:gd name="connsiteX97" fmla="*/ 508669 w 2353000"/>
                  <a:gd name="connsiteY97" fmla="*/ 1782725 h 3510743"/>
                  <a:gd name="connsiteX98" fmla="*/ 629319 w 2353000"/>
                  <a:gd name="connsiteY98" fmla="*/ 1706525 h 3510743"/>
                  <a:gd name="connsiteX99" fmla="*/ 705519 w 2353000"/>
                  <a:gd name="connsiteY99" fmla="*/ 1687475 h 3510743"/>
                  <a:gd name="connsiteX100" fmla="*/ 794419 w 2353000"/>
                  <a:gd name="connsiteY100" fmla="*/ 1738275 h 3510743"/>
                  <a:gd name="connsiteX101" fmla="*/ 857919 w 2353000"/>
                  <a:gd name="connsiteY101" fmla="*/ 1922425 h 3510743"/>
                  <a:gd name="connsiteX102" fmla="*/ 838869 w 2353000"/>
                  <a:gd name="connsiteY102" fmla="*/ 2030375 h 3510743"/>
                  <a:gd name="connsiteX103" fmla="*/ 775369 w 2353000"/>
                  <a:gd name="connsiteY103" fmla="*/ 2131975 h 3510743"/>
                  <a:gd name="connsiteX104" fmla="*/ 648369 w 2353000"/>
                  <a:gd name="connsiteY104" fmla="*/ 2220875 h 3510743"/>
                  <a:gd name="connsiteX105" fmla="*/ 381669 w 2353000"/>
                  <a:gd name="connsiteY105" fmla="*/ 2322475 h 3510743"/>
                  <a:gd name="connsiteX106" fmla="*/ 273719 w 2353000"/>
                  <a:gd name="connsiteY106" fmla="*/ 2373275 h 3510743"/>
                  <a:gd name="connsiteX107" fmla="*/ 216569 w 2353000"/>
                  <a:gd name="connsiteY107" fmla="*/ 2449475 h 3510743"/>
                  <a:gd name="connsiteX108" fmla="*/ 216569 w 2353000"/>
                  <a:gd name="connsiteY108" fmla="*/ 2519325 h 3510743"/>
                  <a:gd name="connsiteX109" fmla="*/ 330869 w 2353000"/>
                  <a:gd name="connsiteY109" fmla="*/ 2487575 h 3510743"/>
                  <a:gd name="connsiteX110" fmla="*/ 451519 w 2353000"/>
                  <a:gd name="connsiteY110" fmla="*/ 2405025 h 3510743"/>
                  <a:gd name="connsiteX111" fmla="*/ 553119 w 2353000"/>
                  <a:gd name="connsiteY111" fmla="*/ 2271675 h 3510743"/>
                  <a:gd name="connsiteX112" fmla="*/ 705519 w 2353000"/>
                  <a:gd name="connsiteY112" fmla="*/ 2195475 h 3510743"/>
                  <a:gd name="connsiteX113" fmla="*/ 800769 w 2353000"/>
                  <a:gd name="connsiteY113" fmla="*/ 2125625 h 3510743"/>
                  <a:gd name="connsiteX114" fmla="*/ 934119 w 2353000"/>
                  <a:gd name="connsiteY114" fmla="*/ 2138325 h 3510743"/>
                  <a:gd name="connsiteX115" fmla="*/ 1023019 w 2353000"/>
                  <a:gd name="connsiteY115" fmla="*/ 2220875 h 3510743"/>
                  <a:gd name="connsiteX116" fmla="*/ 1054769 w 2353000"/>
                  <a:gd name="connsiteY116" fmla="*/ 2303425 h 3510743"/>
                  <a:gd name="connsiteX117" fmla="*/ 1035719 w 2353000"/>
                  <a:gd name="connsiteY117" fmla="*/ 2411375 h 3510743"/>
                  <a:gd name="connsiteX118" fmla="*/ 870619 w 2353000"/>
                  <a:gd name="connsiteY118" fmla="*/ 2551075 h 3510743"/>
                  <a:gd name="connsiteX119" fmla="*/ 699169 w 2353000"/>
                  <a:gd name="connsiteY119" fmla="*/ 2665375 h 3510743"/>
                  <a:gd name="connsiteX120" fmla="*/ 470569 w 2353000"/>
                  <a:gd name="connsiteY120" fmla="*/ 2798725 h 3510743"/>
                  <a:gd name="connsiteX121" fmla="*/ 388019 w 2353000"/>
                  <a:gd name="connsiteY121" fmla="*/ 2862225 h 3510743"/>
                  <a:gd name="connsiteX122" fmla="*/ 324519 w 2353000"/>
                  <a:gd name="connsiteY122" fmla="*/ 2932075 h 3510743"/>
                  <a:gd name="connsiteX123" fmla="*/ 362619 w 2353000"/>
                  <a:gd name="connsiteY123" fmla="*/ 2963825 h 3510743"/>
                  <a:gd name="connsiteX124" fmla="*/ 546769 w 2353000"/>
                  <a:gd name="connsiteY124" fmla="*/ 2874925 h 3510743"/>
                  <a:gd name="connsiteX125" fmla="*/ 654719 w 2353000"/>
                  <a:gd name="connsiteY125" fmla="*/ 2754275 h 3510743"/>
                  <a:gd name="connsiteX126" fmla="*/ 737269 w 2353000"/>
                  <a:gd name="connsiteY126" fmla="*/ 2659025 h 3510743"/>
                  <a:gd name="connsiteX127" fmla="*/ 915069 w 2353000"/>
                  <a:gd name="connsiteY127" fmla="*/ 2512975 h 3510743"/>
                  <a:gd name="connsiteX128" fmla="*/ 1035719 w 2353000"/>
                  <a:gd name="connsiteY128" fmla="*/ 2411375 h 3510743"/>
                  <a:gd name="connsiteX129" fmla="*/ 1143669 w 2353000"/>
                  <a:gd name="connsiteY129" fmla="*/ 2366925 h 3510743"/>
                  <a:gd name="connsiteX130" fmla="*/ 1232569 w 2353000"/>
                  <a:gd name="connsiteY130" fmla="*/ 2392325 h 3510743"/>
                  <a:gd name="connsiteX131" fmla="*/ 1315119 w 2353000"/>
                  <a:gd name="connsiteY131" fmla="*/ 2487575 h 3510743"/>
                  <a:gd name="connsiteX132" fmla="*/ 1334169 w 2353000"/>
                  <a:gd name="connsiteY132" fmla="*/ 2646325 h 3510743"/>
                  <a:gd name="connsiteX133" fmla="*/ 1270669 w 2353000"/>
                  <a:gd name="connsiteY133" fmla="*/ 2798725 h 3510743"/>
                  <a:gd name="connsiteX134" fmla="*/ 1105569 w 2353000"/>
                  <a:gd name="connsiteY134" fmla="*/ 2951125 h 3510743"/>
                  <a:gd name="connsiteX135" fmla="*/ 1016669 w 2353000"/>
                  <a:gd name="connsiteY135" fmla="*/ 3040025 h 3510743"/>
                  <a:gd name="connsiteX136" fmla="*/ 1016669 w 2353000"/>
                  <a:gd name="connsiteY136" fmla="*/ 3090825 h 3510743"/>
                  <a:gd name="connsiteX137" fmla="*/ 1099219 w 2353000"/>
                  <a:gd name="connsiteY137" fmla="*/ 3090825 h 3510743"/>
                  <a:gd name="connsiteX138" fmla="*/ 1188119 w 2353000"/>
                  <a:gd name="connsiteY138" fmla="*/ 3008275 h 3510743"/>
                  <a:gd name="connsiteX139" fmla="*/ 1289719 w 2353000"/>
                  <a:gd name="connsiteY139" fmla="*/ 2913025 h 3510743"/>
                  <a:gd name="connsiteX140" fmla="*/ 1416719 w 2353000"/>
                  <a:gd name="connsiteY140" fmla="*/ 2868575 h 3510743"/>
                  <a:gd name="connsiteX141" fmla="*/ 1613569 w 2353000"/>
                  <a:gd name="connsiteY141" fmla="*/ 2906675 h 3510743"/>
                  <a:gd name="connsiteX142" fmla="*/ 1696119 w 2353000"/>
                  <a:gd name="connsiteY142" fmla="*/ 3071775 h 3510743"/>
                  <a:gd name="connsiteX143" fmla="*/ 1683419 w 2353000"/>
                  <a:gd name="connsiteY143" fmla="*/ 3173375 h 3510743"/>
                  <a:gd name="connsiteX144" fmla="*/ 1613569 w 2353000"/>
                  <a:gd name="connsiteY144" fmla="*/ 3255925 h 3510743"/>
                  <a:gd name="connsiteX145" fmla="*/ 1480219 w 2353000"/>
                  <a:gd name="connsiteY145" fmla="*/ 3313075 h 3510743"/>
                  <a:gd name="connsiteX146" fmla="*/ 1594519 w 2353000"/>
                  <a:gd name="connsiteY146" fmla="*/ 3262275 h 3510743"/>
                  <a:gd name="connsiteX147" fmla="*/ 1702469 w 2353000"/>
                  <a:gd name="connsiteY147" fmla="*/ 3154325 h 3510743"/>
                  <a:gd name="connsiteX148" fmla="*/ 1810419 w 2353000"/>
                  <a:gd name="connsiteY148" fmla="*/ 3071775 h 3510743"/>
                  <a:gd name="connsiteX149" fmla="*/ 1950119 w 2353000"/>
                  <a:gd name="connsiteY149" fmla="*/ 3052725 h 3510743"/>
                  <a:gd name="connsiteX150" fmla="*/ 2123929 w 2353000"/>
                  <a:gd name="connsiteY150" fmla="*/ 3063683 h 3510743"/>
                  <a:gd name="connsiteX151" fmla="*/ 2238229 w 2353000"/>
                  <a:gd name="connsiteY151" fmla="*/ 3057333 h 3510743"/>
                  <a:gd name="connsiteX152" fmla="*/ 2343819 w 2353000"/>
                  <a:gd name="connsiteY152" fmla="*/ 3020975 h 3510743"/>
                  <a:gd name="connsiteX0" fmla="*/ 2343819 w 2353000"/>
                  <a:gd name="connsiteY0" fmla="*/ 3020975 h 3510743"/>
                  <a:gd name="connsiteX1" fmla="*/ 2337469 w 2353000"/>
                  <a:gd name="connsiteY1" fmla="*/ 3116225 h 3510743"/>
                  <a:gd name="connsiteX2" fmla="*/ 2254919 w 2353000"/>
                  <a:gd name="connsiteY2" fmla="*/ 3217825 h 3510743"/>
                  <a:gd name="connsiteX3" fmla="*/ 2140619 w 2353000"/>
                  <a:gd name="connsiteY3" fmla="*/ 3274975 h 3510743"/>
                  <a:gd name="connsiteX4" fmla="*/ 1924719 w 2353000"/>
                  <a:gd name="connsiteY4" fmla="*/ 3287675 h 3510743"/>
                  <a:gd name="connsiteX5" fmla="*/ 1810419 w 2353000"/>
                  <a:gd name="connsiteY5" fmla="*/ 3306725 h 3510743"/>
                  <a:gd name="connsiteX6" fmla="*/ 1689769 w 2353000"/>
                  <a:gd name="connsiteY6" fmla="*/ 3376575 h 3510743"/>
                  <a:gd name="connsiteX7" fmla="*/ 1575469 w 2353000"/>
                  <a:gd name="connsiteY7" fmla="*/ 3478175 h 3510743"/>
                  <a:gd name="connsiteX8" fmla="*/ 1448469 w 2353000"/>
                  <a:gd name="connsiteY8" fmla="*/ 3503575 h 3510743"/>
                  <a:gd name="connsiteX9" fmla="*/ 1321469 w 2353000"/>
                  <a:gd name="connsiteY9" fmla="*/ 3503575 h 3510743"/>
                  <a:gd name="connsiteX10" fmla="*/ 1226219 w 2353000"/>
                  <a:gd name="connsiteY10" fmla="*/ 3421025 h 3510743"/>
                  <a:gd name="connsiteX11" fmla="*/ 1226219 w 2353000"/>
                  <a:gd name="connsiteY11" fmla="*/ 3325775 h 3510743"/>
                  <a:gd name="connsiteX12" fmla="*/ 1296069 w 2353000"/>
                  <a:gd name="connsiteY12" fmla="*/ 3224175 h 3510743"/>
                  <a:gd name="connsiteX13" fmla="*/ 1442119 w 2353000"/>
                  <a:gd name="connsiteY13" fmla="*/ 3154325 h 3510743"/>
                  <a:gd name="connsiteX14" fmla="*/ 1524669 w 2353000"/>
                  <a:gd name="connsiteY14" fmla="*/ 3103525 h 3510743"/>
                  <a:gd name="connsiteX15" fmla="*/ 1473869 w 2353000"/>
                  <a:gd name="connsiteY15" fmla="*/ 3052725 h 3510743"/>
                  <a:gd name="connsiteX16" fmla="*/ 1321469 w 2353000"/>
                  <a:gd name="connsiteY16" fmla="*/ 3109875 h 3510743"/>
                  <a:gd name="connsiteX17" fmla="*/ 1175419 w 2353000"/>
                  <a:gd name="connsiteY17" fmla="*/ 3224175 h 3510743"/>
                  <a:gd name="connsiteX18" fmla="*/ 991269 w 2353000"/>
                  <a:gd name="connsiteY18" fmla="*/ 3300375 h 3510743"/>
                  <a:gd name="connsiteX19" fmla="*/ 857919 w 2353000"/>
                  <a:gd name="connsiteY19" fmla="*/ 3294025 h 3510743"/>
                  <a:gd name="connsiteX20" fmla="*/ 762669 w 2353000"/>
                  <a:gd name="connsiteY20" fmla="*/ 3179725 h 3510743"/>
                  <a:gd name="connsiteX21" fmla="*/ 794419 w 2353000"/>
                  <a:gd name="connsiteY21" fmla="*/ 2995575 h 3510743"/>
                  <a:gd name="connsiteX22" fmla="*/ 965869 w 2353000"/>
                  <a:gd name="connsiteY22" fmla="*/ 2868575 h 3510743"/>
                  <a:gd name="connsiteX23" fmla="*/ 1130969 w 2353000"/>
                  <a:gd name="connsiteY23" fmla="*/ 2728875 h 3510743"/>
                  <a:gd name="connsiteX24" fmla="*/ 1143669 w 2353000"/>
                  <a:gd name="connsiteY24" fmla="*/ 2627275 h 3510743"/>
                  <a:gd name="connsiteX25" fmla="*/ 1073819 w 2353000"/>
                  <a:gd name="connsiteY25" fmla="*/ 2601875 h 3510743"/>
                  <a:gd name="connsiteX26" fmla="*/ 965869 w 2353000"/>
                  <a:gd name="connsiteY26" fmla="*/ 2671725 h 3510743"/>
                  <a:gd name="connsiteX27" fmla="*/ 832519 w 2353000"/>
                  <a:gd name="connsiteY27" fmla="*/ 2843175 h 3510743"/>
                  <a:gd name="connsiteX28" fmla="*/ 661069 w 2353000"/>
                  <a:gd name="connsiteY28" fmla="*/ 3001925 h 3510743"/>
                  <a:gd name="connsiteX29" fmla="*/ 476919 w 2353000"/>
                  <a:gd name="connsiteY29" fmla="*/ 3122575 h 3510743"/>
                  <a:gd name="connsiteX30" fmla="*/ 305469 w 2353000"/>
                  <a:gd name="connsiteY30" fmla="*/ 3154325 h 3510743"/>
                  <a:gd name="connsiteX31" fmla="*/ 159419 w 2353000"/>
                  <a:gd name="connsiteY31" fmla="*/ 3078125 h 3510743"/>
                  <a:gd name="connsiteX32" fmla="*/ 146719 w 2353000"/>
                  <a:gd name="connsiteY32" fmla="*/ 2925725 h 3510743"/>
                  <a:gd name="connsiteX33" fmla="*/ 254669 w 2353000"/>
                  <a:gd name="connsiteY33" fmla="*/ 2766975 h 3510743"/>
                  <a:gd name="connsiteX34" fmla="*/ 445169 w 2353000"/>
                  <a:gd name="connsiteY34" fmla="*/ 2620925 h 3510743"/>
                  <a:gd name="connsiteX35" fmla="*/ 724569 w 2353000"/>
                  <a:gd name="connsiteY35" fmla="*/ 2474875 h 3510743"/>
                  <a:gd name="connsiteX36" fmla="*/ 826169 w 2353000"/>
                  <a:gd name="connsiteY36" fmla="*/ 2392325 h 3510743"/>
                  <a:gd name="connsiteX37" fmla="*/ 851569 w 2353000"/>
                  <a:gd name="connsiteY37" fmla="*/ 2328825 h 3510743"/>
                  <a:gd name="connsiteX38" fmla="*/ 781719 w 2353000"/>
                  <a:gd name="connsiteY38" fmla="*/ 2309775 h 3510743"/>
                  <a:gd name="connsiteX39" fmla="*/ 692819 w 2353000"/>
                  <a:gd name="connsiteY39" fmla="*/ 2379625 h 3510743"/>
                  <a:gd name="connsiteX40" fmla="*/ 629319 w 2353000"/>
                  <a:gd name="connsiteY40" fmla="*/ 2500275 h 3510743"/>
                  <a:gd name="connsiteX41" fmla="*/ 483269 w 2353000"/>
                  <a:gd name="connsiteY41" fmla="*/ 2595525 h 3510743"/>
                  <a:gd name="connsiteX42" fmla="*/ 349919 w 2353000"/>
                  <a:gd name="connsiteY42" fmla="*/ 2671725 h 3510743"/>
                  <a:gd name="connsiteX43" fmla="*/ 191169 w 2353000"/>
                  <a:gd name="connsiteY43" fmla="*/ 2684425 h 3510743"/>
                  <a:gd name="connsiteX44" fmla="*/ 45119 w 2353000"/>
                  <a:gd name="connsiteY44" fmla="*/ 2614575 h 3510743"/>
                  <a:gd name="connsiteX45" fmla="*/ 669 w 2353000"/>
                  <a:gd name="connsiteY45" fmla="*/ 2481225 h 3510743"/>
                  <a:gd name="connsiteX46" fmla="*/ 32419 w 2353000"/>
                  <a:gd name="connsiteY46" fmla="*/ 2354225 h 3510743"/>
                  <a:gd name="connsiteX47" fmla="*/ 197519 w 2353000"/>
                  <a:gd name="connsiteY47" fmla="*/ 2227225 h 3510743"/>
                  <a:gd name="connsiteX48" fmla="*/ 375319 w 2353000"/>
                  <a:gd name="connsiteY48" fmla="*/ 2157375 h 3510743"/>
                  <a:gd name="connsiteX49" fmla="*/ 591219 w 2353000"/>
                  <a:gd name="connsiteY49" fmla="*/ 2055775 h 3510743"/>
                  <a:gd name="connsiteX50" fmla="*/ 673769 w 2353000"/>
                  <a:gd name="connsiteY50" fmla="*/ 1941475 h 3510743"/>
                  <a:gd name="connsiteX51" fmla="*/ 642019 w 2353000"/>
                  <a:gd name="connsiteY51" fmla="*/ 1909725 h 3510743"/>
                  <a:gd name="connsiteX52" fmla="*/ 527719 w 2353000"/>
                  <a:gd name="connsiteY52" fmla="*/ 2004975 h 3510743"/>
                  <a:gd name="connsiteX53" fmla="*/ 305469 w 2353000"/>
                  <a:gd name="connsiteY53" fmla="*/ 2100225 h 3510743"/>
                  <a:gd name="connsiteX54" fmla="*/ 159419 w 2353000"/>
                  <a:gd name="connsiteY54" fmla="*/ 2087525 h 3510743"/>
                  <a:gd name="connsiteX55" fmla="*/ 64169 w 2353000"/>
                  <a:gd name="connsiteY55" fmla="*/ 1966875 h 3510743"/>
                  <a:gd name="connsiteX56" fmla="*/ 51469 w 2353000"/>
                  <a:gd name="connsiteY56" fmla="*/ 1846225 h 3510743"/>
                  <a:gd name="connsiteX57" fmla="*/ 153069 w 2353000"/>
                  <a:gd name="connsiteY57" fmla="*/ 1719225 h 3510743"/>
                  <a:gd name="connsiteX58" fmla="*/ 318169 w 2353000"/>
                  <a:gd name="connsiteY58" fmla="*/ 1617625 h 3510743"/>
                  <a:gd name="connsiteX59" fmla="*/ 432469 w 2353000"/>
                  <a:gd name="connsiteY59" fmla="*/ 1554125 h 3510743"/>
                  <a:gd name="connsiteX60" fmla="*/ 483269 w 2353000"/>
                  <a:gd name="connsiteY60" fmla="*/ 1446175 h 3510743"/>
                  <a:gd name="connsiteX61" fmla="*/ 476919 w 2353000"/>
                  <a:gd name="connsiteY61" fmla="*/ 1414425 h 3510743"/>
                  <a:gd name="connsiteX62" fmla="*/ 400719 w 2353000"/>
                  <a:gd name="connsiteY62" fmla="*/ 1477925 h 3510743"/>
                  <a:gd name="connsiteX63" fmla="*/ 318169 w 2353000"/>
                  <a:gd name="connsiteY63" fmla="*/ 1522375 h 3510743"/>
                  <a:gd name="connsiteX64" fmla="*/ 216569 w 2353000"/>
                  <a:gd name="connsiteY64" fmla="*/ 1477925 h 3510743"/>
                  <a:gd name="connsiteX65" fmla="*/ 172119 w 2353000"/>
                  <a:gd name="connsiteY65" fmla="*/ 1357275 h 3510743"/>
                  <a:gd name="connsiteX66" fmla="*/ 172119 w 2353000"/>
                  <a:gd name="connsiteY66" fmla="*/ 1255675 h 3510743"/>
                  <a:gd name="connsiteX67" fmla="*/ 235619 w 2353000"/>
                  <a:gd name="connsiteY67" fmla="*/ 1058825 h 3510743"/>
                  <a:gd name="connsiteX68" fmla="*/ 318169 w 2353000"/>
                  <a:gd name="connsiteY68" fmla="*/ 887375 h 3510743"/>
                  <a:gd name="connsiteX69" fmla="*/ 368969 w 2353000"/>
                  <a:gd name="connsiteY69" fmla="*/ 550825 h 3510743"/>
                  <a:gd name="connsiteX70" fmla="*/ 267369 w 2353000"/>
                  <a:gd name="connsiteY70" fmla="*/ 315875 h 3510743"/>
                  <a:gd name="connsiteX71" fmla="*/ 102269 w 2353000"/>
                  <a:gd name="connsiteY71" fmla="*/ 195225 h 3510743"/>
                  <a:gd name="connsiteX72" fmla="*/ 26069 w 2353000"/>
                  <a:gd name="connsiteY72" fmla="*/ 179350 h 3510743"/>
                  <a:gd name="connsiteX73" fmla="*/ 29244 w 2353000"/>
                  <a:gd name="connsiteY73" fmla="*/ 14250 h 3510743"/>
                  <a:gd name="connsiteX74" fmla="*/ 138628 w 2353000"/>
                  <a:gd name="connsiteY74" fmla="*/ 13743 h 3510743"/>
                  <a:gd name="connsiteX75" fmla="*/ 181644 w 2353000"/>
                  <a:gd name="connsiteY75" fmla="*/ 26950 h 3510743"/>
                  <a:gd name="connsiteX76" fmla="*/ 311819 w 2353000"/>
                  <a:gd name="connsiteY76" fmla="*/ 80925 h 3510743"/>
                  <a:gd name="connsiteX77" fmla="*/ 394369 w 2353000"/>
                  <a:gd name="connsiteY77" fmla="*/ 169825 h 3510743"/>
                  <a:gd name="connsiteX78" fmla="*/ 464219 w 2353000"/>
                  <a:gd name="connsiteY78" fmla="*/ 290475 h 3510743"/>
                  <a:gd name="connsiteX79" fmla="*/ 521369 w 2353000"/>
                  <a:gd name="connsiteY79" fmla="*/ 449225 h 3510743"/>
                  <a:gd name="connsiteX80" fmla="*/ 515019 w 2353000"/>
                  <a:gd name="connsiteY80" fmla="*/ 773075 h 3510743"/>
                  <a:gd name="connsiteX81" fmla="*/ 464219 w 2353000"/>
                  <a:gd name="connsiteY81" fmla="*/ 950875 h 3510743"/>
                  <a:gd name="connsiteX82" fmla="*/ 388019 w 2353000"/>
                  <a:gd name="connsiteY82" fmla="*/ 1141375 h 3510743"/>
                  <a:gd name="connsiteX83" fmla="*/ 375319 w 2353000"/>
                  <a:gd name="connsiteY83" fmla="*/ 1217575 h 3510743"/>
                  <a:gd name="connsiteX84" fmla="*/ 394369 w 2353000"/>
                  <a:gd name="connsiteY84" fmla="*/ 1249325 h 3510743"/>
                  <a:gd name="connsiteX85" fmla="*/ 324519 w 2353000"/>
                  <a:gd name="connsiteY85" fmla="*/ 1306475 h 3510743"/>
                  <a:gd name="connsiteX86" fmla="*/ 394369 w 2353000"/>
                  <a:gd name="connsiteY86" fmla="*/ 1249325 h 3510743"/>
                  <a:gd name="connsiteX87" fmla="*/ 457869 w 2353000"/>
                  <a:gd name="connsiteY87" fmla="*/ 1204875 h 3510743"/>
                  <a:gd name="connsiteX88" fmla="*/ 565819 w 2353000"/>
                  <a:gd name="connsiteY88" fmla="*/ 1230275 h 3510743"/>
                  <a:gd name="connsiteX89" fmla="*/ 642019 w 2353000"/>
                  <a:gd name="connsiteY89" fmla="*/ 1325525 h 3510743"/>
                  <a:gd name="connsiteX90" fmla="*/ 661069 w 2353000"/>
                  <a:gd name="connsiteY90" fmla="*/ 1471575 h 3510743"/>
                  <a:gd name="connsiteX91" fmla="*/ 610269 w 2353000"/>
                  <a:gd name="connsiteY91" fmla="*/ 1636675 h 3510743"/>
                  <a:gd name="connsiteX92" fmla="*/ 470569 w 2353000"/>
                  <a:gd name="connsiteY92" fmla="*/ 1725575 h 3510743"/>
                  <a:gd name="connsiteX93" fmla="*/ 299119 w 2353000"/>
                  <a:gd name="connsiteY93" fmla="*/ 1827175 h 3510743"/>
                  <a:gd name="connsiteX94" fmla="*/ 273719 w 2353000"/>
                  <a:gd name="connsiteY94" fmla="*/ 1871625 h 3510743"/>
                  <a:gd name="connsiteX95" fmla="*/ 286419 w 2353000"/>
                  <a:gd name="connsiteY95" fmla="*/ 1916075 h 3510743"/>
                  <a:gd name="connsiteX96" fmla="*/ 388019 w 2353000"/>
                  <a:gd name="connsiteY96" fmla="*/ 1877975 h 3510743"/>
                  <a:gd name="connsiteX97" fmla="*/ 508669 w 2353000"/>
                  <a:gd name="connsiteY97" fmla="*/ 1782725 h 3510743"/>
                  <a:gd name="connsiteX98" fmla="*/ 629319 w 2353000"/>
                  <a:gd name="connsiteY98" fmla="*/ 1706525 h 3510743"/>
                  <a:gd name="connsiteX99" fmla="*/ 705519 w 2353000"/>
                  <a:gd name="connsiteY99" fmla="*/ 1687475 h 3510743"/>
                  <a:gd name="connsiteX100" fmla="*/ 794419 w 2353000"/>
                  <a:gd name="connsiteY100" fmla="*/ 1738275 h 3510743"/>
                  <a:gd name="connsiteX101" fmla="*/ 857919 w 2353000"/>
                  <a:gd name="connsiteY101" fmla="*/ 1922425 h 3510743"/>
                  <a:gd name="connsiteX102" fmla="*/ 838869 w 2353000"/>
                  <a:gd name="connsiteY102" fmla="*/ 2030375 h 3510743"/>
                  <a:gd name="connsiteX103" fmla="*/ 775369 w 2353000"/>
                  <a:gd name="connsiteY103" fmla="*/ 2131975 h 3510743"/>
                  <a:gd name="connsiteX104" fmla="*/ 648369 w 2353000"/>
                  <a:gd name="connsiteY104" fmla="*/ 2220875 h 3510743"/>
                  <a:gd name="connsiteX105" fmla="*/ 381669 w 2353000"/>
                  <a:gd name="connsiteY105" fmla="*/ 2322475 h 3510743"/>
                  <a:gd name="connsiteX106" fmla="*/ 273719 w 2353000"/>
                  <a:gd name="connsiteY106" fmla="*/ 2373275 h 3510743"/>
                  <a:gd name="connsiteX107" fmla="*/ 216569 w 2353000"/>
                  <a:gd name="connsiteY107" fmla="*/ 2449475 h 3510743"/>
                  <a:gd name="connsiteX108" fmla="*/ 216569 w 2353000"/>
                  <a:gd name="connsiteY108" fmla="*/ 2519325 h 3510743"/>
                  <a:gd name="connsiteX109" fmla="*/ 330869 w 2353000"/>
                  <a:gd name="connsiteY109" fmla="*/ 2487575 h 3510743"/>
                  <a:gd name="connsiteX110" fmla="*/ 451519 w 2353000"/>
                  <a:gd name="connsiteY110" fmla="*/ 2405025 h 3510743"/>
                  <a:gd name="connsiteX111" fmla="*/ 553119 w 2353000"/>
                  <a:gd name="connsiteY111" fmla="*/ 2271675 h 3510743"/>
                  <a:gd name="connsiteX112" fmla="*/ 705519 w 2353000"/>
                  <a:gd name="connsiteY112" fmla="*/ 2195475 h 3510743"/>
                  <a:gd name="connsiteX113" fmla="*/ 800769 w 2353000"/>
                  <a:gd name="connsiteY113" fmla="*/ 2125625 h 3510743"/>
                  <a:gd name="connsiteX114" fmla="*/ 934119 w 2353000"/>
                  <a:gd name="connsiteY114" fmla="*/ 2138325 h 3510743"/>
                  <a:gd name="connsiteX115" fmla="*/ 1023019 w 2353000"/>
                  <a:gd name="connsiteY115" fmla="*/ 2220875 h 3510743"/>
                  <a:gd name="connsiteX116" fmla="*/ 1054769 w 2353000"/>
                  <a:gd name="connsiteY116" fmla="*/ 2303425 h 3510743"/>
                  <a:gd name="connsiteX117" fmla="*/ 1035719 w 2353000"/>
                  <a:gd name="connsiteY117" fmla="*/ 2411375 h 3510743"/>
                  <a:gd name="connsiteX118" fmla="*/ 870619 w 2353000"/>
                  <a:gd name="connsiteY118" fmla="*/ 2551075 h 3510743"/>
                  <a:gd name="connsiteX119" fmla="*/ 699169 w 2353000"/>
                  <a:gd name="connsiteY119" fmla="*/ 2665375 h 3510743"/>
                  <a:gd name="connsiteX120" fmla="*/ 470569 w 2353000"/>
                  <a:gd name="connsiteY120" fmla="*/ 2798725 h 3510743"/>
                  <a:gd name="connsiteX121" fmla="*/ 388019 w 2353000"/>
                  <a:gd name="connsiteY121" fmla="*/ 2862225 h 3510743"/>
                  <a:gd name="connsiteX122" fmla="*/ 324519 w 2353000"/>
                  <a:gd name="connsiteY122" fmla="*/ 2932075 h 3510743"/>
                  <a:gd name="connsiteX123" fmla="*/ 362619 w 2353000"/>
                  <a:gd name="connsiteY123" fmla="*/ 2963825 h 3510743"/>
                  <a:gd name="connsiteX124" fmla="*/ 546769 w 2353000"/>
                  <a:gd name="connsiteY124" fmla="*/ 2874925 h 3510743"/>
                  <a:gd name="connsiteX125" fmla="*/ 654719 w 2353000"/>
                  <a:gd name="connsiteY125" fmla="*/ 2754275 h 3510743"/>
                  <a:gd name="connsiteX126" fmla="*/ 737269 w 2353000"/>
                  <a:gd name="connsiteY126" fmla="*/ 2659025 h 3510743"/>
                  <a:gd name="connsiteX127" fmla="*/ 915069 w 2353000"/>
                  <a:gd name="connsiteY127" fmla="*/ 2512975 h 3510743"/>
                  <a:gd name="connsiteX128" fmla="*/ 1035719 w 2353000"/>
                  <a:gd name="connsiteY128" fmla="*/ 2411375 h 3510743"/>
                  <a:gd name="connsiteX129" fmla="*/ 1143669 w 2353000"/>
                  <a:gd name="connsiteY129" fmla="*/ 2366925 h 3510743"/>
                  <a:gd name="connsiteX130" fmla="*/ 1232569 w 2353000"/>
                  <a:gd name="connsiteY130" fmla="*/ 2392325 h 3510743"/>
                  <a:gd name="connsiteX131" fmla="*/ 1315119 w 2353000"/>
                  <a:gd name="connsiteY131" fmla="*/ 2487575 h 3510743"/>
                  <a:gd name="connsiteX132" fmla="*/ 1334169 w 2353000"/>
                  <a:gd name="connsiteY132" fmla="*/ 2646325 h 3510743"/>
                  <a:gd name="connsiteX133" fmla="*/ 1270669 w 2353000"/>
                  <a:gd name="connsiteY133" fmla="*/ 2798725 h 3510743"/>
                  <a:gd name="connsiteX134" fmla="*/ 1105569 w 2353000"/>
                  <a:gd name="connsiteY134" fmla="*/ 2951125 h 3510743"/>
                  <a:gd name="connsiteX135" fmla="*/ 1016669 w 2353000"/>
                  <a:gd name="connsiteY135" fmla="*/ 3040025 h 3510743"/>
                  <a:gd name="connsiteX136" fmla="*/ 1016669 w 2353000"/>
                  <a:gd name="connsiteY136" fmla="*/ 3090825 h 3510743"/>
                  <a:gd name="connsiteX137" fmla="*/ 1099219 w 2353000"/>
                  <a:gd name="connsiteY137" fmla="*/ 3090825 h 3510743"/>
                  <a:gd name="connsiteX138" fmla="*/ 1188119 w 2353000"/>
                  <a:gd name="connsiteY138" fmla="*/ 3008275 h 3510743"/>
                  <a:gd name="connsiteX139" fmla="*/ 1289719 w 2353000"/>
                  <a:gd name="connsiteY139" fmla="*/ 2913025 h 3510743"/>
                  <a:gd name="connsiteX140" fmla="*/ 1416719 w 2353000"/>
                  <a:gd name="connsiteY140" fmla="*/ 2868575 h 3510743"/>
                  <a:gd name="connsiteX141" fmla="*/ 1613569 w 2353000"/>
                  <a:gd name="connsiteY141" fmla="*/ 2906675 h 3510743"/>
                  <a:gd name="connsiteX142" fmla="*/ 1696119 w 2353000"/>
                  <a:gd name="connsiteY142" fmla="*/ 3071775 h 3510743"/>
                  <a:gd name="connsiteX143" fmla="*/ 1683419 w 2353000"/>
                  <a:gd name="connsiteY143" fmla="*/ 3173375 h 3510743"/>
                  <a:gd name="connsiteX144" fmla="*/ 1613569 w 2353000"/>
                  <a:gd name="connsiteY144" fmla="*/ 3255925 h 3510743"/>
                  <a:gd name="connsiteX145" fmla="*/ 1480219 w 2353000"/>
                  <a:gd name="connsiteY145" fmla="*/ 3313075 h 3510743"/>
                  <a:gd name="connsiteX146" fmla="*/ 1594519 w 2353000"/>
                  <a:gd name="connsiteY146" fmla="*/ 3262275 h 3510743"/>
                  <a:gd name="connsiteX147" fmla="*/ 1702469 w 2353000"/>
                  <a:gd name="connsiteY147" fmla="*/ 3154325 h 3510743"/>
                  <a:gd name="connsiteX148" fmla="*/ 1813844 w 2353000"/>
                  <a:gd name="connsiteY148" fmla="*/ 3088898 h 3510743"/>
                  <a:gd name="connsiteX149" fmla="*/ 1950119 w 2353000"/>
                  <a:gd name="connsiteY149" fmla="*/ 3052725 h 3510743"/>
                  <a:gd name="connsiteX150" fmla="*/ 2123929 w 2353000"/>
                  <a:gd name="connsiteY150" fmla="*/ 3063683 h 3510743"/>
                  <a:gd name="connsiteX151" fmla="*/ 2238229 w 2353000"/>
                  <a:gd name="connsiteY151" fmla="*/ 3057333 h 3510743"/>
                  <a:gd name="connsiteX152" fmla="*/ 2343819 w 2353000"/>
                  <a:gd name="connsiteY152" fmla="*/ 3020975 h 3510743"/>
                  <a:gd name="connsiteX0" fmla="*/ 2343819 w 2353000"/>
                  <a:gd name="connsiteY0" fmla="*/ 3020975 h 3510743"/>
                  <a:gd name="connsiteX1" fmla="*/ 2337469 w 2353000"/>
                  <a:gd name="connsiteY1" fmla="*/ 3116225 h 3510743"/>
                  <a:gd name="connsiteX2" fmla="*/ 2254919 w 2353000"/>
                  <a:gd name="connsiteY2" fmla="*/ 3217825 h 3510743"/>
                  <a:gd name="connsiteX3" fmla="*/ 2140619 w 2353000"/>
                  <a:gd name="connsiteY3" fmla="*/ 3274975 h 3510743"/>
                  <a:gd name="connsiteX4" fmla="*/ 1924719 w 2353000"/>
                  <a:gd name="connsiteY4" fmla="*/ 3287675 h 3510743"/>
                  <a:gd name="connsiteX5" fmla="*/ 1810419 w 2353000"/>
                  <a:gd name="connsiteY5" fmla="*/ 3306725 h 3510743"/>
                  <a:gd name="connsiteX6" fmla="*/ 1689769 w 2353000"/>
                  <a:gd name="connsiteY6" fmla="*/ 3376575 h 3510743"/>
                  <a:gd name="connsiteX7" fmla="*/ 1575469 w 2353000"/>
                  <a:gd name="connsiteY7" fmla="*/ 3478175 h 3510743"/>
                  <a:gd name="connsiteX8" fmla="*/ 1448469 w 2353000"/>
                  <a:gd name="connsiteY8" fmla="*/ 3503575 h 3510743"/>
                  <a:gd name="connsiteX9" fmla="*/ 1321469 w 2353000"/>
                  <a:gd name="connsiteY9" fmla="*/ 3503575 h 3510743"/>
                  <a:gd name="connsiteX10" fmla="*/ 1226219 w 2353000"/>
                  <a:gd name="connsiteY10" fmla="*/ 3421025 h 3510743"/>
                  <a:gd name="connsiteX11" fmla="*/ 1226219 w 2353000"/>
                  <a:gd name="connsiteY11" fmla="*/ 3325775 h 3510743"/>
                  <a:gd name="connsiteX12" fmla="*/ 1296069 w 2353000"/>
                  <a:gd name="connsiteY12" fmla="*/ 3224175 h 3510743"/>
                  <a:gd name="connsiteX13" fmla="*/ 1442119 w 2353000"/>
                  <a:gd name="connsiteY13" fmla="*/ 3154325 h 3510743"/>
                  <a:gd name="connsiteX14" fmla="*/ 1524669 w 2353000"/>
                  <a:gd name="connsiteY14" fmla="*/ 3103525 h 3510743"/>
                  <a:gd name="connsiteX15" fmla="*/ 1473869 w 2353000"/>
                  <a:gd name="connsiteY15" fmla="*/ 3052725 h 3510743"/>
                  <a:gd name="connsiteX16" fmla="*/ 1321469 w 2353000"/>
                  <a:gd name="connsiteY16" fmla="*/ 3109875 h 3510743"/>
                  <a:gd name="connsiteX17" fmla="*/ 1175419 w 2353000"/>
                  <a:gd name="connsiteY17" fmla="*/ 3224175 h 3510743"/>
                  <a:gd name="connsiteX18" fmla="*/ 991269 w 2353000"/>
                  <a:gd name="connsiteY18" fmla="*/ 3300375 h 3510743"/>
                  <a:gd name="connsiteX19" fmla="*/ 857919 w 2353000"/>
                  <a:gd name="connsiteY19" fmla="*/ 3294025 h 3510743"/>
                  <a:gd name="connsiteX20" fmla="*/ 762669 w 2353000"/>
                  <a:gd name="connsiteY20" fmla="*/ 3179725 h 3510743"/>
                  <a:gd name="connsiteX21" fmla="*/ 794419 w 2353000"/>
                  <a:gd name="connsiteY21" fmla="*/ 2995575 h 3510743"/>
                  <a:gd name="connsiteX22" fmla="*/ 965869 w 2353000"/>
                  <a:gd name="connsiteY22" fmla="*/ 2868575 h 3510743"/>
                  <a:gd name="connsiteX23" fmla="*/ 1130969 w 2353000"/>
                  <a:gd name="connsiteY23" fmla="*/ 2728875 h 3510743"/>
                  <a:gd name="connsiteX24" fmla="*/ 1143669 w 2353000"/>
                  <a:gd name="connsiteY24" fmla="*/ 2627275 h 3510743"/>
                  <a:gd name="connsiteX25" fmla="*/ 1073819 w 2353000"/>
                  <a:gd name="connsiteY25" fmla="*/ 2601875 h 3510743"/>
                  <a:gd name="connsiteX26" fmla="*/ 965869 w 2353000"/>
                  <a:gd name="connsiteY26" fmla="*/ 2671725 h 3510743"/>
                  <a:gd name="connsiteX27" fmla="*/ 832519 w 2353000"/>
                  <a:gd name="connsiteY27" fmla="*/ 2843175 h 3510743"/>
                  <a:gd name="connsiteX28" fmla="*/ 661069 w 2353000"/>
                  <a:gd name="connsiteY28" fmla="*/ 3001925 h 3510743"/>
                  <a:gd name="connsiteX29" fmla="*/ 476919 w 2353000"/>
                  <a:gd name="connsiteY29" fmla="*/ 3122575 h 3510743"/>
                  <a:gd name="connsiteX30" fmla="*/ 305469 w 2353000"/>
                  <a:gd name="connsiteY30" fmla="*/ 3154325 h 3510743"/>
                  <a:gd name="connsiteX31" fmla="*/ 159419 w 2353000"/>
                  <a:gd name="connsiteY31" fmla="*/ 3078125 h 3510743"/>
                  <a:gd name="connsiteX32" fmla="*/ 146719 w 2353000"/>
                  <a:gd name="connsiteY32" fmla="*/ 2925725 h 3510743"/>
                  <a:gd name="connsiteX33" fmla="*/ 254669 w 2353000"/>
                  <a:gd name="connsiteY33" fmla="*/ 2766975 h 3510743"/>
                  <a:gd name="connsiteX34" fmla="*/ 445169 w 2353000"/>
                  <a:gd name="connsiteY34" fmla="*/ 2620925 h 3510743"/>
                  <a:gd name="connsiteX35" fmla="*/ 724569 w 2353000"/>
                  <a:gd name="connsiteY35" fmla="*/ 2474875 h 3510743"/>
                  <a:gd name="connsiteX36" fmla="*/ 826169 w 2353000"/>
                  <a:gd name="connsiteY36" fmla="*/ 2392325 h 3510743"/>
                  <a:gd name="connsiteX37" fmla="*/ 851569 w 2353000"/>
                  <a:gd name="connsiteY37" fmla="*/ 2328825 h 3510743"/>
                  <a:gd name="connsiteX38" fmla="*/ 781719 w 2353000"/>
                  <a:gd name="connsiteY38" fmla="*/ 2309775 h 3510743"/>
                  <a:gd name="connsiteX39" fmla="*/ 692819 w 2353000"/>
                  <a:gd name="connsiteY39" fmla="*/ 2379625 h 3510743"/>
                  <a:gd name="connsiteX40" fmla="*/ 629319 w 2353000"/>
                  <a:gd name="connsiteY40" fmla="*/ 2500275 h 3510743"/>
                  <a:gd name="connsiteX41" fmla="*/ 483269 w 2353000"/>
                  <a:gd name="connsiteY41" fmla="*/ 2595525 h 3510743"/>
                  <a:gd name="connsiteX42" fmla="*/ 349919 w 2353000"/>
                  <a:gd name="connsiteY42" fmla="*/ 2671725 h 3510743"/>
                  <a:gd name="connsiteX43" fmla="*/ 191169 w 2353000"/>
                  <a:gd name="connsiteY43" fmla="*/ 2684425 h 3510743"/>
                  <a:gd name="connsiteX44" fmla="*/ 45119 w 2353000"/>
                  <a:gd name="connsiteY44" fmla="*/ 2614575 h 3510743"/>
                  <a:gd name="connsiteX45" fmla="*/ 669 w 2353000"/>
                  <a:gd name="connsiteY45" fmla="*/ 2481225 h 3510743"/>
                  <a:gd name="connsiteX46" fmla="*/ 32419 w 2353000"/>
                  <a:gd name="connsiteY46" fmla="*/ 2354225 h 3510743"/>
                  <a:gd name="connsiteX47" fmla="*/ 197519 w 2353000"/>
                  <a:gd name="connsiteY47" fmla="*/ 2227225 h 3510743"/>
                  <a:gd name="connsiteX48" fmla="*/ 375319 w 2353000"/>
                  <a:gd name="connsiteY48" fmla="*/ 2157375 h 3510743"/>
                  <a:gd name="connsiteX49" fmla="*/ 591219 w 2353000"/>
                  <a:gd name="connsiteY49" fmla="*/ 2055775 h 3510743"/>
                  <a:gd name="connsiteX50" fmla="*/ 673769 w 2353000"/>
                  <a:gd name="connsiteY50" fmla="*/ 1941475 h 3510743"/>
                  <a:gd name="connsiteX51" fmla="*/ 642019 w 2353000"/>
                  <a:gd name="connsiteY51" fmla="*/ 1909725 h 3510743"/>
                  <a:gd name="connsiteX52" fmla="*/ 527719 w 2353000"/>
                  <a:gd name="connsiteY52" fmla="*/ 2004975 h 3510743"/>
                  <a:gd name="connsiteX53" fmla="*/ 305469 w 2353000"/>
                  <a:gd name="connsiteY53" fmla="*/ 2100225 h 3510743"/>
                  <a:gd name="connsiteX54" fmla="*/ 159419 w 2353000"/>
                  <a:gd name="connsiteY54" fmla="*/ 2087525 h 3510743"/>
                  <a:gd name="connsiteX55" fmla="*/ 64169 w 2353000"/>
                  <a:gd name="connsiteY55" fmla="*/ 1966875 h 3510743"/>
                  <a:gd name="connsiteX56" fmla="*/ 51469 w 2353000"/>
                  <a:gd name="connsiteY56" fmla="*/ 1846225 h 3510743"/>
                  <a:gd name="connsiteX57" fmla="*/ 153069 w 2353000"/>
                  <a:gd name="connsiteY57" fmla="*/ 1719225 h 3510743"/>
                  <a:gd name="connsiteX58" fmla="*/ 318169 w 2353000"/>
                  <a:gd name="connsiteY58" fmla="*/ 1617625 h 3510743"/>
                  <a:gd name="connsiteX59" fmla="*/ 432469 w 2353000"/>
                  <a:gd name="connsiteY59" fmla="*/ 1554125 h 3510743"/>
                  <a:gd name="connsiteX60" fmla="*/ 483269 w 2353000"/>
                  <a:gd name="connsiteY60" fmla="*/ 1446175 h 3510743"/>
                  <a:gd name="connsiteX61" fmla="*/ 476919 w 2353000"/>
                  <a:gd name="connsiteY61" fmla="*/ 1414425 h 3510743"/>
                  <a:gd name="connsiteX62" fmla="*/ 400719 w 2353000"/>
                  <a:gd name="connsiteY62" fmla="*/ 1477925 h 3510743"/>
                  <a:gd name="connsiteX63" fmla="*/ 318169 w 2353000"/>
                  <a:gd name="connsiteY63" fmla="*/ 1522375 h 3510743"/>
                  <a:gd name="connsiteX64" fmla="*/ 216569 w 2353000"/>
                  <a:gd name="connsiteY64" fmla="*/ 1477925 h 3510743"/>
                  <a:gd name="connsiteX65" fmla="*/ 172119 w 2353000"/>
                  <a:gd name="connsiteY65" fmla="*/ 1357275 h 3510743"/>
                  <a:gd name="connsiteX66" fmla="*/ 172119 w 2353000"/>
                  <a:gd name="connsiteY66" fmla="*/ 1255675 h 3510743"/>
                  <a:gd name="connsiteX67" fmla="*/ 235619 w 2353000"/>
                  <a:gd name="connsiteY67" fmla="*/ 1058825 h 3510743"/>
                  <a:gd name="connsiteX68" fmla="*/ 318169 w 2353000"/>
                  <a:gd name="connsiteY68" fmla="*/ 887375 h 3510743"/>
                  <a:gd name="connsiteX69" fmla="*/ 368969 w 2353000"/>
                  <a:gd name="connsiteY69" fmla="*/ 550825 h 3510743"/>
                  <a:gd name="connsiteX70" fmla="*/ 267369 w 2353000"/>
                  <a:gd name="connsiteY70" fmla="*/ 315875 h 3510743"/>
                  <a:gd name="connsiteX71" fmla="*/ 102269 w 2353000"/>
                  <a:gd name="connsiteY71" fmla="*/ 195225 h 3510743"/>
                  <a:gd name="connsiteX72" fmla="*/ 26069 w 2353000"/>
                  <a:gd name="connsiteY72" fmla="*/ 179350 h 3510743"/>
                  <a:gd name="connsiteX73" fmla="*/ 29244 w 2353000"/>
                  <a:gd name="connsiteY73" fmla="*/ 14250 h 3510743"/>
                  <a:gd name="connsiteX74" fmla="*/ 138628 w 2353000"/>
                  <a:gd name="connsiteY74" fmla="*/ 13743 h 3510743"/>
                  <a:gd name="connsiteX75" fmla="*/ 181644 w 2353000"/>
                  <a:gd name="connsiteY75" fmla="*/ 26950 h 3510743"/>
                  <a:gd name="connsiteX76" fmla="*/ 311819 w 2353000"/>
                  <a:gd name="connsiteY76" fmla="*/ 80925 h 3510743"/>
                  <a:gd name="connsiteX77" fmla="*/ 394369 w 2353000"/>
                  <a:gd name="connsiteY77" fmla="*/ 169825 h 3510743"/>
                  <a:gd name="connsiteX78" fmla="*/ 464219 w 2353000"/>
                  <a:gd name="connsiteY78" fmla="*/ 290475 h 3510743"/>
                  <a:gd name="connsiteX79" fmla="*/ 521369 w 2353000"/>
                  <a:gd name="connsiteY79" fmla="*/ 449225 h 3510743"/>
                  <a:gd name="connsiteX80" fmla="*/ 515019 w 2353000"/>
                  <a:gd name="connsiteY80" fmla="*/ 773075 h 3510743"/>
                  <a:gd name="connsiteX81" fmla="*/ 464219 w 2353000"/>
                  <a:gd name="connsiteY81" fmla="*/ 950875 h 3510743"/>
                  <a:gd name="connsiteX82" fmla="*/ 388019 w 2353000"/>
                  <a:gd name="connsiteY82" fmla="*/ 1141375 h 3510743"/>
                  <a:gd name="connsiteX83" fmla="*/ 375319 w 2353000"/>
                  <a:gd name="connsiteY83" fmla="*/ 1217575 h 3510743"/>
                  <a:gd name="connsiteX84" fmla="*/ 394369 w 2353000"/>
                  <a:gd name="connsiteY84" fmla="*/ 1249325 h 3510743"/>
                  <a:gd name="connsiteX85" fmla="*/ 324519 w 2353000"/>
                  <a:gd name="connsiteY85" fmla="*/ 1306475 h 3510743"/>
                  <a:gd name="connsiteX86" fmla="*/ 394369 w 2353000"/>
                  <a:gd name="connsiteY86" fmla="*/ 1249325 h 3510743"/>
                  <a:gd name="connsiteX87" fmla="*/ 457869 w 2353000"/>
                  <a:gd name="connsiteY87" fmla="*/ 1204875 h 3510743"/>
                  <a:gd name="connsiteX88" fmla="*/ 565819 w 2353000"/>
                  <a:gd name="connsiteY88" fmla="*/ 1230275 h 3510743"/>
                  <a:gd name="connsiteX89" fmla="*/ 642019 w 2353000"/>
                  <a:gd name="connsiteY89" fmla="*/ 1325525 h 3510743"/>
                  <a:gd name="connsiteX90" fmla="*/ 661069 w 2353000"/>
                  <a:gd name="connsiteY90" fmla="*/ 1471575 h 3510743"/>
                  <a:gd name="connsiteX91" fmla="*/ 610269 w 2353000"/>
                  <a:gd name="connsiteY91" fmla="*/ 1636675 h 3510743"/>
                  <a:gd name="connsiteX92" fmla="*/ 470569 w 2353000"/>
                  <a:gd name="connsiteY92" fmla="*/ 1725575 h 3510743"/>
                  <a:gd name="connsiteX93" fmla="*/ 299119 w 2353000"/>
                  <a:gd name="connsiteY93" fmla="*/ 1827175 h 3510743"/>
                  <a:gd name="connsiteX94" fmla="*/ 273719 w 2353000"/>
                  <a:gd name="connsiteY94" fmla="*/ 1871625 h 3510743"/>
                  <a:gd name="connsiteX95" fmla="*/ 286419 w 2353000"/>
                  <a:gd name="connsiteY95" fmla="*/ 1916075 h 3510743"/>
                  <a:gd name="connsiteX96" fmla="*/ 388019 w 2353000"/>
                  <a:gd name="connsiteY96" fmla="*/ 1877975 h 3510743"/>
                  <a:gd name="connsiteX97" fmla="*/ 508669 w 2353000"/>
                  <a:gd name="connsiteY97" fmla="*/ 1782725 h 3510743"/>
                  <a:gd name="connsiteX98" fmla="*/ 629319 w 2353000"/>
                  <a:gd name="connsiteY98" fmla="*/ 1706525 h 3510743"/>
                  <a:gd name="connsiteX99" fmla="*/ 705519 w 2353000"/>
                  <a:gd name="connsiteY99" fmla="*/ 1687475 h 3510743"/>
                  <a:gd name="connsiteX100" fmla="*/ 794419 w 2353000"/>
                  <a:gd name="connsiteY100" fmla="*/ 1738275 h 3510743"/>
                  <a:gd name="connsiteX101" fmla="*/ 857919 w 2353000"/>
                  <a:gd name="connsiteY101" fmla="*/ 1922425 h 3510743"/>
                  <a:gd name="connsiteX102" fmla="*/ 838869 w 2353000"/>
                  <a:gd name="connsiteY102" fmla="*/ 2030375 h 3510743"/>
                  <a:gd name="connsiteX103" fmla="*/ 775369 w 2353000"/>
                  <a:gd name="connsiteY103" fmla="*/ 2131975 h 3510743"/>
                  <a:gd name="connsiteX104" fmla="*/ 648369 w 2353000"/>
                  <a:gd name="connsiteY104" fmla="*/ 2220875 h 3510743"/>
                  <a:gd name="connsiteX105" fmla="*/ 381669 w 2353000"/>
                  <a:gd name="connsiteY105" fmla="*/ 2322475 h 3510743"/>
                  <a:gd name="connsiteX106" fmla="*/ 273719 w 2353000"/>
                  <a:gd name="connsiteY106" fmla="*/ 2373275 h 3510743"/>
                  <a:gd name="connsiteX107" fmla="*/ 216569 w 2353000"/>
                  <a:gd name="connsiteY107" fmla="*/ 2449475 h 3510743"/>
                  <a:gd name="connsiteX108" fmla="*/ 216569 w 2353000"/>
                  <a:gd name="connsiteY108" fmla="*/ 2519325 h 3510743"/>
                  <a:gd name="connsiteX109" fmla="*/ 330869 w 2353000"/>
                  <a:gd name="connsiteY109" fmla="*/ 2487575 h 3510743"/>
                  <a:gd name="connsiteX110" fmla="*/ 451519 w 2353000"/>
                  <a:gd name="connsiteY110" fmla="*/ 2405025 h 3510743"/>
                  <a:gd name="connsiteX111" fmla="*/ 553119 w 2353000"/>
                  <a:gd name="connsiteY111" fmla="*/ 2271675 h 3510743"/>
                  <a:gd name="connsiteX112" fmla="*/ 705519 w 2353000"/>
                  <a:gd name="connsiteY112" fmla="*/ 2195475 h 3510743"/>
                  <a:gd name="connsiteX113" fmla="*/ 800769 w 2353000"/>
                  <a:gd name="connsiteY113" fmla="*/ 2125625 h 3510743"/>
                  <a:gd name="connsiteX114" fmla="*/ 934119 w 2353000"/>
                  <a:gd name="connsiteY114" fmla="*/ 2138325 h 3510743"/>
                  <a:gd name="connsiteX115" fmla="*/ 1023019 w 2353000"/>
                  <a:gd name="connsiteY115" fmla="*/ 2220875 h 3510743"/>
                  <a:gd name="connsiteX116" fmla="*/ 1054769 w 2353000"/>
                  <a:gd name="connsiteY116" fmla="*/ 2303425 h 3510743"/>
                  <a:gd name="connsiteX117" fmla="*/ 1035719 w 2353000"/>
                  <a:gd name="connsiteY117" fmla="*/ 2411375 h 3510743"/>
                  <a:gd name="connsiteX118" fmla="*/ 870619 w 2353000"/>
                  <a:gd name="connsiteY118" fmla="*/ 2551075 h 3510743"/>
                  <a:gd name="connsiteX119" fmla="*/ 699169 w 2353000"/>
                  <a:gd name="connsiteY119" fmla="*/ 2665375 h 3510743"/>
                  <a:gd name="connsiteX120" fmla="*/ 470569 w 2353000"/>
                  <a:gd name="connsiteY120" fmla="*/ 2798725 h 3510743"/>
                  <a:gd name="connsiteX121" fmla="*/ 388019 w 2353000"/>
                  <a:gd name="connsiteY121" fmla="*/ 2862225 h 3510743"/>
                  <a:gd name="connsiteX122" fmla="*/ 324519 w 2353000"/>
                  <a:gd name="connsiteY122" fmla="*/ 2932075 h 3510743"/>
                  <a:gd name="connsiteX123" fmla="*/ 362619 w 2353000"/>
                  <a:gd name="connsiteY123" fmla="*/ 2963825 h 3510743"/>
                  <a:gd name="connsiteX124" fmla="*/ 546769 w 2353000"/>
                  <a:gd name="connsiteY124" fmla="*/ 2874925 h 3510743"/>
                  <a:gd name="connsiteX125" fmla="*/ 654719 w 2353000"/>
                  <a:gd name="connsiteY125" fmla="*/ 2754275 h 3510743"/>
                  <a:gd name="connsiteX126" fmla="*/ 737269 w 2353000"/>
                  <a:gd name="connsiteY126" fmla="*/ 2659025 h 3510743"/>
                  <a:gd name="connsiteX127" fmla="*/ 915069 w 2353000"/>
                  <a:gd name="connsiteY127" fmla="*/ 2512975 h 3510743"/>
                  <a:gd name="connsiteX128" fmla="*/ 1035719 w 2353000"/>
                  <a:gd name="connsiteY128" fmla="*/ 2411375 h 3510743"/>
                  <a:gd name="connsiteX129" fmla="*/ 1143669 w 2353000"/>
                  <a:gd name="connsiteY129" fmla="*/ 2366925 h 3510743"/>
                  <a:gd name="connsiteX130" fmla="*/ 1232569 w 2353000"/>
                  <a:gd name="connsiteY130" fmla="*/ 2392325 h 3510743"/>
                  <a:gd name="connsiteX131" fmla="*/ 1315119 w 2353000"/>
                  <a:gd name="connsiteY131" fmla="*/ 2487575 h 3510743"/>
                  <a:gd name="connsiteX132" fmla="*/ 1334169 w 2353000"/>
                  <a:gd name="connsiteY132" fmla="*/ 2646325 h 3510743"/>
                  <a:gd name="connsiteX133" fmla="*/ 1270669 w 2353000"/>
                  <a:gd name="connsiteY133" fmla="*/ 2798725 h 3510743"/>
                  <a:gd name="connsiteX134" fmla="*/ 1105569 w 2353000"/>
                  <a:gd name="connsiteY134" fmla="*/ 2951125 h 3510743"/>
                  <a:gd name="connsiteX135" fmla="*/ 1016669 w 2353000"/>
                  <a:gd name="connsiteY135" fmla="*/ 3040025 h 3510743"/>
                  <a:gd name="connsiteX136" fmla="*/ 1016669 w 2353000"/>
                  <a:gd name="connsiteY136" fmla="*/ 3090825 h 3510743"/>
                  <a:gd name="connsiteX137" fmla="*/ 1099219 w 2353000"/>
                  <a:gd name="connsiteY137" fmla="*/ 3090825 h 3510743"/>
                  <a:gd name="connsiteX138" fmla="*/ 1188119 w 2353000"/>
                  <a:gd name="connsiteY138" fmla="*/ 3008275 h 3510743"/>
                  <a:gd name="connsiteX139" fmla="*/ 1289719 w 2353000"/>
                  <a:gd name="connsiteY139" fmla="*/ 2913025 h 3510743"/>
                  <a:gd name="connsiteX140" fmla="*/ 1416719 w 2353000"/>
                  <a:gd name="connsiteY140" fmla="*/ 2868575 h 3510743"/>
                  <a:gd name="connsiteX141" fmla="*/ 1613569 w 2353000"/>
                  <a:gd name="connsiteY141" fmla="*/ 2906675 h 3510743"/>
                  <a:gd name="connsiteX142" fmla="*/ 1696119 w 2353000"/>
                  <a:gd name="connsiteY142" fmla="*/ 3071775 h 3510743"/>
                  <a:gd name="connsiteX143" fmla="*/ 1683419 w 2353000"/>
                  <a:gd name="connsiteY143" fmla="*/ 3173375 h 3510743"/>
                  <a:gd name="connsiteX144" fmla="*/ 1613569 w 2353000"/>
                  <a:gd name="connsiteY144" fmla="*/ 3255925 h 3510743"/>
                  <a:gd name="connsiteX145" fmla="*/ 1480219 w 2353000"/>
                  <a:gd name="connsiteY145" fmla="*/ 3313075 h 3510743"/>
                  <a:gd name="connsiteX146" fmla="*/ 1594519 w 2353000"/>
                  <a:gd name="connsiteY146" fmla="*/ 3262275 h 3510743"/>
                  <a:gd name="connsiteX147" fmla="*/ 1702469 w 2353000"/>
                  <a:gd name="connsiteY147" fmla="*/ 3154325 h 3510743"/>
                  <a:gd name="connsiteX148" fmla="*/ 1813844 w 2353000"/>
                  <a:gd name="connsiteY148" fmla="*/ 3088898 h 3510743"/>
                  <a:gd name="connsiteX149" fmla="*/ 1953544 w 2353000"/>
                  <a:gd name="connsiteY149" fmla="*/ 3069849 h 3510743"/>
                  <a:gd name="connsiteX150" fmla="*/ 2123929 w 2353000"/>
                  <a:gd name="connsiteY150" fmla="*/ 3063683 h 3510743"/>
                  <a:gd name="connsiteX151" fmla="*/ 2238229 w 2353000"/>
                  <a:gd name="connsiteY151" fmla="*/ 3057333 h 3510743"/>
                  <a:gd name="connsiteX152" fmla="*/ 2343819 w 2353000"/>
                  <a:gd name="connsiteY152" fmla="*/ 3020975 h 3510743"/>
                  <a:gd name="connsiteX0" fmla="*/ 2343819 w 2353000"/>
                  <a:gd name="connsiteY0" fmla="*/ 3020975 h 3510743"/>
                  <a:gd name="connsiteX1" fmla="*/ 2337469 w 2353000"/>
                  <a:gd name="connsiteY1" fmla="*/ 3116225 h 3510743"/>
                  <a:gd name="connsiteX2" fmla="*/ 2254919 w 2353000"/>
                  <a:gd name="connsiteY2" fmla="*/ 3217825 h 3510743"/>
                  <a:gd name="connsiteX3" fmla="*/ 2140619 w 2353000"/>
                  <a:gd name="connsiteY3" fmla="*/ 3274975 h 3510743"/>
                  <a:gd name="connsiteX4" fmla="*/ 1924719 w 2353000"/>
                  <a:gd name="connsiteY4" fmla="*/ 3287675 h 3510743"/>
                  <a:gd name="connsiteX5" fmla="*/ 1810419 w 2353000"/>
                  <a:gd name="connsiteY5" fmla="*/ 3306725 h 3510743"/>
                  <a:gd name="connsiteX6" fmla="*/ 1689769 w 2353000"/>
                  <a:gd name="connsiteY6" fmla="*/ 3376575 h 3510743"/>
                  <a:gd name="connsiteX7" fmla="*/ 1575469 w 2353000"/>
                  <a:gd name="connsiteY7" fmla="*/ 3478175 h 3510743"/>
                  <a:gd name="connsiteX8" fmla="*/ 1448469 w 2353000"/>
                  <a:gd name="connsiteY8" fmla="*/ 3503575 h 3510743"/>
                  <a:gd name="connsiteX9" fmla="*/ 1321469 w 2353000"/>
                  <a:gd name="connsiteY9" fmla="*/ 3503575 h 3510743"/>
                  <a:gd name="connsiteX10" fmla="*/ 1226219 w 2353000"/>
                  <a:gd name="connsiteY10" fmla="*/ 3421025 h 3510743"/>
                  <a:gd name="connsiteX11" fmla="*/ 1226219 w 2353000"/>
                  <a:gd name="connsiteY11" fmla="*/ 3325775 h 3510743"/>
                  <a:gd name="connsiteX12" fmla="*/ 1296069 w 2353000"/>
                  <a:gd name="connsiteY12" fmla="*/ 3224175 h 3510743"/>
                  <a:gd name="connsiteX13" fmla="*/ 1442119 w 2353000"/>
                  <a:gd name="connsiteY13" fmla="*/ 3154325 h 3510743"/>
                  <a:gd name="connsiteX14" fmla="*/ 1524669 w 2353000"/>
                  <a:gd name="connsiteY14" fmla="*/ 3103525 h 3510743"/>
                  <a:gd name="connsiteX15" fmla="*/ 1473869 w 2353000"/>
                  <a:gd name="connsiteY15" fmla="*/ 3052725 h 3510743"/>
                  <a:gd name="connsiteX16" fmla="*/ 1321469 w 2353000"/>
                  <a:gd name="connsiteY16" fmla="*/ 3109875 h 3510743"/>
                  <a:gd name="connsiteX17" fmla="*/ 1175419 w 2353000"/>
                  <a:gd name="connsiteY17" fmla="*/ 3224175 h 3510743"/>
                  <a:gd name="connsiteX18" fmla="*/ 991269 w 2353000"/>
                  <a:gd name="connsiteY18" fmla="*/ 3300375 h 3510743"/>
                  <a:gd name="connsiteX19" fmla="*/ 857919 w 2353000"/>
                  <a:gd name="connsiteY19" fmla="*/ 3294025 h 3510743"/>
                  <a:gd name="connsiteX20" fmla="*/ 762669 w 2353000"/>
                  <a:gd name="connsiteY20" fmla="*/ 3179725 h 3510743"/>
                  <a:gd name="connsiteX21" fmla="*/ 794419 w 2353000"/>
                  <a:gd name="connsiteY21" fmla="*/ 2995575 h 3510743"/>
                  <a:gd name="connsiteX22" fmla="*/ 965869 w 2353000"/>
                  <a:gd name="connsiteY22" fmla="*/ 2868575 h 3510743"/>
                  <a:gd name="connsiteX23" fmla="*/ 1130969 w 2353000"/>
                  <a:gd name="connsiteY23" fmla="*/ 2728875 h 3510743"/>
                  <a:gd name="connsiteX24" fmla="*/ 1143669 w 2353000"/>
                  <a:gd name="connsiteY24" fmla="*/ 2627275 h 3510743"/>
                  <a:gd name="connsiteX25" fmla="*/ 1073819 w 2353000"/>
                  <a:gd name="connsiteY25" fmla="*/ 2601875 h 3510743"/>
                  <a:gd name="connsiteX26" fmla="*/ 965869 w 2353000"/>
                  <a:gd name="connsiteY26" fmla="*/ 2671725 h 3510743"/>
                  <a:gd name="connsiteX27" fmla="*/ 832519 w 2353000"/>
                  <a:gd name="connsiteY27" fmla="*/ 2843175 h 3510743"/>
                  <a:gd name="connsiteX28" fmla="*/ 661069 w 2353000"/>
                  <a:gd name="connsiteY28" fmla="*/ 3001925 h 3510743"/>
                  <a:gd name="connsiteX29" fmla="*/ 476919 w 2353000"/>
                  <a:gd name="connsiteY29" fmla="*/ 3122575 h 3510743"/>
                  <a:gd name="connsiteX30" fmla="*/ 305469 w 2353000"/>
                  <a:gd name="connsiteY30" fmla="*/ 3154325 h 3510743"/>
                  <a:gd name="connsiteX31" fmla="*/ 159419 w 2353000"/>
                  <a:gd name="connsiteY31" fmla="*/ 3078125 h 3510743"/>
                  <a:gd name="connsiteX32" fmla="*/ 146719 w 2353000"/>
                  <a:gd name="connsiteY32" fmla="*/ 2925725 h 3510743"/>
                  <a:gd name="connsiteX33" fmla="*/ 254669 w 2353000"/>
                  <a:gd name="connsiteY33" fmla="*/ 2766975 h 3510743"/>
                  <a:gd name="connsiteX34" fmla="*/ 445169 w 2353000"/>
                  <a:gd name="connsiteY34" fmla="*/ 2620925 h 3510743"/>
                  <a:gd name="connsiteX35" fmla="*/ 724569 w 2353000"/>
                  <a:gd name="connsiteY35" fmla="*/ 2474875 h 3510743"/>
                  <a:gd name="connsiteX36" fmla="*/ 826169 w 2353000"/>
                  <a:gd name="connsiteY36" fmla="*/ 2392325 h 3510743"/>
                  <a:gd name="connsiteX37" fmla="*/ 851569 w 2353000"/>
                  <a:gd name="connsiteY37" fmla="*/ 2328825 h 3510743"/>
                  <a:gd name="connsiteX38" fmla="*/ 781719 w 2353000"/>
                  <a:gd name="connsiteY38" fmla="*/ 2309775 h 3510743"/>
                  <a:gd name="connsiteX39" fmla="*/ 692819 w 2353000"/>
                  <a:gd name="connsiteY39" fmla="*/ 2379625 h 3510743"/>
                  <a:gd name="connsiteX40" fmla="*/ 629319 w 2353000"/>
                  <a:gd name="connsiteY40" fmla="*/ 2500275 h 3510743"/>
                  <a:gd name="connsiteX41" fmla="*/ 483269 w 2353000"/>
                  <a:gd name="connsiteY41" fmla="*/ 2595525 h 3510743"/>
                  <a:gd name="connsiteX42" fmla="*/ 349919 w 2353000"/>
                  <a:gd name="connsiteY42" fmla="*/ 2671725 h 3510743"/>
                  <a:gd name="connsiteX43" fmla="*/ 191169 w 2353000"/>
                  <a:gd name="connsiteY43" fmla="*/ 2684425 h 3510743"/>
                  <a:gd name="connsiteX44" fmla="*/ 45119 w 2353000"/>
                  <a:gd name="connsiteY44" fmla="*/ 2614575 h 3510743"/>
                  <a:gd name="connsiteX45" fmla="*/ 669 w 2353000"/>
                  <a:gd name="connsiteY45" fmla="*/ 2481225 h 3510743"/>
                  <a:gd name="connsiteX46" fmla="*/ 32419 w 2353000"/>
                  <a:gd name="connsiteY46" fmla="*/ 2354225 h 3510743"/>
                  <a:gd name="connsiteX47" fmla="*/ 197519 w 2353000"/>
                  <a:gd name="connsiteY47" fmla="*/ 2227225 h 3510743"/>
                  <a:gd name="connsiteX48" fmla="*/ 375319 w 2353000"/>
                  <a:gd name="connsiteY48" fmla="*/ 2157375 h 3510743"/>
                  <a:gd name="connsiteX49" fmla="*/ 591219 w 2353000"/>
                  <a:gd name="connsiteY49" fmla="*/ 2055775 h 3510743"/>
                  <a:gd name="connsiteX50" fmla="*/ 673769 w 2353000"/>
                  <a:gd name="connsiteY50" fmla="*/ 1941475 h 3510743"/>
                  <a:gd name="connsiteX51" fmla="*/ 642019 w 2353000"/>
                  <a:gd name="connsiteY51" fmla="*/ 1909725 h 3510743"/>
                  <a:gd name="connsiteX52" fmla="*/ 527719 w 2353000"/>
                  <a:gd name="connsiteY52" fmla="*/ 2004975 h 3510743"/>
                  <a:gd name="connsiteX53" fmla="*/ 305469 w 2353000"/>
                  <a:gd name="connsiteY53" fmla="*/ 2100225 h 3510743"/>
                  <a:gd name="connsiteX54" fmla="*/ 159419 w 2353000"/>
                  <a:gd name="connsiteY54" fmla="*/ 2087525 h 3510743"/>
                  <a:gd name="connsiteX55" fmla="*/ 64169 w 2353000"/>
                  <a:gd name="connsiteY55" fmla="*/ 1966875 h 3510743"/>
                  <a:gd name="connsiteX56" fmla="*/ 51469 w 2353000"/>
                  <a:gd name="connsiteY56" fmla="*/ 1846225 h 3510743"/>
                  <a:gd name="connsiteX57" fmla="*/ 153069 w 2353000"/>
                  <a:gd name="connsiteY57" fmla="*/ 1719225 h 3510743"/>
                  <a:gd name="connsiteX58" fmla="*/ 318169 w 2353000"/>
                  <a:gd name="connsiteY58" fmla="*/ 1617625 h 3510743"/>
                  <a:gd name="connsiteX59" fmla="*/ 432469 w 2353000"/>
                  <a:gd name="connsiteY59" fmla="*/ 1554125 h 3510743"/>
                  <a:gd name="connsiteX60" fmla="*/ 483269 w 2353000"/>
                  <a:gd name="connsiteY60" fmla="*/ 1446175 h 3510743"/>
                  <a:gd name="connsiteX61" fmla="*/ 476919 w 2353000"/>
                  <a:gd name="connsiteY61" fmla="*/ 1414425 h 3510743"/>
                  <a:gd name="connsiteX62" fmla="*/ 400719 w 2353000"/>
                  <a:gd name="connsiteY62" fmla="*/ 1477925 h 3510743"/>
                  <a:gd name="connsiteX63" fmla="*/ 318169 w 2353000"/>
                  <a:gd name="connsiteY63" fmla="*/ 1522375 h 3510743"/>
                  <a:gd name="connsiteX64" fmla="*/ 216569 w 2353000"/>
                  <a:gd name="connsiteY64" fmla="*/ 1477925 h 3510743"/>
                  <a:gd name="connsiteX65" fmla="*/ 172119 w 2353000"/>
                  <a:gd name="connsiteY65" fmla="*/ 1357275 h 3510743"/>
                  <a:gd name="connsiteX66" fmla="*/ 172119 w 2353000"/>
                  <a:gd name="connsiteY66" fmla="*/ 1255675 h 3510743"/>
                  <a:gd name="connsiteX67" fmla="*/ 235619 w 2353000"/>
                  <a:gd name="connsiteY67" fmla="*/ 1058825 h 3510743"/>
                  <a:gd name="connsiteX68" fmla="*/ 318169 w 2353000"/>
                  <a:gd name="connsiteY68" fmla="*/ 887375 h 3510743"/>
                  <a:gd name="connsiteX69" fmla="*/ 368969 w 2353000"/>
                  <a:gd name="connsiteY69" fmla="*/ 550825 h 3510743"/>
                  <a:gd name="connsiteX70" fmla="*/ 267369 w 2353000"/>
                  <a:gd name="connsiteY70" fmla="*/ 315875 h 3510743"/>
                  <a:gd name="connsiteX71" fmla="*/ 102269 w 2353000"/>
                  <a:gd name="connsiteY71" fmla="*/ 195225 h 3510743"/>
                  <a:gd name="connsiteX72" fmla="*/ 26069 w 2353000"/>
                  <a:gd name="connsiteY72" fmla="*/ 179350 h 3510743"/>
                  <a:gd name="connsiteX73" fmla="*/ 29244 w 2353000"/>
                  <a:gd name="connsiteY73" fmla="*/ 14250 h 3510743"/>
                  <a:gd name="connsiteX74" fmla="*/ 138628 w 2353000"/>
                  <a:gd name="connsiteY74" fmla="*/ 13743 h 3510743"/>
                  <a:gd name="connsiteX75" fmla="*/ 181644 w 2353000"/>
                  <a:gd name="connsiteY75" fmla="*/ 26950 h 3510743"/>
                  <a:gd name="connsiteX76" fmla="*/ 311819 w 2353000"/>
                  <a:gd name="connsiteY76" fmla="*/ 80925 h 3510743"/>
                  <a:gd name="connsiteX77" fmla="*/ 394369 w 2353000"/>
                  <a:gd name="connsiteY77" fmla="*/ 169825 h 3510743"/>
                  <a:gd name="connsiteX78" fmla="*/ 464219 w 2353000"/>
                  <a:gd name="connsiteY78" fmla="*/ 290475 h 3510743"/>
                  <a:gd name="connsiteX79" fmla="*/ 521369 w 2353000"/>
                  <a:gd name="connsiteY79" fmla="*/ 449225 h 3510743"/>
                  <a:gd name="connsiteX80" fmla="*/ 515019 w 2353000"/>
                  <a:gd name="connsiteY80" fmla="*/ 773075 h 3510743"/>
                  <a:gd name="connsiteX81" fmla="*/ 464219 w 2353000"/>
                  <a:gd name="connsiteY81" fmla="*/ 950875 h 3510743"/>
                  <a:gd name="connsiteX82" fmla="*/ 388019 w 2353000"/>
                  <a:gd name="connsiteY82" fmla="*/ 1141375 h 3510743"/>
                  <a:gd name="connsiteX83" fmla="*/ 375319 w 2353000"/>
                  <a:gd name="connsiteY83" fmla="*/ 1217575 h 3510743"/>
                  <a:gd name="connsiteX84" fmla="*/ 394369 w 2353000"/>
                  <a:gd name="connsiteY84" fmla="*/ 1249325 h 3510743"/>
                  <a:gd name="connsiteX85" fmla="*/ 324519 w 2353000"/>
                  <a:gd name="connsiteY85" fmla="*/ 1306475 h 3510743"/>
                  <a:gd name="connsiteX86" fmla="*/ 394369 w 2353000"/>
                  <a:gd name="connsiteY86" fmla="*/ 1249325 h 3510743"/>
                  <a:gd name="connsiteX87" fmla="*/ 457869 w 2353000"/>
                  <a:gd name="connsiteY87" fmla="*/ 1204875 h 3510743"/>
                  <a:gd name="connsiteX88" fmla="*/ 565819 w 2353000"/>
                  <a:gd name="connsiteY88" fmla="*/ 1230275 h 3510743"/>
                  <a:gd name="connsiteX89" fmla="*/ 642019 w 2353000"/>
                  <a:gd name="connsiteY89" fmla="*/ 1325525 h 3510743"/>
                  <a:gd name="connsiteX90" fmla="*/ 661069 w 2353000"/>
                  <a:gd name="connsiteY90" fmla="*/ 1471575 h 3510743"/>
                  <a:gd name="connsiteX91" fmla="*/ 610269 w 2353000"/>
                  <a:gd name="connsiteY91" fmla="*/ 1636675 h 3510743"/>
                  <a:gd name="connsiteX92" fmla="*/ 470569 w 2353000"/>
                  <a:gd name="connsiteY92" fmla="*/ 1725575 h 3510743"/>
                  <a:gd name="connsiteX93" fmla="*/ 299119 w 2353000"/>
                  <a:gd name="connsiteY93" fmla="*/ 1827175 h 3510743"/>
                  <a:gd name="connsiteX94" fmla="*/ 273719 w 2353000"/>
                  <a:gd name="connsiteY94" fmla="*/ 1871625 h 3510743"/>
                  <a:gd name="connsiteX95" fmla="*/ 286419 w 2353000"/>
                  <a:gd name="connsiteY95" fmla="*/ 1916075 h 3510743"/>
                  <a:gd name="connsiteX96" fmla="*/ 388019 w 2353000"/>
                  <a:gd name="connsiteY96" fmla="*/ 1877975 h 3510743"/>
                  <a:gd name="connsiteX97" fmla="*/ 508669 w 2353000"/>
                  <a:gd name="connsiteY97" fmla="*/ 1782725 h 3510743"/>
                  <a:gd name="connsiteX98" fmla="*/ 629319 w 2353000"/>
                  <a:gd name="connsiteY98" fmla="*/ 1706525 h 3510743"/>
                  <a:gd name="connsiteX99" fmla="*/ 705519 w 2353000"/>
                  <a:gd name="connsiteY99" fmla="*/ 1687475 h 3510743"/>
                  <a:gd name="connsiteX100" fmla="*/ 794419 w 2353000"/>
                  <a:gd name="connsiteY100" fmla="*/ 1738275 h 3510743"/>
                  <a:gd name="connsiteX101" fmla="*/ 857919 w 2353000"/>
                  <a:gd name="connsiteY101" fmla="*/ 1922425 h 3510743"/>
                  <a:gd name="connsiteX102" fmla="*/ 838869 w 2353000"/>
                  <a:gd name="connsiteY102" fmla="*/ 2030375 h 3510743"/>
                  <a:gd name="connsiteX103" fmla="*/ 775369 w 2353000"/>
                  <a:gd name="connsiteY103" fmla="*/ 2131975 h 3510743"/>
                  <a:gd name="connsiteX104" fmla="*/ 648369 w 2353000"/>
                  <a:gd name="connsiteY104" fmla="*/ 2220875 h 3510743"/>
                  <a:gd name="connsiteX105" fmla="*/ 381669 w 2353000"/>
                  <a:gd name="connsiteY105" fmla="*/ 2322475 h 3510743"/>
                  <a:gd name="connsiteX106" fmla="*/ 273719 w 2353000"/>
                  <a:gd name="connsiteY106" fmla="*/ 2373275 h 3510743"/>
                  <a:gd name="connsiteX107" fmla="*/ 216569 w 2353000"/>
                  <a:gd name="connsiteY107" fmla="*/ 2449475 h 3510743"/>
                  <a:gd name="connsiteX108" fmla="*/ 216569 w 2353000"/>
                  <a:gd name="connsiteY108" fmla="*/ 2519325 h 3510743"/>
                  <a:gd name="connsiteX109" fmla="*/ 330869 w 2353000"/>
                  <a:gd name="connsiteY109" fmla="*/ 2487575 h 3510743"/>
                  <a:gd name="connsiteX110" fmla="*/ 451519 w 2353000"/>
                  <a:gd name="connsiteY110" fmla="*/ 2405025 h 3510743"/>
                  <a:gd name="connsiteX111" fmla="*/ 553119 w 2353000"/>
                  <a:gd name="connsiteY111" fmla="*/ 2271675 h 3510743"/>
                  <a:gd name="connsiteX112" fmla="*/ 705519 w 2353000"/>
                  <a:gd name="connsiteY112" fmla="*/ 2195475 h 3510743"/>
                  <a:gd name="connsiteX113" fmla="*/ 800769 w 2353000"/>
                  <a:gd name="connsiteY113" fmla="*/ 2125625 h 3510743"/>
                  <a:gd name="connsiteX114" fmla="*/ 934119 w 2353000"/>
                  <a:gd name="connsiteY114" fmla="*/ 2138325 h 3510743"/>
                  <a:gd name="connsiteX115" fmla="*/ 1023019 w 2353000"/>
                  <a:gd name="connsiteY115" fmla="*/ 2220875 h 3510743"/>
                  <a:gd name="connsiteX116" fmla="*/ 1054769 w 2353000"/>
                  <a:gd name="connsiteY116" fmla="*/ 2303425 h 3510743"/>
                  <a:gd name="connsiteX117" fmla="*/ 1035719 w 2353000"/>
                  <a:gd name="connsiteY117" fmla="*/ 2411375 h 3510743"/>
                  <a:gd name="connsiteX118" fmla="*/ 870619 w 2353000"/>
                  <a:gd name="connsiteY118" fmla="*/ 2551075 h 3510743"/>
                  <a:gd name="connsiteX119" fmla="*/ 699169 w 2353000"/>
                  <a:gd name="connsiteY119" fmla="*/ 2665375 h 3510743"/>
                  <a:gd name="connsiteX120" fmla="*/ 470569 w 2353000"/>
                  <a:gd name="connsiteY120" fmla="*/ 2798725 h 3510743"/>
                  <a:gd name="connsiteX121" fmla="*/ 388019 w 2353000"/>
                  <a:gd name="connsiteY121" fmla="*/ 2862225 h 3510743"/>
                  <a:gd name="connsiteX122" fmla="*/ 324519 w 2353000"/>
                  <a:gd name="connsiteY122" fmla="*/ 2932075 h 3510743"/>
                  <a:gd name="connsiteX123" fmla="*/ 362619 w 2353000"/>
                  <a:gd name="connsiteY123" fmla="*/ 2963825 h 3510743"/>
                  <a:gd name="connsiteX124" fmla="*/ 546769 w 2353000"/>
                  <a:gd name="connsiteY124" fmla="*/ 2874925 h 3510743"/>
                  <a:gd name="connsiteX125" fmla="*/ 654719 w 2353000"/>
                  <a:gd name="connsiteY125" fmla="*/ 2754275 h 3510743"/>
                  <a:gd name="connsiteX126" fmla="*/ 737269 w 2353000"/>
                  <a:gd name="connsiteY126" fmla="*/ 2659025 h 3510743"/>
                  <a:gd name="connsiteX127" fmla="*/ 915069 w 2353000"/>
                  <a:gd name="connsiteY127" fmla="*/ 2512975 h 3510743"/>
                  <a:gd name="connsiteX128" fmla="*/ 1035719 w 2353000"/>
                  <a:gd name="connsiteY128" fmla="*/ 2411375 h 3510743"/>
                  <a:gd name="connsiteX129" fmla="*/ 1143669 w 2353000"/>
                  <a:gd name="connsiteY129" fmla="*/ 2366925 h 3510743"/>
                  <a:gd name="connsiteX130" fmla="*/ 1232569 w 2353000"/>
                  <a:gd name="connsiteY130" fmla="*/ 2392325 h 3510743"/>
                  <a:gd name="connsiteX131" fmla="*/ 1315119 w 2353000"/>
                  <a:gd name="connsiteY131" fmla="*/ 2487575 h 3510743"/>
                  <a:gd name="connsiteX132" fmla="*/ 1334169 w 2353000"/>
                  <a:gd name="connsiteY132" fmla="*/ 2646325 h 3510743"/>
                  <a:gd name="connsiteX133" fmla="*/ 1270669 w 2353000"/>
                  <a:gd name="connsiteY133" fmla="*/ 2798725 h 3510743"/>
                  <a:gd name="connsiteX134" fmla="*/ 1105569 w 2353000"/>
                  <a:gd name="connsiteY134" fmla="*/ 2951125 h 3510743"/>
                  <a:gd name="connsiteX135" fmla="*/ 1016669 w 2353000"/>
                  <a:gd name="connsiteY135" fmla="*/ 3040025 h 3510743"/>
                  <a:gd name="connsiteX136" fmla="*/ 1016669 w 2353000"/>
                  <a:gd name="connsiteY136" fmla="*/ 3090825 h 3510743"/>
                  <a:gd name="connsiteX137" fmla="*/ 1099219 w 2353000"/>
                  <a:gd name="connsiteY137" fmla="*/ 3090825 h 3510743"/>
                  <a:gd name="connsiteX138" fmla="*/ 1188119 w 2353000"/>
                  <a:gd name="connsiteY138" fmla="*/ 3008275 h 3510743"/>
                  <a:gd name="connsiteX139" fmla="*/ 1289719 w 2353000"/>
                  <a:gd name="connsiteY139" fmla="*/ 2913025 h 3510743"/>
                  <a:gd name="connsiteX140" fmla="*/ 1416719 w 2353000"/>
                  <a:gd name="connsiteY140" fmla="*/ 2868575 h 3510743"/>
                  <a:gd name="connsiteX141" fmla="*/ 1613569 w 2353000"/>
                  <a:gd name="connsiteY141" fmla="*/ 2906675 h 3510743"/>
                  <a:gd name="connsiteX142" fmla="*/ 1696119 w 2353000"/>
                  <a:gd name="connsiteY142" fmla="*/ 3071775 h 3510743"/>
                  <a:gd name="connsiteX143" fmla="*/ 1683419 w 2353000"/>
                  <a:gd name="connsiteY143" fmla="*/ 3173375 h 3510743"/>
                  <a:gd name="connsiteX144" fmla="*/ 1613569 w 2353000"/>
                  <a:gd name="connsiteY144" fmla="*/ 3255925 h 3510743"/>
                  <a:gd name="connsiteX145" fmla="*/ 1480219 w 2353000"/>
                  <a:gd name="connsiteY145" fmla="*/ 3313075 h 3510743"/>
                  <a:gd name="connsiteX146" fmla="*/ 1594519 w 2353000"/>
                  <a:gd name="connsiteY146" fmla="*/ 3262275 h 3510743"/>
                  <a:gd name="connsiteX147" fmla="*/ 1702469 w 2353000"/>
                  <a:gd name="connsiteY147" fmla="*/ 3154325 h 3510743"/>
                  <a:gd name="connsiteX148" fmla="*/ 1813844 w 2353000"/>
                  <a:gd name="connsiteY148" fmla="*/ 3088898 h 3510743"/>
                  <a:gd name="connsiteX149" fmla="*/ 1953544 w 2353000"/>
                  <a:gd name="connsiteY149" fmla="*/ 3069849 h 3510743"/>
                  <a:gd name="connsiteX150" fmla="*/ 2079408 w 2353000"/>
                  <a:gd name="connsiteY150" fmla="*/ 3094505 h 3510743"/>
                  <a:gd name="connsiteX151" fmla="*/ 2238229 w 2353000"/>
                  <a:gd name="connsiteY151" fmla="*/ 3057333 h 3510743"/>
                  <a:gd name="connsiteX152" fmla="*/ 2343819 w 2353000"/>
                  <a:gd name="connsiteY152" fmla="*/ 3020975 h 3510743"/>
                  <a:gd name="connsiteX0" fmla="*/ 2343819 w 2353000"/>
                  <a:gd name="connsiteY0" fmla="*/ 3020975 h 3510743"/>
                  <a:gd name="connsiteX1" fmla="*/ 2337469 w 2353000"/>
                  <a:gd name="connsiteY1" fmla="*/ 3116225 h 3510743"/>
                  <a:gd name="connsiteX2" fmla="*/ 2254919 w 2353000"/>
                  <a:gd name="connsiteY2" fmla="*/ 3217825 h 3510743"/>
                  <a:gd name="connsiteX3" fmla="*/ 2140619 w 2353000"/>
                  <a:gd name="connsiteY3" fmla="*/ 3274975 h 3510743"/>
                  <a:gd name="connsiteX4" fmla="*/ 1924719 w 2353000"/>
                  <a:gd name="connsiteY4" fmla="*/ 3287675 h 3510743"/>
                  <a:gd name="connsiteX5" fmla="*/ 1810419 w 2353000"/>
                  <a:gd name="connsiteY5" fmla="*/ 3306725 h 3510743"/>
                  <a:gd name="connsiteX6" fmla="*/ 1689769 w 2353000"/>
                  <a:gd name="connsiteY6" fmla="*/ 3376575 h 3510743"/>
                  <a:gd name="connsiteX7" fmla="*/ 1575469 w 2353000"/>
                  <a:gd name="connsiteY7" fmla="*/ 3478175 h 3510743"/>
                  <a:gd name="connsiteX8" fmla="*/ 1448469 w 2353000"/>
                  <a:gd name="connsiteY8" fmla="*/ 3503575 h 3510743"/>
                  <a:gd name="connsiteX9" fmla="*/ 1321469 w 2353000"/>
                  <a:gd name="connsiteY9" fmla="*/ 3503575 h 3510743"/>
                  <a:gd name="connsiteX10" fmla="*/ 1226219 w 2353000"/>
                  <a:gd name="connsiteY10" fmla="*/ 3421025 h 3510743"/>
                  <a:gd name="connsiteX11" fmla="*/ 1226219 w 2353000"/>
                  <a:gd name="connsiteY11" fmla="*/ 3325775 h 3510743"/>
                  <a:gd name="connsiteX12" fmla="*/ 1296069 w 2353000"/>
                  <a:gd name="connsiteY12" fmla="*/ 3224175 h 3510743"/>
                  <a:gd name="connsiteX13" fmla="*/ 1442119 w 2353000"/>
                  <a:gd name="connsiteY13" fmla="*/ 3154325 h 3510743"/>
                  <a:gd name="connsiteX14" fmla="*/ 1524669 w 2353000"/>
                  <a:gd name="connsiteY14" fmla="*/ 3103525 h 3510743"/>
                  <a:gd name="connsiteX15" fmla="*/ 1473869 w 2353000"/>
                  <a:gd name="connsiteY15" fmla="*/ 3052725 h 3510743"/>
                  <a:gd name="connsiteX16" fmla="*/ 1321469 w 2353000"/>
                  <a:gd name="connsiteY16" fmla="*/ 3109875 h 3510743"/>
                  <a:gd name="connsiteX17" fmla="*/ 1175419 w 2353000"/>
                  <a:gd name="connsiteY17" fmla="*/ 3224175 h 3510743"/>
                  <a:gd name="connsiteX18" fmla="*/ 991269 w 2353000"/>
                  <a:gd name="connsiteY18" fmla="*/ 3300375 h 3510743"/>
                  <a:gd name="connsiteX19" fmla="*/ 857919 w 2353000"/>
                  <a:gd name="connsiteY19" fmla="*/ 3294025 h 3510743"/>
                  <a:gd name="connsiteX20" fmla="*/ 762669 w 2353000"/>
                  <a:gd name="connsiteY20" fmla="*/ 3179725 h 3510743"/>
                  <a:gd name="connsiteX21" fmla="*/ 794419 w 2353000"/>
                  <a:gd name="connsiteY21" fmla="*/ 2995575 h 3510743"/>
                  <a:gd name="connsiteX22" fmla="*/ 965869 w 2353000"/>
                  <a:gd name="connsiteY22" fmla="*/ 2868575 h 3510743"/>
                  <a:gd name="connsiteX23" fmla="*/ 1130969 w 2353000"/>
                  <a:gd name="connsiteY23" fmla="*/ 2728875 h 3510743"/>
                  <a:gd name="connsiteX24" fmla="*/ 1143669 w 2353000"/>
                  <a:gd name="connsiteY24" fmla="*/ 2627275 h 3510743"/>
                  <a:gd name="connsiteX25" fmla="*/ 1073819 w 2353000"/>
                  <a:gd name="connsiteY25" fmla="*/ 2601875 h 3510743"/>
                  <a:gd name="connsiteX26" fmla="*/ 965869 w 2353000"/>
                  <a:gd name="connsiteY26" fmla="*/ 2671725 h 3510743"/>
                  <a:gd name="connsiteX27" fmla="*/ 832519 w 2353000"/>
                  <a:gd name="connsiteY27" fmla="*/ 2843175 h 3510743"/>
                  <a:gd name="connsiteX28" fmla="*/ 661069 w 2353000"/>
                  <a:gd name="connsiteY28" fmla="*/ 3001925 h 3510743"/>
                  <a:gd name="connsiteX29" fmla="*/ 476919 w 2353000"/>
                  <a:gd name="connsiteY29" fmla="*/ 3122575 h 3510743"/>
                  <a:gd name="connsiteX30" fmla="*/ 305469 w 2353000"/>
                  <a:gd name="connsiteY30" fmla="*/ 3154325 h 3510743"/>
                  <a:gd name="connsiteX31" fmla="*/ 159419 w 2353000"/>
                  <a:gd name="connsiteY31" fmla="*/ 3078125 h 3510743"/>
                  <a:gd name="connsiteX32" fmla="*/ 146719 w 2353000"/>
                  <a:gd name="connsiteY32" fmla="*/ 2925725 h 3510743"/>
                  <a:gd name="connsiteX33" fmla="*/ 254669 w 2353000"/>
                  <a:gd name="connsiteY33" fmla="*/ 2766975 h 3510743"/>
                  <a:gd name="connsiteX34" fmla="*/ 445169 w 2353000"/>
                  <a:gd name="connsiteY34" fmla="*/ 2620925 h 3510743"/>
                  <a:gd name="connsiteX35" fmla="*/ 724569 w 2353000"/>
                  <a:gd name="connsiteY35" fmla="*/ 2474875 h 3510743"/>
                  <a:gd name="connsiteX36" fmla="*/ 826169 w 2353000"/>
                  <a:gd name="connsiteY36" fmla="*/ 2392325 h 3510743"/>
                  <a:gd name="connsiteX37" fmla="*/ 851569 w 2353000"/>
                  <a:gd name="connsiteY37" fmla="*/ 2328825 h 3510743"/>
                  <a:gd name="connsiteX38" fmla="*/ 781719 w 2353000"/>
                  <a:gd name="connsiteY38" fmla="*/ 2309775 h 3510743"/>
                  <a:gd name="connsiteX39" fmla="*/ 692819 w 2353000"/>
                  <a:gd name="connsiteY39" fmla="*/ 2379625 h 3510743"/>
                  <a:gd name="connsiteX40" fmla="*/ 629319 w 2353000"/>
                  <a:gd name="connsiteY40" fmla="*/ 2500275 h 3510743"/>
                  <a:gd name="connsiteX41" fmla="*/ 483269 w 2353000"/>
                  <a:gd name="connsiteY41" fmla="*/ 2595525 h 3510743"/>
                  <a:gd name="connsiteX42" fmla="*/ 349919 w 2353000"/>
                  <a:gd name="connsiteY42" fmla="*/ 2671725 h 3510743"/>
                  <a:gd name="connsiteX43" fmla="*/ 191169 w 2353000"/>
                  <a:gd name="connsiteY43" fmla="*/ 2684425 h 3510743"/>
                  <a:gd name="connsiteX44" fmla="*/ 45119 w 2353000"/>
                  <a:gd name="connsiteY44" fmla="*/ 2614575 h 3510743"/>
                  <a:gd name="connsiteX45" fmla="*/ 669 w 2353000"/>
                  <a:gd name="connsiteY45" fmla="*/ 2481225 h 3510743"/>
                  <a:gd name="connsiteX46" fmla="*/ 32419 w 2353000"/>
                  <a:gd name="connsiteY46" fmla="*/ 2354225 h 3510743"/>
                  <a:gd name="connsiteX47" fmla="*/ 197519 w 2353000"/>
                  <a:gd name="connsiteY47" fmla="*/ 2227225 h 3510743"/>
                  <a:gd name="connsiteX48" fmla="*/ 375319 w 2353000"/>
                  <a:gd name="connsiteY48" fmla="*/ 2157375 h 3510743"/>
                  <a:gd name="connsiteX49" fmla="*/ 591219 w 2353000"/>
                  <a:gd name="connsiteY49" fmla="*/ 2055775 h 3510743"/>
                  <a:gd name="connsiteX50" fmla="*/ 673769 w 2353000"/>
                  <a:gd name="connsiteY50" fmla="*/ 1941475 h 3510743"/>
                  <a:gd name="connsiteX51" fmla="*/ 642019 w 2353000"/>
                  <a:gd name="connsiteY51" fmla="*/ 1909725 h 3510743"/>
                  <a:gd name="connsiteX52" fmla="*/ 527719 w 2353000"/>
                  <a:gd name="connsiteY52" fmla="*/ 2004975 h 3510743"/>
                  <a:gd name="connsiteX53" fmla="*/ 305469 w 2353000"/>
                  <a:gd name="connsiteY53" fmla="*/ 2100225 h 3510743"/>
                  <a:gd name="connsiteX54" fmla="*/ 159419 w 2353000"/>
                  <a:gd name="connsiteY54" fmla="*/ 2087525 h 3510743"/>
                  <a:gd name="connsiteX55" fmla="*/ 64169 w 2353000"/>
                  <a:gd name="connsiteY55" fmla="*/ 1966875 h 3510743"/>
                  <a:gd name="connsiteX56" fmla="*/ 51469 w 2353000"/>
                  <a:gd name="connsiteY56" fmla="*/ 1846225 h 3510743"/>
                  <a:gd name="connsiteX57" fmla="*/ 153069 w 2353000"/>
                  <a:gd name="connsiteY57" fmla="*/ 1719225 h 3510743"/>
                  <a:gd name="connsiteX58" fmla="*/ 318169 w 2353000"/>
                  <a:gd name="connsiteY58" fmla="*/ 1617625 h 3510743"/>
                  <a:gd name="connsiteX59" fmla="*/ 432469 w 2353000"/>
                  <a:gd name="connsiteY59" fmla="*/ 1554125 h 3510743"/>
                  <a:gd name="connsiteX60" fmla="*/ 483269 w 2353000"/>
                  <a:gd name="connsiteY60" fmla="*/ 1446175 h 3510743"/>
                  <a:gd name="connsiteX61" fmla="*/ 476919 w 2353000"/>
                  <a:gd name="connsiteY61" fmla="*/ 1414425 h 3510743"/>
                  <a:gd name="connsiteX62" fmla="*/ 400719 w 2353000"/>
                  <a:gd name="connsiteY62" fmla="*/ 1477925 h 3510743"/>
                  <a:gd name="connsiteX63" fmla="*/ 318169 w 2353000"/>
                  <a:gd name="connsiteY63" fmla="*/ 1522375 h 3510743"/>
                  <a:gd name="connsiteX64" fmla="*/ 216569 w 2353000"/>
                  <a:gd name="connsiteY64" fmla="*/ 1477925 h 3510743"/>
                  <a:gd name="connsiteX65" fmla="*/ 172119 w 2353000"/>
                  <a:gd name="connsiteY65" fmla="*/ 1357275 h 3510743"/>
                  <a:gd name="connsiteX66" fmla="*/ 172119 w 2353000"/>
                  <a:gd name="connsiteY66" fmla="*/ 1255675 h 3510743"/>
                  <a:gd name="connsiteX67" fmla="*/ 235619 w 2353000"/>
                  <a:gd name="connsiteY67" fmla="*/ 1058825 h 3510743"/>
                  <a:gd name="connsiteX68" fmla="*/ 318169 w 2353000"/>
                  <a:gd name="connsiteY68" fmla="*/ 887375 h 3510743"/>
                  <a:gd name="connsiteX69" fmla="*/ 368969 w 2353000"/>
                  <a:gd name="connsiteY69" fmla="*/ 550825 h 3510743"/>
                  <a:gd name="connsiteX70" fmla="*/ 267369 w 2353000"/>
                  <a:gd name="connsiteY70" fmla="*/ 315875 h 3510743"/>
                  <a:gd name="connsiteX71" fmla="*/ 102269 w 2353000"/>
                  <a:gd name="connsiteY71" fmla="*/ 195225 h 3510743"/>
                  <a:gd name="connsiteX72" fmla="*/ 26069 w 2353000"/>
                  <a:gd name="connsiteY72" fmla="*/ 179350 h 3510743"/>
                  <a:gd name="connsiteX73" fmla="*/ 29244 w 2353000"/>
                  <a:gd name="connsiteY73" fmla="*/ 14250 h 3510743"/>
                  <a:gd name="connsiteX74" fmla="*/ 138628 w 2353000"/>
                  <a:gd name="connsiteY74" fmla="*/ 13743 h 3510743"/>
                  <a:gd name="connsiteX75" fmla="*/ 181644 w 2353000"/>
                  <a:gd name="connsiteY75" fmla="*/ 26950 h 3510743"/>
                  <a:gd name="connsiteX76" fmla="*/ 311819 w 2353000"/>
                  <a:gd name="connsiteY76" fmla="*/ 80925 h 3510743"/>
                  <a:gd name="connsiteX77" fmla="*/ 394369 w 2353000"/>
                  <a:gd name="connsiteY77" fmla="*/ 169825 h 3510743"/>
                  <a:gd name="connsiteX78" fmla="*/ 464219 w 2353000"/>
                  <a:gd name="connsiteY78" fmla="*/ 290475 h 3510743"/>
                  <a:gd name="connsiteX79" fmla="*/ 521369 w 2353000"/>
                  <a:gd name="connsiteY79" fmla="*/ 449225 h 3510743"/>
                  <a:gd name="connsiteX80" fmla="*/ 515019 w 2353000"/>
                  <a:gd name="connsiteY80" fmla="*/ 773075 h 3510743"/>
                  <a:gd name="connsiteX81" fmla="*/ 464219 w 2353000"/>
                  <a:gd name="connsiteY81" fmla="*/ 950875 h 3510743"/>
                  <a:gd name="connsiteX82" fmla="*/ 388019 w 2353000"/>
                  <a:gd name="connsiteY82" fmla="*/ 1141375 h 3510743"/>
                  <a:gd name="connsiteX83" fmla="*/ 375319 w 2353000"/>
                  <a:gd name="connsiteY83" fmla="*/ 1217575 h 3510743"/>
                  <a:gd name="connsiteX84" fmla="*/ 394369 w 2353000"/>
                  <a:gd name="connsiteY84" fmla="*/ 1249325 h 3510743"/>
                  <a:gd name="connsiteX85" fmla="*/ 324519 w 2353000"/>
                  <a:gd name="connsiteY85" fmla="*/ 1306475 h 3510743"/>
                  <a:gd name="connsiteX86" fmla="*/ 394369 w 2353000"/>
                  <a:gd name="connsiteY86" fmla="*/ 1249325 h 3510743"/>
                  <a:gd name="connsiteX87" fmla="*/ 457869 w 2353000"/>
                  <a:gd name="connsiteY87" fmla="*/ 1204875 h 3510743"/>
                  <a:gd name="connsiteX88" fmla="*/ 565819 w 2353000"/>
                  <a:gd name="connsiteY88" fmla="*/ 1230275 h 3510743"/>
                  <a:gd name="connsiteX89" fmla="*/ 642019 w 2353000"/>
                  <a:gd name="connsiteY89" fmla="*/ 1325525 h 3510743"/>
                  <a:gd name="connsiteX90" fmla="*/ 661069 w 2353000"/>
                  <a:gd name="connsiteY90" fmla="*/ 1471575 h 3510743"/>
                  <a:gd name="connsiteX91" fmla="*/ 610269 w 2353000"/>
                  <a:gd name="connsiteY91" fmla="*/ 1636675 h 3510743"/>
                  <a:gd name="connsiteX92" fmla="*/ 470569 w 2353000"/>
                  <a:gd name="connsiteY92" fmla="*/ 1725575 h 3510743"/>
                  <a:gd name="connsiteX93" fmla="*/ 299119 w 2353000"/>
                  <a:gd name="connsiteY93" fmla="*/ 1827175 h 3510743"/>
                  <a:gd name="connsiteX94" fmla="*/ 273719 w 2353000"/>
                  <a:gd name="connsiteY94" fmla="*/ 1871625 h 3510743"/>
                  <a:gd name="connsiteX95" fmla="*/ 286419 w 2353000"/>
                  <a:gd name="connsiteY95" fmla="*/ 1916075 h 3510743"/>
                  <a:gd name="connsiteX96" fmla="*/ 388019 w 2353000"/>
                  <a:gd name="connsiteY96" fmla="*/ 1877975 h 3510743"/>
                  <a:gd name="connsiteX97" fmla="*/ 508669 w 2353000"/>
                  <a:gd name="connsiteY97" fmla="*/ 1782725 h 3510743"/>
                  <a:gd name="connsiteX98" fmla="*/ 629319 w 2353000"/>
                  <a:gd name="connsiteY98" fmla="*/ 1706525 h 3510743"/>
                  <a:gd name="connsiteX99" fmla="*/ 705519 w 2353000"/>
                  <a:gd name="connsiteY99" fmla="*/ 1687475 h 3510743"/>
                  <a:gd name="connsiteX100" fmla="*/ 794419 w 2353000"/>
                  <a:gd name="connsiteY100" fmla="*/ 1738275 h 3510743"/>
                  <a:gd name="connsiteX101" fmla="*/ 857919 w 2353000"/>
                  <a:gd name="connsiteY101" fmla="*/ 1922425 h 3510743"/>
                  <a:gd name="connsiteX102" fmla="*/ 838869 w 2353000"/>
                  <a:gd name="connsiteY102" fmla="*/ 2030375 h 3510743"/>
                  <a:gd name="connsiteX103" fmla="*/ 775369 w 2353000"/>
                  <a:gd name="connsiteY103" fmla="*/ 2131975 h 3510743"/>
                  <a:gd name="connsiteX104" fmla="*/ 648369 w 2353000"/>
                  <a:gd name="connsiteY104" fmla="*/ 2220875 h 3510743"/>
                  <a:gd name="connsiteX105" fmla="*/ 381669 w 2353000"/>
                  <a:gd name="connsiteY105" fmla="*/ 2322475 h 3510743"/>
                  <a:gd name="connsiteX106" fmla="*/ 273719 w 2353000"/>
                  <a:gd name="connsiteY106" fmla="*/ 2373275 h 3510743"/>
                  <a:gd name="connsiteX107" fmla="*/ 216569 w 2353000"/>
                  <a:gd name="connsiteY107" fmla="*/ 2449475 h 3510743"/>
                  <a:gd name="connsiteX108" fmla="*/ 216569 w 2353000"/>
                  <a:gd name="connsiteY108" fmla="*/ 2519325 h 3510743"/>
                  <a:gd name="connsiteX109" fmla="*/ 330869 w 2353000"/>
                  <a:gd name="connsiteY109" fmla="*/ 2487575 h 3510743"/>
                  <a:gd name="connsiteX110" fmla="*/ 451519 w 2353000"/>
                  <a:gd name="connsiteY110" fmla="*/ 2405025 h 3510743"/>
                  <a:gd name="connsiteX111" fmla="*/ 553119 w 2353000"/>
                  <a:gd name="connsiteY111" fmla="*/ 2271675 h 3510743"/>
                  <a:gd name="connsiteX112" fmla="*/ 705519 w 2353000"/>
                  <a:gd name="connsiteY112" fmla="*/ 2195475 h 3510743"/>
                  <a:gd name="connsiteX113" fmla="*/ 800769 w 2353000"/>
                  <a:gd name="connsiteY113" fmla="*/ 2125625 h 3510743"/>
                  <a:gd name="connsiteX114" fmla="*/ 934119 w 2353000"/>
                  <a:gd name="connsiteY114" fmla="*/ 2138325 h 3510743"/>
                  <a:gd name="connsiteX115" fmla="*/ 1023019 w 2353000"/>
                  <a:gd name="connsiteY115" fmla="*/ 2220875 h 3510743"/>
                  <a:gd name="connsiteX116" fmla="*/ 1054769 w 2353000"/>
                  <a:gd name="connsiteY116" fmla="*/ 2303425 h 3510743"/>
                  <a:gd name="connsiteX117" fmla="*/ 1035719 w 2353000"/>
                  <a:gd name="connsiteY117" fmla="*/ 2411375 h 3510743"/>
                  <a:gd name="connsiteX118" fmla="*/ 870619 w 2353000"/>
                  <a:gd name="connsiteY118" fmla="*/ 2551075 h 3510743"/>
                  <a:gd name="connsiteX119" fmla="*/ 699169 w 2353000"/>
                  <a:gd name="connsiteY119" fmla="*/ 2665375 h 3510743"/>
                  <a:gd name="connsiteX120" fmla="*/ 470569 w 2353000"/>
                  <a:gd name="connsiteY120" fmla="*/ 2798725 h 3510743"/>
                  <a:gd name="connsiteX121" fmla="*/ 388019 w 2353000"/>
                  <a:gd name="connsiteY121" fmla="*/ 2862225 h 3510743"/>
                  <a:gd name="connsiteX122" fmla="*/ 324519 w 2353000"/>
                  <a:gd name="connsiteY122" fmla="*/ 2932075 h 3510743"/>
                  <a:gd name="connsiteX123" fmla="*/ 362619 w 2353000"/>
                  <a:gd name="connsiteY123" fmla="*/ 2963825 h 3510743"/>
                  <a:gd name="connsiteX124" fmla="*/ 546769 w 2353000"/>
                  <a:gd name="connsiteY124" fmla="*/ 2874925 h 3510743"/>
                  <a:gd name="connsiteX125" fmla="*/ 654719 w 2353000"/>
                  <a:gd name="connsiteY125" fmla="*/ 2754275 h 3510743"/>
                  <a:gd name="connsiteX126" fmla="*/ 737269 w 2353000"/>
                  <a:gd name="connsiteY126" fmla="*/ 2659025 h 3510743"/>
                  <a:gd name="connsiteX127" fmla="*/ 915069 w 2353000"/>
                  <a:gd name="connsiteY127" fmla="*/ 2512975 h 3510743"/>
                  <a:gd name="connsiteX128" fmla="*/ 1035719 w 2353000"/>
                  <a:gd name="connsiteY128" fmla="*/ 2411375 h 3510743"/>
                  <a:gd name="connsiteX129" fmla="*/ 1143669 w 2353000"/>
                  <a:gd name="connsiteY129" fmla="*/ 2366925 h 3510743"/>
                  <a:gd name="connsiteX130" fmla="*/ 1232569 w 2353000"/>
                  <a:gd name="connsiteY130" fmla="*/ 2392325 h 3510743"/>
                  <a:gd name="connsiteX131" fmla="*/ 1315119 w 2353000"/>
                  <a:gd name="connsiteY131" fmla="*/ 2487575 h 3510743"/>
                  <a:gd name="connsiteX132" fmla="*/ 1334169 w 2353000"/>
                  <a:gd name="connsiteY132" fmla="*/ 2646325 h 3510743"/>
                  <a:gd name="connsiteX133" fmla="*/ 1270669 w 2353000"/>
                  <a:gd name="connsiteY133" fmla="*/ 2798725 h 3510743"/>
                  <a:gd name="connsiteX134" fmla="*/ 1105569 w 2353000"/>
                  <a:gd name="connsiteY134" fmla="*/ 2951125 h 3510743"/>
                  <a:gd name="connsiteX135" fmla="*/ 1016669 w 2353000"/>
                  <a:gd name="connsiteY135" fmla="*/ 3040025 h 3510743"/>
                  <a:gd name="connsiteX136" fmla="*/ 1016669 w 2353000"/>
                  <a:gd name="connsiteY136" fmla="*/ 3090825 h 3510743"/>
                  <a:gd name="connsiteX137" fmla="*/ 1099219 w 2353000"/>
                  <a:gd name="connsiteY137" fmla="*/ 3090825 h 3510743"/>
                  <a:gd name="connsiteX138" fmla="*/ 1188119 w 2353000"/>
                  <a:gd name="connsiteY138" fmla="*/ 3008275 h 3510743"/>
                  <a:gd name="connsiteX139" fmla="*/ 1289719 w 2353000"/>
                  <a:gd name="connsiteY139" fmla="*/ 2913025 h 3510743"/>
                  <a:gd name="connsiteX140" fmla="*/ 1416719 w 2353000"/>
                  <a:gd name="connsiteY140" fmla="*/ 2868575 h 3510743"/>
                  <a:gd name="connsiteX141" fmla="*/ 1613569 w 2353000"/>
                  <a:gd name="connsiteY141" fmla="*/ 2906675 h 3510743"/>
                  <a:gd name="connsiteX142" fmla="*/ 1696119 w 2353000"/>
                  <a:gd name="connsiteY142" fmla="*/ 3071775 h 3510743"/>
                  <a:gd name="connsiteX143" fmla="*/ 1683419 w 2353000"/>
                  <a:gd name="connsiteY143" fmla="*/ 3173375 h 3510743"/>
                  <a:gd name="connsiteX144" fmla="*/ 1613569 w 2353000"/>
                  <a:gd name="connsiteY144" fmla="*/ 3255925 h 3510743"/>
                  <a:gd name="connsiteX145" fmla="*/ 1480219 w 2353000"/>
                  <a:gd name="connsiteY145" fmla="*/ 3313075 h 3510743"/>
                  <a:gd name="connsiteX146" fmla="*/ 1594519 w 2353000"/>
                  <a:gd name="connsiteY146" fmla="*/ 3262275 h 3510743"/>
                  <a:gd name="connsiteX147" fmla="*/ 1702469 w 2353000"/>
                  <a:gd name="connsiteY147" fmla="*/ 3154325 h 3510743"/>
                  <a:gd name="connsiteX148" fmla="*/ 1813844 w 2353000"/>
                  <a:gd name="connsiteY148" fmla="*/ 3088898 h 3510743"/>
                  <a:gd name="connsiteX149" fmla="*/ 1953544 w 2353000"/>
                  <a:gd name="connsiteY149" fmla="*/ 3069849 h 3510743"/>
                  <a:gd name="connsiteX150" fmla="*/ 2079408 w 2353000"/>
                  <a:gd name="connsiteY150" fmla="*/ 3094505 h 3510743"/>
                  <a:gd name="connsiteX151" fmla="*/ 2167737 w 2353000"/>
                  <a:gd name="connsiteY151" fmla="*/ 3081792 h 3510743"/>
                  <a:gd name="connsiteX152" fmla="*/ 2238229 w 2353000"/>
                  <a:gd name="connsiteY152" fmla="*/ 3057333 h 3510743"/>
                  <a:gd name="connsiteX153" fmla="*/ 2343819 w 2353000"/>
                  <a:gd name="connsiteY153" fmla="*/ 3020975 h 3510743"/>
                  <a:gd name="connsiteX0" fmla="*/ 2343819 w 2353000"/>
                  <a:gd name="connsiteY0" fmla="*/ 3020975 h 3510743"/>
                  <a:gd name="connsiteX1" fmla="*/ 2337469 w 2353000"/>
                  <a:gd name="connsiteY1" fmla="*/ 3116225 h 3510743"/>
                  <a:gd name="connsiteX2" fmla="*/ 2254919 w 2353000"/>
                  <a:gd name="connsiteY2" fmla="*/ 3217825 h 3510743"/>
                  <a:gd name="connsiteX3" fmla="*/ 2140619 w 2353000"/>
                  <a:gd name="connsiteY3" fmla="*/ 3274975 h 3510743"/>
                  <a:gd name="connsiteX4" fmla="*/ 1924719 w 2353000"/>
                  <a:gd name="connsiteY4" fmla="*/ 3287675 h 3510743"/>
                  <a:gd name="connsiteX5" fmla="*/ 1810419 w 2353000"/>
                  <a:gd name="connsiteY5" fmla="*/ 3306725 h 3510743"/>
                  <a:gd name="connsiteX6" fmla="*/ 1689769 w 2353000"/>
                  <a:gd name="connsiteY6" fmla="*/ 3376575 h 3510743"/>
                  <a:gd name="connsiteX7" fmla="*/ 1575469 w 2353000"/>
                  <a:gd name="connsiteY7" fmla="*/ 3478175 h 3510743"/>
                  <a:gd name="connsiteX8" fmla="*/ 1448469 w 2353000"/>
                  <a:gd name="connsiteY8" fmla="*/ 3503575 h 3510743"/>
                  <a:gd name="connsiteX9" fmla="*/ 1321469 w 2353000"/>
                  <a:gd name="connsiteY9" fmla="*/ 3503575 h 3510743"/>
                  <a:gd name="connsiteX10" fmla="*/ 1226219 w 2353000"/>
                  <a:gd name="connsiteY10" fmla="*/ 3421025 h 3510743"/>
                  <a:gd name="connsiteX11" fmla="*/ 1226219 w 2353000"/>
                  <a:gd name="connsiteY11" fmla="*/ 3325775 h 3510743"/>
                  <a:gd name="connsiteX12" fmla="*/ 1296069 w 2353000"/>
                  <a:gd name="connsiteY12" fmla="*/ 3224175 h 3510743"/>
                  <a:gd name="connsiteX13" fmla="*/ 1442119 w 2353000"/>
                  <a:gd name="connsiteY13" fmla="*/ 3154325 h 3510743"/>
                  <a:gd name="connsiteX14" fmla="*/ 1524669 w 2353000"/>
                  <a:gd name="connsiteY14" fmla="*/ 3103525 h 3510743"/>
                  <a:gd name="connsiteX15" fmla="*/ 1473869 w 2353000"/>
                  <a:gd name="connsiteY15" fmla="*/ 3052725 h 3510743"/>
                  <a:gd name="connsiteX16" fmla="*/ 1321469 w 2353000"/>
                  <a:gd name="connsiteY16" fmla="*/ 3109875 h 3510743"/>
                  <a:gd name="connsiteX17" fmla="*/ 1175419 w 2353000"/>
                  <a:gd name="connsiteY17" fmla="*/ 3224175 h 3510743"/>
                  <a:gd name="connsiteX18" fmla="*/ 991269 w 2353000"/>
                  <a:gd name="connsiteY18" fmla="*/ 3300375 h 3510743"/>
                  <a:gd name="connsiteX19" fmla="*/ 857919 w 2353000"/>
                  <a:gd name="connsiteY19" fmla="*/ 3294025 h 3510743"/>
                  <a:gd name="connsiteX20" fmla="*/ 762669 w 2353000"/>
                  <a:gd name="connsiteY20" fmla="*/ 3179725 h 3510743"/>
                  <a:gd name="connsiteX21" fmla="*/ 794419 w 2353000"/>
                  <a:gd name="connsiteY21" fmla="*/ 2995575 h 3510743"/>
                  <a:gd name="connsiteX22" fmla="*/ 965869 w 2353000"/>
                  <a:gd name="connsiteY22" fmla="*/ 2868575 h 3510743"/>
                  <a:gd name="connsiteX23" fmla="*/ 1130969 w 2353000"/>
                  <a:gd name="connsiteY23" fmla="*/ 2728875 h 3510743"/>
                  <a:gd name="connsiteX24" fmla="*/ 1143669 w 2353000"/>
                  <a:gd name="connsiteY24" fmla="*/ 2627275 h 3510743"/>
                  <a:gd name="connsiteX25" fmla="*/ 1073819 w 2353000"/>
                  <a:gd name="connsiteY25" fmla="*/ 2601875 h 3510743"/>
                  <a:gd name="connsiteX26" fmla="*/ 965869 w 2353000"/>
                  <a:gd name="connsiteY26" fmla="*/ 2671725 h 3510743"/>
                  <a:gd name="connsiteX27" fmla="*/ 832519 w 2353000"/>
                  <a:gd name="connsiteY27" fmla="*/ 2843175 h 3510743"/>
                  <a:gd name="connsiteX28" fmla="*/ 661069 w 2353000"/>
                  <a:gd name="connsiteY28" fmla="*/ 3001925 h 3510743"/>
                  <a:gd name="connsiteX29" fmla="*/ 476919 w 2353000"/>
                  <a:gd name="connsiteY29" fmla="*/ 3122575 h 3510743"/>
                  <a:gd name="connsiteX30" fmla="*/ 305469 w 2353000"/>
                  <a:gd name="connsiteY30" fmla="*/ 3154325 h 3510743"/>
                  <a:gd name="connsiteX31" fmla="*/ 159419 w 2353000"/>
                  <a:gd name="connsiteY31" fmla="*/ 3078125 h 3510743"/>
                  <a:gd name="connsiteX32" fmla="*/ 146719 w 2353000"/>
                  <a:gd name="connsiteY32" fmla="*/ 2925725 h 3510743"/>
                  <a:gd name="connsiteX33" fmla="*/ 254669 w 2353000"/>
                  <a:gd name="connsiteY33" fmla="*/ 2766975 h 3510743"/>
                  <a:gd name="connsiteX34" fmla="*/ 445169 w 2353000"/>
                  <a:gd name="connsiteY34" fmla="*/ 2620925 h 3510743"/>
                  <a:gd name="connsiteX35" fmla="*/ 724569 w 2353000"/>
                  <a:gd name="connsiteY35" fmla="*/ 2474875 h 3510743"/>
                  <a:gd name="connsiteX36" fmla="*/ 826169 w 2353000"/>
                  <a:gd name="connsiteY36" fmla="*/ 2392325 h 3510743"/>
                  <a:gd name="connsiteX37" fmla="*/ 851569 w 2353000"/>
                  <a:gd name="connsiteY37" fmla="*/ 2328825 h 3510743"/>
                  <a:gd name="connsiteX38" fmla="*/ 781719 w 2353000"/>
                  <a:gd name="connsiteY38" fmla="*/ 2309775 h 3510743"/>
                  <a:gd name="connsiteX39" fmla="*/ 692819 w 2353000"/>
                  <a:gd name="connsiteY39" fmla="*/ 2379625 h 3510743"/>
                  <a:gd name="connsiteX40" fmla="*/ 629319 w 2353000"/>
                  <a:gd name="connsiteY40" fmla="*/ 2500275 h 3510743"/>
                  <a:gd name="connsiteX41" fmla="*/ 483269 w 2353000"/>
                  <a:gd name="connsiteY41" fmla="*/ 2595525 h 3510743"/>
                  <a:gd name="connsiteX42" fmla="*/ 349919 w 2353000"/>
                  <a:gd name="connsiteY42" fmla="*/ 2671725 h 3510743"/>
                  <a:gd name="connsiteX43" fmla="*/ 191169 w 2353000"/>
                  <a:gd name="connsiteY43" fmla="*/ 2684425 h 3510743"/>
                  <a:gd name="connsiteX44" fmla="*/ 45119 w 2353000"/>
                  <a:gd name="connsiteY44" fmla="*/ 2614575 h 3510743"/>
                  <a:gd name="connsiteX45" fmla="*/ 669 w 2353000"/>
                  <a:gd name="connsiteY45" fmla="*/ 2481225 h 3510743"/>
                  <a:gd name="connsiteX46" fmla="*/ 32419 w 2353000"/>
                  <a:gd name="connsiteY46" fmla="*/ 2354225 h 3510743"/>
                  <a:gd name="connsiteX47" fmla="*/ 197519 w 2353000"/>
                  <a:gd name="connsiteY47" fmla="*/ 2227225 h 3510743"/>
                  <a:gd name="connsiteX48" fmla="*/ 375319 w 2353000"/>
                  <a:gd name="connsiteY48" fmla="*/ 2157375 h 3510743"/>
                  <a:gd name="connsiteX49" fmla="*/ 591219 w 2353000"/>
                  <a:gd name="connsiteY49" fmla="*/ 2055775 h 3510743"/>
                  <a:gd name="connsiteX50" fmla="*/ 673769 w 2353000"/>
                  <a:gd name="connsiteY50" fmla="*/ 1941475 h 3510743"/>
                  <a:gd name="connsiteX51" fmla="*/ 642019 w 2353000"/>
                  <a:gd name="connsiteY51" fmla="*/ 1909725 h 3510743"/>
                  <a:gd name="connsiteX52" fmla="*/ 527719 w 2353000"/>
                  <a:gd name="connsiteY52" fmla="*/ 2004975 h 3510743"/>
                  <a:gd name="connsiteX53" fmla="*/ 305469 w 2353000"/>
                  <a:gd name="connsiteY53" fmla="*/ 2100225 h 3510743"/>
                  <a:gd name="connsiteX54" fmla="*/ 159419 w 2353000"/>
                  <a:gd name="connsiteY54" fmla="*/ 2087525 h 3510743"/>
                  <a:gd name="connsiteX55" fmla="*/ 64169 w 2353000"/>
                  <a:gd name="connsiteY55" fmla="*/ 1966875 h 3510743"/>
                  <a:gd name="connsiteX56" fmla="*/ 51469 w 2353000"/>
                  <a:gd name="connsiteY56" fmla="*/ 1846225 h 3510743"/>
                  <a:gd name="connsiteX57" fmla="*/ 153069 w 2353000"/>
                  <a:gd name="connsiteY57" fmla="*/ 1719225 h 3510743"/>
                  <a:gd name="connsiteX58" fmla="*/ 318169 w 2353000"/>
                  <a:gd name="connsiteY58" fmla="*/ 1617625 h 3510743"/>
                  <a:gd name="connsiteX59" fmla="*/ 432469 w 2353000"/>
                  <a:gd name="connsiteY59" fmla="*/ 1554125 h 3510743"/>
                  <a:gd name="connsiteX60" fmla="*/ 483269 w 2353000"/>
                  <a:gd name="connsiteY60" fmla="*/ 1446175 h 3510743"/>
                  <a:gd name="connsiteX61" fmla="*/ 476919 w 2353000"/>
                  <a:gd name="connsiteY61" fmla="*/ 1414425 h 3510743"/>
                  <a:gd name="connsiteX62" fmla="*/ 400719 w 2353000"/>
                  <a:gd name="connsiteY62" fmla="*/ 1477925 h 3510743"/>
                  <a:gd name="connsiteX63" fmla="*/ 318169 w 2353000"/>
                  <a:gd name="connsiteY63" fmla="*/ 1522375 h 3510743"/>
                  <a:gd name="connsiteX64" fmla="*/ 216569 w 2353000"/>
                  <a:gd name="connsiteY64" fmla="*/ 1477925 h 3510743"/>
                  <a:gd name="connsiteX65" fmla="*/ 172119 w 2353000"/>
                  <a:gd name="connsiteY65" fmla="*/ 1357275 h 3510743"/>
                  <a:gd name="connsiteX66" fmla="*/ 172119 w 2353000"/>
                  <a:gd name="connsiteY66" fmla="*/ 1255675 h 3510743"/>
                  <a:gd name="connsiteX67" fmla="*/ 235619 w 2353000"/>
                  <a:gd name="connsiteY67" fmla="*/ 1058825 h 3510743"/>
                  <a:gd name="connsiteX68" fmla="*/ 318169 w 2353000"/>
                  <a:gd name="connsiteY68" fmla="*/ 887375 h 3510743"/>
                  <a:gd name="connsiteX69" fmla="*/ 368969 w 2353000"/>
                  <a:gd name="connsiteY69" fmla="*/ 550825 h 3510743"/>
                  <a:gd name="connsiteX70" fmla="*/ 267369 w 2353000"/>
                  <a:gd name="connsiteY70" fmla="*/ 315875 h 3510743"/>
                  <a:gd name="connsiteX71" fmla="*/ 102269 w 2353000"/>
                  <a:gd name="connsiteY71" fmla="*/ 195225 h 3510743"/>
                  <a:gd name="connsiteX72" fmla="*/ 26069 w 2353000"/>
                  <a:gd name="connsiteY72" fmla="*/ 179350 h 3510743"/>
                  <a:gd name="connsiteX73" fmla="*/ 29244 w 2353000"/>
                  <a:gd name="connsiteY73" fmla="*/ 14250 h 3510743"/>
                  <a:gd name="connsiteX74" fmla="*/ 138628 w 2353000"/>
                  <a:gd name="connsiteY74" fmla="*/ 13743 h 3510743"/>
                  <a:gd name="connsiteX75" fmla="*/ 181644 w 2353000"/>
                  <a:gd name="connsiteY75" fmla="*/ 26950 h 3510743"/>
                  <a:gd name="connsiteX76" fmla="*/ 311819 w 2353000"/>
                  <a:gd name="connsiteY76" fmla="*/ 80925 h 3510743"/>
                  <a:gd name="connsiteX77" fmla="*/ 394369 w 2353000"/>
                  <a:gd name="connsiteY77" fmla="*/ 169825 h 3510743"/>
                  <a:gd name="connsiteX78" fmla="*/ 464219 w 2353000"/>
                  <a:gd name="connsiteY78" fmla="*/ 290475 h 3510743"/>
                  <a:gd name="connsiteX79" fmla="*/ 521369 w 2353000"/>
                  <a:gd name="connsiteY79" fmla="*/ 449225 h 3510743"/>
                  <a:gd name="connsiteX80" fmla="*/ 515019 w 2353000"/>
                  <a:gd name="connsiteY80" fmla="*/ 773075 h 3510743"/>
                  <a:gd name="connsiteX81" fmla="*/ 464219 w 2353000"/>
                  <a:gd name="connsiteY81" fmla="*/ 950875 h 3510743"/>
                  <a:gd name="connsiteX82" fmla="*/ 388019 w 2353000"/>
                  <a:gd name="connsiteY82" fmla="*/ 1141375 h 3510743"/>
                  <a:gd name="connsiteX83" fmla="*/ 375319 w 2353000"/>
                  <a:gd name="connsiteY83" fmla="*/ 1217575 h 3510743"/>
                  <a:gd name="connsiteX84" fmla="*/ 394369 w 2353000"/>
                  <a:gd name="connsiteY84" fmla="*/ 1249325 h 3510743"/>
                  <a:gd name="connsiteX85" fmla="*/ 324519 w 2353000"/>
                  <a:gd name="connsiteY85" fmla="*/ 1306475 h 3510743"/>
                  <a:gd name="connsiteX86" fmla="*/ 394369 w 2353000"/>
                  <a:gd name="connsiteY86" fmla="*/ 1249325 h 3510743"/>
                  <a:gd name="connsiteX87" fmla="*/ 457869 w 2353000"/>
                  <a:gd name="connsiteY87" fmla="*/ 1204875 h 3510743"/>
                  <a:gd name="connsiteX88" fmla="*/ 565819 w 2353000"/>
                  <a:gd name="connsiteY88" fmla="*/ 1230275 h 3510743"/>
                  <a:gd name="connsiteX89" fmla="*/ 642019 w 2353000"/>
                  <a:gd name="connsiteY89" fmla="*/ 1325525 h 3510743"/>
                  <a:gd name="connsiteX90" fmla="*/ 661069 w 2353000"/>
                  <a:gd name="connsiteY90" fmla="*/ 1471575 h 3510743"/>
                  <a:gd name="connsiteX91" fmla="*/ 610269 w 2353000"/>
                  <a:gd name="connsiteY91" fmla="*/ 1636675 h 3510743"/>
                  <a:gd name="connsiteX92" fmla="*/ 470569 w 2353000"/>
                  <a:gd name="connsiteY92" fmla="*/ 1725575 h 3510743"/>
                  <a:gd name="connsiteX93" fmla="*/ 299119 w 2353000"/>
                  <a:gd name="connsiteY93" fmla="*/ 1827175 h 3510743"/>
                  <a:gd name="connsiteX94" fmla="*/ 273719 w 2353000"/>
                  <a:gd name="connsiteY94" fmla="*/ 1871625 h 3510743"/>
                  <a:gd name="connsiteX95" fmla="*/ 286419 w 2353000"/>
                  <a:gd name="connsiteY95" fmla="*/ 1916075 h 3510743"/>
                  <a:gd name="connsiteX96" fmla="*/ 388019 w 2353000"/>
                  <a:gd name="connsiteY96" fmla="*/ 1877975 h 3510743"/>
                  <a:gd name="connsiteX97" fmla="*/ 508669 w 2353000"/>
                  <a:gd name="connsiteY97" fmla="*/ 1782725 h 3510743"/>
                  <a:gd name="connsiteX98" fmla="*/ 629319 w 2353000"/>
                  <a:gd name="connsiteY98" fmla="*/ 1706525 h 3510743"/>
                  <a:gd name="connsiteX99" fmla="*/ 705519 w 2353000"/>
                  <a:gd name="connsiteY99" fmla="*/ 1687475 h 3510743"/>
                  <a:gd name="connsiteX100" fmla="*/ 794419 w 2353000"/>
                  <a:gd name="connsiteY100" fmla="*/ 1738275 h 3510743"/>
                  <a:gd name="connsiteX101" fmla="*/ 857919 w 2353000"/>
                  <a:gd name="connsiteY101" fmla="*/ 1922425 h 3510743"/>
                  <a:gd name="connsiteX102" fmla="*/ 838869 w 2353000"/>
                  <a:gd name="connsiteY102" fmla="*/ 2030375 h 3510743"/>
                  <a:gd name="connsiteX103" fmla="*/ 775369 w 2353000"/>
                  <a:gd name="connsiteY103" fmla="*/ 2131975 h 3510743"/>
                  <a:gd name="connsiteX104" fmla="*/ 648369 w 2353000"/>
                  <a:gd name="connsiteY104" fmla="*/ 2220875 h 3510743"/>
                  <a:gd name="connsiteX105" fmla="*/ 381669 w 2353000"/>
                  <a:gd name="connsiteY105" fmla="*/ 2322475 h 3510743"/>
                  <a:gd name="connsiteX106" fmla="*/ 273719 w 2353000"/>
                  <a:gd name="connsiteY106" fmla="*/ 2373275 h 3510743"/>
                  <a:gd name="connsiteX107" fmla="*/ 216569 w 2353000"/>
                  <a:gd name="connsiteY107" fmla="*/ 2449475 h 3510743"/>
                  <a:gd name="connsiteX108" fmla="*/ 216569 w 2353000"/>
                  <a:gd name="connsiteY108" fmla="*/ 2519325 h 3510743"/>
                  <a:gd name="connsiteX109" fmla="*/ 330869 w 2353000"/>
                  <a:gd name="connsiteY109" fmla="*/ 2487575 h 3510743"/>
                  <a:gd name="connsiteX110" fmla="*/ 451519 w 2353000"/>
                  <a:gd name="connsiteY110" fmla="*/ 2405025 h 3510743"/>
                  <a:gd name="connsiteX111" fmla="*/ 553119 w 2353000"/>
                  <a:gd name="connsiteY111" fmla="*/ 2271675 h 3510743"/>
                  <a:gd name="connsiteX112" fmla="*/ 705519 w 2353000"/>
                  <a:gd name="connsiteY112" fmla="*/ 2195475 h 3510743"/>
                  <a:gd name="connsiteX113" fmla="*/ 800769 w 2353000"/>
                  <a:gd name="connsiteY113" fmla="*/ 2125625 h 3510743"/>
                  <a:gd name="connsiteX114" fmla="*/ 934119 w 2353000"/>
                  <a:gd name="connsiteY114" fmla="*/ 2138325 h 3510743"/>
                  <a:gd name="connsiteX115" fmla="*/ 1023019 w 2353000"/>
                  <a:gd name="connsiteY115" fmla="*/ 2220875 h 3510743"/>
                  <a:gd name="connsiteX116" fmla="*/ 1054769 w 2353000"/>
                  <a:gd name="connsiteY116" fmla="*/ 2303425 h 3510743"/>
                  <a:gd name="connsiteX117" fmla="*/ 1035719 w 2353000"/>
                  <a:gd name="connsiteY117" fmla="*/ 2411375 h 3510743"/>
                  <a:gd name="connsiteX118" fmla="*/ 870619 w 2353000"/>
                  <a:gd name="connsiteY118" fmla="*/ 2551075 h 3510743"/>
                  <a:gd name="connsiteX119" fmla="*/ 699169 w 2353000"/>
                  <a:gd name="connsiteY119" fmla="*/ 2665375 h 3510743"/>
                  <a:gd name="connsiteX120" fmla="*/ 470569 w 2353000"/>
                  <a:gd name="connsiteY120" fmla="*/ 2798725 h 3510743"/>
                  <a:gd name="connsiteX121" fmla="*/ 388019 w 2353000"/>
                  <a:gd name="connsiteY121" fmla="*/ 2862225 h 3510743"/>
                  <a:gd name="connsiteX122" fmla="*/ 324519 w 2353000"/>
                  <a:gd name="connsiteY122" fmla="*/ 2932075 h 3510743"/>
                  <a:gd name="connsiteX123" fmla="*/ 362619 w 2353000"/>
                  <a:gd name="connsiteY123" fmla="*/ 2963825 h 3510743"/>
                  <a:gd name="connsiteX124" fmla="*/ 546769 w 2353000"/>
                  <a:gd name="connsiteY124" fmla="*/ 2874925 h 3510743"/>
                  <a:gd name="connsiteX125" fmla="*/ 654719 w 2353000"/>
                  <a:gd name="connsiteY125" fmla="*/ 2754275 h 3510743"/>
                  <a:gd name="connsiteX126" fmla="*/ 737269 w 2353000"/>
                  <a:gd name="connsiteY126" fmla="*/ 2659025 h 3510743"/>
                  <a:gd name="connsiteX127" fmla="*/ 915069 w 2353000"/>
                  <a:gd name="connsiteY127" fmla="*/ 2512975 h 3510743"/>
                  <a:gd name="connsiteX128" fmla="*/ 1035719 w 2353000"/>
                  <a:gd name="connsiteY128" fmla="*/ 2411375 h 3510743"/>
                  <a:gd name="connsiteX129" fmla="*/ 1143669 w 2353000"/>
                  <a:gd name="connsiteY129" fmla="*/ 2366925 h 3510743"/>
                  <a:gd name="connsiteX130" fmla="*/ 1232569 w 2353000"/>
                  <a:gd name="connsiteY130" fmla="*/ 2392325 h 3510743"/>
                  <a:gd name="connsiteX131" fmla="*/ 1315119 w 2353000"/>
                  <a:gd name="connsiteY131" fmla="*/ 2487575 h 3510743"/>
                  <a:gd name="connsiteX132" fmla="*/ 1334169 w 2353000"/>
                  <a:gd name="connsiteY132" fmla="*/ 2646325 h 3510743"/>
                  <a:gd name="connsiteX133" fmla="*/ 1270669 w 2353000"/>
                  <a:gd name="connsiteY133" fmla="*/ 2798725 h 3510743"/>
                  <a:gd name="connsiteX134" fmla="*/ 1105569 w 2353000"/>
                  <a:gd name="connsiteY134" fmla="*/ 2951125 h 3510743"/>
                  <a:gd name="connsiteX135" fmla="*/ 1016669 w 2353000"/>
                  <a:gd name="connsiteY135" fmla="*/ 3040025 h 3510743"/>
                  <a:gd name="connsiteX136" fmla="*/ 1016669 w 2353000"/>
                  <a:gd name="connsiteY136" fmla="*/ 3090825 h 3510743"/>
                  <a:gd name="connsiteX137" fmla="*/ 1099219 w 2353000"/>
                  <a:gd name="connsiteY137" fmla="*/ 3090825 h 3510743"/>
                  <a:gd name="connsiteX138" fmla="*/ 1188119 w 2353000"/>
                  <a:gd name="connsiteY138" fmla="*/ 3008275 h 3510743"/>
                  <a:gd name="connsiteX139" fmla="*/ 1289719 w 2353000"/>
                  <a:gd name="connsiteY139" fmla="*/ 2913025 h 3510743"/>
                  <a:gd name="connsiteX140" fmla="*/ 1416719 w 2353000"/>
                  <a:gd name="connsiteY140" fmla="*/ 2868575 h 3510743"/>
                  <a:gd name="connsiteX141" fmla="*/ 1613569 w 2353000"/>
                  <a:gd name="connsiteY141" fmla="*/ 2906675 h 3510743"/>
                  <a:gd name="connsiteX142" fmla="*/ 1696119 w 2353000"/>
                  <a:gd name="connsiteY142" fmla="*/ 3071775 h 3510743"/>
                  <a:gd name="connsiteX143" fmla="*/ 1683419 w 2353000"/>
                  <a:gd name="connsiteY143" fmla="*/ 3173375 h 3510743"/>
                  <a:gd name="connsiteX144" fmla="*/ 1613569 w 2353000"/>
                  <a:gd name="connsiteY144" fmla="*/ 3255925 h 3510743"/>
                  <a:gd name="connsiteX145" fmla="*/ 1480219 w 2353000"/>
                  <a:gd name="connsiteY145" fmla="*/ 3313075 h 3510743"/>
                  <a:gd name="connsiteX146" fmla="*/ 1594519 w 2353000"/>
                  <a:gd name="connsiteY146" fmla="*/ 3262275 h 3510743"/>
                  <a:gd name="connsiteX147" fmla="*/ 1702469 w 2353000"/>
                  <a:gd name="connsiteY147" fmla="*/ 3154325 h 3510743"/>
                  <a:gd name="connsiteX148" fmla="*/ 1813844 w 2353000"/>
                  <a:gd name="connsiteY148" fmla="*/ 3088898 h 3510743"/>
                  <a:gd name="connsiteX149" fmla="*/ 1953544 w 2353000"/>
                  <a:gd name="connsiteY149" fmla="*/ 3069849 h 3510743"/>
                  <a:gd name="connsiteX150" fmla="*/ 2079408 w 2353000"/>
                  <a:gd name="connsiteY150" fmla="*/ 3094505 h 3510743"/>
                  <a:gd name="connsiteX151" fmla="*/ 2136915 w 2353000"/>
                  <a:gd name="connsiteY151" fmla="*/ 3054394 h 3510743"/>
                  <a:gd name="connsiteX152" fmla="*/ 2238229 w 2353000"/>
                  <a:gd name="connsiteY152" fmla="*/ 3057333 h 3510743"/>
                  <a:gd name="connsiteX153" fmla="*/ 2343819 w 2353000"/>
                  <a:gd name="connsiteY153" fmla="*/ 3020975 h 3510743"/>
                  <a:gd name="connsiteX0" fmla="*/ 2343819 w 2352010"/>
                  <a:gd name="connsiteY0" fmla="*/ 3020975 h 3510743"/>
                  <a:gd name="connsiteX1" fmla="*/ 2337469 w 2352010"/>
                  <a:gd name="connsiteY1" fmla="*/ 3116225 h 3510743"/>
                  <a:gd name="connsiteX2" fmla="*/ 2254919 w 2352010"/>
                  <a:gd name="connsiteY2" fmla="*/ 3217825 h 3510743"/>
                  <a:gd name="connsiteX3" fmla="*/ 2140619 w 2352010"/>
                  <a:gd name="connsiteY3" fmla="*/ 3274975 h 3510743"/>
                  <a:gd name="connsiteX4" fmla="*/ 1924719 w 2352010"/>
                  <a:gd name="connsiteY4" fmla="*/ 3287675 h 3510743"/>
                  <a:gd name="connsiteX5" fmla="*/ 1810419 w 2352010"/>
                  <a:gd name="connsiteY5" fmla="*/ 3306725 h 3510743"/>
                  <a:gd name="connsiteX6" fmla="*/ 1689769 w 2352010"/>
                  <a:gd name="connsiteY6" fmla="*/ 3376575 h 3510743"/>
                  <a:gd name="connsiteX7" fmla="*/ 1575469 w 2352010"/>
                  <a:gd name="connsiteY7" fmla="*/ 3478175 h 3510743"/>
                  <a:gd name="connsiteX8" fmla="*/ 1448469 w 2352010"/>
                  <a:gd name="connsiteY8" fmla="*/ 3503575 h 3510743"/>
                  <a:gd name="connsiteX9" fmla="*/ 1321469 w 2352010"/>
                  <a:gd name="connsiteY9" fmla="*/ 3503575 h 3510743"/>
                  <a:gd name="connsiteX10" fmla="*/ 1226219 w 2352010"/>
                  <a:gd name="connsiteY10" fmla="*/ 3421025 h 3510743"/>
                  <a:gd name="connsiteX11" fmla="*/ 1226219 w 2352010"/>
                  <a:gd name="connsiteY11" fmla="*/ 3325775 h 3510743"/>
                  <a:gd name="connsiteX12" fmla="*/ 1296069 w 2352010"/>
                  <a:gd name="connsiteY12" fmla="*/ 3224175 h 3510743"/>
                  <a:gd name="connsiteX13" fmla="*/ 1442119 w 2352010"/>
                  <a:gd name="connsiteY13" fmla="*/ 3154325 h 3510743"/>
                  <a:gd name="connsiteX14" fmla="*/ 1524669 w 2352010"/>
                  <a:gd name="connsiteY14" fmla="*/ 3103525 h 3510743"/>
                  <a:gd name="connsiteX15" fmla="*/ 1473869 w 2352010"/>
                  <a:gd name="connsiteY15" fmla="*/ 3052725 h 3510743"/>
                  <a:gd name="connsiteX16" fmla="*/ 1321469 w 2352010"/>
                  <a:gd name="connsiteY16" fmla="*/ 3109875 h 3510743"/>
                  <a:gd name="connsiteX17" fmla="*/ 1175419 w 2352010"/>
                  <a:gd name="connsiteY17" fmla="*/ 3224175 h 3510743"/>
                  <a:gd name="connsiteX18" fmla="*/ 991269 w 2352010"/>
                  <a:gd name="connsiteY18" fmla="*/ 3300375 h 3510743"/>
                  <a:gd name="connsiteX19" fmla="*/ 857919 w 2352010"/>
                  <a:gd name="connsiteY19" fmla="*/ 3294025 h 3510743"/>
                  <a:gd name="connsiteX20" fmla="*/ 762669 w 2352010"/>
                  <a:gd name="connsiteY20" fmla="*/ 3179725 h 3510743"/>
                  <a:gd name="connsiteX21" fmla="*/ 794419 w 2352010"/>
                  <a:gd name="connsiteY21" fmla="*/ 2995575 h 3510743"/>
                  <a:gd name="connsiteX22" fmla="*/ 965869 w 2352010"/>
                  <a:gd name="connsiteY22" fmla="*/ 2868575 h 3510743"/>
                  <a:gd name="connsiteX23" fmla="*/ 1130969 w 2352010"/>
                  <a:gd name="connsiteY23" fmla="*/ 2728875 h 3510743"/>
                  <a:gd name="connsiteX24" fmla="*/ 1143669 w 2352010"/>
                  <a:gd name="connsiteY24" fmla="*/ 2627275 h 3510743"/>
                  <a:gd name="connsiteX25" fmla="*/ 1073819 w 2352010"/>
                  <a:gd name="connsiteY25" fmla="*/ 2601875 h 3510743"/>
                  <a:gd name="connsiteX26" fmla="*/ 965869 w 2352010"/>
                  <a:gd name="connsiteY26" fmla="*/ 2671725 h 3510743"/>
                  <a:gd name="connsiteX27" fmla="*/ 832519 w 2352010"/>
                  <a:gd name="connsiteY27" fmla="*/ 2843175 h 3510743"/>
                  <a:gd name="connsiteX28" fmla="*/ 661069 w 2352010"/>
                  <a:gd name="connsiteY28" fmla="*/ 3001925 h 3510743"/>
                  <a:gd name="connsiteX29" fmla="*/ 476919 w 2352010"/>
                  <a:gd name="connsiteY29" fmla="*/ 3122575 h 3510743"/>
                  <a:gd name="connsiteX30" fmla="*/ 305469 w 2352010"/>
                  <a:gd name="connsiteY30" fmla="*/ 3154325 h 3510743"/>
                  <a:gd name="connsiteX31" fmla="*/ 159419 w 2352010"/>
                  <a:gd name="connsiteY31" fmla="*/ 3078125 h 3510743"/>
                  <a:gd name="connsiteX32" fmla="*/ 146719 w 2352010"/>
                  <a:gd name="connsiteY32" fmla="*/ 2925725 h 3510743"/>
                  <a:gd name="connsiteX33" fmla="*/ 254669 w 2352010"/>
                  <a:gd name="connsiteY33" fmla="*/ 2766975 h 3510743"/>
                  <a:gd name="connsiteX34" fmla="*/ 445169 w 2352010"/>
                  <a:gd name="connsiteY34" fmla="*/ 2620925 h 3510743"/>
                  <a:gd name="connsiteX35" fmla="*/ 724569 w 2352010"/>
                  <a:gd name="connsiteY35" fmla="*/ 2474875 h 3510743"/>
                  <a:gd name="connsiteX36" fmla="*/ 826169 w 2352010"/>
                  <a:gd name="connsiteY36" fmla="*/ 2392325 h 3510743"/>
                  <a:gd name="connsiteX37" fmla="*/ 851569 w 2352010"/>
                  <a:gd name="connsiteY37" fmla="*/ 2328825 h 3510743"/>
                  <a:gd name="connsiteX38" fmla="*/ 781719 w 2352010"/>
                  <a:gd name="connsiteY38" fmla="*/ 2309775 h 3510743"/>
                  <a:gd name="connsiteX39" fmla="*/ 692819 w 2352010"/>
                  <a:gd name="connsiteY39" fmla="*/ 2379625 h 3510743"/>
                  <a:gd name="connsiteX40" fmla="*/ 629319 w 2352010"/>
                  <a:gd name="connsiteY40" fmla="*/ 2500275 h 3510743"/>
                  <a:gd name="connsiteX41" fmla="*/ 483269 w 2352010"/>
                  <a:gd name="connsiteY41" fmla="*/ 2595525 h 3510743"/>
                  <a:gd name="connsiteX42" fmla="*/ 349919 w 2352010"/>
                  <a:gd name="connsiteY42" fmla="*/ 2671725 h 3510743"/>
                  <a:gd name="connsiteX43" fmla="*/ 191169 w 2352010"/>
                  <a:gd name="connsiteY43" fmla="*/ 2684425 h 3510743"/>
                  <a:gd name="connsiteX44" fmla="*/ 45119 w 2352010"/>
                  <a:gd name="connsiteY44" fmla="*/ 2614575 h 3510743"/>
                  <a:gd name="connsiteX45" fmla="*/ 669 w 2352010"/>
                  <a:gd name="connsiteY45" fmla="*/ 2481225 h 3510743"/>
                  <a:gd name="connsiteX46" fmla="*/ 32419 w 2352010"/>
                  <a:gd name="connsiteY46" fmla="*/ 2354225 h 3510743"/>
                  <a:gd name="connsiteX47" fmla="*/ 197519 w 2352010"/>
                  <a:gd name="connsiteY47" fmla="*/ 2227225 h 3510743"/>
                  <a:gd name="connsiteX48" fmla="*/ 375319 w 2352010"/>
                  <a:gd name="connsiteY48" fmla="*/ 2157375 h 3510743"/>
                  <a:gd name="connsiteX49" fmla="*/ 591219 w 2352010"/>
                  <a:gd name="connsiteY49" fmla="*/ 2055775 h 3510743"/>
                  <a:gd name="connsiteX50" fmla="*/ 673769 w 2352010"/>
                  <a:gd name="connsiteY50" fmla="*/ 1941475 h 3510743"/>
                  <a:gd name="connsiteX51" fmla="*/ 642019 w 2352010"/>
                  <a:gd name="connsiteY51" fmla="*/ 1909725 h 3510743"/>
                  <a:gd name="connsiteX52" fmla="*/ 527719 w 2352010"/>
                  <a:gd name="connsiteY52" fmla="*/ 2004975 h 3510743"/>
                  <a:gd name="connsiteX53" fmla="*/ 305469 w 2352010"/>
                  <a:gd name="connsiteY53" fmla="*/ 2100225 h 3510743"/>
                  <a:gd name="connsiteX54" fmla="*/ 159419 w 2352010"/>
                  <a:gd name="connsiteY54" fmla="*/ 2087525 h 3510743"/>
                  <a:gd name="connsiteX55" fmla="*/ 64169 w 2352010"/>
                  <a:gd name="connsiteY55" fmla="*/ 1966875 h 3510743"/>
                  <a:gd name="connsiteX56" fmla="*/ 51469 w 2352010"/>
                  <a:gd name="connsiteY56" fmla="*/ 1846225 h 3510743"/>
                  <a:gd name="connsiteX57" fmla="*/ 153069 w 2352010"/>
                  <a:gd name="connsiteY57" fmla="*/ 1719225 h 3510743"/>
                  <a:gd name="connsiteX58" fmla="*/ 318169 w 2352010"/>
                  <a:gd name="connsiteY58" fmla="*/ 1617625 h 3510743"/>
                  <a:gd name="connsiteX59" fmla="*/ 432469 w 2352010"/>
                  <a:gd name="connsiteY59" fmla="*/ 1554125 h 3510743"/>
                  <a:gd name="connsiteX60" fmla="*/ 483269 w 2352010"/>
                  <a:gd name="connsiteY60" fmla="*/ 1446175 h 3510743"/>
                  <a:gd name="connsiteX61" fmla="*/ 476919 w 2352010"/>
                  <a:gd name="connsiteY61" fmla="*/ 1414425 h 3510743"/>
                  <a:gd name="connsiteX62" fmla="*/ 400719 w 2352010"/>
                  <a:gd name="connsiteY62" fmla="*/ 1477925 h 3510743"/>
                  <a:gd name="connsiteX63" fmla="*/ 318169 w 2352010"/>
                  <a:gd name="connsiteY63" fmla="*/ 1522375 h 3510743"/>
                  <a:gd name="connsiteX64" fmla="*/ 216569 w 2352010"/>
                  <a:gd name="connsiteY64" fmla="*/ 1477925 h 3510743"/>
                  <a:gd name="connsiteX65" fmla="*/ 172119 w 2352010"/>
                  <a:gd name="connsiteY65" fmla="*/ 1357275 h 3510743"/>
                  <a:gd name="connsiteX66" fmla="*/ 172119 w 2352010"/>
                  <a:gd name="connsiteY66" fmla="*/ 1255675 h 3510743"/>
                  <a:gd name="connsiteX67" fmla="*/ 235619 w 2352010"/>
                  <a:gd name="connsiteY67" fmla="*/ 1058825 h 3510743"/>
                  <a:gd name="connsiteX68" fmla="*/ 318169 w 2352010"/>
                  <a:gd name="connsiteY68" fmla="*/ 887375 h 3510743"/>
                  <a:gd name="connsiteX69" fmla="*/ 368969 w 2352010"/>
                  <a:gd name="connsiteY69" fmla="*/ 550825 h 3510743"/>
                  <a:gd name="connsiteX70" fmla="*/ 267369 w 2352010"/>
                  <a:gd name="connsiteY70" fmla="*/ 315875 h 3510743"/>
                  <a:gd name="connsiteX71" fmla="*/ 102269 w 2352010"/>
                  <a:gd name="connsiteY71" fmla="*/ 195225 h 3510743"/>
                  <a:gd name="connsiteX72" fmla="*/ 26069 w 2352010"/>
                  <a:gd name="connsiteY72" fmla="*/ 179350 h 3510743"/>
                  <a:gd name="connsiteX73" fmla="*/ 29244 w 2352010"/>
                  <a:gd name="connsiteY73" fmla="*/ 14250 h 3510743"/>
                  <a:gd name="connsiteX74" fmla="*/ 138628 w 2352010"/>
                  <a:gd name="connsiteY74" fmla="*/ 13743 h 3510743"/>
                  <a:gd name="connsiteX75" fmla="*/ 181644 w 2352010"/>
                  <a:gd name="connsiteY75" fmla="*/ 26950 h 3510743"/>
                  <a:gd name="connsiteX76" fmla="*/ 311819 w 2352010"/>
                  <a:gd name="connsiteY76" fmla="*/ 80925 h 3510743"/>
                  <a:gd name="connsiteX77" fmla="*/ 394369 w 2352010"/>
                  <a:gd name="connsiteY77" fmla="*/ 169825 h 3510743"/>
                  <a:gd name="connsiteX78" fmla="*/ 464219 w 2352010"/>
                  <a:gd name="connsiteY78" fmla="*/ 290475 h 3510743"/>
                  <a:gd name="connsiteX79" fmla="*/ 521369 w 2352010"/>
                  <a:gd name="connsiteY79" fmla="*/ 449225 h 3510743"/>
                  <a:gd name="connsiteX80" fmla="*/ 515019 w 2352010"/>
                  <a:gd name="connsiteY80" fmla="*/ 773075 h 3510743"/>
                  <a:gd name="connsiteX81" fmla="*/ 464219 w 2352010"/>
                  <a:gd name="connsiteY81" fmla="*/ 950875 h 3510743"/>
                  <a:gd name="connsiteX82" fmla="*/ 388019 w 2352010"/>
                  <a:gd name="connsiteY82" fmla="*/ 1141375 h 3510743"/>
                  <a:gd name="connsiteX83" fmla="*/ 375319 w 2352010"/>
                  <a:gd name="connsiteY83" fmla="*/ 1217575 h 3510743"/>
                  <a:gd name="connsiteX84" fmla="*/ 394369 w 2352010"/>
                  <a:gd name="connsiteY84" fmla="*/ 1249325 h 3510743"/>
                  <a:gd name="connsiteX85" fmla="*/ 324519 w 2352010"/>
                  <a:gd name="connsiteY85" fmla="*/ 1306475 h 3510743"/>
                  <a:gd name="connsiteX86" fmla="*/ 394369 w 2352010"/>
                  <a:gd name="connsiteY86" fmla="*/ 1249325 h 3510743"/>
                  <a:gd name="connsiteX87" fmla="*/ 457869 w 2352010"/>
                  <a:gd name="connsiteY87" fmla="*/ 1204875 h 3510743"/>
                  <a:gd name="connsiteX88" fmla="*/ 565819 w 2352010"/>
                  <a:gd name="connsiteY88" fmla="*/ 1230275 h 3510743"/>
                  <a:gd name="connsiteX89" fmla="*/ 642019 w 2352010"/>
                  <a:gd name="connsiteY89" fmla="*/ 1325525 h 3510743"/>
                  <a:gd name="connsiteX90" fmla="*/ 661069 w 2352010"/>
                  <a:gd name="connsiteY90" fmla="*/ 1471575 h 3510743"/>
                  <a:gd name="connsiteX91" fmla="*/ 610269 w 2352010"/>
                  <a:gd name="connsiteY91" fmla="*/ 1636675 h 3510743"/>
                  <a:gd name="connsiteX92" fmla="*/ 470569 w 2352010"/>
                  <a:gd name="connsiteY92" fmla="*/ 1725575 h 3510743"/>
                  <a:gd name="connsiteX93" fmla="*/ 299119 w 2352010"/>
                  <a:gd name="connsiteY93" fmla="*/ 1827175 h 3510743"/>
                  <a:gd name="connsiteX94" fmla="*/ 273719 w 2352010"/>
                  <a:gd name="connsiteY94" fmla="*/ 1871625 h 3510743"/>
                  <a:gd name="connsiteX95" fmla="*/ 286419 w 2352010"/>
                  <a:gd name="connsiteY95" fmla="*/ 1916075 h 3510743"/>
                  <a:gd name="connsiteX96" fmla="*/ 388019 w 2352010"/>
                  <a:gd name="connsiteY96" fmla="*/ 1877975 h 3510743"/>
                  <a:gd name="connsiteX97" fmla="*/ 508669 w 2352010"/>
                  <a:gd name="connsiteY97" fmla="*/ 1782725 h 3510743"/>
                  <a:gd name="connsiteX98" fmla="*/ 629319 w 2352010"/>
                  <a:gd name="connsiteY98" fmla="*/ 1706525 h 3510743"/>
                  <a:gd name="connsiteX99" fmla="*/ 705519 w 2352010"/>
                  <a:gd name="connsiteY99" fmla="*/ 1687475 h 3510743"/>
                  <a:gd name="connsiteX100" fmla="*/ 794419 w 2352010"/>
                  <a:gd name="connsiteY100" fmla="*/ 1738275 h 3510743"/>
                  <a:gd name="connsiteX101" fmla="*/ 857919 w 2352010"/>
                  <a:gd name="connsiteY101" fmla="*/ 1922425 h 3510743"/>
                  <a:gd name="connsiteX102" fmla="*/ 838869 w 2352010"/>
                  <a:gd name="connsiteY102" fmla="*/ 2030375 h 3510743"/>
                  <a:gd name="connsiteX103" fmla="*/ 775369 w 2352010"/>
                  <a:gd name="connsiteY103" fmla="*/ 2131975 h 3510743"/>
                  <a:gd name="connsiteX104" fmla="*/ 648369 w 2352010"/>
                  <a:gd name="connsiteY104" fmla="*/ 2220875 h 3510743"/>
                  <a:gd name="connsiteX105" fmla="*/ 381669 w 2352010"/>
                  <a:gd name="connsiteY105" fmla="*/ 2322475 h 3510743"/>
                  <a:gd name="connsiteX106" fmla="*/ 273719 w 2352010"/>
                  <a:gd name="connsiteY106" fmla="*/ 2373275 h 3510743"/>
                  <a:gd name="connsiteX107" fmla="*/ 216569 w 2352010"/>
                  <a:gd name="connsiteY107" fmla="*/ 2449475 h 3510743"/>
                  <a:gd name="connsiteX108" fmla="*/ 216569 w 2352010"/>
                  <a:gd name="connsiteY108" fmla="*/ 2519325 h 3510743"/>
                  <a:gd name="connsiteX109" fmla="*/ 330869 w 2352010"/>
                  <a:gd name="connsiteY109" fmla="*/ 2487575 h 3510743"/>
                  <a:gd name="connsiteX110" fmla="*/ 451519 w 2352010"/>
                  <a:gd name="connsiteY110" fmla="*/ 2405025 h 3510743"/>
                  <a:gd name="connsiteX111" fmla="*/ 553119 w 2352010"/>
                  <a:gd name="connsiteY111" fmla="*/ 2271675 h 3510743"/>
                  <a:gd name="connsiteX112" fmla="*/ 705519 w 2352010"/>
                  <a:gd name="connsiteY112" fmla="*/ 2195475 h 3510743"/>
                  <a:gd name="connsiteX113" fmla="*/ 800769 w 2352010"/>
                  <a:gd name="connsiteY113" fmla="*/ 2125625 h 3510743"/>
                  <a:gd name="connsiteX114" fmla="*/ 934119 w 2352010"/>
                  <a:gd name="connsiteY114" fmla="*/ 2138325 h 3510743"/>
                  <a:gd name="connsiteX115" fmla="*/ 1023019 w 2352010"/>
                  <a:gd name="connsiteY115" fmla="*/ 2220875 h 3510743"/>
                  <a:gd name="connsiteX116" fmla="*/ 1054769 w 2352010"/>
                  <a:gd name="connsiteY116" fmla="*/ 2303425 h 3510743"/>
                  <a:gd name="connsiteX117" fmla="*/ 1035719 w 2352010"/>
                  <a:gd name="connsiteY117" fmla="*/ 2411375 h 3510743"/>
                  <a:gd name="connsiteX118" fmla="*/ 870619 w 2352010"/>
                  <a:gd name="connsiteY118" fmla="*/ 2551075 h 3510743"/>
                  <a:gd name="connsiteX119" fmla="*/ 699169 w 2352010"/>
                  <a:gd name="connsiteY119" fmla="*/ 2665375 h 3510743"/>
                  <a:gd name="connsiteX120" fmla="*/ 470569 w 2352010"/>
                  <a:gd name="connsiteY120" fmla="*/ 2798725 h 3510743"/>
                  <a:gd name="connsiteX121" fmla="*/ 388019 w 2352010"/>
                  <a:gd name="connsiteY121" fmla="*/ 2862225 h 3510743"/>
                  <a:gd name="connsiteX122" fmla="*/ 324519 w 2352010"/>
                  <a:gd name="connsiteY122" fmla="*/ 2932075 h 3510743"/>
                  <a:gd name="connsiteX123" fmla="*/ 362619 w 2352010"/>
                  <a:gd name="connsiteY123" fmla="*/ 2963825 h 3510743"/>
                  <a:gd name="connsiteX124" fmla="*/ 546769 w 2352010"/>
                  <a:gd name="connsiteY124" fmla="*/ 2874925 h 3510743"/>
                  <a:gd name="connsiteX125" fmla="*/ 654719 w 2352010"/>
                  <a:gd name="connsiteY125" fmla="*/ 2754275 h 3510743"/>
                  <a:gd name="connsiteX126" fmla="*/ 737269 w 2352010"/>
                  <a:gd name="connsiteY126" fmla="*/ 2659025 h 3510743"/>
                  <a:gd name="connsiteX127" fmla="*/ 915069 w 2352010"/>
                  <a:gd name="connsiteY127" fmla="*/ 2512975 h 3510743"/>
                  <a:gd name="connsiteX128" fmla="*/ 1035719 w 2352010"/>
                  <a:gd name="connsiteY128" fmla="*/ 2411375 h 3510743"/>
                  <a:gd name="connsiteX129" fmla="*/ 1143669 w 2352010"/>
                  <a:gd name="connsiteY129" fmla="*/ 2366925 h 3510743"/>
                  <a:gd name="connsiteX130" fmla="*/ 1232569 w 2352010"/>
                  <a:gd name="connsiteY130" fmla="*/ 2392325 h 3510743"/>
                  <a:gd name="connsiteX131" fmla="*/ 1315119 w 2352010"/>
                  <a:gd name="connsiteY131" fmla="*/ 2487575 h 3510743"/>
                  <a:gd name="connsiteX132" fmla="*/ 1334169 w 2352010"/>
                  <a:gd name="connsiteY132" fmla="*/ 2646325 h 3510743"/>
                  <a:gd name="connsiteX133" fmla="*/ 1270669 w 2352010"/>
                  <a:gd name="connsiteY133" fmla="*/ 2798725 h 3510743"/>
                  <a:gd name="connsiteX134" fmla="*/ 1105569 w 2352010"/>
                  <a:gd name="connsiteY134" fmla="*/ 2951125 h 3510743"/>
                  <a:gd name="connsiteX135" fmla="*/ 1016669 w 2352010"/>
                  <a:gd name="connsiteY135" fmla="*/ 3040025 h 3510743"/>
                  <a:gd name="connsiteX136" fmla="*/ 1016669 w 2352010"/>
                  <a:gd name="connsiteY136" fmla="*/ 3090825 h 3510743"/>
                  <a:gd name="connsiteX137" fmla="*/ 1099219 w 2352010"/>
                  <a:gd name="connsiteY137" fmla="*/ 3090825 h 3510743"/>
                  <a:gd name="connsiteX138" fmla="*/ 1188119 w 2352010"/>
                  <a:gd name="connsiteY138" fmla="*/ 3008275 h 3510743"/>
                  <a:gd name="connsiteX139" fmla="*/ 1289719 w 2352010"/>
                  <a:gd name="connsiteY139" fmla="*/ 2913025 h 3510743"/>
                  <a:gd name="connsiteX140" fmla="*/ 1416719 w 2352010"/>
                  <a:gd name="connsiteY140" fmla="*/ 2868575 h 3510743"/>
                  <a:gd name="connsiteX141" fmla="*/ 1613569 w 2352010"/>
                  <a:gd name="connsiteY141" fmla="*/ 2906675 h 3510743"/>
                  <a:gd name="connsiteX142" fmla="*/ 1696119 w 2352010"/>
                  <a:gd name="connsiteY142" fmla="*/ 3071775 h 3510743"/>
                  <a:gd name="connsiteX143" fmla="*/ 1683419 w 2352010"/>
                  <a:gd name="connsiteY143" fmla="*/ 3173375 h 3510743"/>
                  <a:gd name="connsiteX144" fmla="*/ 1613569 w 2352010"/>
                  <a:gd name="connsiteY144" fmla="*/ 3255925 h 3510743"/>
                  <a:gd name="connsiteX145" fmla="*/ 1480219 w 2352010"/>
                  <a:gd name="connsiteY145" fmla="*/ 3313075 h 3510743"/>
                  <a:gd name="connsiteX146" fmla="*/ 1594519 w 2352010"/>
                  <a:gd name="connsiteY146" fmla="*/ 3262275 h 3510743"/>
                  <a:gd name="connsiteX147" fmla="*/ 1702469 w 2352010"/>
                  <a:gd name="connsiteY147" fmla="*/ 3154325 h 3510743"/>
                  <a:gd name="connsiteX148" fmla="*/ 1813844 w 2352010"/>
                  <a:gd name="connsiteY148" fmla="*/ 3088898 h 3510743"/>
                  <a:gd name="connsiteX149" fmla="*/ 1953544 w 2352010"/>
                  <a:gd name="connsiteY149" fmla="*/ 3069849 h 3510743"/>
                  <a:gd name="connsiteX150" fmla="*/ 2079408 w 2352010"/>
                  <a:gd name="connsiteY150" fmla="*/ 3094505 h 3510743"/>
                  <a:gd name="connsiteX151" fmla="*/ 2136915 w 2352010"/>
                  <a:gd name="connsiteY151" fmla="*/ 3054394 h 3510743"/>
                  <a:gd name="connsiteX152" fmla="*/ 2251928 w 2352010"/>
                  <a:gd name="connsiteY152" fmla="*/ 3040210 h 3510743"/>
                  <a:gd name="connsiteX153" fmla="*/ 2343819 w 2352010"/>
                  <a:gd name="connsiteY153" fmla="*/ 3020975 h 3510743"/>
                  <a:gd name="connsiteX0" fmla="*/ 2340394 w 2349732"/>
                  <a:gd name="connsiteY0" fmla="*/ 3003851 h 3510743"/>
                  <a:gd name="connsiteX1" fmla="*/ 2337469 w 2349732"/>
                  <a:gd name="connsiteY1" fmla="*/ 3116225 h 3510743"/>
                  <a:gd name="connsiteX2" fmla="*/ 2254919 w 2349732"/>
                  <a:gd name="connsiteY2" fmla="*/ 3217825 h 3510743"/>
                  <a:gd name="connsiteX3" fmla="*/ 2140619 w 2349732"/>
                  <a:gd name="connsiteY3" fmla="*/ 3274975 h 3510743"/>
                  <a:gd name="connsiteX4" fmla="*/ 1924719 w 2349732"/>
                  <a:gd name="connsiteY4" fmla="*/ 3287675 h 3510743"/>
                  <a:gd name="connsiteX5" fmla="*/ 1810419 w 2349732"/>
                  <a:gd name="connsiteY5" fmla="*/ 3306725 h 3510743"/>
                  <a:gd name="connsiteX6" fmla="*/ 1689769 w 2349732"/>
                  <a:gd name="connsiteY6" fmla="*/ 3376575 h 3510743"/>
                  <a:gd name="connsiteX7" fmla="*/ 1575469 w 2349732"/>
                  <a:gd name="connsiteY7" fmla="*/ 3478175 h 3510743"/>
                  <a:gd name="connsiteX8" fmla="*/ 1448469 w 2349732"/>
                  <a:gd name="connsiteY8" fmla="*/ 3503575 h 3510743"/>
                  <a:gd name="connsiteX9" fmla="*/ 1321469 w 2349732"/>
                  <a:gd name="connsiteY9" fmla="*/ 3503575 h 3510743"/>
                  <a:gd name="connsiteX10" fmla="*/ 1226219 w 2349732"/>
                  <a:gd name="connsiteY10" fmla="*/ 3421025 h 3510743"/>
                  <a:gd name="connsiteX11" fmla="*/ 1226219 w 2349732"/>
                  <a:gd name="connsiteY11" fmla="*/ 3325775 h 3510743"/>
                  <a:gd name="connsiteX12" fmla="*/ 1296069 w 2349732"/>
                  <a:gd name="connsiteY12" fmla="*/ 3224175 h 3510743"/>
                  <a:gd name="connsiteX13" fmla="*/ 1442119 w 2349732"/>
                  <a:gd name="connsiteY13" fmla="*/ 3154325 h 3510743"/>
                  <a:gd name="connsiteX14" fmla="*/ 1524669 w 2349732"/>
                  <a:gd name="connsiteY14" fmla="*/ 3103525 h 3510743"/>
                  <a:gd name="connsiteX15" fmla="*/ 1473869 w 2349732"/>
                  <a:gd name="connsiteY15" fmla="*/ 3052725 h 3510743"/>
                  <a:gd name="connsiteX16" fmla="*/ 1321469 w 2349732"/>
                  <a:gd name="connsiteY16" fmla="*/ 3109875 h 3510743"/>
                  <a:gd name="connsiteX17" fmla="*/ 1175419 w 2349732"/>
                  <a:gd name="connsiteY17" fmla="*/ 3224175 h 3510743"/>
                  <a:gd name="connsiteX18" fmla="*/ 991269 w 2349732"/>
                  <a:gd name="connsiteY18" fmla="*/ 3300375 h 3510743"/>
                  <a:gd name="connsiteX19" fmla="*/ 857919 w 2349732"/>
                  <a:gd name="connsiteY19" fmla="*/ 3294025 h 3510743"/>
                  <a:gd name="connsiteX20" fmla="*/ 762669 w 2349732"/>
                  <a:gd name="connsiteY20" fmla="*/ 3179725 h 3510743"/>
                  <a:gd name="connsiteX21" fmla="*/ 794419 w 2349732"/>
                  <a:gd name="connsiteY21" fmla="*/ 2995575 h 3510743"/>
                  <a:gd name="connsiteX22" fmla="*/ 965869 w 2349732"/>
                  <a:gd name="connsiteY22" fmla="*/ 2868575 h 3510743"/>
                  <a:gd name="connsiteX23" fmla="*/ 1130969 w 2349732"/>
                  <a:gd name="connsiteY23" fmla="*/ 2728875 h 3510743"/>
                  <a:gd name="connsiteX24" fmla="*/ 1143669 w 2349732"/>
                  <a:gd name="connsiteY24" fmla="*/ 2627275 h 3510743"/>
                  <a:gd name="connsiteX25" fmla="*/ 1073819 w 2349732"/>
                  <a:gd name="connsiteY25" fmla="*/ 2601875 h 3510743"/>
                  <a:gd name="connsiteX26" fmla="*/ 965869 w 2349732"/>
                  <a:gd name="connsiteY26" fmla="*/ 2671725 h 3510743"/>
                  <a:gd name="connsiteX27" fmla="*/ 832519 w 2349732"/>
                  <a:gd name="connsiteY27" fmla="*/ 2843175 h 3510743"/>
                  <a:gd name="connsiteX28" fmla="*/ 661069 w 2349732"/>
                  <a:gd name="connsiteY28" fmla="*/ 3001925 h 3510743"/>
                  <a:gd name="connsiteX29" fmla="*/ 476919 w 2349732"/>
                  <a:gd name="connsiteY29" fmla="*/ 3122575 h 3510743"/>
                  <a:gd name="connsiteX30" fmla="*/ 305469 w 2349732"/>
                  <a:gd name="connsiteY30" fmla="*/ 3154325 h 3510743"/>
                  <a:gd name="connsiteX31" fmla="*/ 159419 w 2349732"/>
                  <a:gd name="connsiteY31" fmla="*/ 3078125 h 3510743"/>
                  <a:gd name="connsiteX32" fmla="*/ 146719 w 2349732"/>
                  <a:gd name="connsiteY32" fmla="*/ 2925725 h 3510743"/>
                  <a:gd name="connsiteX33" fmla="*/ 254669 w 2349732"/>
                  <a:gd name="connsiteY33" fmla="*/ 2766975 h 3510743"/>
                  <a:gd name="connsiteX34" fmla="*/ 445169 w 2349732"/>
                  <a:gd name="connsiteY34" fmla="*/ 2620925 h 3510743"/>
                  <a:gd name="connsiteX35" fmla="*/ 724569 w 2349732"/>
                  <a:gd name="connsiteY35" fmla="*/ 2474875 h 3510743"/>
                  <a:gd name="connsiteX36" fmla="*/ 826169 w 2349732"/>
                  <a:gd name="connsiteY36" fmla="*/ 2392325 h 3510743"/>
                  <a:gd name="connsiteX37" fmla="*/ 851569 w 2349732"/>
                  <a:gd name="connsiteY37" fmla="*/ 2328825 h 3510743"/>
                  <a:gd name="connsiteX38" fmla="*/ 781719 w 2349732"/>
                  <a:gd name="connsiteY38" fmla="*/ 2309775 h 3510743"/>
                  <a:gd name="connsiteX39" fmla="*/ 692819 w 2349732"/>
                  <a:gd name="connsiteY39" fmla="*/ 2379625 h 3510743"/>
                  <a:gd name="connsiteX40" fmla="*/ 629319 w 2349732"/>
                  <a:gd name="connsiteY40" fmla="*/ 2500275 h 3510743"/>
                  <a:gd name="connsiteX41" fmla="*/ 483269 w 2349732"/>
                  <a:gd name="connsiteY41" fmla="*/ 2595525 h 3510743"/>
                  <a:gd name="connsiteX42" fmla="*/ 349919 w 2349732"/>
                  <a:gd name="connsiteY42" fmla="*/ 2671725 h 3510743"/>
                  <a:gd name="connsiteX43" fmla="*/ 191169 w 2349732"/>
                  <a:gd name="connsiteY43" fmla="*/ 2684425 h 3510743"/>
                  <a:gd name="connsiteX44" fmla="*/ 45119 w 2349732"/>
                  <a:gd name="connsiteY44" fmla="*/ 2614575 h 3510743"/>
                  <a:gd name="connsiteX45" fmla="*/ 669 w 2349732"/>
                  <a:gd name="connsiteY45" fmla="*/ 2481225 h 3510743"/>
                  <a:gd name="connsiteX46" fmla="*/ 32419 w 2349732"/>
                  <a:gd name="connsiteY46" fmla="*/ 2354225 h 3510743"/>
                  <a:gd name="connsiteX47" fmla="*/ 197519 w 2349732"/>
                  <a:gd name="connsiteY47" fmla="*/ 2227225 h 3510743"/>
                  <a:gd name="connsiteX48" fmla="*/ 375319 w 2349732"/>
                  <a:gd name="connsiteY48" fmla="*/ 2157375 h 3510743"/>
                  <a:gd name="connsiteX49" fmla="*/ 591219 w 2349732"/>
                  <a:gd name="connsiteY49" fmla="*/ 2055775 h 3510743"/>
                  <a:gd name="connsiteX50" fmla="*/ 673769 w 2349732"/>
                  <a:gd name="connsiteY50" fmla="*/ 1941475 h 3510743"/>
                  <a:gd name="connsiteX51" fmla="*/ 642019 w 2349732"/>
                  <a:gd name="connsiteY51" fmla="*/ 1909725 h 3510743"/>
                  <a:gd name="connsiteX52" fmla="*/ 527719 w 2349732"/>
                  <a:gd name="connsiteY52" fmla="*/ 2004975 h 3510743"/>
                  <a:gd name="connsiteX53" fmla="*/ 305469 w 2349732"/>
                  <a:gd name="connsiteY53" fmla="*/ 2100225 h 3510743"/>
                  <a:gd name="connsiteX54" fmla="*/ 159419 w 2349732"/>
                  <a:gd name="connsiteY54" fmla="*/ 2087525 h 3510743"/>
                  <a:gd name="connsiteX55" fmla="*/ 64169 w 2349732"/>
                  <a:gd name="connsiteY55" fmla="*/ 1966875 h 3510743"/>
                  <a:gd name="connsiteX56" fmla="*/ 51469 w 2349732"/>
                  <a:gd name="connsiteY56" fmla="*/ 1846225 h 3510743"/>
                  <a:gd name="connsiteX57" fmla="*/ 153069 w 2349732"/>
                  <a:gd name="connsiteY57" fmla="*/ 1719225 h 3510743"/>
                  <a:gd name="connsiteX58" fmla="*/ 318169 w 2349732"/>
                  <a:gd name="connsiteY58" fmla="*/ 1617625 h 3510743"/>
                  <a:gd name="connsiteX59" fmla="*/ 432469 w 2349732"/>
                  <a:gd name="connsiteY59" fmla="*/ 1554125 h 3510743"/>
                  <a:gd name="connsiteX60" fmla="*/ 483269 w 2349732"/>
                  <a:gd name="connsiteY60" fmla="*/ 1446175 h 3510743"/>
                  <a:gd name="connsiteX61" fmla="*/ 476919 w 2349732"/>
                  <a:gd name="connsiteY61" fmla="*/ 1414425 h 3510743"/>
                  <a:gd name="connsiteX62" fmla="*/ 400719 w 2349732"/>
                  <a:gd name="connsiteY62" fmla="*/ 1477925 h 3510743"/>
                  <a:gd name="connsiteX63" fmla="*/ 318169 w 2349732"/>
                  <a:gd name="connsiteY63" fmla="*/ 1522375 h 3510743"/>
                  <a:gd name="connsiteX64" fmla="*/ 216569 w 2349732"/>
                  <a:gd name="connsiteY64" fmla="*/ 1477925 h 3510743"/>
                  <a:gd name="connsiteX65" fmla="*/ 172119 w 2349732"/>
                  <a:gd name="connsiteY65" fmla="*/ 1357275 h 3510743"/>
                  <a:gd name="connsiteX66" fmla="*/ 172119 w 2349732"/>
                  <a:gd name="connsiteY66" fmla="*/ 1255675 h 3510743"/>
                  <a:gd name="connsiteX67" fmla="*/ 235619 w 2349732"/>
                  <a:gd name="connsiteY67" fmla="*/ 1058825 h 3510743"/>
                  <a:gd name="connsiteX68" fmla="*/ 318169 w 2349732"/>
                  <a:gd name="connsiteY68" fmla="*/ 887375 h 3510743"/>
                  <a:gd name="connsiteX69" fmla="*/ 368969 w 2349732"/>
                  <a:gd name="connsiteY69" fmla="*/ 550825 h 3510743"/>
                  <a:gd name="connsiteX70" fmla="*/ 267369 w 2349732"/>
                  <a:gd name="connsiteY70" fmla="*/ 315875 h 3510743"/>
                  <a:gd name="connsiteX71" fmla="*/ 102269 w 2349732"/>
                  <a:gd name="connsiteY71" fmla="*/ 195225 h 3510743"/>
                  <a:gd name="connsiteX72" fmla="*/ 26069 w 2349732"/>
                  <a:gd name="connsiteY72" fmla="*/ 179350 h 3510743"/>
                  <a:gd name="connsiteX73" fmla="*/ 29244 w 2349732"/>
                  <a:gd name="connsiteY73" fmla="*/ 14250 h 3510743"/>
                  <a:gd name="connsiteX74" fmla="*/ 138628 w 2349732"/>
                  <a:gd name="connsiteY74" fmla="*/ 13743 h 3510743"/>
                  <a:gd name="connsiteX75" fmla="*/ 181644 w 2349732"/>
                  <a:gd name="connsiteY75" fmla="*/ 26950 h 3510743"/>
                  <a:gd name="connsiteX76" fmla="*/ 311819 w 2349732"/>
                  <a:gd name="connsiteY76" fmla="*/ 80925 h 3510743"/>
                  <a:gd name="connsiteX77" fmla="*/ 394369 w 2349732"/>
                  <a:gd name="connsiteY77" fmla="*/ 169825 h 3510743"/>
                  <a:gd name="connsiteX78" fmla="*/ 464219 w 2349732"/>
                  <a:gd name="connsiteY78" fmla="*/ 290475 h 3510743"/>
                  <a:gd name="connsiteX79" fmla="*/ 521369 w 2349732"/>
                  <a:gd name="connsiteY79" fmla="*/ 449225 h 3510743"/>
                  <a:gd name="connsiteX80" fmla="*/ 515019 w 2349732"/>
                  <a:gd name="connsiteY80" fmla="*/ 773075 h 3510743"/>
                  <a:gd name="connsiteX81" fmla="*/ 464219 w 2349732"/>
                  <a:gd name="connsiteY81" fmla="*/ 950875 h 3510743"/>
                  <a:gd name="connsiteX82" fmla="*/ 388019 w 2349732"/>
                  <a:gd name="connsiteY82" fmla="*/ 1141375 h 3510743"/>
                  <a:gd name="connsiteX83" fmla="*/ 375319 w 2349732"/>
                  <a:gd name="connsiteY83" fmla="*/ 1217575 h 3510743"/>
                  <a:gd name="connsiteX84" fmla="*/ 394369 w 2349732"/>
                  <a:gd name="connsiteY84" fmla="*/ 1249325 h 3510743"/>
                  <a:gd name="connsiteX85" fmla="*/ 324519 w 2349732"/>
                  <a:gd name="connsiteY85" fmla="*/ 1306475 h 3510743"/>
                  <a:gd name="connsiteX86" fmla="*/ 394369 w 2349732"/>
                  <a:gd name="connsiteY86" fmla="*/ 1249325 h 3510743"/>
                  <a:gd name="connsiteX87" fmla="*/ 457869 w 2349732"/>
                  <a:gd name="connsiteY87" fmla="*/ 1204875 h 3510743"/>
                  <a:gd name="connsiteX88" fmla="*/ 565819 w 2349732"/>
                  <a:gd name="connsiteY88" fmla="*/ 1230275 h 3510743"/>
                  <a:gd name="connsiteX89" fmla="*/ 642019 w 2349732"/>
                  <a:gd name="connsiteY89" fmla="*/ 1325525 h 3510743"/>
                  <a:gd name="connsiteX90" fmla="*/ 661069 w 2349732"/>
                  <a:gd name="connsiteY90" fmla="*/ 1471575 h 3510743"/>
                  <a:gd name="connsiteX91" fmla="*/ 610269 w 2349732"/>
                  <a:gd name="connsiteY91" fmla="*/ 1636675 h 3510743"/>
                  <a:gd name="connsiteX92" fmla="*/ 470569 w 2349732"/>
                  <a:gd name="connsiteY92" fmla="*/ 1725575 h 3510743"/>
                  <a:gd name="connsiteX93" fmla="*/ 299119 w 2349732"/>
                  <a:gd name="connsiteY93" fmla="*/ 1827175 h 3510743"/>
                  <a:gd name="connsiteX94" fmla="*/ 273719 w 2349732"/>
                  <a:gd name="connsiteY94" fmla="*/ 1871625 h 3510743"/>
                  <a:gd name="connsiteX95" fmla="*/ 286419 w 2349732"/>
                  <a:gd name="connsiteY95" fmla="*/ 1916075 h 3510743"/>
                  <a:gd name="connsiteX96" fmla="*/ 388019 w 2349732"/>
                  <a:gd name="connsiteY96" fmla="*/ 1877975 h 3510743"/>
                  <a:gd name="connsiteX97" fmla="*/ 508669 w 2349732"/>
                  <a:gd name="connsiteY97" fmla="*/ 1782725 h 3510743"/>
                  <a:gd name="connsiteX98" fmla="*/ 629319 w 2349732"/>
                  <a:gd name="connsiteY98" fmla="*/ 1706525 h 3510743"/>
                  <a:gd name="connsiteX99" fmla="*/ 705519 w 2349732"/>
                  <a:gd name="connsiteY99" fmla="*/ 1687475 h 3510743"/>
                  <a:gd name="connsiteX100" fmla="*/ 794419 w 2349732"/>
                  <a:gd name="connsiteY100" fmla="*/ 1738275 h 3510743"/>
                  <a:gd name="connsiteX101" fmla="*/ 857919 w 2349732"/>
                  <a:gd name="connsiteY101" fmla="*/ 1922425 h 3510743"/>
                  <a:gd name="connsiteX102" fmla="*/ 838869 w 2349732"/>
                  <a:gd name="connsiteY102" fmla="*/ 2030375 h 3510743"/>
                  <a:gd name="connsiteX103" fmla="*/ 775369 w 2349732"/>
                  <a:gd name="connsiteY103" fmla="*/ 2131975 h 3510743"/>
                  <a:gd name="connsiteX104" fmla="*/ 648369 w 2349732"/>
                  <a:gd name="connsiteY104" fmla="*/ 2220875 h 3510743"/>
                  <a:gd name="connsiteX105" fmla="*/ 381669 w 2349732"/>
                  <a:gd name="connsiteY105" fmla="*/ 2322475 h 3510743"/>
                  <a:gd name="connsiteX106" fmla="*/ 273719 w 2349732"/>
                  <a:gd name="connsiteY106" fmla="*/ 2373275 h 3510743"/>
                  <a:gd name="connsiteX107" fmla="*/ 216569 w 2349732"/>
                  <a:gd name="connsiteY107" fmla="*/ 2449475 h 3510743"/>
                  <a:gd name="connsiteX108" fmla="*/ 216569 w 2349732"/>
                  <a:gd name="connsiteY108" fmla="*/ 2519325 h 3510743"/>
                  <a:gd name="connsiteX109" fmla="*/ 330869 w 2349732"/>
                  <a:gd name="connsiteY109" fmla="*/ 2487575 h 3510743"/>
                  <a:gd name="connsiteX110" fmla="*/ 451519 w 2349732"/>
                  <a:gd name="connsiteY110" fmla="*/ 2405025 h 3510743"/>
                  <a:gd name="connsiteX111" fmla="*/ 553119 w 2349732"/>
                  <a:gd name="connsiteY111" fmla="*/ 2271675 h 3510743"/>
                  <a:gd name="connsiteX112" fmla="*/ 705519 w 2349732"/>
                  <a:gd name="connsiteY112" fmla="*/ 2195475 h 3510743"/>
                  <a:gd name="connsiteX113" fmla="*/ 800769 w 2349732"/>
                  <a:gd name="connsiteY113" fmla="*/ 2125625 h 3510743"/>
                  <a:gd name="connsiteX114" fmla="*/ 934119 w 2349732"/>
                  <a:gd name="connsiteY114" fmla="*/ 2138325 h 3510743"/>
                  <a:gd name="connsiteX115" fmla="*/ 1023019 w 2349732"/>
                  <a:gd name="connsiteY115" fmla="*/ 2220875 h 3510743"/>
                  <a:gd name="connsiteX116" fmla="*/ 1054769 w 2349732"/>
                  <a:gd name="connsiteY116" fmla="*/ 2303425 h 3510743"/>
                  <a:gd name="connsiteX117" fmla="*/ 1035719 w 2349732"/>
                  <a:gd name="connsiteY117" fmla="*/ 2411375 h 3510743"/>
                  <a:gd name="connsiteX118" fmla="*/ 870619 w 2349732"/>
                  <a:gd name="connsiteY118" fmla="*/ 2551075 h 3510743"/>
                  <a:gd name="connsiteX119" fmla="*/ 699169 w 2349732"/>
                  <a:gd name="connsiteY119" fmla="*/ 2665375 h 3510743"/>
                  <a:gd name="connsiteX120" fmla="*/ 470569 w 2349732"/>
                  <a:gd name="connsiteY120" fmla="*/ 2798725 h 3510743"/>
                  <a:gd name="connsiteX121" fmla="*/ 388019 w 2349732"/>
                  <a:gd name="connsiteY121" fmla="*/ 2862225 h 3510743"/>
                  <a:gd name="connsiteX122" fmla="*/ 324519 w 2349732"/>
                  <a:gd name="connsiteY122" fmla="*/ 2932075 h 3510743"/>
                  <a:gd name="connsiteX123" fmla="*/ 362619 w 2349732"/>
                  <a:gd name="connsiteY123" fmla="*/ 2963825 h 3510743"/>
                  <a:gd name="connsiteX124" fmla="*/ 546769 w 2349732"/>
                  <a:gd name="connsiteY124" fmla="*/ 2874925 h 3510743"/>
                  <a:gd name="connsiteX125" fmla="*/ 654719 w 2349732"/>
                  <a:gd name="connsiteY125" fmla="*/ 2754275 h 3510743"/>
                  <a:gd name="connsiteX126" fmla="*/ 737269 w 2349732"/>
                  <a:gd name="connsiteY126" fmla="*/ 2659025 h 3510743"/>
                  <a:gd name="connsiteX127" fmla="*/ 915069 w 2349732"/>
                  <a:gd name="connsiteY127" fmla="*/ 2512975 h 3510743"/>
                  <a:gd name="connsiteX128" fmla="*/ 1035719 w 2349732"/>
                  <a:gd name="connsiteY128" fmla="*/ 2411375 h 3510743"/>
                  <a:gd name="connsiteX129" fmla="*/ 1143669 w 2349732"/>
                  <a:gd name="connsiteY129" fmla="*/ 2366925 h 3510743"/>
                  <a:gd name="connsiteX130" fmla="*/ 1232569 w 2349732"/>
                  <a:gd name="connsiteY130" fmla="*/ 2392325 h 3510743"/>
                  <a:gd name="connsiteX131" fmla="*/ 1315119 w 2349732"/>
                  <a:gd name="connsiteY131" fmla="*/ 2487575 h 3510743"/>
                  <a:gd name="connsiteX132" fmla="*/ 1334169 w 2349732"/>
                  <a:gd name="connsiteY132" fmla="*/ 2646325 h 3510743"/>
                  <a:gd name="connsiteX133" fmla="*/ 1270669 w 2349732"/>
                  <a:gd name="connsiteY133" fmla="*/ 2798725 h 3510743"/>
                  <a:gd name="connsiteX134" fmla="*/ 1105569 w 2349732"/>
                  <a:gd name="connsiteY134" fmla="*/ 2951125 h 3510743"/>
                  <a:gd name="connsiteX135" fmla="*/ 1016669 w 2349732"/>
                  <a:gd name="connsiteY135" fmla="*/ 3040025 h 3510743"/>
                  <a:gd name="connsiteX136" fmla="*/ 1016669 w 2349732"/>
                  <a:gd name="connsiteY136" fmla="*/ 3090825 h 3510743"/>
                  <a:gd name="connsiteX137" fmla="*/ 1099219 w 2349732"/>
                  <a:gd name="connsiteY137" fmla="*/ 3090825 h 3510743"/>
                  <a:gd name="connsiteX138" fmla="*/ 1188119 w 2349732"/>
                  <a:gd name="connsiteY138" fmla="*/ 3008275 h 3510743"/>
                  <a:gd name="connsiteX139" fmla="*/ 1289719 w 2349732"/>
                  <a:gd name="connsiteY139" fmla="*/ 2913025 h 3510743"/>
                  <a:gd name="connsiteX140" fmla="*/ 1416719 w 2349732"/>
                  <a:gd name="connsiteY140" fmla="*/ 2868575 h 3510743"/>
                  <a:gd name="connsiteX141" fmla="*/ 1613569 w 2349732"/>
                  <a:gd name="connsiteY141" fmla="*/ 2906675 h 3510743"/>
                  <a:gd name="connsiteX142" fmla="*/ 1696119 w 2349732"/>
                  <a:gd name="connsiteY142" fmla="*/ 3071775 h 3510743"/>
                  <a:gd name="connsiteX143" fmla="*/ 1683419 w 2349732"/>
                  <a:gd name="connsiteY143" fmla="*/ 3173375 h 3510743"/>
                  <a:gd name="connsiteX144" fmla="*/ 1613569 w 2349732"/>
                  <a:gd name="connsiteY144" fmla="*/ 3255925 h 3510743"/>
                  <a:gd name="connsiteX145" fmla="*/ 1480219 w 2349732"/>
                  <a:gd name="connsiteY145" fmla="*/ 3313075 h 3510743"/>
                  <a:gd name="connsiteX146" fmla="*/ 1594519 w 2349732"/>
                  <a:gd name="connsiteY146" fmla="*/ 3262275 h 3510743"/>
                  <a:gd name="connsiteX147" fmla="*/ 1702469 w 2349732"/>
                  <a:gd name="connsiteY147" fmla="*/ 3154325 h 3510743"/>
                  <a:gd name="connsiteX148" fmla="*/ 1813844 w 2349732"/>
                  <a:gd name="connsiteY148" fmla="*/ 3088898 h 3510743"/>
                  <a:gd name="connsiteX149" fmla="*/ 1953544 w 2349732"/>
                  <a:gd name="connsiteY149" fmla="*/ 3069849 h 3510743"/>
                  <a:gd name="connsiteX150" fmla="*/ 2079408 w 2349732"/>
                  <a:gd name="connsiteY150" fmla="*/ 3094505 h 3510743"/>
                  <a:gd name="connsiteX151" fmla="*/ 2136915 w 2349732"/>
                  <a:gd name="connsiteY151" fmla="*/ 3054394 h 3510743"/>
                  <a:gd name="connsiteX152" fmla="*/ 2251928 w 2349732"/>
                  <a:gd name="connsiteY152" fmla="*/ 3040210 h 3510743"/>
                  <a:gd name="connsiteX153" fmla="*/ 2340394 w 2349732"/>
                  <a:gd name="connsiteY153" fmla="*/ 3003851 h 3510743"/>
                  <a:gd name="connsiteX0" fmla="*/ 2340394 w 2349732"/>
                  <a:gd name="connsiteY0" fmla="*/ 3003851 h 3510743"/>
                  <a:gd name="connsiteX1" fmla="*/ 2337469 w 2349732"/>
                  <a:gd name="connsiteY1" fmla="*/ 3116225 h 3510743"/>
                  <a:gd name="connsiteX2" fmla="*/ 2254919 w 2349732"/>
                  <a:gd name="connsiteY2" fmla="*/ 3217825 h 3510743"/>
                  <a:gd name="connsiteX3" fmla="*/ 2140619 w 2349732"/>
                  <a:gd name="connsiteY3" fmla="*/ 3274975 h 3510743"/>
                  <a:gd name="connsiteX4" fmla="*/ 1924719 w 2349732"/>
                  <a:gd name="connsiteY4" fmla="*/ 3287675 h 3510743"/>
                  <a:gd name="connsiteX5" fmla="*/ 1810419 w 2349732"/>
                  <a:gd name="connsiteY5" fmla="*/ 3306725 h 3510743"/>
                  <a:gd name="connsiteX6" fmla="*/ 1689769 w 2349732"/>
                  <a:gd name="connsiteY6" fmla="*/ 3376575 h 3510743"/>
                  <a:gd name="connsiteX7" fmla="*/ 1575469 w 2349732"/>
                  <a:gd name="connsiteY7" fmla="*/ 3478175 h 3510743"/>
                  <a:gd name="connsiteX8" fmla="*/ 1448469 w 2349732"/>
                  <a:gd name="connsiteY8" fmla="*/ 3503575 h 3510743"/>
                  <a:gd name="connsiteX9" fmla="*/ 1321469 w 2349732"/>
                  <a:gd name="connsiteY9" fmla="*/ 3503575 h 3510743"/>
                  <a:gd name="connsiteX10" fmla="*/ 1226219 w 2349732"/>
                  <a:gd name="connsiteY10" fmla="*/ 3421025 h 3510743"/>
                  <a:gd name="connsiteX11" fmla="*/ 1226219 w 2349732"/>
                  <a:gd name="connsiteY11" fmla="*/ 3325775 h 3510743"/>
                  <a:gd name="connsiteX12" fmla="*/ 1296069 w 2349732"/>
                  <a:gd name="connsiteY12" fmla="*/ 3224175 h 3510743"/>
                  <a:gd name="connsiteX13" fmla="*/ 1442119 w 2349732"/>
                  <a:gd name="connsiteY13" fmla="*/ 3154325 h 3510743"/>
                  <a:gd name="connsiteX14" fmla="*/ 1524669 w 2349732"/>
                  <a:gd name="connsiteY14" fmla="*/ 3103525 h 3510743"/>
                  <a:gd name="connsiteX15" fmla="*/ 1473869 w 2349732"/>
                  <a:gd name="connsiteY15" fmla="*/ 3052725 h 3510743"/>
                  <a:gd name="connsiteX16" fmla="*/ 1321469 w 2349732"/>
                  <a:gd name="connsiteY16" fmla="*/ 3109875 h 3510743"/>
                  <a:gd name="connsiteX17" fmla="*/ 1175419 w 2349732"/>
                  <a:gd name="connsiteY17" fmla="*/ 3224175 h 3510743"/>
                  <a:gd name="connsiteX18" fmla="*/ 991269 w 2349732"/>
                  <a:gd name="connsiteY18" fmla="*/ 3300375 h 3510743"/>
                  <a:gd name="connsiteX19" fmla="*/ 857919 w 2349732"/>
                  <a:gd name="connsiteY19" fmla="*/ 3294025 h 3510743"/>
                  <a:gd name="connsiteX20" fmla="*/ 762669 w 2349732"/>
                  <a:gd name="connsiteY20" fmla="*/ 3179725 h 3510743"/>
                  <a:gd name="connsiteX21" fmla="*/ 794419 w 2349732"/>
                  <a:gd name="connsiteY21" fmla="*/ 2995575 h 3510743"/>
                  <a:gd name="connsiteX22" fmla="*/ 965869 w 2349732"/>
                  <a:gd name="connsiteY22" fmla="*/ 2868575 h 3510743"/>
                  <a:gd name="connsiteX23" fmla="*/ 1130969 w 2349732"/>
                  <a:gd name="connsiteY23" fmla="*/ 2728875 h 3510743"/>
                  <a:gd name="connsiteX24" fmla="*/ 1143669 w 2349732"/>
                  <a:gd name="connsiteY24" fmla="*/ 2627275 h 3510743"/>
                  <a:gd name="connsiteX25" fmla="*/ 1073819 w 2349732"/>
                  <a:gd name="connsiteY25" fmla="*/ 2601875 h 3510743"/>
                  <a:gd name="connsiteX26" fmla="*/ 965869 w 2349732"/>
                  <a:gd name="connsiteY26" fmla="*/ 2671725 h 3510743"/>
                  <a:gd name="connsiteX27" fmla="*/ 832519 w 2349732"/>
                  <a:gd name="connsiteY27" fmla="*/ 2843175 h 3510743"/>
                  <a:gd name="connsiteX28" fmla="*/ 661069 w 2349732"/>
                  <a:gd name="connsiteY28" fmla="*/ 3001925 h 3510743"/>
                  <a:gd name="connsiteX29" fmla="*/ 476919 w 2349732"/>
                  <a:gd name="connsiteY29" fmla="*/ 3122575 h 3510743"/>
                  <a:gd name="connsiteX30" fmla="*/ 305469 w 2349732"/>
                  <a:gd name="connsiteY30" fmla="*/ 3154325 h 3510743"/>
                  <a:gd name="connsiteX31" fmla="*/ 159419 w 2349732"/>
                  <a:gd name="connsiteY31" fmla="*/ 3078125 h 3510743"/>
                  <a:gd name="connsiteX32" fmla="*/ 146719 w 2349732"/>
                  <a:gd name="connsiteY32" fmla="*/ 2925725 h 3510743"/>
                  <a:gd name="connsiteX33" fmla="*/ 254669 w 2349732"/>
                  <a:gd name="connsiteY33" fmla="*/ 2766975 h 3510743"/>
                  <a:gd name="connsiteX34" fmla="*/ 445169 w 2349732"/>
                  <a:gd name="connsiteY34" fmla="*/ 2620925 h 3510743"/>
                  <a:gd name="connsiteX35" fmla="*/ 724569 w 2349732"/>
                  <a:gd name="connsiteY35" fmla="*/ 2474875 h 3510743"/>
                  <a:gd name="connsiteX36" fmla="*/ 826169 w 2349732"/>
                  <a:gd name="connsiteY36" fmla="*/ 2392325 h 3510743"/>
                  <a:gd name="connsiteX37" fmla="*/ 851569 w 2349732"/>
                  <a:gd name="connsiteY37" fmla="*/ 2328825 h 3510743"/>
                  <a:gd name="connsiteX38" fmla="*/ 781719 w 2349732"/>
                  <a:gd name="connsiteY38" fmla="*/ 2309775 h 3510743"/>
                  <a:gd name="connsiteX39" fmla="*/ 692819 w 2349732"/>
                  <a:gd name="connsiteY39" fmla="*/ 2379625 h 3510743"/>
                  <a:gd name="connsiteX40" fmla="*/ 629319 w 2349732"/>
                  <a:gd name="connsiteY40" fmla="*/ 2500275 h 3510743"/>
                  <a:gd name="connsiteX41" fmla="*/ 483269 w 2349732"/>
                  <a:gd name="connsiteY41" fmla="*/ 2595525 h 3510743"/>
                  <a:gd name="connsiteX42" fmla="*/ 349919 w 2349732"/>
                  <a:gd name="connsiteY42" fmla="*/ 2671725 h 3510743"/>
                  <a:gd name="connsiteX43" fmla="*/ 191169 w 2349732"/>
                  <a:gd name="connsiteY43" fmla="*/ 2684425 h 3510743"/>
                  <a:gd name="connsiteX44" fmla="*/ 45119 w 2349732"/>
                  <a:gd name="connsiteY44" fmla="*/ 2614575 h 3510743"/>
                  <a:gd name="connsiteX45" fmla="*/ 669 w 2349732"/>
                  <a:gd name="connsiteY45" fmla="*/ 2481225 h 3510743"/>
                  <a:gd name="connsiteX46" fmla="*/ 32419 w 2349732"/>
                  <a:gd name="connsiteY46" fmla="*/ 2354225 h 3510743"/>
                  <a:gd name="connsiteX47" fmla="*/ 197519 w 2349732"/>
                  <a:gd name="connsiteY47" fmla="*/ 2227225 h 3510743"/>
                  <a:gd name="connsiteX48" fmla="*/ 375319 w 2349732"/>
                  <a:gd name="connsiteY48" fmla="*/ 2157375 h 3510743"/>
                  <a:gd name="connsiteX49" fmla="*/ 591219 w 2349732"/>
                  <a:gd name="connsiteY49" fmla="*/ 2055775 h 3510743"/>
                  <a:gd name="connsiteX50" fmla="*/ 673769 w 2349732"/>
                  <a:gd name="connsiteY50" fmla="*/ 1941475 h 3510743"/>
                  <a:gd name="connsiteX51" fmla="*/ 642019 w 2349732"/>
                  <a:gd name="connsiteY51" fmla="*/ 1909725 h 3510743"/>
                  <a:gd name="connsiteX52" fmla="*/ 527719 w 2349732"/>
                  <a:gd name="connsiteY52" fmla="*/ 2004975 h 3510743"/>
                  <a:gd name="connsiteX53" fmla="*/ 305469 w 2349732"/>
                  <a:gd name="connsiteY53" fmla="*/ 2100225 h 3510743"/>
                  <a:gd name="connsiteX54" fmla="*/ 159419 w 2349732"/>
                  <a:gd name="connsiteY54" fmla="*/ 2087525 h 3510743"/>
                  <a:gd name="connsiteX55" fmla="*/ 64169 w 2349732"/>
                  <a:gd name="connsiteY55" fmla="*/ 1966875 h 3510743"/>
                  <a:gd name="connsiteX56" fmla="*/ 51469 w 2349732"/>
                  <a:gd name="connsiteY56" fmla="*/ 1846225 h 3510743"/>
                  <a:gd name="connsiteX57" fmla="*/ 153069 w 2349732"/>
                  <a:gd name="connsiteY57" fmla="*/ 1719225 h 3510743"/>
                  <a:gd name="connsiteX58" fmla="*/ 318169 w 2349732"/>
                  <a:gd name="connsiteY58" fmla="*/ 1617625 h 3510743"/>
                  <a:gd name="connsiteX59" fmla="*/ 432469 w 2349732"/>
                  <a:gd name="connsiteY59" fmla="*/ 1554125 h 3510743"/>
                  <a:gd name="connsiteX60" fmla="*/ 483269 w 2349732"/>
                  <a:gd name="connsiteY60" fmla="*/ 1446175 h 3510743"/>
                  <a:gd name="connsiteX61" fmla="*/ 476919 w 2349732"/>
                  <a:gd name="connsiteY61" fmla="*/ 1414425 h 3510743"/>
                  <a:gd name="connsiteX62" fmla="*/ 400719 w 2349732"/>
                  <a:gd name="connsiteY62" fmla="*/ 1477925 h 3510743"/>
                  <a:gd name="connsiteX63" fmla="*/ 318169 w 2349732"/>
                  <a:gd name="connsiteY63" fmla="*/ 1522375 h 3510743"/>
                  <a:gd name="connsiteX64" fmla="*/ 216569 w 2349732"/>
                  <a:gd name="connsiteY64" fmla="*/ 1477925 h 3510743"/>
                  <a:gd name="connsiteX65" fmla="*/ 172119 w 2349732"/>
                  <a:gd name="connsiteY65" fmla="*/ 1357275 h 3510743"/>
                  <a:gd name="connsiteX66" fmla="*/ 172119 w 2349732"/>
                  <a:gd name="connsiteY66" fmla="*/ 1255675 h 3510743"/>
                  <a:gd name="connsiteX67" fmla="*/ 235619 w 2349732"/>
                  <a:gd name="connsiteY67" fmla="*/ 1058825 h 3510743"/>
                  <a:gd name="connsiteX68" fmla="*/ 318169 w 2349732"/>
                  <a:gd name="connsiteY68" fmla="*/ 887375 h 3510743"/>
                  <a:gd name="connsiteX69" fmla="*/ 368969 w 2349732"/>
                  <a:gd name="connsiteY69" fmla="*/ 550825 h 3510743"/>
                  <a:gd name="connsiteX70" fmla="*/ 267369 w 2349732"/>
                  <a:gd name="connsiteY70" fmla="*/ 315875 h 3510743"/>
                  <a:gd name="connsiteX71" fmla="*/ 102269 w 2349732"/>
                  <a:gd name="connsiteY71" fmla="*/ 195225 h 3510743"/>
                  <a:gd name="connsiteX72" fmla="*/ 26069 w 2349732"/>
                  <a:gd name="connsiteY72" fmla="*/ 179350 h 3510743"/>
                  <a:gd name="connsiteX73" fmla="*/ 29244 w 2349732"/>
                  <a:gd name="connsiteY73" fmla="*/ 14250 h 3510743"/>
                  <a:gd name="connsiteX74" fmla="*/ 138628 w 2349732"/>
                  <a:gd name="connsiteY74" fmla="*/ 13743 h 3510743"/>
                  <a:gd name="connsiteX75" fmla="*/ 181644 w 2349732"/>
                  <a:gd name="connsiteY75" fmla="*/ 26950 h 3510743"/>
                  <a:gd name="connsiteX76" fmla="*/ 311819 w 2349732"/>
                  <a:gd name="connsiteY76" fmla="*/ 80925 h 3510743"/>
                  <a:gd name="connsiteX77" fmla="*/ 464424 w 2349732"/>
                  <a:gd name="connsiteY77" fmla="*/ 173513 h 3510743"/>
                  <a:gd name="connsiteX78" fmla="*/ 464219 w 2349732"/>
                  <a:gd name="connsiteY78" fmla="*/ 290475 h 3510743"/>
                  <a:gd name="connsiteX79" fmla="*/ 521369 w 2349732"/>
                  <a:gd name="connsiteY79" fmla="*/ 449225 h 3510743"/>
                  <a:gd name="connsiteX80" fmla="*/ 515019 w 2349732"/>
                  <a:gd name="connsiteY80" fmla="*/ 773075 h 3510743"/>
                  <a:gd name="connsiteX81" fmla="*/ 464219 w 2349732"/>
                  <a:gd name="connsiteY81" fmla="*/ 950875 h 3510743"/>
                  <a:gd name="connsiteX82" fmla="*/ 388019 w 2349732"/>
                  <a:gd name="connsiteY82" fmla="*/ 1141375 h 3510743"/>
                  <a:gd name="connsiteX83" fmla="*/ 375319 w 2349732"/>
                  <a:gd name="connsiteY83" fmla="*/ 1217575 h 3510743"/>
                  <a:gd name="connsiteX84" fmla="*/ 394369 w 2349732"/>
                  <a:gd name="connsiteY84" fmla="*/ 1249325 h 3510743"/>
                  <a:gd name="connsiteX85" fmla="*/ 324519 w 2349732"/>
                  <a:gd name="connsiteY85" fmla="*/ 1306475 h 3510743"/>
                  <a:gd name="connsiteX86" fmla="*/ 394369 w 2349732"/>
                  <a:gd name="connsiteY86" fmla="*/ 1249325 h 3510743"/>
                  <a:gd name="connsiteX87" fmla="*/ 457869 w 2349732"/>
                  <a:gd name="connsiteY87" fmla="*/ 1204875 h 3510743"/>
                  <a:gd name="connsiteX88" fmla="*/ 565819 w 2349732"/>
                  <a:gd name="connsiteY88" fmla="*/ 1230275 h 3510743"/>
                  <a:gd name="connsiteX89" fmla="*/ 642019 w 2349732"/>
                  <a:gd name="connsiteY89" fmla="*/ 1325525 h 3510743"/>
                  <a:gd name="connsiteX90" fmla="*/ 661069 w 2349732"/>
                  <a:gd name="connsiteY90" fmla="*/ 1471575 h 3510743"/>
                  <a:gd name="connsiteX91" fmla="*/ 610269 w 2349732"/>
                  <a:gd name="connsiteY91" fmla="*/ 1636675 h 3510743"/>
                  <a:gd name="connsiteX92" fmla="*/ 470569 w 2349732"/>
                  <a:gd name="connsiteY92" fmla="*/ 1725575 h 3510743"/>
                  <a:gd name="connsiteX93" fmla="*/ 299119 w 2349732"/>
                  <a:gd name="connsiteY93" fmla="*/ 1827175 h 3510743"/>
                  <a:gd name="connsiteX94" fmla="*/ 273719 w 2349732"/>
                  <a:gd name="connsiteY94" fmla="*/ 1871625 h 3510743"/>
                  <a:gd name="connsiteX95" fmla="*/ 286419 w 2349732"/>
                  <a:gd name="connsiteY95" fmla="*/ 1916075 h 3510743"/>
                  <a:gd name="connsiteX96" fmla="*/ 388019 w 2349732"/>
                  <a:gd name="connsiteY96" fmla="*/ 1877975 h 3510743"/>
                  <a:gd name="connsiteX97" fmla="*/ 508669 w 2349732"/>
                  <a:gd name="connsiteY97" fmla="*/ 1782725 h 3510743"/>
                  <a:gd name="connsiteX98" fmla="*/ 629319 w 2349732"/>
                  <a:gd name="connsiteY98" fmla="*/ 1706525 h 3510743"/>
                  <a:gd name="connsiteX99" fmla="*/ 705519 w 2349732"/>
                  <a:gd name="connsiteY99" fmla="*/ 1687475 h 3510743"/>
                  <a:gd name="connsiteX100" fmla="*/ 794419 w 2349732"/>
                  <a:gd name="connsiteY100" fmla="*/ 1738275 h 3510743"/>
                  <a:gd name="connsiteX101" fmla="*/ 857919 w 2349732"/>
                  <a:gd name="connsiteY101" fmla="*/ 1922425 h 3510743"/>
                  <a:gd name="connsiteX102" fmla="*/ 838869 w 2349732"/>
                  <a:gd name="connsiteY102" fmla="*/ 2030375 h 3510743"/>
                  <a:gd name="connsiteX103" fmla="*/ 775369 w 2349732"/>
                  <a:gd name="connsiteY103" fmla="*/ 2131975 h 3510743"/>
                  <a:gd name="connsiteX104" fmla="*/ 648369 w 2349732"/>
                  <a:gd name="connsiteY104" fmla="*/ 2220875 h 3510743"/>
                  <a:gd name="connsiteX105" fmla="*/ 381669 w 2349732"/>
                  <a:gd name="connsiteY105" fmla="*/ 2322475 h 3510743"/>
                  <a:gd name="connsiteX106" fmla="*/ 273719 w 2349732"/>
                  <a:gd name="connsiteY106" fmla="*/ 2373275 h 3510743"/>
                  <a:gd name="connsiteX107" fmla="*/ 216569 w 2349732"/>
                  <a:gd name="connsiteY107" fmla="*/ 2449475 h 3510743"/>
                  <a:gd name="connsiteX108" fmla="*/ 216569 w 2349732"/>
                  <a:gd name="connsiteY108" fmla="*/ 2519325 h 3510743"/>
                  <a:gd name="connsiteX109" fmla="*/ 330869 w 2349732"/>
                  <a:gd name="connsiteY109" fmla="*/ 2487575 h 3510743"/>
                  <a:gd name="connsiteX110" fmla="*/ 451519 w 2349732"/>
                  <a:gd name="connsiteY110" fmla="*/ 2405025 h 3510743"/>
                  <a:gd name="connsiteX111" fmla="*/ 553119 w 2349732"/>
                  <a:gd name="connsiteY111" fmla="*/ 2271675 h 3510743"/>
                  <a:gd name="connsiteX112" fmla="*/ 705519 w 2349732"/>
                  <a:gd name="connsiteY112" fmla="*/ 2195475 h 3510743"/>
                  <a:gd name="connsiteX113" fmla="*/ 800769 w 2349732"/>
                  <a:gd name="connsiteY113" fmla="*/ 2125625 h 3510743"/>
                  <a:gd name="connsiteX114" fmla="*/ 934119 w 2349732"/>
                  <a:gd name="connsiteY114" fmla="*/ 2138325 h 3510743"/>
                  <a:gd name="connsiteX115" fmla="*/ 1023019 w 2349732"/>
                  <a:gd name="connsiteY115" fmla="*/ 2220875 h 3510743"/>
                  <a:gd name="connsiteX116" fmla="*/ 1054769 w 2349732"/>
                  <a:gd name="connsiteY116" fmla="*/ 2303425 h 3510743"/>
                  <a:gd name="connsiteX117" fmla="*/ 1035719 w 2349732"/>
                  <a:gd name="connsiteY117" fmla="*/ 2411375 h 3510743"/>
                  <a:gd name="connsiteX118" fmla="*/ 870619 w 2349732"/>
                  <a:gd name="connsiteY118" fmla="*/ 2551075 h 3510743"/>
                  <a:gd name="connsiteX119" fmla="*/ 699169 w 2349732"/>
                  <a:gd name="connsiteY119" fmla="*/ 2665375 h 3510743"/>
                  <a:gd name="connsiteX120" fmla="*/ 470569 w 2349732"/>
                  <a:gd name="connsiteY120" fmla="*/ 2798725 h 3510743"/>
                  <a:gd name="connsiteX121" fmla="*/ 388019 w 2349732"/>
                  <a:gd name="connsiteY121" fmla="*/ 2862225 h 3510743"/>
                  <a:gd name="connsiteX122" fmla="*/ 324519 w 2349732"/>
                  <a:gd name="connsiteY122" fmla="*/ 2932075 h 3510743"/>
                  <a:gd name="connsiteX123" fmla="*/ 362619 w 2349732"/>
                  <a:gd name="connsiteY123" fmla="*/ 2963825 h 3510743"/>
                  <a:gd name="connsiteX124" fmla="*/ 546769 w 2349732"/>
                  <a:gd name="connsiteY124" fmla="*/ 2874925 h 3510743"/>
                  <a:gd name="connsiteX125" fmla="*/ 654719 w 2349732"/>
                  <a:gd name="connsiteY125" fmla="*/ 2754275 h 3510743"/>
                  <a:gd name="connsiteX126" fmla="*/ 737269 w 2349732"/>
                  <a:gd name="connsiteY126" fmla="*/ 2659025 h 3510743"/>
                  <a:gd name="connsiteX127" fmla="*/ 915069 w 2349732"/>
                  <a:gd name="connsiteY127" fmla="*/ 2512975 h 3510743"/>
                  <a:gd name="connsiteX128" fmla="*/ 1035719 w 2349732"/>
                  <a:gd name="connsiteY128" fmla="*/ 2411375 h 3510743"/>
                  <a:gd name="connsiteX129" fmla="*/ 1143669 w 2349732"/>
                  <a:gd name="connsiteY129" fmla="*/ 2366925 h 3510743"/>
                  <a:gd name="connsiteX130" fmla="*/ 1232569 w 2349732"/>
                  <a:gd name="connsiteY130" fmla="*/ 2392325 h 3510743"/>
                  <a:gd name="connsiteX131" fmla="*/ 1315119 w 2349732"/>
                  <a:gd name="connsiteY131" fmla="*/ 2487575 h 3510743"/>
                  <a:gd name="connsiteX132" fmla="*/ 1334169 w 2349732"/>
                  <a:gd name="connsiteY132" fmla="*/ 2646325 h 3510743"/>
                  <a:gd name="connsiteX133" fmla="*/ 1270669 w 2349732"/>
                  <a:gd name="connsiteY133" fmla="*/ 2798725 h 3510743"/>
                  <a:gd name="connsiteX134" fmla="*/ 1105569 w 2349732"/>
                  <a:gd name="connsiteY134" fmla="*/ 2951125 h 3510743"/>
                  <a:gd name="connsiteX135" fmla="*/ 1016669 w 2349732"/>
                  <a:gd name="connsiteY135" fmla="*/ 3040025 h 3510743"/>
                  <a:gd name="connsiteX136" fmla="*/ 1016669 w 2349732"/>
                  <a:gd name="connsiteY136" fmla="*/ 3090825 h 3510743"/>
                  <a:gd name="connsiteX137" fmla="*/ 1099219 w 2349732"/>
                  <a:gd name="connsiteY137" fmla="*/ 3090825 h 3510743"/>
                  <a:gd name="connsiteX138" fmla="*/ 1188119 w 2349732"/>
                  <a:gd name="connsiteY138" fmla="*/ 3008275 h 3510743"/>
                  <a:gd name="connsiteX139" fmla="*/ 1289719 w 2349732"/>
                  <a:gd name="connsiteY139" fmla="*/ 2913025 h 3510743"/>
                  <a:gd name="connsiteX140" fmla="*/ 1416719 w 2349732"/>
                  <a:gd name="connsiteY140" fmla="*/ 2868575 h 3510743"/>
                  <a:gd name="connsiteX141" fmla="*/ 1613569 w 2349732"/>
                  <a:gd name="connsiteY141" fmla="*/ 2906675 h 3510743"/>
                  <a:gd name="connsiteX142" fmla="*/ 1696119 w 2349732"/>
                  <a:gd name="connsiteY142" fmla="*/ 3071775 h 3510743"/>
                  <a:gd name="connsiteX143" fmla="*/ 1683419 w 2349732"/>
                  <a:gd name="connsiteY143" fmla="*/ 3173375 h 3510743"/>
                  <a:gd name="connsiteX144" fmla="*/ 1613569 w 2349732"/>
                  <a:gd name="connsiteY144" fmla="*/ 3255925 h 3510743"/>
                  <a:gd name="connsiteX145" fmla="*/ 1480219 w 2349732"/>
                  <a:gd name="connsiteY145" fmla="*/ 3313075 h 3510743"/>
                  <a:gd name="connsiteX146" fmla="*/ 1594519 w 2349732"/>
                  <a:gd name="connsiteY146" fmla="*/ 3262275 h 3510743"/>
                  <a:gd name="connsiteX147" fmla="*/ 1702469 w 2349732"/>
                  <a:gd name="connsiteY147" fmla="*/ 3154325 h 3510743"/>
                  <a:gd name="connsiteX148" fmla="*/ 1813844 w 2349732"/>
                  <a:gd name="connsiteY148" fmla="*/ 3088898 h 3510743"/>
                  <a:gd name="connsiteX149" fmla="*/ 1953544 w 2349732"/>
                  <a:gd name="connsiteY149" fmla="*/ 3069849 h 3510743"/>
                  <a:gd name="connsiteX150" fmla="*/ 2079408 w 2349732"/>
                  <a:gd name="connsiteY150" fmla="*/ 3094505 h 3510743"/>
                  <a:gd name="connsiteX151" fmla="*/ 2136915 w 2349732"/>
                  <a:gd name="connsiteY151" fmla="*/ 3054394 h 3510743"/>
                  <a:gd name="connsiteX152" fmla="*/ 2251928 w 2349732"/>
                  <a:gd name="connsiteY152" fmla="*/ 3040210 h 3510743"/>
                  <a:gd name="connsiteX153" fmla="*/ 2340394 w 2349732"/>
                  <a:gd name="connsiteY153" fmla="*/ 3003851 h 3510743"/>
                  <a:gd name="connsiteX0" fmla="*/ 2340394 w 2349732"/>
                  <a:gd name="connsiteY0" fmla="*/ 3003851 h 3510743"/>
                  <a:gd name="connsiteX1" fmla="*/ 2337469 w 2349732"/>
                  <a:gd name="connsiteY1" fmla="*/ 3116225 h 3510743"/>
                  <a:gd name="connsiteX2" fmla="*/ 2254919 w 2349732"/>
                  <a:gd name="connsiteY2" fmla="*/ 3217825 h 3510743"/>
                  <a:gd name="connsiteX3" fmla="*/ 2140619 w 2349732"/>
                  <a:gd name="connsiteY3" fmla="*/ 3274975 h 3510743"/>
                  <a:gd name="connsiteX4" fmla="*/ 1924719 w 2349732"/>
                  <a:gd name="connsiteY4" fmla="*/ 3287675 h 3510743"/>
                  <a:gd name="connsiteX5" fmla="*/ 1810419 w 2349732"/>
                  <a:gd name="connsiteY5" fmla="*/ 3306725 h 3510743"/>
                  <a:gd name="connsiteX6" fmla="*/ 1689769 w 2349732"/>
                  <a:gd name="connsiteY6" fmla="*/ 3376575 h 3510743"/>
                  <a:gd name="connsiteX7" fmla="*/ 1575469 w 2349732"/>
                  <a:gd name="connsiteY7" fmla="*/ 3478175 h 3510743"/>
                  <a:gd name="connsiteX8" fmla="*/ 1448469 w 2349732"/>
                  <a:gd name="connsiteY8" fmla="*/ 3503575 h 3510743"/>
                  <a:gd name="connsiteX9" fmla="*/ 1321469 w 2349732"/>
                  <a:gd name="connsiteY9" fmla="*/ 3503575 h 3510743"/>
                  <a:gd name="connsiteX10" fmla="*/ 1226219 w 2349732"/>
                  <a:gd name="connsiteY10" fmla="*/ 3421025 h 3510743"/>
                  <a:gd name="connsiteX11" fmla="*/ 1226219 w 2349732"/>
                  <a:gd name="connsiteY11" fmla="*/ 3325775 h 3510743"/>
                  <a:gd name="connsiteX12" fmla="*/ 1296069 w 2349732"/>
                  <a:gd name="connsiteY12" fmla="*/ 3224175 h 3510743"/>
                  <a:gd name="connsiteX13" fmla="*/ 1442119 w 2349732"/>
                  <a:gd name="connsiteY13" fmla="*/ 3154325 h 3510743"/>
                  <a:gd name="connsiteX14" fmla="*/ 1524669 w 2349732"/>
                  <a:gd name="connsiteY14" fmla="*/ 3103525 h 3510743"/>
                  <a:gd name="connsiteX15" fmla="*/ 1473869 w 2349732"/>
                  <a:gd name="connsiteY15" fmla="*/ 3052725 h 3510743"/>
                  <a:gd name="connsiteX16" fmla="*/ 1321469 w 2349732"/>
                  <a:gd name="connsiteY16" fmla="*/ 3109875 h 3510743"/>
                  <a:gd name="connsiteX17" fmla="*/ 1175419 w 2349732"/>
                  <a:gd name="connsiteY17" fmla="*/ 3224175 h 3510743"/>
                  <a:gd name="connsiteX18" fmla="*/ 991269 w 2349732"/>
                  <a:gd name="connsiteY18" fmla="*/ 3300375 h 3510743"/>
                  <a:gd name="connsiteX19" fmla="*/ 857919 w 2349732"/>
                  <a:gd name="connsiteY19" fmla="*/ 3294025 h 3510743"/>
                  <a:gd name="connsiteX20" fmla="*/ 762669 w 2349732"/>
                  <a:gd name="connsiteY20" fmla="*/ 3179725 h 3510743"/>
                  <a:gd name="connsiteX21" fmla="*/ 794419 w 2349732"/>
                  <a:gd name="connsiteY21" fmla="*/ 2995575 h 3510743"/>
                  <a:gd name="connsiteX22" fmla="*/ 965869 w 2349732"/>
                  <a:gd name="connsiteY22" fmla="*/ 2868575 h 3510743"/>
                  <a:gd name="connsiteX23" fmla="*/ 1130969 w 2349732"/>
                  <a:gd name="connsiteY23" fmla="*/ 2728875 h 3510743"/>
                  <a:gd name="connsiteX24" fmla="*/ 1143669 w 2349732"/>
                  <a:gd name="connsiteY24" fmla="*/ 2627275 h 3510743"/>
                  <a:gd name="connsiteX25" fmla="*/ 1073819 w 2349732"/>
                  <a:gd name="connsiteY25" fmla="*/ 2601875 h 3510743"/>
                  <a:gd name="connsiteX26" fmla="*/ 965869 w 2349732"/>
                  <a:gd name="connsiteY26" fmla="*/ 2671725 h 3510743"/>
                  <a:gd name="connsiteX27" fmla="*/ 832519 w 2349732"/>
                  <a:gd name="connsiteY27" fmla="*/ 2843175 h 3510743"/>
                  <a:gd name="connsiteX28" fmla="*/ 661069 w 2349732"/>
                  <a:gd name="connsiteY28" fmla="*/ 3001925 h 3510743"/>
                  <a:gd name="connsiteX29" fmla="*/ 476919 w 2349732"/>
                  <a:gd name="connsiteY29" fmla="*/ 3122575 h 3510743"/>
                  <a:gd name="connsiteX30" fmla="*/ 305469 w 2349732"/>
                  <a:gd name="connsiteY30" fmla="*/ 3154325 h 3510743"/>
                  <a:gd name="connsiteX31" fmla="*/ 159419 w 2349732"/>
                  <a:gd name="connsiteY31" fmla="*/ 3078125 h 3510743"/>
                  <a:gd name="connsiteX32" fmla="*/ 146719 w 2349732"/>
                  <a:gd name="connsiteY32" fmla="*/ 2925725 h 3510743"/>
                  <a:gd name="connsiteX33" fmla="*/ 254669 w 2349732"/>
                  <a:gd name="connsiteY33" fmla="*/ 2766975 h 3510743"/>
                  <a:gd name="connsiteX34" fmla="*/ 445169 w 2349732"/>
                  <a:gd name="connsiteY34" fmla="*/ 2620925 h 3510743"/>
                  <a:gd name="connsiteX35" fmla="*/ 724569 w 2349732"/>
                  <a:gd name="connsiteY35" fmla="*/ 2474875 h 3510743"/>
                  <a:gd name="connsiteX36" fmla="*/ 826169 w 2349732"/>
                  <a:gd name="connsiteY36" fmla="*/ 2392325 h 3510743"/>
                  <a:gd name="connsiteX37" fmla="*/ 851569 w 2349732"/>
                  <a:gd name="connsiteY37" fmla="*/ 2328825 h 3510743"/>
                  <a:gd name="connsiteX38" fmla="*/ 781719 w 2349732"/>
                  <a:gd name="connsiteY38" fmla="*/ 2309775 h 3510743"/>
                  <a:gd name="connsiteX39" fmla="*/ 692819 w 2349732"/>
                  <a:gd name="connsiteY39" fmla="*/ 2379625 h 3510743"/>
                  <a:gd name="connsiteX40" fmla="*/ 629319 w 2349732"/>
                  <a:gd name="connsiteY40" fmla="*/ 2500275 h 3510743"/>
                  <a:gd name="connsiteX41" fmla="*/ 483269 w 2349732"/>
                  <a:gd name="connsiteY41" fmla="*/ 2595525 h 3510743"/>
                  <a:gd name="connsiteX42" fmla="*/ 349919 w 2349732"/>
                  <a:gd name="connsiteY42" fmla="*/ 2671725 h 3510743"/>
                  <a:gd name="connsiteX43" fmla="*/ 191169 w 2349732"/>
                  <a:gd name="connsiteY43" fmla="*/ 2684425 h 3510743"/>
                  <a:gd name="connsiteX44" fmla="*/ 45119 w 2349732"/>
                  <a:gd name="connsiteY44" fmla="*/ 2614575 h 3510743"/>
                  <a:gd name="connsiteX45" fmla="*/ 669 w 2349732"/>
                  <a:gd name="connsiteY45" fmla="*/ 2481225 h 3510743"/>
                  <a:gd name="connsiteX46" fmla="*/ 32419 w 2349732"/>
                  <a:gd name="connsiteY46" fmla="*/ 2354225 h 3510743"/>
                  <a:gd name="connsiteX47" fmla="*/ 197519 w 2349732"/>
                  <a:gd name="connsiteY47" fmla="*/ 2227225 h 3510743"/>
                  <a:gd name="connsiteX48" fmla="*/ 375319 w 2349732"/>
                  <a:gd name="connsiteY48" fmla="*/ 2157375 h 3510743"/>
                  <a:gd name="connsiteX49" fmla="*/ 591219 w 2349732"/>
                  <a:gd name="connsiteY49" fmla="*/ 2055775 h 3510743"/>
                  <a:gd name="connsiteX50" fmla="*/ 673769 w 2349732"/>
                  <a:gd name="connsiteY50" fmla="*/ 1941475 h 3510743"/>
                  <a:gd name="connsiteX51" fmla="*/ 642019 w 2349732"/>
                  <a:gd name="connsiteY51" fmla="*/ 1909725 h 3510743"/>
                  <a:gd name="connsiteX52" fmla="*/ 527719 w 2349732"/>
                  <a:gd name="connsiteY52" fmla="*/ 2004975 h 3510743"/>
                  <a:gd name="connsiteX53" fmla="*/ 305469 w 2349732"/>
                  <a:gd name="connsiteY53" fmla="*/ 2100225 h 3510743"/>
                  <a:gd name="connsiteX54" fmla="*/ 159419 w 2349732"/>
                  <a:gd name="connsiteY54" fmla="*/ 2087525 h 3510743"/>
                  <a:gd name="connsiteX55" fmla="*/ 64169 w 2349732"/>
                  <a:gd name="connsiteY55" fmla="*/ 1966875 h 3510743"/>
                  <a:gd name="connsiteX56" fmla="*/ 51469 w 2349732"/>
                  <a:gd name="connsiteY56" fmla="*/ 1846225 h 3510743"/>
                  <a:gd name="connsiteX57" fmla="*/ 153069 w 2349732"/>
                  <a:gd name="connsiteY57" fmla="*/ 1719225 h 3510743"/>
                  <a:gd name="connsiteX58" fmla="*/ 318169 w 2349732"/>
                  <a:gd name="connsiteY58" fmla="*/ 1617625 h 3510743"/>
                  <a:gd name="connsiteX59" fmla="*/ 432469 w 2349732"/>
                  <a:gd name="connsiteY59" fmla="*/ 1554125 h 3510743"/>
                  <a:gd name="connsiteX60" fmla="*/ 483269 w 2349732"/>
                  <a:gd name="connsiteY60" fmla="*/ 1446175 h 3510743"/>
                  <a:gd name="connsiteX61" fmla="*/ 476919 w 2349732"/>
                  <a:gd name="connsiteY61" fmla="*/ 1414425 h 3510743"/>
                  <a:gd name="connsiteX62" fmla="*/ 400719 w 2349732"/>
                  <a:gd name="connsiteY62" fmla="*/ 1477925 h 3510743"/>
                  <a:gd name="connsiteX63" fmla="*/ 318169 w 2349732"/>
                  <a:gd name="connsiteY63" fmla="*/ 1522375 h 3510743"/>
                  <a:gd name="connsiteX64" fmla="*/ 216569 w 2349732"/>
                  <a:gd name="connsiteY64" fmla="*/ 1477925 h 3510743"/>
                  <a:gd name="connsiteX65" fmla="*/ 172119 w 2349732"/>
                  <a:gd name="connsiteY65" fmla="*/ 1357275 h 3510743"/>
                  <a:gd name="connsiteX66" fmla="*/ 172119 w 2349732"/>
                  <a:gd name="connsiteY66" fmla="*/ 1255675 h 3510743"/>
                  <a:gd name="connsiteX67" fmla="*/ 235619 w 2349732"/>
                  <a:gd name="connsiteY67" fmla="*/ 1058825 h 3510743"/>
                  <a:gd name="connsiteX68" fmla="*/ 318169 w 2349732"/>
                  <a:gd name="connsiteY68" fmla="*/ 887375 h 3510743"/>
                  <a:gd name="connsiteX69" fmla="*/ 368969 w 2349732"/>
                  <a:gd name="connsiteY69" fmla="*/ 550825 h 3510743"/>
                  <a:gd name="connsiteX70" fmla="*/ 267369 w 2349732"/>
                  <a:gd name="connsiteY70" fmla="*/ 315875 h 3510743"/>
                  <a:gd name="connsiteX71" fmla="*/ 102269 w 2349732"/>
                  <a:gd name="connsiteY71" fmla="*/ 195225 h 3510743"/>
                  <a:gd name="connsiteX72" fmla="*/ 26069 w 2349732"/>
                  <a:gd name="connsiteY72" fmla="*/ 179350 h 3510743"/>
                  <a:gd name="connsiteX73" fmla="*/ 29244 w 2349732"/>
                  <a:gd name="connsiteY73" fmla="*/ 14250 h 3510743"/>
                  <a:gd name="connsiteX74" fmla="*/ 138628 w 2349732"/>
                  <a:gd name="connsiteY74" fmla="*/ 13743 h 3510743"/>
                  <a:gd name="connsiteX75" fmla="*/ 181644 w 2349732"/>
                  <a:gd name="connsiteY75" fmla="*/ 26950 h 3510743"/>
                  <a:gd name="connsiteX76" fmla="*/ 311819 w 2349732"/>
                  <a:gd name="connsiteY76" fmla="*/ 80925 h 3510743"/>
                  <a:gd name="connsiteX77" fmla="*/ 464424 w 2349732"/>
                  <a:gd name="connsiteY77" fmla="*/ 173513 h 3510743"/>
                  <a:gd name="connsiteX78" fmla="*/ 519525 w 2349732"/>
                  <a:gd name="connsiteY78" fmla="*/ 327346 h 3510743"/>
                  <a:gd name="connsiteX79" fmla="*/ 521369 w 2349732"/>
                  <a:gd name="connsiteY79" fmla="*/ 449225 h 3510743"/>
                  <a:gd name="connsiteX80" fmla="*/ 515019 w 2349732"/>
                  <a:gd name="connsiteY80" fmla="*/ 773075 h 3510743"/>
                  <a:gd name="connsiteX81" fmla="*/ 464219 w 2349732"/>
                  <a:gd name="connsiteY81" fmla="*/ 950875 h 3510743"/>
                  <a:gd name="connsiteX82" fmla="*/ 388019 w 2349732"/>
                  <a:gd name="connsiteY82" fmla="*/ 1141375 h 3510743"/>
                  <a:gd name="connsiteX83" fmla="*/ 375319 w 2349732"/>
                  <a:gd name="connsiteY83" fmla="*/ 1217575 h 3510743"/>
                  <a:gd name="connsiteX84" fmla="*/ 394369 w 2349732"/>
                  <a:gd name="connsiteY84" fmla="*/ 1249325 h 3510743"/>
                  <a:gd name="connsiteX85" fmla="*/ 324519 w 2349732"/>
                  <a:gd name="connsiteY85" fmla="*/ 1306475 h 3510743"/>
                  <a:gd name="connsiteX86" fmla="*/ 394369 w 2349732"/>
                  <a:gd name="connsiteY86" fmla="*/ 1249325 h 3510743"/>
                  <a:gd name="connsiteX87" fmla="*/ 457869 w 2349732"/>
                  <a:gd name="connsiteY87" fmla="*/ 1204875 h 3510743"/>
                  <a:gd name="connsiteX88" fmla="*/ 565819 w 2349732"/>
                  <a:gd name="connsiteY88" fmla="*/ 1230275 h 3510743"/>
                  <a:gd name="connsiteX89" fmla="*/ 642019 w 2349732"/>
                  <a:gd name="connsiteY89" fmla="*/ 1325525 h 3510743"/>
                  <a:gd name="connsiteX90" fmla="*/ 661069 w 2349732"/>
                  <a:gd name="connsiteY90" fmla="*/ 1471575 h 3510743"/>
                  <a:gd name="connsiteX91" fmla="*/ 610269 w 2349732"/>
                  <a:gd name="connsiteY91" fmla="*/ 1636675 h 3510743"/>
                  <a:gd name="connsiteX92" fmla="*/ 470569 w 2349732"/>
                  <a:gd name="connsiteY92" fmla="*/ 1725575 h 3510743"/>
                  <a:gd name="connsiteX93" fmla="*/ 299119 w 2349732"/>
                  <a:gd name="connsiteY93" fmla="*/ 1827175 h 3510743"/>
                  <a:gd name="connsiteX94" fmla="*/ 273719 w 2349732"/>
                  <a:gd name="connsiteY94" fmla="*/ 1871625 h 3510743"/>
                  <a:gd name="connsiteX95" fmla="*/ 286419 w 2349732"/>
                  <a:gd name="connsiteY95" fmla="*/ 1916075 h 3510743"/>
                  <a:gd name="connsiteX96" fmla="*/ 388019 w 2349732"/>
                  <a:gd name="connsiteY96" fmla="*/ 1877975 h 3510743"/>
                  <a:gd name="connsiteX97" fmla="*/ 508669 w 2349732"/>
                  <a:gd name="connsiteY97" fmla="*/ 1782725 h 3510743"/>
                  <a:gd name="connsiteX98" fmla="*/ 629319 w 2349732"/>
                  <a:gd name="connsiteY98" fmla="*/ 1706525 h 3510743"/>
                  <a:gd name="connsiteX99" fmla="*/ 705519 w 2349732"/>
                  <a:gd name="connsiteY99" fmla="*/ 1687475 h 3510743"/>
                  <a:gd name="connsiteX100" fmla="*/ 794419 w 2349732"/>
                  <a:gd name="connsiteY100" fmla="*/ 1738275 h 3510743"/>
                  <a:gd name="connsiteX101" fmla="*/ 857919 w 2349732"/>
                  <a:gd name="connsiteY101" fmla="*/ 1922425 h 3510743"/>
                  <a:gd name="connsiteX102" fmla="*/ 838869 w 2349732"/>
                  <a:gd name="connsiteY102" fmla="*/ 2030375 h 3510743"/>
                  <a:gd name="connsiteX103" fmla="*/ 775369 w 2349732"/>
                  <a:gd name="connsiteY103" fmla="*/ 2131975 h 3510743"/>
                  <a:gd name="connsiteX104" fmla="*/ 648369 w 2349732"/>
                  <a:gd name="connsiteY104" fmla="*/ 2220875 h 3510743"/>
                  <a:gd name="connsiteX105" fmla="*/ 381669 w 2349732"/>
                  <a:gd name="connsiteY105" fmla="*/ 2322475 h 3510743"/>
                  <a:gd name="connsiteX106" fmla="*/ 273719 w 2349732"/>
                  <a:gd name="connsiteY106" fmla="*/ 2373275 h 3510743"/>
                  <a:gd name="connsiteX107" fmla="*/ 216569 w 2349732"/>
                  <a:gd name="connsiteY107" fmla="*/ 2449475 h 3510743"/>
                  <a:gd name="connsiteX108" fmla="*/ 216569 w 2349732"/>
                  <a:gd name="connsiteY108" fmla="*/ 2519325 h 3510743"/>
                  <a:gd name="connsiteX109" fmla="*/ 330869 w 2349732"/>
                  <a:gd name="connsiteY109" fmla="*/ 2487575 h 3510743"/>
                  <a:gd name="connsiteX110" fmla="*/ 451519 w 2349732"/>
                  <a:gd name="connsiteY110" fmla="*/ 2405025 h 3510743"/>
                  <a:gd name="connsiteX111" fmla="*/ 553119 w 2349732"/>
                  <a:gd name="connsiteY111" fmla="*/ 2271675 h 3510743"/>
                  <a:gd name="connsiteX112" fmla="*/ 705519 w 2349732"/>
                  <a:gd name="connsiteY112" fmla="*/ 2195475 h 3510743"/>
                  <a:gd name="connsiteX113" fmla="*/ 800769 w 2349732"/>
                  <a:gd name="connsiteY113" fmla="*/ 2125625 h 3510743"/>
                  <a:gd name="connsiteX114" fmla="*/ 934119 w 2349732"/>
                  <a:gd name="connsiteY114" fmla="*/ 2138325 h 3510743"/>
                  <a:gd name="connsiteX115" fmla="*/ 1023019 w 2349732"/>
                  <a:gd name="connsiteY115" fmla="*/ 2220875 h 3510743"/>
                  <a:gd name="connsiteX116" fmla="*/ 1054769 w 2349732"/>
                  <a:gd name="connsiteY116" fmla="*/ 2303425 h 3510743"/>
                  <a:gd name="connsiteX117" fmla="*/ 1035719 w 2349732"/>
                  <a:gd name="connsiteY117" fmla="*/ 2411375 h 3510743"/>
                  <a:gd name="connsiteX118" fmla="*/ 870619 w 2349732"/>
                  <a:gd name="connsiteY118" fmla="*/ 2551075 h 3510743"/>
                  <a:gd name="connsiteX119" fmla="*/ 699169 w 2349732"/>
                  <a:gd name="connsiteY119" fmla="*/ 2665375 h 3510743"/>
                  <a:gd name="connsiteX120" fmla="*/ 470569 w 2349732"/>
                  <a:gd name="connsiteY120" fmla="*/ 2798725 h 3510743"/>
                  <a:gd name="connsiteX121" fmla="*/ 388019 w 2349732"/>
                  <a:gd name="connsiteY121" fmla="*/ 2862225 h 3510743"/>
                  <a:gd name="connsiteX122" fmla="*/ 324519 w 2349732"/>
                  <a:gd name="connsiteY122" fmla="*/ 2932075 h 3510743"/>
                  <a:gd name="connsiteX123" fmla="*/ 362619 w 2349732"/>
                  <a:gd name="connsiteY123" fmla="*/ 2963825 h 3510743"/>
                  <a:gd name="connsiteX124" fmla="*/ 546769 w 2349732"/>
                  <a:gd name="connsiteY124" fmla="*/ 2874925 h 3510743"/>
                  <a:gd name="connsiteX125" fmla="*/ 654719 w 2349732"/>
                  <a:gd name="connsiteY125" fmla="*/ 2754275 h 3510743"/>
                  <a:gd name="connsiteX126" fmla="*/ 737269 w 2349732"/>
                  <a:gd name="connsiteY126" fmla="*/ 2659025 h 3510743"/>
                  <a:gd name="connsiteX127" fmla="*/ 915069 w 2349732"/>
                  <a:gd name="connsiteY127" fmla="*/ 2512975 h 3510743"/>
                  <a:gd name="connsiteX128" fmla="*/ 1035719 w 2349732"/>
                  <a:gd name="connsiteY128" fmla="*/ 2411375 h 3510743"/>
                  <a:gd name="connsiteX129" fmla="*/ 1143669 w 2349732"/>
                  <a:gd name="connsiteY129" fmla="*/ 2366925 h 3510743"/>
                  <a:gd name="connsiteX130" fmla="*/ 1232569 w 2349732"/>
                  <a:gd name="connsiteY130" fmla="*/ 2392325 h 3510743"/>
                  <a:gd name="connsiteX131" fmla="*/ 1315119 w 2349732"/>
                  <a:gd name="connsiteY131" fmla="*/ 2487575 h 3510743"/>
                  <a:gd name="connsiteX132" fmla="*/ 1334169 w 2349732"/>
                  <a:gd name="connsiteY132" fmla="*/ 2646325 h 3510743"/>
                  <a:gd name="connsiteX133" fmla="*/ 1270669 w 2349732"/>
                  <a:gd name="connsiteY133" fmla="*/ 2798725 h 3510743"/>
                  <a:gd name="connsiteX134" fmla="*/ 1105569 w 2349732"/>
                  <a:gd name="connsiteY134" fmla="*/ 2951125 h 3510743"/>
                  <a:gd name="connsiteX135" fmla="*/ 1016669 w 2349732"/>
                  <a:gd name="connsiteY135" fmla="*/ 3040025 h 3510743"/>
                  <a:gd name="connsiteX136" fmla="*/ 1016669 w 2349732"/>
                  <a:gd name="connsiteY136" fmla="*/ 3090825 h 3510743"/>
                  <a:gd name="connsiteX137" fmla="*/ 1099219 w 2349732"/>
                  <a:gd name="connsiteY137" fmla="*/ 3090825 h 3510743"/>
                  <a:gd name="connsiteX138" fmla="*/ 1188119 w 2349732"/>
                  <a:gd name="connsiteY138" fmla="*/ 3008275 h 3510743"/>
                  <a:gd name="connsiteX139" fmla="*/ 1289719 w 2349732"/>
                  <a:gd name="connsiteY139" fmla="*/ 2913025 h 3510743"/>
                  <a:gd name="connsiteX140" fmla="*/ 1416719 w 2349732"/>
                  <a:gd name="connsiteY140" fmla="*/ 2868575 h 3510743"/>
                  <a:gd name="connsiteX141" fmla="*/ 1613569 w 2349732"/>
                  <a:gd name="connsiteY141" fmla="*/ 2906675 h 3510743"/>
                  <a:gd name="connsiteX142" fmla="*/ 1696119 w 2349732"/>
                  <a:gd name="connsiteY142" fmla="*/ 3071775 h 3510743"/>
                  <a:gd name="connsiteX143" fmla="*/ 1683419 w 2349732"/>
                  <a:gd name="connsiteY143" fmla="*/ 3173375 h 3510743"/>
                  <a:gd name="connsiteX144" fmla="*/ 1613569 w 2349732"/>
                  <a:gd name="connsiteY144" fmla="*/ 3255925 h 3510743"/>
                  <a:gd name="connsiteX145" fmla="*/ 1480219 w 2349732"/>
                  <a:gd name="connsiteY145" fmla="*/ 3313075 h 3510743"/>
                  <a:gd name="connsiteX146" fmla="*/ 1594519 w 2349732"/>
                  <a:gd name="connsiteY146" fmla="*/ 3262275 h 3510743"/>
                  <a:gd name="connsiteX147" fmla="*/ 1702469 w 2349732"/>
                  <a:gd name="connsiteY147" fmla="*/ 3154325 h 3510743"/>
                  <a:gd name="connsiteX148" fmla="*/ 1813844 w 2349732"/>
                  <a:gd name="connsiteY148" fmla="*/ 3088898 h 3510743"/>
                  <a:gd name="connsiteX149" fmla="*/ 1953544 w 2349732"/>
                  <a:gd name="connsiteY149" fmla="*/ 3069849 h 3510743"/>
                  <a:gd name="connsiteX150" fmla="*/ 2079408 w 2349732"/>
                  <a:gd name="connsiteY150" fmla="*/ 3094505 h 3510743"/>
                  <a:gd name="connsiteX151" fmla="*/ 2136915 w 2349732"/>
                  <a:gd name="connsiteY151" fmla="*/ 3054394 h 3510743"/>
                  <a:gd name="connsiteX152" fmla="*/ 2251928 w 2349732"/>
                  <a:gd name="connsiteY152" fmla="*/ 3040210 h 3510743"/>
                  <a:gd name="connsiteX153" fmla="*/ 2340394 w 2349732"/>
                  <a:gd name="connsiteY153" fmla="*/ 3003851 h 3510743"/>
                  <a:gd name="connsiteX0" fmla="*/ 2340394 w 2349732"/>
                  <a:gd name="connsiteY0" fmla="*/ 3003851 h 3510743"/>
                  <a:gd name="connsiteX1" fmla="*/ 2337469 w 2349732"/>
                  <a:gd name="connsiteY1" fmla="*/ 3116225 h 3510743"/>
                  <a:gd name="connsiteX2" fmla="*/ 2254919 w 2349732"/>
                  <a:gd name="connsiteY2" fmla="*/ 3217825 h 3510743"/>
                  <a:gd name="connsiteX3" fmla="*/ 2140619 w 2349732"/>
                  <a:gd name="connsiteY3" fmla="*/ 3274975 h 3510743"/>
                  <a:gd name="connsiteX4" fmla="*/ 1924719 w 2349732"/>
                  <a:gd name="connsiteY4" fmla="*/ 3287675 h 3510743"/>
                  <a:gd name="connsiteX5" fmla="*/ 1810419 w 2349732"/>
                  <a:gd name="connsiteY5" fmla="*/ 3306725 h 3510743"/>
                  <a:gd name="connsiteX6" fmla="*/ 1689769 w 2349732"/>
                  <a:gd name="connsiteY6" fmla="*/ 3376575 h 3510743"/>
                  <a:gd name="connsiteX7" fmla="*/ 1575469 w 2349732"/>
                  <a:gd name="connsiteY7" fmla="*/ 3478175 h 3510743"/>
                  <a:gd name="connsiteX8" fmla="*/ 1448469 w 2349732"/>
                  <a:gd name="connsiteY8" fmla="*/ 3503575 h 3510743"/>
                  <a:gd name="connsiteX9" fmla="*/ 1321469 w 2349732"/>
                  <a:gd name="connsiteY9" fmla="*/ 3503575 h 3510743"/>
                  <a:gd name="connsiteX10" fmla="*/ 1226219 w 2349732"/>
                  <a:gd name="connsiteY10" fmla="*/ 3421025 h 3510743"/>
                  <a:gd name="connsiteX11" fmla="*/ 1226219 w 2349732"/>
                  <a:gd name="connsiteY11" fmla="*/ 3325775 h 3510743"/>
                  <a:gd name="connsiteX12" fmla="*/ 1296069 w 2349732"/>
                  <a:gd name="connsiteY12" fmla="*/ 3224175 h 3510743"/>
                  <a:gd name="connsiteX13" fmla="*/ 1442119 w 2349732"/>
                  <a:gd name="connsiteY13" fmla="*/ 3154325 h 3510743"/>
                  <a:gd name="connsiteX14" fmla="*/ 1524669 w 2349732"/>
                  <a:gd name="connsiteY14" fmla="*/ 3103525 h 3510743"/>
                  <a:gd name="connsiteX15" fmla="*/ 1473869 w 2349732"/>
                  <a:gd name="connsiteY15" fmla="*/ 3052725 h 3510743"/>
                  <a:gd name="connsiteX16" fmla="*/ 1321469 w 2349732"/>
                  <a:gd name="connsiteY16" fmla="*/ 3109875 h 3510743"/>
                  <a:gd name="connsiteX17" fmla="*/ 1175419 w 2349732"/>
                  <a:gd name="connsiteY17" fmla="*/ 3224175 h 3510743"/>
                  <a:gd name="connsiteX18" fmla="*/ 991269 w 2349732"/>
                  <a:gd name="connsiteY18" fmla="*/ 3300375 h 3510743"/>
                  <a:gd name="connsiteX19" fmla="*/ 857919 w 2349732"/>
                  <a:gd name="connsiteY19" fmla="*/ 3294025 h 3510743"/>
                  <a:gd name="connsiteX20" fmla="*/ 762669 w 2349732"/>
                  <a:gd name="connsiteY20" fmla="*/ 3179725 h 3510743"/>
                  <a:gd name="connsiteX21" fmla="*/ 794419 w 2349732"/>
                  <a:gd name="connsiteY21" fmla="*/ 2995575 h 3510743"/>
                  <a:gd name="connsiteX22" fmla="*/ 965869 w 2349732"/>
                  <a:gd name="connsiteY22" fmla="*/ 2868575 h 3510743"/>
                  <a:gd name="connsiteX23" fmla="*/ 1130969 w 2349732"/>
                  <a:gd name="connsiteY23" fmla="*/ 2728875 h 3510743"/>
                  <a:gd name="connsiteX24" fmla="*/ 1143669 w 2349732"/>
                  <a:gd name="connsiteY24" fmla="*/ 2627275 h 3510743"/>
                  <a:gd name="connsiteX25" fmla="*/ 1073819 w 2349732"/>
                  <a:gd name="connsiteY25" fmla="*/ 2601875 h 3510743"/>
                  <a:gd name="connsiteX26" fmla="*/ 965869 w 2349732"/>
                  <a:gd name="connsiteY26" fmla="*/ 2671725 h 3510743"/>
                  <a:gd name="connsiteX27" fmla="*/ 832519 w 2349732"/>
                  <a:gd name="connsiteY27" fmla="*/ 2843175 h 3510743"/>
                  <a:gd name="connsiteX28" fmla="*/ 661069 w 2349732"/>
                  <a:gd name="connsiteY28" fmla="*/ 3001925 h 3510743"/>
                  <a:gd name="connsiteX29" fmla="*/ 476919 w 2349732"/>
                  <a:gd name="connsiteY29" fmla="*/ 3122575 h 3510743"/>
                  <a:gd name="connsiteX30" fmla="*/ 305469 w 2349732"/>
                  <a:gd name="connsiteY30" fmla="*/ 3154325 h 3510743"/>
                  <a:gd name="connsiteX31" fmla="*/ 159419 w 2349732"/>
                  <a:gd name="connsiteY31" fmla="*/ 3078125 h 3510743"/>
                  <a:gd name="connsiteX32" fmla="*/ 146719 w 2349732"/>
                  <a:gd name="connsiteY32" fmla="*/ 2925725 h 3510743"/>
                  <a:gd name="connsiteX33" fmla="*/ 254669 w 2349732"/>
                  <a:gd name="connsiteY33" fmla="*/ 2766975 h 3510743"/>
                  <a:gd name="connsiteX34" fmla="*/ 445169 w 2349732"/>
                  <a:gd name="connsiteY34" fmla="*/ 2620925 h 3510743"/>
                  <a:gd name="connsiteX35" fmla="*/ 724569 w 2349732"/>
                  <a:gd name="connsiteY35" fmla="*/ 2474875 h 3510743"/>
                  <a:gd name="connsiteX36" fmla="*/ 826169 w 2349732"/>
                  <a:gd name="connsiteY36" fmla="*/ 2392325 h 3510743"/>
                  <a:gd name="connsiteX37" fmla="*/ 851569 w 2349732"/>
                  <a:gd name="connsiteY37" fmla="*/ 2328825 h 3510743"/>
                  <a:gd name="connsiteX38" fmla="*/ 781719 w 2349732"/>
                  <a:gd name="connsiteY38" fmla="*/ 2309775 h 3510743"/>
                  <a:gd name="connsiteX39" fmla="*/ 692819 w 2349732"/>
                  <a:gd name="connsiteY39" fmla="*/ 2379625 h 3510743"/>
                  <a:gd name="connsiteX40" fmla="*/ 629319 w 2349732"/>
                  <a:gd name="connsiteY40" fmla="*/ 2500275 h 3510743"/>
                  <a:gd name="connsiteX41" fmla="*/ 483269 w 2349732"/>
                  <a:gd name="connsiteY41" fmla="*/ 2595525 h 3510743"/>
                  <a:gd name="connsiteX42" fmla="*/ 349919 w 2349732"/>
                  <a:gd name="connsiteY42" fmla="*/ 2671725 h 3510743"/>
                  <a:gd name="connsiteX43" fmla="*/ 191169 w 2349732"/>
                  <a:gd name="connsiteY43" fmla="*/ 2684425 h 3510743"/>
                  <a:gd name="connsiteX44" fmla="*/ 45119 w 2349732"/>
                  <a:gd name="connsiteY44" fmla="*/ 2614575 h 3510743"/>
                  <a:gd name="connsiteX45" fmla="*/ 669 w 2349732"/>
                  <a:gd name="connsiteY45" fmla="*/ 2481225 h 3510743"/>
                  <a:gd name="connsiteX46" fmla="*/ 32419 w 2349732"/>
                  <a:gd name="connsiteY46" fmla="*/ 2354225 h 3510743"/>
                  <a:gd name="connsiteX47" fmla="*/ 197519 w 2349732"/>
                  <a:gd name="connsiteY47" fmla="*/ 2227225 h 3510743"/>
                  <a:gd name="connsiteX48" fmla="*/ 375319 w 2349732"/>
                  <a:gd name="connsiteY48" fmla="*/ 2157375 h 3510743"/>
                  <a:gd name="connsiteX49" fmla="*/ 591219 w 2349732"/>
                  <a:gd name="connsiteY49" fmla="*/ 2055775 h 3510743"/>
                  <a:gd name="connsiteX50" fmla="*/ 673769 w 2349732"/>
                  <a:gd name="connsiteY50" fmla="*/ 1941475 h 3510743"/>
                  <a:gd name="connsiteX51" fmla="*/ 642019 w 2349732"/>
                  <a:gd name="connsiteY51" fmla="*/ 1909725 h 3510743"/>
                  <a:gd name="connsiteX52" fmla="*/ 527719 w 2349732"/>
                  <a:gd name="connsiteY52" fmla="*/ 2004975 h 3510743"/>
                  <a:gd name="connsiteX53" fmla="*/ 305469 w 2349732"/>
                  <a:gd name="connsiteY53" fmla="*/ 2100225 h 3510743"/>
                  <a:gd name="connsiteX54" fmla="*/ 159419 w 2349732"/>
                  <a:gd name="connsiteY54" fmla="*/ 2087525 h 3510743"/>
                  <a:gd name="connsiteX55" fmla="*/ 64169 w 2349732"/>
                  <a:gd name="connsiteY55" fmla="*/ 1966875 h 3510743"/>
                  <a:gd name="connsiteX56" fmla="*/ 51469 w 2349732"/>
                  <a:gd name="connsiteY56" fmla="*/ 1846225 h 3510743"/>
                  <a:gd name="connsiteX57" fmla="*/ 153069 w 2349732"/>
                  <a:gd name="connsiteY57" fmla="*/ 1719225 h 3510743"/>
                  <a:gd name="connsiteX58" fmla="*/ 318169 w 2349732"/>
                  <a:gd name="connsiteY58" fmla="*/ 1617625 h 3510743"/>
                  <a:gd name="connsiteX59" fmla="*/ 432469 w 2349732"/>
                  <a:gd name="connsiteY59" fmla="*/ 1554125 h 3510743"/>
                  <a:gd name="connsiteX60" fmla="*/ 483269 w 2349732"/>
                  <a:gd name="connsiteY60" fmla="*/ 1446175 h 3510743"/>
                  <a:gd name="connsiteX61" fmla="*/ 476919 w 2349732"/>
                  <a:gd name="connsiteY61" fmla="*/ 1414425 h 3510743"/>
                  <a:gd name="connsiteX62" fmla="*/ 400719 w 2349732"/>
                  <a:gd name="connsiteY62" fmla="*/ 1477925 h 3510743"/>
                  <a:gd name="connsiteX63" fmla="*/ 318169 w 2349732"/>
                  <a:gd name="connsiteY63" fmla="*/ 1522375 h 3510743"/>
                  <a:gd name="connsiteX64" fmla="*/ 216569 w 2349732"/>
                  <a:gd name="connsiteY64" fmla="*/ 1477925 h 3510743"/>
                  <a:gd name="connsiteX65" fmla="*/ 172119 w 2349732"/>
                  <a:gd name="connsiteY65" fmla="*/ 1357275 h 3510743"/>
                  <a:gd name="connsiteX66" fmla="*/ 172119 w 2349732"/>
                  <a:gd name="connsiteY66" fmla="*/ 1255675 h 3510743"/>
                  <a:gd name="connsiteX67" fmla="*/ 235619 w 2349732"/>
                  <a:gd name="connsiteY67" fmla="*/ 1058825 h 3510743"/>
                  <a:gd name="connsiteX68" fmla="*/ 318169 w 2349732"/>
                  <a:gd name="connsiteY68" fmla="*/ 887375 h 3510743"/>
                  <a:gd name="connsiteX69" fmla="*/ 368969 w 2349732"/>
                  <a:gd name="connsiteY69" fmla="*/ 550825 h 3510743"/>
                  <a:gd name="connsiteX70" fmla="*/ 355859 w 2349732"/>
                  <a:gd name="connsiteY70" fmla="*/ 308500 h 3510743"/>
                  <a:gd name="connsiteX71" fmla="*/ 102269 w 2349732"/>
                  <a:gd name="connsiteY71" fmla="*/ 195225 h 3510743"/>
                  <a:gd name="connsiteX72" fmla="*/ 26069 w 2349732"/>
                  <a:gd name="connsiteY72" fmla="*/ 179350 h 3510743"/>
                  <a:gd name="connsiteX73" fmla="*/ 29244 w 2349732"/>
                  <a:gd name="connsiteY73" fmla="*/ 14250 h 3510743"/>
                  <a:gd name="connsiteX74" fmla="*/ 138628 w 2349732"/>
                  <a:gd name="connsiteY74" fmla="*/ 13743 h 3510743"/>
                  <a:gd name="connsiteX75" fmla="*/ 181644 w 2349732"/>
                  <a:gd name="connsiteY75" fmla="*/ 26950 h 3510743"/>
                  <a:gd name="connsiteX76" fmla="*/ 311819 w 2349732"/>
                  <a:gd name="connsiteY76" fmla="*/ 80925 h 3510743"/>
                  <a:gd name="connsiteX77" fmla="*/ 464424 w 2349732"/>
                  <a:gd name="connsiteY77" fmla="*/ 173513 h 3510743"/>
                  <a:gd name="connsiteX78" fmla="*/ 519525 w 2349732"/>
                  <a:gd name="connsiteY78" fmla="*/ 327346 h 3510743"/>
                  <a:gd name="connsiteX79" fmla="*/ 521369 w 2349732"/>
                  <a:gd name="connsiteY79" fmla="*/ 449225 h 3510743"/>
                  <a:gd name="connsiteX80" fmla="*/ 515019 w 2349732"/>
                  <a:gd name="connsiteY80" fmla="*/ 773075 h 3510743"/>
                  <a:gd name="connsiteX81" fmla="*/ 464219 w 2349732"/>
                  <a:gd name="connsiteY81" fmla="*/ 950875 h 3510743"/>
                  <a:gd name="connsiteX82" fmla="*/ 388019 w 2349732"/>
                  <a:gd name="connsiteY82" fmla="*/ 1141375 h 3510743"/>
                  <a:gd name="connsiteX83" fmla="*/ 375319 w 2349732"/>
                  <a:gd name="connsiteY83" fmla="*/ 1217575 h 3510743"/>
                  <a:gd name="connsiteX84" fmla="*/ 394369 w 2349732"/>
                  <a:gd name="connsiteY84" fmla="*/ 1249325 h 3510743"/>
                  <a:gd name="connsiteX85" fmla="*/ 324519 w 2349732"/>
                  <a:gd name="connsiteY85" fmla="*/ 1306475 h 3510743"/>
                  <a:gd name="connsiteX86" fmla="*/ 394369 w 2349732"/>
                  <a:gd name="connsiteY86" fmla="*/ 1249325 h 3510743"/>
                  <a:gd name="connsiteX87" fmla="*/ 457869 w 2349732"/>
                  <a:gd name="connsiteY87" fmla="*/ 1204875 h 3510743"/>
                  <a:gd name="connsiteX88" fmla="*/ 565819 w 2349732"/>
                  <a:gd name="connsiteY88" fmla="*/ 1230275 h 3510743"/>
                  <a:gd name="connsiteX89" fmla="*/ 642019 w 2349732"/>
                  <a:gd name="connsiteY89" fmla="*/ 1325525 h 3510743"/>
                  <a:gd name="connsiteX90" fmla="*/ 661069 w 2349732"/>
                  <a:gd name="connsiteY90" fmla="*/ 1471575 h 3510743"/>
                  <a:gd name="connsiteX91" fmla="*/ 610269 w 2349732"/>
                  <a:gd name="connsiteY91" fmla="*/ 1636675 h 3510743"/>
                  <a:gd name="connsiteX92" fmla="*/ 470569 w 2349732"/>
                  <a:gd name="connsiteY92" fmla="*/ 1725575 h 3510743"/>
                  <a:gd name="connsiteX93" fmla="*/ 299119 w 2349732"/>
                  <a:gd name="connsiteY93" fmla="*/ 1827175 h 3510743"/>
                  <a:gd name="connsiteX94" fmla="*/ 273719 w 2349732"/>
                  <a:gd name="connsiteY94" fmla="*/ 1871625 h 3510743"/>
                  <a:gd name="connsiteX95" fmla="*/ 286419 w 2349732"/>
                  <a:gd name="connsiteY95" fmla="*/ 1916075 h 3510743"/>
                  <a:gd name="connsiteX96" fmla="*/ 388019 w 2349732"/>
                  <a:gd name="connsiteY96" fmla="*/ 1877975 h 3510743"/>
                  <a:gd name="connsiteX97" fmla="*/ 508669 w 2349732"/>
                  <a:gd name="connsiteY97" fmla="*/ 1782725 h 3510743"/>
                  <a:gd name="connsiteX98" fmla="*/ 629319 w 2349732"/>
                  <a:gd name="connsiteY98" fmla="*/ 1706525 h 3510743"/>
                  <a:gd name="connsiteX99" fmla="*/ 705519 w 2349732"/>
                  <a:gd name="connsiteY99" fmla="*/ 1687475 h 3510743"/>
                  <a:gd name="connsiteX100" fmla="*/ 794419 w 2349732"/>
                  <a:gd name="connsiteY100" fmla="*/ 1738275 h 3510743"/>
                  <a:gd name="connsiteX101" fmla="*/ 857919 w 2349732"/>
                  <a:gd name="connsiteY101" fmla="*/ 1922425 h 3510743"/>
                  <a:gd name="connsiteX102" fmla="*/ 838869 w 2349732"/>
                  <a:gd name="connsiteY102" fmla="*/ 2030375 h 3510743"/>
                  <a:gd name="connsiteX103" fmla="*/ 775369 w 2349732"/>
                  <a:gd name="connsiteY103" fmla="*/ 2131975 h 3510743"/>
                  <a:gd name="connsiteX104" fmla="*/ 648369 w 2349732"/>
                  <a:gd name="connsiteY104" fmla="*/ 2220875 h 3510743"/>
                  <a:gd name="connsiteX105" fmla="*/ 381669 w 2349732"/>
                  <a:gd name="connsiteY105" fmla="*/ 2322475 h 3510743"/>
                  <a:gd name="connsiteX106" fmla="*/ 273719 w 2349732"/>
                  <a:gd name="connsiteY106" fmla="*/ 2373275 h 3510743"/>
                  <a:gd name="connsiteX107" fmla="*/ 216569 w 2349732"/>
                  <a:gd name="connsiteY107" fmla="*/ 2449475 h 3510743"/>
                  <a:gd name="connsiteX108" fmla="*/ 216569 w 2349732"/>
                  <a:gd name="connsiteY108" fmla="*/ 2519325 h 3510743"/>
                  <a:gd name="connsiteX109" fmla="*/ 330869 w 2349732"/>
                  <a:gd name="connsiteY109" fmla="*/ 2487575 h 3510743"/>
                  <a:gd name="connsiteX110" fmla="*/ 451519 w 2349732"/>
                  <a:gd name="connsiteY110" fmla="*/ 2405025 h 3510743"/>
                  <a:gd name="connsiteX111" fmla="*/ 553119 w 2349732"/>
                  <a:gd name="connsiteY111" fmla="*/ 2271675 h 3510743"/>
                  <a:gd name="connsiteX112" fmla="*/ 705519 w 2349732"/>
                  <a:gd name="connsiteY112" fmla="*/ 2195475 h 3510743"/>
                  <a:gd name="connsiteX113" fmla="*/ 800769 w 2349732"/>
                  <a:gd name="connsiteY113" fmla="*/ 2125625 h 3510743"/>
                  <a:gd name="connsiteX114" fmla="*/ 934119 w 2349732"/>
                  <a:gd name="connsiteY114" fmla="*/ 2138325 h 3510743"/>
                  <a:gd name="connsiteX115" fmla="*/ 1023019 w 2349732"/>
                  <a:gd name="connsiteY115" fmla="*/ 2220875 h 3510743"/>
                  <a:gd name="connsiteX116" fmla="*/ 1054769 w 2349732"/>
                  <a:gd name="connsiteY116" fmla="*/ 2303425 h 3510743"/>
                  <a:gd name="connsiteX117" fmla="*/ 1035719 w 2349732"/>
                  <a:gd name="connsiteY117" fmla="*/ 2411375 h 3510743"/>
                  <a:gd name="connsiteX118" fmla="*/ 870619 w 2349732"/>
                  <a:gd name="connsiteY118" fmla="*/ 2551075 h 3510743"/>
                  <a:gd name="connsiteX119" fmla="*/ 699169 w 2349732"/>
                  <a:gd name="connsiteY119" fmla="*/ 2665375 h 3510743"/>
                  <a:gd name="connsiteX120" fmla="*/ 470569 w 2349732"/>
                  <a:gd name="connsiteY120" fmla="*/ 2798725 h 3510743"/>
                  <a:gd name="connsiteX121" fmla="*/ 388019 w 2349732"/>
                  <a:gd name="connsiteY121" fmla="*/ 2862225 h 3510743"/>
                  <a:gd name="connsiteX122" fmla="*/ 324519 w 2349732"/>
                  <a:gd name="connsiteY122" fmla="*/ 2932075 h 3510743"/>
                  <a:gd name="connsiteX123" fmla="*/ 362619 w 2349732"/>
                  <a:gd name="connsiteY123" fmla="*/ 2963825 h 3510743"/>
                  <a:gd name="connsiteX124" fmla="*/ 546769 w 2349732"/>
                  <a:gd name="connsiteY124" fmla="*/ 2874925 h 3510743"/>
                  <a:gd name="connsiteX125" fmla="*/ 654719 w 2349732"/>
                  <a:gd name="connsiteY125" fmla="*/ 2754275 h 3510743"/>
                  <a:gd name="connsiteX126" fmla="*/ 737269 w 2349732"/>
                  <a:gd name="connsiteY126" fmla="*/ 2659025 h 3510743"/>
                  <a:gd name="connsiteX127" fmla="*/ 915069 w 2349732"/>
                  <a:gd name="connsiteY127" fmla="*/ 2512975 h 3510743"/>
                  <a:gd name="connsiteX128" fmla="*/ 1035719 w 2349732"/>
                  <a:gd name="connsiteY128" fmla="*/ 2411375 h 3510743"/>
                  <a:gd name="connsiteX129" fmla="*/ 1143669 w 2349732"/>
                  <a:gd name="connsiteY129" fmla="*/ 2366925 h 3510743"/>
                  <a:gd name="connsiteX130" fmla="*/ 1232569 w 2349732"/>
                  <a:gd name="connsiteY130" fmla="*/ 2392325 h 3510743"/>
                  <a:gd name="connsiteX131" fmla="*/ 1315119 w 2349732"/>
                  <a:gd name="connsiteY131" fmla="*/ 2487575 h 3510743"/>
                  <a:gd name="connsiteX132" fmla="*/ 1334169 w 2349732"/>
                  <a:gd name="connsiteY132" fmla="*/ 2646325 h 3510743"/>
                  <a:gd name="connsiteX133" fmla="*/ 1270669 w 2349732"/>
                  <a:gd name="connsiteY133" fmla="*/ 2798725 h 3510743"/>
                  <a:gd name="connsiteX134" fmla="*/ 1105569 w 2349732"/>
                  <a:gd name="connsiteY134" fmla="*/ 2951125 h 3510743"/>
                  <a:gd name="connsiteX135" fmla="*/ 1016669 w 2349732"/>
                  <a:gd name="connsiteY135" fmla="*/ 3040025 h 3510743"/>
                  <a:gd name="connsiteX136" fmla="*/ 1016669 w 2349732"/>
                  <a:gd name="connsiteY136" fmla="*/ 3090825 h 3510743"/>
                  <a:gd name="connsiteX137" fmla="*/ 1099219 w 2349732"/>
                  <a:gd name="connsiteY137" fmla="*/ 3090825 h 3510743"/>
                  <a:gd name="connsiteX138" fmla="*/ 1188119 w 2349732"/>
                  <a:gd name="connsiteY138" fmla="*/ 3008275 h 3510743"/>
                  <a:gd name="connsiteX139" fmla="*/ 1289719 w 2349732"/>
                  <a:gd name="connsiteY139" fmla="*/ 2913025 h 3510743"/>
                  <a:gd name="connsiteX140" fmla="*/ 1416719 w 2349732"/>
                  <a:gd name="connsiteY140" fmla="*/ 2868575 h 3510743"/>
                  <a:gd name="connsiteX141" fmla="*/ 1613569 w 2349732"/>
                  <a:gd name="connsiteY141" fmla="*/ 2906675 h 3510743"/>
                  <a:gd name="connsiteX142" fmla="*/ 1696119 w 2349732"/>
                  <a:gd name="connsiteY142" fmla="*/ 3071775 h 3510743"/>
                  <a:gd name="connsiteX143" fmla="*/ 1683419 w 2349732"/>
                  <a:gd name="connsiteY143" fmla="*/ 3173375 h 3510743"/>
                  <a:gd name="connsiteX144" fmla="*/ 1613569 w 2349732"/>
                  <a:gd name="connsiteY144" fmla="*/ 3255925 h 3510743"/>
                  <a:gd name="connsiteX145" fmla="*/ 1480219 w 2349732"/>
                  <a:gd name="connsiteY145" fmla="*/ 3313075 h 3510743"/>
                  <a:gd name="connsiteX146" fmla="*/ 1594519 w 2349732"/>
                  <a:gd name="connsiteY146" fmla="*/ 3262275 h 3510743"/>
                  <a:gd name="connsiteX147" fmla="*/ 1702469 w 2349732"/>
                  <a:gd name="connsiteY147" fmla="*/ 3154325 h 3510743"/>
                  <a:gd name="connsiteX148" fmla="*/ 1813844 w 2349732"/>
                  <a:gd name="connsiteY148" fmla="*/ 3088898 h 3510743"/>
                  <a:gd name="connsiteX149" fmla="*/ 1953544 w 2349732"/>
                  <a:gd name="connsiteY149" fmla="*/ 3069849 h 3510743"/>
                  <a:gd name="connsiteX150" fmla="*/ 2079408 w 2349732"/>
                  <a:gd name="connsiteY150" fmla="*/ 3094505 h 3510743"/>
                  <a:gd name="connsiteX151" fmla="*/ 2136915 w 2349732"/>
                  <a:gd name="connsiteY151" fmla="*/ 3054394 h 3510743"/>
                  <a:gd name="connsiteX152" fmla="*/ 2251928 w 2349732"/>
                  <a:gd name="connsiteY152" fmla="*/ 3040210 h 3510743"/>
                  <a:gd name="connsiteX153" fmla="*/ 2340394 w 2349732"/>
                  <a:gd name="connsiteY153" fmla="*/ 3003851 h 3510743"/>
                  <a:gd name="connsiteX0" fmla="*/ 2340394 w 2349732"/>
                  <a:gd name="connsiteY0" fmla="*/ 3003851 h 3510743"/>
                  <a:gd name="connsiteX1" fmla="*/ 2337469 w 2349732"/>
                  <a:gd name="connsiteY1" fmla="*/ 3116225 h 3510743"/>
                  <a:gd name="connsiteX2" fmla="*/ 2254919 w 2349732"/>
                  <a:gd name="connsiteY2" fmla="*/ 3217825 h 3510743"/>
                  <a:gd name="connsiteX3" fmla="*/ 2140619 w 2349732"/>
                  <a:gd name="connsiteY3" fmla="*/ 3274975 h 3510743"/>
                  <a:gd name="connsiteX4" fmla="*/ 1924719 w 2349732"/>
                  <a:gd name="connsiteY4" fmla="*/ 3287675 h 3510743"/>
                  <a:gd name="connsiteX5" fmla="*/ 1810419 w 2349732"/>
                  <a:gd name="connsiteY5" fmla="*/ 3306725 h 3510743"/>
                  <a:gd name="connsiteX6" fmla="*/ 1689769 w 2349732"/>
                  <a:gd name="connsiteY6" fmla="*/ 3376575 h 3510743"/>
                  <a:gd name="connsiteX7" fmla="*/ 1575469 w 2349732"/>
                  <a:gd name="connsiteY7" fmla="*/ 3478175 h 3510743"/>
                  <a:gd name="connsiteX8" fmla="*/ 1448469 w 2349732"/>
                  <a:gd name="connsiteY8" fmla="*/ 3503575 h 3510743"/>
                  <a:gd name="connsiteX9" fmla="*/ 1321469 w 2349732"/>
                  <a:gd name="connsiteY9" fmla="*/ 3503575 h 3510743"/>
                  <a:gd name="connsiteX10" fmla="*/ 1226219 w 2349732"/>
                  <a:gd name="connsiteY10" fmla="*/ 3421025 h 3510743"/>
                  <a:gd name="connsiteX11" fmla="*/ 1226219 w 2349732"/>
                  <a:gd name="connsiteY11" fmla="*/ 3325775 h 3510743"/>
                  <a:gd name="connsiteX12" fmla="*/ 1296069 w 2349732"/>
                  <a:gd name="connsiteY12" fmla="*/ 3224175 h 3510743"/>
                  <a:gd name="connsiteX13" fmla="*/ 1442119 w 2349732"/>
                  <a:gd name="connsiteY13" fmla="*/ 3154325 h 3510743"/>
                  <a:gd name="connsiteX14" fmla="*/ 1524669 w 2349732"/>
                  <a:gd name="connsiteY14" fmla="*/ 3103525 h 3510743"/>
                  <a:gd name="connsiteX15" fmla="*/ 1473869 w 2349732"/>
                  <a:gd name="connsiteY15" fmla="*/ 3052725 h 3510743"/>
                  <a:gd name="connsiteX16" fmla="*/ 1321469 w 2349732"/>
                  <a:gd name="connsiteY16" fmla="*/ 3109875 h 3510743"/>
                  <a:gd name="connsiteX17" fmla="*/ 1175419 w 2349732"/>
                  <a:gd name="connsiteY17" fmla="*/ 3224175 h 3510743"/>
                  <a:gd name="connsiteX18" fmla="*/ 991269 w 2349732"/>
                  <a:gd name="connsiteY18" fmla="*/ 3300375 h 3510743"/>
                  <a:gd name="connsiteX19" fmla="*/ 857919 w 2349732"/>
                  <a:gd name="connsiteY19" fmla="*/ 3294025 h 3510743"/>
                  <a:gd name="connsiteX20" fmla="*/ 762669 w 2349732"/>
                  <a:gd name="connsiteY20" fmla="*/ 3179725 h 3510743"/>
                  <a:gd name="connsiteX21" fmla="*/ 794419 w 2349732"/>
                  <a:gd name="connsiteY21" fmla="*/ 2995575 h 3510743"/>
                  <a:gd name="connsiteX22" fmla="*/ 965869 w 2349732"/>
                  <a:gd name="connsiteY22" fmla="*/ 2868575 h 3510743"/>
                  <a:gd name="connsiteX23" fmla="*/ 1130969 w 2349732"/>
                  <a:gd name="connsiteY23" fmla="*/ 2728875 h 3510743"/>
                  <a:gd name="connsiteX24" fmla="*/ 1143669 w 2349732"/>
                  <a:gd name="connsiteY24" fmla="*/ 2627275 h 3510743"/>
                  <a:gd name="connsiteX25" fmla="*/ 1073819 w 2349732"/>
                  <a:gd name="connsiteY25" fmla="*/ 2601875 h 3510743"/>
                  <a:gd name="connsiteX26" fmla="*/ 965869 w 2349732"/>
                  <a:gd name="connsiteY26" fmla="*/ 2671725 h 3510743"/>
                  <a:gd name="connsiteX27" fmla="*/ 832519 w 2349732"/>
                  <a:gd name="connsiteY27" fmla="*/ 2843175 h 3510743"/>
                  <a:gd name="connsiteX28" fmla="*/ 661069 w 2349732"/>
                  <a:gd name="connsiteY28" fmla="*/ 3001925 h 3510743"/>
                  <a:gd name="connsiteX29" fmla="*/ 476919 w 2349732"/>
                  <a:gd name="connsiteY29" fmla="*/ 3122575 h 3510743"/>
                  <a:gd name="connsiteX30" fmla="*/ 305469 w 2349732"/>
                  <a:gd name="connsiteY30" fmla="*/ 3154325 h 3510743"/>
                  <a:gd name="connsiteX31" fmla="*/ 159419 w 2349732"/>
                  <a:gd name="connsiteY31" fmla="*/ 3078125 h 3510743"/>
                  <a:gd name="connsiteX32" fmla="*/ 146719 w 2349732"/>
                  <a:gd name="connsiteY32" fmla="*/ 2925725 h 3510743"/>
                  <a:gd name="connsiteX33" fmla="*/ 254669 w 2349732"/>
                  <a:gd name="connsiteY33" fmla="*/ 2766975 h 3510743"/>
                  <a:gd name="connsiteX34" fmla="*/ 445169 w 2349732"/>
                  <a:gd name="connsiteY34" fmla="*/ 2620925 h 3510743"/>
                  <a:gd name="connsiteX35" fmla="*/ 724569 w 2349732"/>
                  <a:gd name="connsiteY35" fmla="*/ 2474875 h 3510743"/>
                  <a:gd name="connsiteX36" fmla="*/ 826169 w 2349732"/>
                  <a:gd name="connsiteY36" fmla="*/ 2392325 h 3510743"/>
                  <a:gd name="connsiteX37" fmla="*/ 851569 w 2349732"/>
                  <a:gd name="connsiteY37" fmla="*/ 2328825 h 3510743"/>
                  <a:gd name="connsiteX38" fmla="*/ 781719 w 2349732"/>
                  <a:gd name="connsiteY38" fmla="*/ 2309775 h 3510743"/>
                  <a:gd name="connsiteX39" fmla="*/ 692819 w 2349732"/>
                  <a:gd name="connsiteY39" fmla="*/ 2379625 h 3510743"/>
                  <a:gd name="connsiteX40" fmla="*/ 629319 w 2349732"/>
                  <a:gd name="connsiteY40" fmla="*/ 2500275 h 3510743"/>
                  <a:gd name="connsiteX41" fmla="*/ 483269 w 2349732"/>
                  <a:gd name="connsiteY41" fmla="*/ 2595525 h 3510743"/>
                  <a:gd name="connsiteX42" fmla="*/ 349919 w 2349732"/>
                  <a:gd name="connsiteY42" fmla="*/ 2671725 h 3510743"/>
                  <a:gd name="connsiteX43" fmla="*/ 191169 w 2349732"/>
                  <a:gd name="connsiteY43" fmla="*/ 2684425 h 3510743"/>
                  <a:gd name="connsiteX44" fmla="*/ 45119 w 2349732"/>
                  <a:gd name="connsiteY44" fmla="*/ 2614575 h 3510743"/>
                  <a:gd name="connsiteX45" fmla="*/ 669 w 2349732"/>
                  <a:gd name="connsiteY45" fmla="*/ 2481225 h 3510743"/>
                  <a:gd name="connsiteX46" fmla="*/ 32419 w 2349732"/>
                  <a:gd name="connsiteY46" fmla="*/ 2354225 h 3510743"/>
                  <a:gd name="connsiteX47" fmla="*/ 197519 w 2349732"/>
                  <a:gd name="connsiteY47" fmla="*/ 2227225 h 3510743"/>
                  <a:gd name="connsiteX48" fmla="*/ 375319 w 2349732"/>
                  <a:gd name="connsiteY48" fmla="*/ 2157375 h 3510743"/>
                  <a:gd name="connsiteX49" fmla="*/ 591219 w 2349732"/>
                  <a:gd name="connsiteY49" fmla="*/ 2055775 h 3510743"/>
                  <a:gd name="connsiteX50" fmla="*/ 673769 w 2349732"/>
                  <a:gd name="connsiteY50" fmla="*/ 1941475 h 3510743"/>
                  <a:gd name="connsiteX51" fmla="*/ 642019 w 2349732"/>
                  <a:gd name="connsiteY51" fmla="*/ 1909725 h 3510743"/>
                  <a:gd name="connsiteX52" fmla="*/ 527719 w 2349732"/>
                  <a:gd name="connsiteY52" fmla="*/ 2004975 h 3510743"/>
                  <a:gd name="connsiteX53" fmla="*/ 305469 w 2349732"/>
                  <a:gd name="connsiteY53" fmla="*/ 2100225 h 3510743"/>
                  <a:gd name="connsiteX54" fmla="*/ 159419 w 2349732"/>
                  <a:gd name="connsiteY54" fmla="*/ 2087525 h 3510743"/>
                  <a:gd name="connsiteX55" fmla="*/ 64169 w 2349732"/>
                  <a:gd name="connsiteY55" fmla="*/ 1966875 h 3510743"/>
                  <a:gd name="connsiteX56" fmla="*/ 51469 w 2349732"/>
                  <a:gd name="connsiteY56" fmla="*/ 1846225 h 3510743"/>
                  <a:gd name="connsiteX57" fmla="*/ 153069 w 2349732"/>
                  <a:gd name="connsiteY57" fmla="*/ 1719225 h 3510743"/>
                  <a:gd name="connsiteX58" fmla="*/ 318169 w 2349732"/>
                  <a:gd name="connsiteY58" fmla="*/ 1617625 h 3510743"/>
                  <a:gd name="connsiteX59" fmla="*/ 432469 w 2349732"/>
                  <a:gd name="connsiteY59" fmla="*/ 1554125 h 3510743"/>
                  <a:gd name="connsiteX60" fmla="*/ 483269 w 2349732"/>
                  <a:gd name="connsiteY60" fmla="*/ 1446175 h 3510743"/>
                  <a:gd name="connsiteX61" fmla="*/ 476919 w 2349732"/>
                  <a:gd name="connsiteY61" fmla="*/ 1414425 h 3510743"/>
                  <a:gd name="connsiteX62" fmla="*/ 400719 w 2349732"/>
                  <a:gd name="connsiteY62" fmla="*/ 1477925 h 3510743"/>
                  <a:gd name="connsiteX63" fmla="*/ 318169 w 2349732"/>
                  <a:gd name="connsiteY63" fmla="*/ 1522375 h 3510743"/>
                  <a:gd name="connsiteX64" fmla="*/ 216569 w 2349732"/>
                  <a:gd name="connsiteY64" fmla="*/ 1477925 h 3510743"/>
                  <a:gd name="connsiteX65" fmla="*/ 172119 w 2349732"/>
                  <a:gd name="connsiteY65" fmla="*/ 1357275 h 3510743"/>
                  <a:gd name="connsiteX66" fmla="*/ 172119 w 2349732"/>
                  <a:gd name="connsiteY66" fmla="*/ 1255675 h 3510743"/>
                  <a:gd name="connsiteX67" fmla="*/ 235619 w 2349732"/>
                  <a:gd name="connsiteY67" fmla="*/ 1058825 h 3510743"/>
                  <a:gd name="connsiteX68" fmla="*/ 318169 w 2349732"/>
                  <a:gd name="connsiteY68" fmla="*/ 887375 h 3510743"/>
                  <a:gd name="connsiteX69" fmla="*/ 368969 w 2349732"/>
                  <a:gd name="connsiteY69" fmla="*/ 550825 h 3510743"/>
                  <a:gd name="connsiteX70" fmla="*/ 355859 w 2349732"/>
                  <a:gd name="connsiteY70" fmla="*/ 308500 h 3510743"/>
                  <a:gd name="connsiteX71" fmla="*/ 102269 w 2349732"/>
                  <a:gd name="connsiteY71" fmla="*/ 195225 h 3510743"/>
                  <a:gd name="connsiteX72" fmla="*/ 26069 w 2349732"/>
                  <a:gd name="connsiteY72" fmla="*/ 179350 h 3510743"/>
                  <a:gd name="connsiteX73" fmla="*/ 29244 w 2349732"/>
                  <a:gd name="connsiteY73" fmla="*/ 14250 h 3510743"/>
                  <a:gd name="connsiteX74" fmla="*/ 138628 w 2349732"/>
                  <a:gd name="connsiteY74" fmla="*/ 13743 h 3510743"/>
                  <a:gd name="connsiteX75" fmla="*/ 181644 w 2349732"/>
                  <a:gd name="connsiteY75" fmla="*/ 26950 h 3510743"/>
                  <a:gd name="connsiteX76" fmla="*/ 311819 w 2349732"/>
                  <a:gd name="connsiteY76" fmla="*/ 80925 h 3510743"/>
                  <a:gd name="connsiteX77" fmla="*/ 464424 w 2349732"/>
                  <a:gd name="connsiteY77" fmla="*/ 173513 h 3510743"/>
                  <a:gd name="connsiteX78" fmla="*/ 519525 w 2349732"/>
                  <a:gd name="connsiteY78" fmla="*/ 327346 h 3510743"/>
                  <a:gd name="connsiteX79" fmla="*/ 587736 w 2349732"/>
                  <a:gd name="connsiteY79" fmla="*/ 497157 h 3510743"/>
                  <a:gd name="connsiteX80" fmla="*/ 515019 w 2349732"/>
                  <a:gd name="connsiteY80" fmla="*/ 773075 h 3510743"/>
                  <a:gd name="connsiteX81" fmla="*/ 464219 w 2349732"/>
                  <a:gd name="connsiteY81" fmla="*/ 950875 h 3510743"/>
                  <a:gd name="connsiteX82" fmla="*/ 388019 w 2349732"/>
                  <a:gd name="connsiteY82" fmla="*/ 1141375 h 3510743"/>
                  <a:gd name="connsiteX83" fmla="*/ 375319 w 2349732"/>
                  <a:gd name="connsiteY83" fmla="*/ 1217575 h 3510743"/>
                  <a:gd name="connsiteX84" fmla="*/ 394369 w 2349732"/>
                  <a:gd name="connsiteY84" fmla="*/ 1249325 h 3510743"/>
                  <a:gd name="connsiteX85" fmla="*/ 324519 w 2349732"/>
                  <a:gd name="connsiteY85" fmla="*/ 1306475 h 3510743"/>
                  <a:gd name="connsiteX86" fmla="*/ 394369 w 2349732"/>
                  <a:gd name="connsiteY86" fmla="*/ 1249325 h 3510743"/>
                  <a:gd name="connsiteX87" fmla="*/ 457869 w 2349732"/>
                  <a:gd name="connsiteY87" fmla="*/ 1204875 h 3510743"/>
                  <a:gd name="connsiteX88" fmla="*/ 565819 w 2349732"/>
                  <a:gd name="connsiteY88" fmla="*/ 1230275 h 3510743"/>
                  <a:gd name="connsiteX89" fmla="*/ 642019 w 2349732"/>
                  <a:gd name="connsiteY89" fmla="*/ 1325525 h 3510743"/>
                  <a:gd name="connsiteX90" fmla="*/ 661069 w 2349732"/>
                  <a:gd name="connsiteY90" fmla="*/ 1471575 h 3510743"/>
                  <a:gd name="connsiteX91" fmla="*/ 610269 w 2349732"/>
                  <a:gd name="connsiteY91" fmla="*/ 1636675 h 3510743"/>
                  <a:gd name="connsiteX92" fmla="*/ 470569 w 2349732"/>
                  <a:gd name="connsiteY92" fmla="*/ 1725575 h 3510743"/>
                  <a:gd name="connsiteX93" fmla="*/ 299119 w 2349732"/>
                  <a:gd name="connsiteY93" fmla="*/ 1827175 h 3510743"/>
                  <a:gd name="connsiteX94" fmla="*/ 273719 w 2349732"/>
                  <a:gd name="connsiteY94" fmla="*/ 1871625 h 3510743"/>
                  <a:gd name="connsiteX95" fmla="*/ 286419 w 2349732"/>
                  <a:gd name="connsiteY95" fmla="*/ 1916075 h 3510743"/>
                  <a:gd name="connsiteX96" fmla="*/ 388019 w 2349732"/>
                  <a:gd name="connsiteY96" fmla="*/ 1877975 h 3510743"/>
                  <a:gd name="connsiteX97" fmla="*/ 508669 w 2349732"/>
                  <a:gd name="connsiteY97" fmla="*/ 1782725 h 3510743"/>
                  <a:gd name="connsiteX98" fmla="*/ 629319 w 2349732"/>
                  <a:gd name="connsiteY98" fmla="*/ 1706525 h 3510743"/>
                  <a:gd name="connsiteX99" fmla="*/ 705519 w 2349732"/>
                  <a:gd name="connsiteY99" fmla="*/ 1687475 h 3510743"/>
                  <a:gd name="connsiteX100" fmla="*/ 794419 w 2349732"/>
                  <a:gd name="connsiteY100" fmla="*/ 1738275 h 3510743"/>
                  <a:gd name="connsiteX101" fmla="*/ 857919 w 2349732"/>
                  <a:gd name="connsiteY101" fmla="*/ 1922425 h 3510743"/>
                  <a:gd name="connsiteX102" fmla="*/ 838869 w 2349732"/>
                  <a:gd name="connsiteY102" fmla="*/ 2030375 h 3510743"/>
                  <a:gd name="connsiteX103" fmla="*/ 775369 w 2349732"/>
                  <a:gd name="connsiteY103" fmla="*/ 2131975 h 3510743"/>
                  <a:gd name="connsiteX104" fmla="*/ 648369 w 2349732"/>
                  <a:gd name="connsiteY104" fmla="*/ 2220875 h 3510743"/>
                  <a:gd name="connsiteX105" fmla="*/ 381669 w 2349732"/>
                  <a:gd name="connsiteY105" fmla="*/ 2322475 h 3510743"/>
                  <a:gd name="connsiteX106" fmla="*/ 273719 w 2349732"/>
                  <a:gd name="connsiteY106" fmla="*/ 2373275 h 3510743"/>
                  <a:gd name="connsiteX107" fmla="*/ 216569 w 2349732"/>
                  <a:gd name="connsiteY107" fmla="*/ 2449475 h 3510743"/>
                  <a:gd name="connsiteX108" fmla="*/ 216569 w 2349732"/>
                  <a:gd name="connsiteY108" fmla="*/ 2519325 h 3510743"/>
                  <a:gd name="connsiteX109" fmla="*/ 330869 w 2349732"/>
                  <a:gd name="connsiteY109" fmla="*/ 2487575 h 3510743"/>
                  <a:gd name="connsiteX110" fmla="*/ 451519 w 2349732"/>
                  <a:gd name="connsiteY110" fmla="*/ 2405025 h 3510743"/>
                  <a:gd name="connsiteX111" fmla="*/ 553119 w 2349732"/>
                  <a:gd name="connsiteY111" fmla="*/ 2271675 h 3510743"/>
                  <a:gd name="connsiteX112" fmla="*/ 705519 w 2349732"/>
                  <a:gd name="connsiteY112" fmla="*/ 2195475 h 3510743"/>
                  <a:gd name="connsiteX113" fmla="*/ 800769 w 2349732"/>
                  <a:gd name="connsiteY113" fmla="*/ 2125625 h 3510743"/>
                  <a:gd name="connsiteX114" fmla="*/ 934119 w 2349732"/>
                  <a:gd name="connsiteY114" fmla="*/ 2138325 h 3510743"/>
                  <a:gd name="connsiteX115" fmla="*/ 1023019 w 2349732"/>
                  <a:gd name="connsiteY115" fmla="*/ 2220875 h 3510743"/>
                  <a:gd name="connsiteX116" fmla="*/ 1054769 w 2349732"/>
                  <a:gd name="connsiteY116" fmla="*/ 2303425 h 3510743"/>
                  <a:gd name="connsiteX117" fmla="*/ 1035719 w 2349732"/>
                  <a:gd name="connsiteY117" fmla="*/ 2411375 h 3510743"/>
                  <a:gd name="connsiteX118" fmla="*/ 870619 w 2349732"/>
                  <a:gd name="connsiteY118" fmla="*/ 2551075 h 3510743"/>
                  <a:gd name="connsiteX119" fmla="*/ 699169 w 2349732"/>
                  <a:gd name="connsiteY119" fmla="*/ 2665375 h 3510743"/>
                  <a:gd name="connsiteX120" fmla="*/ 470569 w 2349732"/>
                  <a:gd name="connsiteY120" fmla="*/ 2798725 h 3510743"/>
                  <a:gd name="connsiteX121" fmla="*/ 388019 w 2349732"/>
                  <a:gd name="connsiteY121" fmla="*/ 2862225 h 3510743"/>
                  <a:gd name="connsiteX122" fmla="*/ 324519 w 2349732"/>
                  <a:gd name="connsiteY122" fmla="*/ 2932075 h 3510743"/>
                  <a:gd name="connsiteX123" fmla="*/ 362619 w 2349732"/>
                  <a:gd name="connsiteY123" fmla="*/ 2963825 h 3510743"/>
                  <a:gd name="connsiteX124" fmla="*/ 546769 w 2349732"/>
                  <a:gd name="connsiteY124" fmla="*/ 2874925 h 3510743"/>
                  <a:gd name="connsiteX125" fmla="*/ 654719 w 2349732"/>
                  <a:gd name="connsiteY125" fmla="*/ 2754275 h 3510743"/>
                  <a:gd name="connsiteX126" fmla="*/ 737269 w 2349732"/>
                  <a:gd name="connsiteY126" fmla="*/ 2659025 h 3510743"/>
                  <a:gd name="connsiteX127" fmla="*/ 915069 w 2349732"/>
                  <a:gd name="connsiteY127" fmla="*/ 2512975 h 3510743"/>
                  <a:gd name="connsiteX128" fmla="*/ 1035719 w 2349732"/>
                  <a:gd name="connsiteY128" fmla="*/ 2411375 h 3510743"/>
                  <a:gd name="connsiteX129" fmla="*/ 1143669 w 2349732"/>
                  <a:gd name="connsiteY129" fmla="*/ 2366925 h 3510743"/>
                  <a:gd name="connsiteX130" fmla="*/ 1232569 w 2349732"/>
                  <a:gd name="connsiteY130" fmla="*/ 2392325 h 3510743"/>
                  <a:gd name="connsiteX131" fmla="*/ 1315119 w 2349732"/>
                  <a:gd name="connsiteY131" fmla="*/ 2487575 h 3510743"/>
                  <a:gd name="connsiteX132" fmla="*/ 1334169 w 2349732"/>
                  <a:gd name="connsiteY132" fmla="*/ 2646325 h 3510743"/>
                  <a:gd name="connsiteX133" fmla="*/ 1270669 w 2349732"/>
                  <a:gd name="connsiteY133" fmla="*/ 2798725 h 3510743"/>
                  <a:gd name="connsiteX134" fmla="*/ 1105569 w 2349732"/>
                  <a:gd name="connsiteY134" fmla="*/ 2951125 h 3510743"/>
                  <a:gd name="connsiteX135" fmla="*/ 1016669 w 2349732"/>
                  <a:gd name="connsiteY135" fmla="*/ 3040025 h 3510743"/>
                  <a:gd name="connsiteX136" fmla="*/ 1016669 w 2349732"/>
                  <a:gd name="connsiteY136" fmla="*/ 3090825 h 3510743"/>
                  <a:gd name="connsiteX137" fmla="*/ 1099219 w 2349732"/>
                  <a:gd name="connsiteY137" fmla="*/ 3090825 h 3510743"/>
                  <a:gd name="connsiteX138" fmla="*/ 1188119 w 2349732"/>
                  <a:gd name="connsiteY138" fmla="*/ 3008275 h 3510743"/>
                  <a:gd name="connsiteX139" fmla="*/ 1289719 w 2349732"/>
                  <a:gd name="connsiteY139" fmla="*/ 2913025 h 3510743"/>
                  <a:gd name="connsiteX140" fmla="*/ 1416719 w 2349732"/>
                  <a:gd name="connsiteY140" fmla="*/ 2868575 h 3510743"/>
                  <a:gd name="connsiteX141" fmla="*/ 1613569 w 2349732"/>
                  <a:gd name="connsiteY141" fmla="*/ 2906675 h 3510743"/>
                  <a:gd name="connsiteX142" fmla="*/ 1696119 w 2349732"/>
                  <a:gd name="connsiteY142" fmla="*/ 3071775 h 3510743"/>
                  <a:gd name="connsiteX143" fmla="*/ 1683419 w 2349732"/>
                  <a:gd name="connsiteY143" fmla="*/ 3173375 h 3510743"/>
                  <a:gd name="connsiteX144" fmla="*/ 1613569 w 2349732"/>
                  <a:gd name="connsiteY144" fmla="*/ 3255925 h 3510743"/>
                  <a:gd name="connsiteX145" fmla="*/ 1480219 w 2349732"/>
                  <a:gd name="connsiteY145" fmla="*/ 3313075 h 3510743"/>
                  <a:gd name="connsiteX146" fmla="*/ 1594519 w 2349732"/>
                  <a:gd name="connsiteY146" fmla="*/ 3262275 h 3510743"/>
                  <a:gd name="connsiteX147" fmla="*/ 1702469 w 2349732"/>
                  <a:gd name="connsiteY147" fmla="*/ 3154325 h 3510743"/>
                  <a:gd name="connsiteX148" fmla="*/ 1813844 w 2349732"/>
                  <a:gd name="connsiteY148" fmla="*/ 3088898 h 3510743"/>
                  <a:gd name="connsiteX149" fmla="*/ 1953544 w 2349732"/>
                  <a:gd name="connsiteY149" fmla="*/ 3069849 h 3510743"/>
                  <a:gd name="connsiteX150" fmla="*/ 2079408 w 2349732"/>
                  <a:gd name="connsiteY150" fmla="*/ 3094505 h 3510743"/>
                  <a:gd name="connsiteX151" fmla="*/ 2136915 w 2349732"/>
                  <a:gd name="connsiteY151" fmla="*/ 3054394 h 3510743"/>
                  <a:gd name="connsiteX152" fmla="*/ 2251928 w 2349732"/>
                  <a:gd name="connsiteY152" fmla="*/ 3040210 h 3510743"/>
                  <a:gd name="connsiteX153" fmla="*/ 2340394 w 2349732"/>
                  <a:gd name="connsiteY153" fmla="*/ 3003851 h 3510743"/>
                  <a:gd name="connsiteX0" fmla="*/ 2340394 w 2349732"/>
                  <a:gd name="connsiteY0" fmla="*/ 3003851 h 3510743"/>
                  <a:gd name="connsiteX1" fmla="*/ 2337469 w 2349732"/>
                  <a:gd name="connsiteY1" fmla="*/ 3116225 h 3510743"/>
                  <a:gd name="connsiteX2" fmla="*/ 2254919 w 2349732"/>
                  <a:gd name="connsiteY2" fmla="*/ 3217825 h 3510743"/>
                  <a:gd name="connsiteX3" fmla="*/ 2140619 w 2349732"/>
                  <a:gd name="connsiteY3" fmla="*/ 3274975 h 3510743"/>
                  <a:gd name="connsiteX4" fmla="*/ 1924719 w 2349732"/>
                  <a:gd name="connsiteY4" fmla="*/ 3287675 h 3510743"/>
                  <a:gd name="connsiteX5" fmla="*/ 1810419 w 2349732"/>
                  <a:gd name="connsiteY5" fmla="*/ 3306725 h 3510743"/>
                  <a:gd name="connsiteX6" fmla="*/ 1689769 w 2349732"/>
                  <a:gd name="connsiteY6" fmla="*/ 3376575 h 3510743"/>
                  <a:gd name="connsiteX7" fmla="*/ 1575469 w 2349732"/>
                  <a:gd name="connsiteY7" fmla="*/ 3478175 h 3510743"/>
                  <a:gd name="connsiteX8" fmla="*/ 1448469 w 2349732"/>
                  <a:gd name="connsiteY8" fmla="*/ 3503575 h 3510743"/>
                  <a:gd name="connsiteX9" fmla="*/ 1321469 w 2349732"/>
                  <a:gd name="connsiteY9" fmla="*/ 3503575 h 3510743"/>
                  <a:gd name="connsiteX10" fmla="*/ 1226219 w 2349732"/>
                  <a:gd name="connsiteY10" fmla="*/ 3421025 h 3510743"/>
                  <a:gd name="connsiteX11" fmla="*/ 1226219 w 2349732"/>
                  <a:gd name="connsiteY11" fmla="*/ 3325775 h 3510743"/>
                  <a:gd name="connsiteX12" fmla="*/ 1296069 w 2349732"/>
                  <a:gd name="connsiteY12" fmla="*/ 3224175 h 3510743"/>
                  <a:gd name="connsiteX13" fmla="*/ 1442119 w 2349732"/>
                  <a:gd name="connsiteY13" fmla="*/ 3154325 h 3510743"/>
                  <a:gd name="connsiteX14" fmla="*/ 1524669 w 2349732"/>
                  <a:gd name="connsiteY14" fmla="*/ 3103525 h 3510743"/>
                  <a:gd name="connsiteX15" fmla="*/ 1473869 w 2349732"/>
                  <a:gd name="connsiteY15" fmla="*/ 3052725 h 3510743"/>
                  <a:gd name="connsiteX16" fmla="*/ 1321469 w 2349732"/>
                  <a:gd name="connsiteY16" fmla="*/ 3109875 h 3510743"/>
                  <a:gd name="connsiteX17" fmla="*/ 1175419 w 2349732"/>
                  <a:gd name="connsiteY17" fmla="*/ 3224175 h 3510743"/>
                  <a:gd name="connsiteX18" fmla="*/ 991269 w 2349732"/>
                  <a:gd name="connsiteY18" fmla="*/ 3300375 h 3510743"/>
                  <a:gd name="connsiteX19" fmla="*/ 857919 w 2349732"/>
                  <a:gd name="connsiteY19" fmla="*/ 3294025 h 3510743"/>
                  <a:gd name="connsiteX20" fmla="*/ 762669 w 2349732"/>
                  <a:gd name="connsiteY20" fmla="*/ 3179725 h 3510743"/>
                  <a:gd name="connsiteX21" fmla="*/ 794419 w 2349732"/>
                  <a:gd name="connsiteY21" fmla="*/ 2995575 h 3510743"/>
                  <a:gd name="connsiteX22" fmla="*/ 965869 w 2349732"/>
                  <a:gd name="connsiteY22" fmla="*/ 2868575 h 3510743"/>
                  <a:gd name="connsiteX23" fmla="*/ 1130969 w 2349732"/>
                  <a:gd name="connsiteY23" fmla="*/ 2728875 h 3510743"/>
                  <a:gd name="connsiteX24" fmla="*/ 1143669 w 2349732"/>
                  <a:gd name="connsiteY24" fmla="*/ 2627275 h 3510743"/>
                  <a:gd name="connsiteX25" fmla="*/ 1073819 w 2349732"/>
                  <a:gd name="connsiteY25" fmla="*/ 2601875 h 3510743"/>
                  <a:gd name="connsiteX26" fmla="*/ 965869 w 2349732"/>
                  <a:gd name="connsiteY26" fmla="*/ 2671725 h 3510743"/>
                  <a:gd name="connsiteX27" fmla="*/ 832519 w 2349732"/>
                  <a:gd name="connsiteY27" fmla="*/ 2843175 h 3510743"/>
                  <a:gd name="connsiteX28" fmla="*/ 661069 w 2349732"/>
                  <a:gd name="connsiteY28" fmla="*/ 3001925 h 3510743"/>
                  <a:gd name="connsiteX29" fmla="*/ 476919 w 2349732"/>
                  <a:gd name="connsiteY29" fmla="*/ 3122575 h 3510743"/>
                  <a:gd name="connsiteX30" fmla="*/ 305469 w 2349732"/>
                  <a:gd name="connsiteY30" fmla="*/ 3154325 h 3510743"/>
                  <a:gd name="connsiteX31" fmla="*/ 159419 w 2349732"/>
                  <a:gd name="connsiteY31" fmla="*/ 3078125 h 3510743"/>
                  <a:gd name="connsiteX32" fmla="*/ 146719 w 2349732"/>
                  <a:gd name="connsiteY32" fmla="*/ 2925725 h 3510743"/>
                  <a:gd name="connsiteX33" fmla="*/ 254669 w 2349732"/>
                  <a:gd name="connsiteY33" fmla="*/ 2766975 h 3510743"/>
                  <a:gd name="connsiteX34" fmla="*/ 445169 w 2349732"/>
                  <a:gd name="connsiteY34" fmla="*/ 2620925 h 3510743"/>
                  <a:gd name="connsiteX35" fmla="*/ 724569 w 2349732"/>
                  <a:gd name="connsiteY35" fmla="*/ 2474875 h 3510743"/>
                  <a:gd name="connsiteX36" fmla="*/ 826169 w 2349732"/>
                  <a:gd name="connsiteY36" fmla="*/ 2392325 h 3510743"/>
                  <a:gd name="connsiteX37" fmla="*/ 851569 w 2349732"/>
                  <a:gd name="connsiteY37" fmla="*/ 2328825 h 3510743"/>
                  <a:gd name="connsiteX38" fmla="*/ 781719 w 2349732"/>
                  <a:gd name="connsiteY38" fmla="*/ 2309775 h 3510743"/>
                  <a:gd name="connsiteX39" fmla="*/ 692819 w 2349732"/>
                  <a:gd name="connsiteY39" fmla="*/ 2379625 h 3510743"/>
                  <a:gd name="connsiteX40" fmla="*/ 629319 w 2349732"/>
                  <a:gd name="connsiteY40" fmla="*/ 2500275 h 3510743"/>
                  <a:gd name="connsiteX41" fmla="*/ 483269 w 2349732"/>
                  <a:gd name="connsiteY41" fmla="*/ 2595525 h 3510743"/>
                  <a:gd name="connsiteX42" fmla="*/ 349919 w 2349732"/>
                  <a:gd name="connsiteY42" fmla="*/ 2671725 h 3510743"/>
                  <a:gd name="connsiteX43" fmla="*/ 191169 w 2349732"/>
                  <a:gd name="connsiteY43" fmla="*/ 2684425 h 3510743"/>
                  <a:gd name="connsiteX44" fmla="*/ 45119 w 2349732"/>
                  <a:gd name="connsiteY44" fmla="*/ 2614575 h 3510743"/>
                  <a:gd name="connsiteX45" fmla="*/ 669 w 2349732"/>
                  <a:gd name="connsiteY45" fmla="*/ 2481225 h 3510743"/>
                  <a:gd name="connsiteX46" fmla="*/ 32419 w 2349732"/>
                  <a:gd name="connsiteY46" fmla="*/ 2354225 h 3510743"/>
                  <a:gd name="connsiteX47" fmla="*/ 197519 w 2349732"/>
                  <a:gd name="connsiteY47" fmla="*/ 2227225 h 3510743"/>
                  <a:gd name="connsiteX48" fmla="*/ 375319 w 2349732"/>
                  <a:gd name="connsiteY48" fmla="*/ 2157375 h 3510743"/>
                  <a:gd name="connsiteX49" fmla="*/ 591219 w 2349732"/>
                  <a:gd name="connsiteY49" fmla="*/ 2055775 h 3510743"/>
                  <a:gd name="connsiteX50" fmla="*/ 673769 w 2349732"/>
                  <a:gd name="connsiteY50" fmla="*/ 1941475 h 3510743"/>
                  <a:gd name="connsiteX51" fmla="*/ 642019 w 2349732"/>
                  <a:gd name="connsiteY51" fmla="*/ 1909725 h 3510743"/>
                  <a:gd name="connsiteX52" fmla="*/ 527719 w 2349732"/>
                  <a:gd name="connsiteY52" fmla="*/ 2004975 h 3510743"/>
                  <a:gd name="connsiteX53" fmla="*/ 305469 w 2349732"/>
                  <a:gd name="connsiteY53" fmla="*/ 2100225 h 3510743"/>
                  <a:gd name="connsiteX54" fmla="*/ 159419 w 2349732"/>
                  <a:gd name="connsiteY54" fmla="*/ 2087525 h 3510743"/>
                  <a:gd name="connsiteX55" fmla="*/ 64169 w 2349732"/>
                  <a:gd name="connsiteY55" fmla="*/ 1966875 h 3510743"/>
                  <a:gd name="connsiteX56" fmla="*/ 51469 w 2349732"/>
                  <a:gd name="connsiteY56" fmla="*/ 1846225 h 3510743"/>
                  <a:gd name="connsiteX57" fmla="*/ 153069 w 2349732"/>
                  <a:gd name="connsiteY57" fmla="*/ 1719225 h 3510743"/>
                  <a:gd name="connsiteX58" fmla="*/ 318169 w 2349732"/>
                  <a:gd name="connsiteY58" fmla="*/ 1617625 h 3510743"/>
                  <a:gd name="connsiteX59" fmla="*/ 432469 w 2349732"/>
                  <a:gd name="connsiteY59" fmla="*/ 1554125 h 3510743"/>
                  <a:gd name="connsiteX60" fmla="*/ 483269 w 2349732"/>
                  <a:gd name="connsiteY60" fmla="*/ 1446175 h 3510743"/>
                  <a:gd name="connsiteX61" fmla="*/ 476919 w 2349732"/>
                  <a:gd name="connsiteY61" fmla="*/ 1414425 h 3510743"/>
                  <a:gd name="connsiteX62" fmla="*/ 400719 w 2349732"/>
                  <a:gd name="connsiteY62" fmla="*/ 1477925 h 3510743"/>
                  <a:gd name="connsiteX63" fmla="*/ 318169 w 2349732"/>
                  <a:gd name="connsiteY63" fmla="*/ 1522375 h 3510743"/>
                  <a:gd name="connsiteX64" fmla="*/ 216569 w 2349732"/>
                  <a:gd name="connsiteY64" fmla="*/ 1477925 h 3510743"/>
                  <a:gd name="connsiteX65" fmla="*/ 172119 w 2349732"/>
                  <a:gd name="connsiteY65" fmla="*/ 1357275 h 3510743"/>
                  <a:gd name="connsiteX66" fmla="*/ 172119 w 2349732"/>
                  <a:gd name="connsiteY66" fmla="*/ 1255675 h 3510743"/>
                  <a:gd name="connsiteX67" fmla="*/ 235619 w 2349732"/>
                  <a:gd name="connsiteY67" fmla="*/ 1058825 h 3510743"/>
                  <a:gd name="connsiteX68" fmla="*/ 318169 w 2349732"/>
                  <a:gd name="connsiteY68" fmla="*/ 887375 h 3510743"/>
                  <a:gd name="connsiteX69" fmla="*/ 368969 w 2349732"/>
                  <a:gd name="connsiteY69" fmla="*/ 550825 h 3510743"/>
                  <a:gd name="connsiteX70" fmla="*/ 355859 w 2349732"/>
                  <a:gd name="connsiteY70" fmla="*/ 308500 h 3510743"/>
                  <a:gd name="connsiteX71" fmla="*/ 102269 w 2349732"/>
                  <a:gd name="connsiteY71" fmla="*/ 195225 h 3510743"/>
                  <a:gd name="connsiteX72" fmla="*/ 26069 w 2349732"/>
                  <a:gd name="connsiteY72" fmla="*/ 179350 h 3510743"/>
                  <a:gd name="connsiteX73" fmla="*/ 29244 w 2349732"/>
                  <a:gd name="connsiteY73" fmla="*/ 14250 h 3510743"/>
                  <a:gd name="connsiteX74" fmla="*/ 138628 w 2349732"/>
                  <a:gd name="connsiteY74" fmla="*/ 13743 h 3510743"/>
                  <a:gd name="connsiteX75" fmla="*/ 181644 w 2349732"/>
                  <a:gd name="connsiteY75" fmla="*/ 26950 h 3510743"/>
                  <a:gd name="connsiteX76" fmla="*/ 311819 w 2349732"/>
                  <a:gd name="connsiteY76" fmla="*/ 80925 h 3510743"/>
                  <a:gd name="connsiteX77" fmla="*/ 464424 w 2349732"/>
                  <a:gd name="connsiteY77" fmla="*/ 173513 h 3510743"/>
                  <a:gd name="connsiteX78" fmla="*/ 567458 w 2349732"/>
                  <a:gd name="connsiteY78" fmla="*/ 323658 h 3510743"/>
                  <a:gd name="connsiteX79" fmla="*/ 587736 w 2349732"/>
                  <a:gd name="connsiteY79" fmla="*/ 497157 h 3510743"/>
                  <a:gd name="connsiteX80" fmla="*/ 515019 w 2349732"/>
                  <a:gd name="connsiteY80" fmla="*/ 773075 h 3510743"/>
                  <a:gd name="connsiteX81" fmla="*/ 464219 w 2349732"/>
                  <a:gd name="connsiteY81" fmla="*/ 950875 h 3510743"/>
                  <a:gd name="connsiteX82" fmla="*/ 388019 w 2349732"/>
                  <a:gd name="connsiteY82" fmla="*/ 1141375 h 3510743"/>
                  <a:gd name="connsiteX83" fmla="*/ 375319 w 2349732"/>
                  <a:gd name="connsiteY83" fmla="*/ 1217575 h 3510743"/>
                  <a:gd name="connsiteX84" fmla="*/ 394369 w 2349732"/>
                  <a:gd name="connsiteY84" fmla="*/ 1249325 h 3510743"/>
                  <a:gd name="connsiteX85" fmla="*/ 324519 w 2349732"/>
                  <a:gd name="connsiteY85" fmla="*/ 1306475 h 3510743"/>
                  <a:gd name="connsiteX86" fmla="*/ 394369 w 2349732"/>
                  <a:gd name="connsiteY86" fmla="*/ 1249325 h 3510743"/>
                  <a:gd name="connsiteX87" fmla="*/ 457869 w 2349732"/>
                  <a:gd name="connsiteY87" fmla="*/ 1204875 h 3510743"/>
                  <a:gd name="connsiteX88" fmla="*/ 565819 w 2349732"/>
                  <a:gd name="connsiteY88" fmla="*/ 1230275 h 3510743"/>
                  <a:gd name="connsiteX89" fmla="*/ 642019 w 2349732"/>
                  <a:gd name="connsiteY89" fmla="*/ 1325525 h 3510743"/>
                  <a:gd name="connsiteX90" fmla="*/ 661069 w 2349732"/>
                  <a:gd name="connsiteY90" fmla="*/ 1471575 h 3510743"/>
                  <a:gd name="connsiteX91" fmla="*/ 610269 w 2349732"/>
                  <a:gd name="connsiteY91" fmla="*/ 1636675 h 3510743"/>
                  <a:gd name="connsiteX92" fmla="*/ 470569 w 2349732"/>
                  <a:gd name="connsiteY92" fmla="*/ 1725575 h 3510743"/>
                  <a:gd name="connsiteX93" fmla="*/ 299119 w 2349732"/>
                  <a:gd name="connsiteY93" fmla="*/ 1827175 h 3510743"/>
                  <a:gd name="connsiteX94" fmla="*/ 273719 w 2349732"/>
                  <a:gd name="connsiteY94" fmla="*/ 1871625 h 3510743"/>
                  <a:gd name="connsiteX95" fmla="*/ 286419 w 2349732"/>
                  <a:gd name="connsiteY95" fmla="*/ 1916075 h 3510743"/>
                  <a:gd name="connsiteX96" fmla="*/ 388019 w 2349732"/>
                  <a:gd name="connsiteY96" fmla="*/ 1877975 h 3510743"/>
                  <a:gd name="connsiteX97" fmla="*/ 508669 w 2349732"/>
                  <a:gd name="connsiteY97" fmla="*/ 1782725 h 3510743"/>
                  <a:gd name="connsiteX98" fmla="*/ 629319 w 2349732"/>
                  <a:gd name="connsiteY98" fmla="*/ 1706525 h 3510743"/>
                  <a:gd name="connsiteX99" fmla="*/ 705519 w 2349732"/>
                  <a:gd name="connsiteY99" fmla="*/ 1687475 h 3510743"/>
                  <a:gd name="connsiteX100" fmla="*/ 794419 w 2349732"/>
                  <a:gd name="connsiteY100" fmla="*/ 1738275 h 3510743"/>
                  <a:gd name="connsiteX101" fmla="*/ 857919 w 2349732"/>
                  <a:gd name="connsiteY101" fmla="*/ 1922425 h 3510743"/>
                  <a:gd name="connsiteX102" fmla="*/ 838869 w 2349732"/>
                  <a:gd name="connsiteY102" fmla="*/ 2030375 h 3510743"/>
                  <a:gd name="connsiteX103" fmla="*/ 775369 w 2349732"/>
                  <a:gd name="connsiteY103" fmla="*/ 2131975 h 3510743"/>
                  <a:gd name="connsiteX104" fmla="*/ 648369 w 2349732"/>
                  <a:gd name="connsiteY104" fmla="*/ 2220875 h 3510743"/>
                  <a:gd name="connsiteX105" fmla="*/ 381669 w 2349732"/>
                  <a:gd name="connsiteY105" fmla="*/ 2322475 h 3510743"/>
                  <a:gd name="connsiteX106" fmla="*/ 273719 w 2349732"/>
                  <a:gd name="connsiteY106" fmla="*/ 2373275 h 3510743"/>
                  <a:gd name="connsiteX107" fmla="*/ 216569 w 2349732"/>
                  <a:gd name="connsiteY107" fmla="*/ 2449475 h 3510743"/>
                  <a:gd name="connsiteX108" fmla="*/ 216569 w 2349732"/>
                  <a:gd name="connsiteY108" fmla="*/ 2519325 h 3510743"/>
                  <a:gd name="connsiteX109" fmla="*/ 330869 w 2349732"/>
                  <a:gd name="connsiteY109" fmla="*/ 2487575 h 3510743"/>
                  <a:gd name="connsiteX110" fmla="*/ 451519 w 2349732"/>
                  <a:gd name="connsiteY110" fmla="*/ 2405025 h 3510743"/>
                  <a:gd name="connsiteX111" fmla="*/ 553119 w 2349732"/>
                  <a:gd name="connsiteY111" fmla="*/ 2271675 h 3510743"/>
                  <a:gd name="connsiteX112" fmla="*/ 705519 w 2349732"/>
                  <a:gd name="connsiteY112" fmla="*/ 2195475 h 3510743"/>
                  <a:gd name="connsiteX113" fmla="*/ 800769 w 2349732"/>
                  <a:gd name="connsiteY113" fmla="*/ 2125625 h 3510743"/>
                  <a:gd name="connsiteX114" fmla="*/ 934119 w 2349732"/>
                  <a:gd name="connsiteY114" fmla="*/ 2138325 h 3510743"/>
                  <a:gd name="connsiteX115" fmla="*/ 1023019 w 2349732"/>
                  <a:gd name="connsiteY115" fmla="*/ 2220875 h 3510743"/>
                  <a:gd name="connsiteX116" fmla="*/ 1054769 w 2349732"/>
                  <a:gd name="connsiteY116" fmla="*/ 2303425 h 3510743"/>
                  <a:gd name="connsiteX117" fmla="*/ 1035719 w 2349732"/>
                  <a:gd name="connsiteY117" fmla="*/ 2411375 h 3510743"/>
                  <a:gd name="connsiteX118" fmla="*/ 870619 w 2349732"/>
                  <a:gd name="connsiteY118" fmla="*/ 2551075 h 3510743"/>
                  <a:gd name="connsiteX119" fmla="*/ 699169 w 2349732"/>
                  <a:gd name="connsiteY119" fmla="*/ 2665375 h 3510743"/>
                  <a:gd name="connsiteX120" fmla="*/ 470569 w 2349732"/>
                  <a:gd name="connsiteY120" fmla="*/ 2798725 h 3510743"/>
                  <a:gd name="connsiteX121" fmla="*/ 388019 w 2349732"/>
                  <a:gd name="connsiteY121" fmla="*/ 2862225 h 3510743"/>
                  <a:gd name="connsiteX122" fmla="*/ 324519 w 2349732"/>
                  <a:gd name="connsiteY122" fmla="*/ 2932075 h 3510743"/>
                  <a:gd name="connsiteX123" fmla="*/ 362619 w 2349732"/>
                  <a:gd name="connsiteY123" fmla="*/ 2963825 h 3510743"/>
                  <a:gd name="connsiteX124" fmla="*/ 546769 w 2349732"/>
                  <a:gd name="connsiteY124" fmla="*/ 2874925 h 3510743"/>
                  <a:gd name="connsiteX125" fmla="*/ 654719 w 2349732"/>
                  <a:gd name="connsiteY125" fmla="*/ 2754275 h 3510743"/>
                  <a:gd name="connsiteX126" fmla="*/ 737269 w 2349732"/>
                  <a:gd name="connsiteY126" fmla="*/ 2659025 h 3510743"/>
                  <a:gd name="connsiteX127" fmla="*/ 915069 w 2349732"/>
                  <a:gd name="connsiteY127" fmla="*/ 2512975 h 3510743"/>
                  <a:gd name="connsiteX128" fmla="*/ 1035719 w 2349732"/>
                  <a:gd name="connsiteY128" fmla="*/ 2411375 h 3510743"/>
                  <a:gd name="connsiteX129" fmla="*/ 1143669 w 2349732"/>
                  <a:gd name="connsiteY129" fmla="*/ 2366925 h 3510743"/>
                  <a:gd name="connsiteX130" fmla="*/ 1232569 w 2349732"/>
                  <a:gd name="connsiteY130" fmla="*/ 2392325 h 3510743"/>
                  <a:gd name="connsiteX131" fmla="*/ 1315119 w 2349732"/>
                  <a:gd name="connsiteY131" fmla="*/ 2487575 h 3510743"/>
                  <a:gd name="connsiteX132" fmla="*/ 1334169 w 2349732"/>
                  <a:gd name="connsiteY132" fmla="*/ 2646325 h 3510743"/>
                  <a:gd name="connsiteX133" fmla="*/ 1270669 w 2349732"/>
                  <a:gd name="connsiteY133" fmla="*/ 2798725 h 3510743"/>
                  <a:gd name="connsiteX134" fmla="*/ 1105569 w 2349732"/>
                  <a:gd name="connsiteY134" fmla="*/ 2951125 h 3510743"/>
                  <a:gd name="connsiteX135" fmla="*/ 1016669 w 2349732"/>
                  <a:gd name="connsiteY135" fmla="*/ 3040025 h 3510743"/>
                  <a:gd name="connsiteX136" fmla="*/ 1016669 w 2349732"/>
                  <a:gd name="connsiteY136" fmla="*/ 3090825 h 3510743"/>
                  <a:gd name="connsiteX137" fmla="*/ 1099219 w 2349732"/>
                  <a:gd name="connsiteY137" fmla="*/ 3090825 h 3510743"/>
                  <a:gd name="connsiteX138" fmla="*/ 1188119 w 2349732"/>
                  <a:gd name="connsiteY138" fmla="*/ 3008275 h 3510743"/>
                  <a:gd name="connsiteX139" fmla="*/ 1289719 w 2349732"/>
                  <a:gd name="connsiteY139" fmla="*/ 2913025 h 3510743"/>
                  <a:gd name="connsiteX140" fmla="*/ 1416719 w 2349732"/>
                  <a:gd name="connsiteY140" fmla="*/ 2868575 h 3510743"/>
                  <a:gd name="connsiteX141" fmla="*/ 1613569 w 2349732"/>
                  <a:gd name="connsiteY141" fmla="*/ 2906675 h 3510743"/>
                  <a:gd name="connsiteX142" fmla="*/ 1696119 w 2349732"/>
                  <a:gd name="connsiteY142" fmla="*/ 3071775 h 3510743"/>
                  <a:gd name="connsiteX143" fmla="*/ 1683419 w 2349732"/>
                  <a:gd name="connsiteY143" fmla="*/ 3173375 h 3510743"/>
                  <a:gd name="connsiteX144" fmla="*/ 1613569 w 2349732"/>
                  <a:gd name="connsiteY144" fmla="*/ 3255925 h 3510743"/>
                  <a:gd name="connsiteX145" fmla="*/ 1480219 w 2349732"/>
                  <a:gd name="connsiteY145" fmla="*/ 3313075 h 3510743"/>
                  <a:gd name="connsiteX146" fmla="*/ 1594519 w 2349732"/>
                  <a:gd name="connsiteY146" fmla="*/ 3262275 h 3510743"/>
                  <a:gd name="connsiteX147" fmla="*/ 1702469 w 2349732"/>
                  <a:gd name="connsiteY147" fmla="*/ 3154325 h 3510743"/>
                  <a:gd name="connsiteX148" fmla="*/ 1813844 w 2349732"/>
                  <a:gd name="connsiteY148" fmla="*/ 3088898 h 3510743"/>
                  <a:gd name="connsiteX149" fmla="*/ 1953544 w 2349732"/>
                  <a:gd name="connsiteY149" fmla="*/ 3069849 h 3510743"/>
                  <a:gd name="connsiteX150" fmla="*/ 2079408 w 2349732"/>
                  <a:gd name="connsiteY150" fmla="*/ 3094505 h 3510743"/>
                  <a:gd name="connsiteX151" fmla="*/ 2136915 w 2349732"/>
                  <a:gd name="connsiteY151" fmla="*/ 3054394 h 3510743"/>
                  <a:gd name="connsiteX152" fmla="*/ 2251928 w 2349732"/>
                  <a:gd name="connsiteY152" fmla="*/ 3040210 h 3510743"/>
                  <a:gd name="connsiteX153" fmla="*/ 2340394 w 2349732"/>
                  <a:gd name="connsiteY153" fmla="*/ 3003851 h 3510743"/>
                  <a:gd name="connsiteX0" fmla="*/ 2340394 w 2349732"/>
                  <a:gd name="connsiteY0" fmla="*/ 3003851 h 3510743"/>
                  <a:gd name="connsiteX1" fmla="*/ 2337469 w 2349732"/>
                  <a:gd name="connsiteY1" fmla="*/ 3116225 h 3510743"/>
                  <a:gd name="connsiteX2" fmla="*/ 2254919 w 2349732"/>
                  <a:gd name="connsiteY2" fmla="*/ 3217825 h 3510743"/>
                  <a:gd name="connsiteX3" fmla="*/ 2140619 w 2349732"/>
                  <a:gd name="connsiteY3" fmla="*/ 3274975 h 3510743"/>
                  <a:gd name="connsiteX4" fmla="*/ 1924719 w 2349732"/>
                  <a:gd name="connsiteY4" fmla="*/ 3287675 h 3510743"/>
                  <a:gd name="connsiteX5" fmla="*/ 1810419 w 2349732"/>
                  <a:gd name="connsiteY5" fmla="*/ 3306725 h 3510743"/>
                  <a:gd name="connsiteX6" fmla="*/ 1689769 w 2349732"/>
                  <a:gd name="connsiteY6" fmla="*/ 3376575 h 3510743"/>
                  <a:gd name="connsiteX7" fmla="*/ 1575469 w 2349732"/>
                  <a:gd name="connsiteY7" fmla="*/ 3478175 h 3510743"/>
                  <a:gd name="connsiteX8" fmla="*/ 1448469 w 2349732"/>
                  <a:gd name="connsiteY8" fmla="*/ 3503575 h 3510743"/>
                  <a:gd name="connsiteX9" fmla="*/ 1321469 w 2349732"/>
                  <a:gd name="connsiteY9" fmla="*/ 3503575 h 3510743"/>
                  <a:gd name="connsiteX10" fmla="*/ 1226219 w 2349732"/>
                  <a:gd name="connsiteY10" fmla="*/ 3421025 h 3510743"/>
                  <a:gd name="connsiteX11" fmla="*/ 1226219 w 2349732"/>
                  <a:gd name="connsiteY11" fmla="*/ 3325775 h 3510743"/>
                  <a:gd name="connsiteX12" fmla="*/ 1296069 w 2349732"/>
                  <a:gd name="connsiteY12" fmla="*/ 3224175 h 3510743"/>
                  <a:gd name="connsiteX13" fmla="*/ 1442119 w 2349732"/>
                  <a:gd name="connsiteY13" fmla="*/ 3154325 h 3510743"/>
                  <a:gd name="connsiteX14" fmla="*/ 1524669 w 2349732"/>
                  <a:gd name="connsiteY14" fmla="*/ 3103525 h 3510743"/>
                  <a:gd name="connsiteX15" fmla="*/ 1473869 w 2349732"/>
                  <a:gd name="connsiteY15" fmla="*/ 3052725 h 3510743"/>
                  <a:gd name="connsiteX16" fmla="*/ 1321469 w 2349732"/>
                  <a:gd name="connsiteY16" fmla="*/ 3109875 h 3510743"/>
                  <a:gd name="connsiteX17" fmla="*/ 1175419 w 2349732"/>
                  <a:gd name="connsiteY17" fmla="*/ 3224175 h 3510743"/>
                  <a:gd name="connsiteX18" fmla="*/ 991269 w 2349732"/>
                  <a:gd name="connsiteY18" fmla="*/ 3300375 h 3510743"/>
                  <a:gd name="connsiteX19" fmla="*/ 857919 w 2349732"/>
                  <a:gd name="connsiteY19" fmla="*/ 3294025 h 3510743"/>
                  <a:gd name="connsiteX20" fmla="*/ 762669 w 2349732"/>
                  <a:gd name="connsiteY20" fmla="*/ 3179725 h 3510743"/>
                  <a:gd name="connsiteX21" fmla="*/ 794419 w 2349732"/>
                  <a:gd name="connsiteY21" fmla="*/ 2995575 h 3510743"/>
                  <a:gd name="connsiteX22" fmla="*/ 965869 w 2349732"/>
                  <a:gd name="connsiteY22" fmla="*/ 2868575 h 3510743"/>
                  <a:gd name="connsiteX23" fmla="*/ 1130969 w 2349732"/>
                  <a:gd name="connsiteY23" fmla="*/ 2728875 h 3510743"/>
                  <a:gd name="connsiteX24" fmla="*/ 1143669 w 2349732"/>
                  <a:gd name="connsiteY24" fmla="*/ 2627275 h 3510743"/>
                  <a:gd name="connsiteX25" fmla="*/ 1073819 w 2349732"/>
                  <a:gd name="connsiteY25" fmla="*/ 2601875 h 3510743"/>
                  <a:gd name="connsiteX26" fmla="*/ 965869 w 2349732"/>
                  <a:gd name="connsiteY26" fmla="*/ 2671725 h 3510743"/>
                  <a:gd name="connsiteX27" fmla="*/ 832519 w 2349732"/>
                  <a:gd name="connsiteY27" fmla="*/ 2843175 h 3510743"/>
                  <a:gd name="connsiteX28" fmla="*/ 661069 w 2349732"/>
                  <a:gd name="connsiteY28" fmla="*/ 3001925 h 3510743"/>
                  <a:gd name="connsiteX29" fmla="*/ 476919 w 2349732"/>
                  <a:gd name="connsiteY29" fmla="*/ 3122575 h 3510743"/>
                  <a:gd name="connsiteX30" fmla="*/ 305469 w 2349732"/>
                  <a:gd name="connsiteY30" fmla="*/ 3154325 h 3510743"/>
                  <a:gd name="connsiteX31" fmla="*/ 159419 w 2349732"/>
                  <a:gd name="connsiteY31" fmla="*/ 3078125 h 3510743"/>
                  <a:gd name="connsiteX32" fmla="*/ 146719 w 2349732"/>
                  <a:gd name="connsiteY32" fmla="*/ 2925725 h 3510743"/>
                  <a:gd name="connsiteX33" fmla="*/ 254669 w 2349732"/>
                  <a:gd name="connsiteY33" fmla="*/ 2766975 h 3510743"/>
                  <a:gd name="connsiteX34" fmla="*/ 445169 w 2349732"/>
                  <a:gd name="connsiteY34" fmla="*/ 2620925 h 3510743"/>
                  <a:gd name="connsiteX35" fmla="*/ 724569 w 2349732"/>
                  <a:gd name="connsiteY35" fmla="*/ 2474875 h 3510743"/>
                  <a:gd name="connsiteX36" fmla="*/ 826169 w 2349732"/>
                  <a:gd name="connsiteY36" fmla="*/ 2392325 h 3510743"/>
                  <a:gd name="connsiteX37" fmla="*/ 851569 w 2349732"/>
                  <a:gd name="connsiteY37" fmla="*/ 2328825 h 3510743"/>
                  <a:gd name="connsiteX38" fmla="*/ 781719 w 2349732"/>
                  <a:gd name="connsiteY38" fmla="*/ 2309775 h 3510743"/>
                  <a:gd name="connsiteX39" fmla="*/ 692819 w 2349732"/>
                  <a:gd name="connsiteY39" fmla="*/ 2379625 h 3510743"/>
                  <a:gd name="connsiteX40" fmla="*/ 629319 w 2349732"/>
                  <a:gd name="connsiteY40" fmla="*/ 2500275 h 3510743"/>
                  <a:gd name="connsiteX41" fmla="*/ 483269 w 2349732"/>
                  <a:gd name="connsiteY41" fmla="*/ 2595525 h 3510743"/>
                  <a:gd name="connsiteX42" fmla="*/ 349919 w 2349732"/>
                  <a:gd name="connsiteY42" fmla="*/ 2671725 h 3510743"/>
                  <a:gd name="connsiteX43" fmla="*/ 191169 w 2349732"/>
                  <a:gd name="connsiteY43" fmla="*/ 2684425 h 3510743"/>
                  <a:gd name="connsiteX44" fmla="*/ 45119 w 2349732"/>
                  <a:gd name="connsiteY44" fmla="*/ 2614575 h 3510743"/>
                  <a:gd name="connsiteX45" fmla="*/ 669 w 2349732"/>
                  <a:gd name="connsiteY45" fmla="*/ 2481225 h 3510743"/>
                  <a:gd name="connsiteX46" fmla="*/ 32419 w 2349732"/>
                  <a:gd name="connsiteY46" fmla="*/ 2354225 h 3510743"/>
                  <a:gd name="connsiteX47" fmla="*/ 197519 w 2349732"/>
                  <a:gd name="connsiteY47" fmla="*/ 2227225 h 3510743"/>
                  <a:gd name="connsiteX48" fmla="*/ 375319 w 2349732"/>
                  <a:gd name="connsiteY48" fmla="*/ 2157375 h 3510743"/>
                  <a:gd name="connsiteX49" fmla="*/ 591219 w 2349732"/>
                  <a:gd name="connsiteY49" fmla="*/ 2055775 h 3510743"/>
                  <a:gd name="connsiteX50" fmla="*/ 673769 w 2349732"/>
                  <a:gd name="connsiteY50" fmla="*/ 1941475 h 3510743"/>
                  <a:gd name="connsiteX51" fmla="*/ 642019 w 2349732"/>
                  <a:gd name="connsiteY51" fmla="*/ 1909725 h 3510743"/>
                  <a:gd name="connsiteX52" fmla="*/ 527719 w 2349732"/>
                  <a:gd name="connsiteY52" fmla="*/ 2004975 h 3510743"/>
                  <a:gd name="connsiteX53" fmla="*/ 305469 w 2349732"/>
                  <a:gd name="connsiteY53" fmla="*/ 2100225 h 3510743"/>
                  <a:gd name="connsiteX54" fmla="*/ 159419 w 2349732"/>
                  <a:gd name="connsiteY54" fmla="*/ 2087525 h 3510743"/>
                  <a:gd name="connsiteX55" fmla="*/ 64169 w 2349732"/>
                  <a:gd name="connsiteY55" fmla="*/ 1966875 h 3510743"/>
                  <a:gd name="connsiteX56" fmla="*/ 51469 w 2349732"/>
                  <a:gd name="connsiteY56" fmla="*/ 1846225 h 3510743"/>
                  <a:gd name="connsiteX57" fmla="*/ 153069 w 2349732"/>
                  <a:gd name="connsiteY57" fmla="*/ 1719225 h 3510743"/>
                  <a:gd name="connsiteX58" fmla="*/ 318169 w 2349732"/>
                  <a:gd name="connsiteY58" fmla="*/ 1617625 h 3510743"/>
                  <a:gd name="connsiteX59" fmla="*/ 432469 w 2349732"/>
                  <a:gd name="connsiteY59" fmla="*/ 1554125 h 3510743"/>
                  <a:gd name="connsiteX60" fmla="*/ 483269 w 2349732"/>
                  <a:gd name="connsiteY60" fmla="*/ 1446175 h 3510743"/>
                  <a:gd name="connsiteX61" fmla="*/ 476919 w 2349732"/>
                  <a:gd name="connsiteY61" fmla="*/ 1414425 h 3510743"/>
                  <a:gd name="connsiteX62" fmla="*/ 400719 w 2349732"/>
                  <a:gd name="connsiteY62" fmla="*/ 1477925 h 3510743"/>
                  <a:gd name="connsiteX63" fmla="*/ 318169 w 2349732"/>
                  <a:gd name="connsiteY63" fmla="*/ 1522375 h 3510743"/>
                  <a:gd name="connsiteX64" fmla="*/ 216569 w 2349732"/>
                  <a:gd name="connsiteY64" fmla="*/ 1477925 h 3510743"/>
                  <a:gd name="connsiteX65" fmla="*/ 172119 w 2349732"/>
                  <a:gd name="connsiteY65" fmla="*/ 1357275 h 3510743"/>
                  <a:gd name="connsiteX66" fmla="*/ 172119 w 2349732"/>
                  <a:gd name="connsiteY66" fmla="*/ 1255675 h 3510743"/>
                  <a:gd name="connsiteX67" fmla="*/ 235619 w 2349732"/>
                  <a:gd name="connsiteY67" fmla="*/ 1058825 h 3510743"/>
                  <a:gd name="connsiteX68" fmla="*/ 318169 w 2349732"/>
                  <a:gd name="connsiteY68" fmla="*/ 887375 h 3510743"/>
                  <a:gd name="connsiteX69" fmla="*/ 368969 w 2349732"/>
                  <a:gd name="connsiteY69" fmla="*/ 550825 h 3510743"/>
                  <a:gd name="connsiteX70" fmla="*/ 355859 w 2349732"/>
                  <a:gd name="connsiteY70" fmla="*/ 308500 h 3510743"/>
                  <a:gd name="connsiteX71" fmla="*/ 102269 w 2349732"/>
                  <a:gd name="connsiteY71" fmla="*/ 195225 h 3510743"/>
                  <a:gd name="connsiteX72" fmla="*/ 26069 w 2349732"/>
                  <a:gd name="connsiteY72" fmla="*/ 179350 h 3510743"/>
                  <a:gd name="connsiteX73" fmla="*/ 29244 w 2349732"/>
                  <a:gd name="connsiteY73" fmla="*/ 14250 h 3510743"/>
                  <a:gd name="connsiteX74" fmla="*/ 138628 w 2349732"/>
                  <a:gd name="connsiteY74" fmla="*/ 13743 h 3510743"/>
                  <a:gd name="connsiteX75" fmla="*/ 181644 w 2349732"/>
                  <a:gd name="connsiteY75" fmla="*/ 26950 h 3510743"/>
                  <a:gd name="connsiteX76" fmla="*/ 311819 w 2349732"/>
                  <a:gd name="connsiteY76" fmla="*/ 80925 h 3510743"/>
                  <a:gd name="connsiteX77" fmla="*/ 479172 w 2349732"/>
                  <a:gd name="connsiteY77" fmla="*/ 155077 h 3510743"/>
                  <a:gd name="connsiteX78" fmla="*/ 567458 w 2349732"/>
                  <a:gd name="connsiteY78" fmla="*/ 323658 h 3510743"/>
                  <a:gd name="connsiteX79" fmla="*/ 587736 w 2349732"/>
                  <a:gd name="connsiteY79" fmla="*/ 497157 h 3510743"/>
                  <a:gd name="connsiteX80" fmla="*/ 515019 w 2349732"/>
                  <a:gd name="connsiteY80" fmla="*/ 773075 h 3510743"/>
                  <a:gd name="connsiteX81" fmla="*/ 464219 w 2349732"/>
                  <a:gd name="connsiteY81" fmla="*/ 950875 h 3510743"/>
                  <a:gd name="connsiteX82" fmla="*/ 388019 w 2349732"/>
                  <a:gd name="connsiteY82" fmla="*/ 1141375 h 3510743"/>
                  <a:gd name="connsiteX83" fmla="*/ 375319 w 2349732"/>
                  <a:gd name="connsiteY83" fmla="*/ 1217575 h 3510743"/>
                  <a:gd name="connsiteX84" fmla="*/ 394369 w 2349732"/>
                  <a:gd name="connsiteY84" fmla="*/ 1249325 h 3510743"/>
                  <a:gd name="connsiteX85" fmla="*/ 324519 w 2349732"/>
                  <a:gd name="connsiteY85" fmla="*/ 1306475 h 3510743"/>
                  <a:gd name="connsiteX86" fmla="*/ 394369 w 2349732"/>
                  <a:gd name="connsiteY86" fmla="*/ 1249325 h 3510743"/>
                  <a:gd name="connsiteX87" fmla="*/ 457869 w 2349732"/>
                  <a:gd name="connsiteY87" fmla="*/ 1204875 h 3510743"/>
                  <a:gd name="connsiteX88" fmla="*/ 565819 w 2349732"/>
                  <a:gd name="connsiteY88" fmla="*/ 1230275 h 3510743"/>
                  <a:gd name="connsiteX89" fmla="*/ 642019 w 2349732"/>
                  <a:gd name="connsiteY89" fmla="*/ 1325525 h 3510743"/>
                  <a:gd name="connsiteX90" fmla="*/ 661069 w 2349732"/>
                  <a:gd name="connsiteY90" fmla="*/ 1471575 h 3510743"/>
                  <a:gd name="connsiteX91" fmla="*/ 610269 w 2349732"/>
                  <a:gd name="connsiteY91" fmla="*/ 1636675 h 3510743"/>
                  <a:gd name="connsiteX92" fmla="*/ 470569 w 2349732"/>
                  <a:gd name="connsiteY92" fmla="*/ 1725575 h 3510743"/>
                  <a:gd name="connsiteX93" fmla="*/ 299119 w 2349732"/>
                  <a:gd name="connsiteY93" fmla="*/ 1827175 h 3510743"/>
                  <a:gd name="connsiteX94" fmla="*/ 273719 w 2349732"/>
                  <a:gd name="connsiteY94" fmla="*/ 1871625 h 3510743"/>
                  <a:gd name="connsiteX95" fmla="*/ 286419 w 2349732"/>
                  <a:gd name="connsiteY95" fmla="*/ 1916075 h 3510743"/>
                  <a:gd name="connsiteX96" fmla="*/ 388019 w 2349732"/>
                  <a:gd name="connsiteY96" fmla="*/ 1877975 h 3510743"/>
                  <a:gd name="connsiteX97" fmla="*/ 508669 w 2349732"/>
                  <a:gd name="connsiteY97" fmla="*/ 1782725 h 3510743"/>
                  <a:gd name="connsiteX98" fmla="*/ 629319 w 2349732"/>
                  <a:gd name="connsiteY98" fmla="*/ 1706525 h 3510743"/>
                  <a:gd name="connsiteX99" fmla="*/ 705519 w 2349732"/>
                  <a:gd name="connsiteY99" fmla="*/ 1687475 h 3510743"/>
                  <a:gd name="connsiteX100" fmla="*/ 794419 w 2349732"/>
                  <a:gd name="connsiteY100" fmla="*/ 1738275 h 3510743"/>
                  <a:gd name="connsiteX101" fmla="*/ 857919 w 2349732"/>
                  <a:gd name="connsiteY101" fmla="*/ 1922425 h 3510743"/>
                  <a:gd name="connsiteX102" fmla="*/ 838869 w 2349732"/>
                  <a:gd name="connsiteY102" fmla="*/ 2030375 h 3510743"/>
                  <a:gd name="connsiteX103" fmla="*/ 775369 w 2349732"/>
                  <a:gd name="connsiteY103" fmla="*/ 2131975 h 3510743"/>
                  <a:gd name="connsiteX104" fmla="*/ 648369 w 2349732"/>
                  <a:gd name="connsiteY104" fmla="*/ 2220875 h 3510743"/>
                  <a:gd name="connsiteX105" fmla="*/ 381669 w 2349732"/>
                  <a:gd name="connsiteY105" fmla="*/ 2322475 h 3510743"/>
                  <a:gd name="connsiteX106" fmla="*/ 273719 w 2349732"/>
                  <a:gd name="connsiteY106" fmla="*/ 2373275 h 3510743"/>
                  <a:gd name="connsiteX107" fmla="*/ 216569 w 2349732"/>
                  <a:gd name="connsiteY107" fmla="*/ 2449475 h 3510743"/>
                  <a:gd name="connsiteX108" fmla="*/ 216569 w 2349732"/>
                  <a:gd name="connsiteY108" fmla="*/ 2519325 h 3510743"/>
                  <a:gd name="connsiteX109" fmla="*/ 330869 w 2349732"/>
                  <a:gd name="connsiteY109" fmla="*/ 2487575 h 3510743"/>
                  <a:gd name="connsiteX110" fmla="*/ 451519 w 2349732"/>
                  <a:gd name="connsiteY110" fmla="*/ 2405025 h 3510743"/>
                  <a:gd name="connsiteX111" fmla="*/ 553119 w 2349732"/>
                  <a:gd name="connsiteY111" fmla="*/ 2271675 h 3510743"/>
                  <a:gd name="connsiteX112" fmla="*/ 705519 w 2349732"/>
                  <a:gd name="connsiteY112" fmla="*/ 2195475 h 3510743"/>
                  <a:gd name="connsiteX113" fmla="*/ 800769 w 2349732"/>
                  <a:gd name="connsiteY113" fmla="*/ 2125625 h 3510743"/>
                  <a:gd name="connsiteX114" fmla="*/ 934119 w 2349732"/>
                  <a:gd name="connsiteY114" fmla="*/ 2138325 h 3510743"/>
                  <a:gd name="connsiteX115" fmla="*/ 1023019 w 2349732"/>
                  <a:gd name="connsiteY115" fmla="*/ 2220875 h 3510743"/>
                  <a:gd name="connsiteX116" fmla="*/ 1054769 w 2349732"/>
                  <a:gd name="connsiteY116" fmla="*/ 2303425 h 3510743"/>
                  <a:gd name="connsiteX117" fmla="*/ 1035719 w 2349732"/>
                  <a:gd name="connsiteY117" fmla="*/ 2411375 h 3510743"/>
                  <a:gd name="connsiteX118" fmla="*/ 870619 w 2349732"/>
                  <a:gd name="connsiteY118" fmla="*/ 2551075 h 3510743"/>
                  <a:gd name="connsiteX119" fmla="*/ 699169 w 2349732"/>
                  <a:gd name="connsiteY119" fmla="*/ 2665375 h 3510743"/>
                  <a:gd name="connsiteX120" fmla="*/ 470569 w 2349732"/>
                  <a:gd name="connsiteY120" fmla="*/ 2798725 h 3510743"/>
                  <a:gd name="connsiteX121" fmla="*/ 388019 w 2349732"/>
                  <a:gd name="connsiteY121" fmla="*/ 2862225 h 3510743"/>
                  <a:gd name="connsiteX122" fmla="*/ 324519 w 2349732"/>
                  <a:gd name="connsiteY122" fmla="*/ 2932075 h 3510743"/>
                  <a:gd name="connsiteX123" fmla="*/ 362619 w 2349732"/>
                  <a:gd name="connsiteY123" fmla="*/ 2963825 h 3510743"/>
                  <a:gd name="connsiteX124" fmla="*/ 546769 w 2349732"/>
                  <a:gd name="connsiteY124" fmla="*/ 2874925 h 3510743"/>
                  <a:gd name="connsiteX125" fmla="*/ 654719 w 2349732"/>
                  <a:gd name="connsiteY125" fmla="*/ 2754275 h 3510743"/>
                  <a:gd name="connsiteX126" fmla="*/ 737269 w 2349732"/>
                  <a:gd name="connsiteY126" fmla="*/ 2659025 h 3510743"/>
                  <a:gd name="connsiteX127" fmla="*/ 915069 w 2349732"/>
                  <a:gd name="connsiteY127" fmla="*/ 2512975 h 3510743"/>
                  <a:gd name="connsiteX128" fmla="*/ 1035719 w 2349732"/>
                  <a:gd name="connsiteY128" fmla="*/ 2411375 h 3510743"/>
                  <a:gd name="connsiteX129" fmla="*/ 1143669 w 2349732"/>
                  <a:gd name="connsiteY129" fmla="*/ 2366925 h 3510743"/>
                  <a:gd name="connsiteX130" fmla="*/ 1232569 w 2349732"/>
                  <a:gd name="connsiteY130" fmla="*/ 2392325 h 3510743"/>
                  <a:gd name="connsiteX131" fmla="*/ 1315119 w 2349732"/>
                  <a:gd name="connsiteY131" fmla="*/ 2487575 h 3510743"/>
                  <a:gd name="connsiteX132" fmla="*/ 1334169 w 2349732"/>
                  <a:gd name="connsiteY132" fmla="*/ 2646325 h 3510743"/>
                  <a:gd name="connsiteX133" fmla="*/ 1270669 w 2349732"/>
                  <a:gd name="connsiteY133" fmla="*/ 2798725 h 3510743"/>
                  <a:gd name="connsiteX134" fmla="*/ 1105569 w 2349732"/>
                  <a:gd name="connsiteY134" fmla="*/ 2951125 h 3510743"/>
                  <a:gd name="connsiteX135" fmla="*/ 1016669 w 2349732"/>
                  <a:gd name="connsiteY135" fmla="*/ 3040025 h 3510743"/>
                  <a:gd name="connsiteX136" fmla="*/ 1016669 w 2349732"/>
                  <a:gd name="connsiteY136" fmla="*/ 3090825 h 3510743"/>
                  <a:gd name="connsiteX137" fmla="*/ 1099219 w 2349732"/>
                  <a:gd name="connsiteY137" fmla="*/ 3090825 h 3510743"/>
                  <a:gd name="connsiteX138" fmla="*/ 1188119 w 2349732"/>
                  <a:gd name="connsiteY138" fmla="*/ 3008275 h 3510743"/>
                  <a:gd name="connsiteX139" fmla="*/ 1289719 w 2349732"/>
                  <a:gd name="connsiteY139" fmla="*/ 2913025 h 3510743"/>
                  <a:gd name="connsiteX140" fmla="*/ 1416719 w 2349732"/>
                  <a:gd name="connsiteY140" fmla="*/ 2868575 h 3510743"/>
                  <a:gd name="connsiteX141" fmla="*/ 1613569 w 2349732"/>
                  <a:gd name="connsiteY141" fmla="*/ 2906675 h 3510743"/>
                  <a:gd name="connsiteX142" fmla="*/ 1696119 w 2349732"/>
                  <a:gd name="connsiteY142" fmla="*/ 3071775 h 3510743"/>
                  <a:gd name="connsiteX143" fmla="*/ 1683419 w 2349732"/>
                  <a:gd name="connsiteY143" fmla="*/ 3173375 h 3510743"/>
                  <a:gd name="connsiteX144" fmla="*/ 1613569 w 2349732"/>
                  <a:gd name="connsiteY144" fmla="*/ 3255925 h 3510743"/>
                  <a:gd name="connsiteX145" fmla="*/ 1480219 w 2349732"/>
                  <a:gd name="connsiteY145" fmla="*/ 3313075 h 3510743"/>
                  <a:gd name="connsiteX146" fmla="*/ 1594519 w 2349732"/>
                  <a:gd name="connsiteY146" fmla="*/ 3262275 h 3510743"/>
                  <a:gd name="connsiteX147" fmla="*/ 1702469 w 2349732"/>
                  <a:gd name="connsiteY147" fmla="*/ 3154325 h 3510743"/>
                  <a:gd name="connsiteX148" fmla="*/ 1813844 w 2349732"/>
                  <a:gd name="connsiteY148" fmla="*/ 3088898 h 3510743"/>
                  <a:gd name="connsiteX149" fmla="*/ 1953544 w 2349732"/>
                  <a:gd name="connsiteY149" fmla="*/ 3069849 h 3510743"/>
                  <a:gd name="connsiteX150" fmla="*/ 2079408 w 2349732"/>
                  <a:gd name="connsiteY150" fmla="*/ 3094505 h 3510743"/>
                  <a:gd name="connsiteX151" fmla="*/ 2136915 w 2349732"/>
                  <a:gd name="connsiteY151" fmla="*/ 3054394 h 3510743"/>
                  <a:gd name="connsiteX152" fmla="*/ 2251928 w 2349732"/>
                  <a:gd name="connsiteY152" fmla="*/ 3040210 h 3510743"/>
                  <a:gd name="connsiteX153" fmla="*/ 2340394 w 2349732"/>
                  <a:gd name="connsiteY153" fmla="*/ 3003851 h 3510743"/>
                  <a:gd name="connsiteX0" fmla="*/ 2340394 w 2349732"/>
                  <a:gd name="connsiteY0" fmla="*/ 3003851 h 3510743"/>
                  <a:gd name="connsiteX1" fmla="*/ 2337469 w 2349732"/>
                  <a:gd name="connsiteY1" fmla="*/ 3116225 h 3510743"/>
                  <a:gd name="connsiteX2" fmla="*/ 2254919 w 2349732"/>
                  <a:gd name="connsiteY2" fmla="*/ 3217825 h 3510743"/>
                  <a:gd name="connsiteX3" fmla="*/ 2140619 w 2349732"/>
                  <a:gd name="connsiteY3" fmla="*/ 3274975 h 3510743"/>
                  <a:gd name="connsiteX4" fmla="*/ 1924719 w 2349732"/>
                  <a:gd name="connsiteY4" fmla="*/ 3287675 h 3510743"/>
                  <a:gd name="connsiteX5" fmla="*/ 1810419 w 2349732"/>
                  <a:gd name="connsiteY5" fmla="*/ 3306725 h 3510743"/>
                  <a:gd name="connsiteX6" fmla="*/ 1689769 w 2349732"/>
                  <a:gd name="connsiteY6" fmla="*/ 3376575 h 3510743"/>
                  <a:gd name="connsiteX7" fmla="*/ 1575469 w 2349732"/>
                  <a:gd name="connsiteY7" fmla="*/ 3478175 h 3510743"/>
                  <a:gd name="connsiteX8" fmla="*/ 1448469 w 2349732"/>
                  <a:gd name="connsiteY8" fmla="*/ 3503575 h 3510743"/>
                  <a:gd name="connsiteX9" fmla="*/ 1321469 w 2349732"/>
                  <a:gd name="connsiteY9" fmla="*/ 3503575 h 3510743"/>
                  <a:gd name="connsiteX10" fmla="*/ 1226219 w 2349732"/>
                  <a:gd name="connsiteY10" fmla="*/ 3421025 h 3510743"/>
                  <a:gd name="connsiteX11" fmla="*/ 1226219 w 2349732"/>
                  <a:gd name="connsiteY11" fmla="*/ 3325775 h 3510743"/>
                  <a:gd name="connsiteX12" fmla="*/ 1296069 w 2349732"/>
                  <a:gd name="connsiteY12" fmla="*/ 3224175 h 3510743"/>
                  <a:gd name="connsiteX13" fmla="*/ 1442119 w 2349732"/>
                  <a:gd name="connsiteY13" fmla="*/ 3154325 h 3510743"/>
                  <a:gd name="connsiteX14" fmla="*/ 1524669 w 2349732"/>
                  <a:gd name="connsiteY14" fmla="*/ 3103525 h 3510743"/>
                  <a:gd name="connsiteX15" fmla="*/ 1473869 w 2349732"/>
                  <a:gd name="connsiteY15" fmla="*/ 3052725 h 3510743"/>
                  <a:gd name="connsiteX16" fmla="*/ 1321469 w 2349732"/>
                  <a:gd name="connsiteY16" fmla="*/ 3109875 h 3510743"/>
                  <a:gd name="connsiteX17" fmla="*/ 1175419 w 2349732"/>
                  <a:gd name="connsiteY17" fmla="*/ 3224175 h 3510743"/>
                  <a:gd name="connsiteX18" fmla="*/ 991269 w 2349732"/>
                  <a:gd name="connsiteY18" fmla="*/ 3300375 h 3510743"/>
                  <a:gd name="connsiteX19" fmla="*/ 857919 w 2349732"/>
                  <a:gd name="connsiteY19" fmla="*/ 3294025 h 3510743"/>
                  <a:gd name="connsiteX20" fmla="*/ 762669 w 2349732"/>
                  <a:gd name="connsiteY20" fmla="*/ 3179725 h 3510743"/>
                  <a:gd name="connsiteX21" fmla="*/ 794419 w 2349732"/>
                  <a:gd name="connsiteY21" fmla="*/ 2995575 h 3510743"/>
                  <a:gd name="connsiteX22" fmla="*/ 965869 w 2349732"/>
                  <a:gd name="connsiteY22" fmla="*/ 2868575 h 3510743"/>
                  <a:gd name="connsiteX23" fmla="*/ 1130969 w 2349732"/>
                  <a:gd name="connsiteY23" fmla="*/ 2728875 h 3510743"/>
                  <a:gd name="connsiteX24" fmla="*/ 1143669 w 2349732"/>
                  <a:gd name="connsiteY24" fmla="*/ 2627275 h 3510743"/>
                  <a:gd name="connsiteX25" fmla="*/ 1073819 w 2349732"/>
                  <a:gd name="connsiteY25" fmla="*/ 2601875 h 3510743"/>
                  <a:gd name="connsiteX26" fmla="*/ 965869 w 2349732"/>
                  <a:gd name="connsiteY26" fmla="*/ 2671725 h 3510743"/>
                  <a:gd name="connsiteX27" fmla="*/ 832519 w 2349732"/>
                  <a:gd name="connsiteY27" fmla="*/ 2843175 h 3510743"/>
                  <a:gd name="connsiteX28" fmla="*/ 661069 w 2349732"/>
                  <a:gd name="connsiteY28" fmla="*/ 3001925 h 3510743"/>
                  <a:gd name="connsiteX29" fmla="*/ 476919 w 2349732"/>
                  <a:gd name="connsiteY29" fmla="*/ 3122575 h 3510743"/>
                  <a:gd name="connsiteX30" fmla="*/ 305469 w 2349732"/>
                  <a:gd name="connsiteY30" fmla="*/ 3154325 h 3510743"/>
                  <a:gd name="connsiteX31" fmla="*/ 159419 w 2349732"/>
                  <a:gd name="connsiteY31" fmla="*/ 3078125 h 3510743"/>
                  <a:gd name="connsiteX32" fmla="*/ 146719 w 2349732"/>
                  <a:gd name="connsiteY32" fmla="*/ 2925725 h 3510743"/>
                  <a:gd name="connsiteX33" fmla="*/ 254669 w 2349732"/>
                  <a:gd name="connsiteY33" fmla="*/ 2766975 h 3510743"/>
                  <a:gd name="connsiteX34" fmla="*/ 445169 w 2349732"/>
                  <a:gd name="connsiteY34" fmla="*/ 2620925 h 3510743"/>
                  <a:gd name="connsiteX35" fmla="*/ 724569 w 2349732"/>
                  <a:gd name="connsiteY35" fmla="*/ 2474875 h 3510743"/>
                  <a:gd name="connsiteX36" fmla="*/ 826169 w 2349732"/>
                  <a:gd name="connsiteY36" fmla="*/ 2392325 h 3510743"/>
                  <a:gd name="connsiteX37" fmla="*/ 851569 w 2349732"/>
                  <a:gd name="connsiteY37" fmla="*/ 2328825 h 3510743"/>
                  <a:gd name="connsiteX38" fmla="*/ 781719 w 2349732"/>
                  <a:gd name="connsiteY38" fmla="*/ 2309775 h 3510743"/>
                  <a:gd name="connsiteX39" fmla="*/ 692819 w 2349732"/>
                  <a:gd name="connsiteY39" fmla="*/ 2379625 h 3510743"/>
                  <a:gd name="connsiteX40" fmla="*/ 629319 w 2349732"/>
                  <a:gd name="connsiteY40" fmla="*/ 2500275 h 3510743"/>
                  <a:gd name="connsiteX41" fmla="*/ 483269 w 2349732"/>
                  <a:gd name="connsiteY41" fmla="*/ 2595525 h 3510743"/>
                  <a:gd name="connsiteX42" fmla="*/ 349919 w 2349732"/>
                  <a:gd name="connsiteY42" fmla="*/ 2671725 h 3510743"/>
                  <a:gd name="connsiteX43" fmla="*/ 191169 w 2349732"/>
                  <a:gd name="connsiteY43" fmla="*/ 2684425 h 3510743"/>
                  <a:gd name="connsiteX44" fmla="*/ 45119 w 2349732"/>
                  <a:gd name="connsiteY44" fmla="*/ 2614575 h 3510743"/>
                  <a:gd name="connsiteX45" fmla="*/ 669 w 2349732"/>
                  <a:gd name="connsiteY45" fmla="*/ 2481225 h 3510743"/>
                  <a:gd name="connsiteX46" fmla="*/ 32419 w 2349732"/>
                  <a:gd name="connsiteY46" fmla="*/ 2354225 h 3510743"/>
                  <a:gd name="connsiteX47" fmla="*/ 197519 w 2349732"/>
                  <a:gd name="connsiteY47" fmla="*/ 2227225 h 3510743"/>
                  <a:gd name="connsiteX48" fmla="*/ 375319 w 2349732"/>
                  <a:gd name="connsiteY48" fmla="*/ 2157375 h 3510743"/>
                  <a:gd name="connsiteX49" fmla="*/ 591219 w 2349732"/>
                  <a:gd name="connsiteY49" fmla="*/ 2055775 h 3510743"/>
                  <a:gd name="connsiteX50" fmla="*/ 673769 w 2349732"/>
                  <a:gd name="connsiteY50" fmla="*/ 1941475 h 3510743"/>
                  <a:gd name="connsiteX51" fmla="*/ 642019 w 2349732"/>
                  <a:gd name="connsiteY51" fmla="*/ 1909725 h 3510743"/>
                  <a:gd name="connsiteX52" fmla="*/ 527719 w 2349732"/>
                  <a:gd name="connsiteY52" fmla="*/ 2004975 h 3510743"/>
                  <a:gd name="connsiteX53" fmla="*/ 305469 w 2349732"/>
                  <a:gd name="connsiteY53" fmla="*/ 2100225 h 3510743"/>
                  <a:gd name="connsiteX54" fmla="*/ 159419 w 2349732"/>
                  <a:gd name="connsiteY54" fmla="*/ 2087525 h 3510743"/>
                  <a:gd name="connsiteX55" fmla="*/ 64169 w 2349732"/>
                  <a:gd name="connsiteY55" fmla="*/ 1966875 h 3510743"/>
                  <a:gd name="connsiteX56" fmla="*/ 51469 w 2349732"/>
                  <a:gd name="connsiteY56" fmla="*/ 1846225 h 3510743"/>
                  <a:gd name="connsiteX57" fmla="*/ 153069 w 2349732"/>
                  <a:gd name="connsiteY57" fmla="*/ 1719225 h 3510743"/>
                  <a:gd name="connsiteX58" fmla="*/ 318169 w 2349732"/>
                  <a:gd name="connsiteY58" fmla="*/ 1617625 h 3510743"/>
                  <a:gd name="connsiteX59" fmla="*/ 432469 w 2349732"/>
                  <a:gd name="connsiteY59" fmla="*/ 1554125 h 3510743"/>
                  <a:gd name="connsiteX60" fmla="*/ 483269 w 2349732"/>
                  <a:gd name="connsiteY60" fmla="*/ 1446175 h 3510743"/>
                  <a:gd name="connsiteX61" fmla="*/ 476919 w 2349732"/>
                  <a:gd name="connsiteY61" fmla="*/ 1414425 h 3510743"/>
                  <a:gd name="connsiteX62" fmla="*/ 400719 w 2349732"/>
                  <a:gd name="connsiteY62" fmla="*/ 1477925 h 3510743"/>
                  <a:gd name="connsiteX63" fmla="*/ 318169 w 2349732"/>
                  <a:gd name="connsiteY63" fmla="*/ 1522375 h 3510743"/>
                  <a:gd name="connsiteX64" fmla="*/ 216569 w 2349732"/>
                  <a:gd name="connsiteY64" fmla="*/ 1477925 h 3510743"/>
                  <a:gd name="connsiteX65" fmla="*/ 172119 w 2349732"/>
                  <a:gd name="connsiteY65" fmla="*/ 1357275 h 3510743"/>
                  <a:gd name="connsiteX66" fmla="*/ 172119 w 2349732"/>
                  <a:gd name="connsiteY66" fmla="*/ 1255675 h 3510743"/>
                  <a:gd name="connsiteX67" fmla="*/ 235619 w 2349732"/>
                  <a:gd name="connsiteY67" fmla="*/ 1058825 h 3510743"/>
                  <a:gd name="connsiteX68" fmla="*/ 318169 w 2349732"/>
                  <a:gd name="connsiteY68" fmla="*/ 887375 h 3510743"/>
                  <a:gd name="connsiteX69" fmla="*/ 368969 w 2349732"/>
                  <a:gd name="connsiteY69" fmla="*/ 550825 h 3510743"/>
                  <a:gd name="connsiteX70" fmla="*/ 355859 w 2349732"/>
                  <a:gd name="connsiteY70" fmla="*/ 308500 h 3510743"/>
                  <a:gd name="connsiteX71" fmla="*/ 102269 w 2349732"/>
                  <a:gd name="connsiteY71" fmla="*/ 195225 h 3510743"/>
                  <a:gd name="connsiteX72" fmla="*/ 26069 w 2349732"/>
                  <a:gd name="connsiteY72" fmla="*/ 179350 h 3510743"/>
                  <a:gd name="connsiteX73" fmla="*/ 29244 w 2349732"/>
                  <a:gd name="connsiteY73" fmla="*/ 14250 h 3510743"/>
                  <a:gd name="connsiteX74" fmla="*/ 138628 w 2349732"/>
                  <a:gd name="connsiteY74" fmla="*/ 13743 h 3510743"/>
                  <a:gd name="connsiteX75" fmla="*/ 244324 w 2349732"/>
                  <a:gd name="connsiteY75" fmla="*/ 67508 h 3510743"/>
                  <a:gd name="connsiteX76" fmla="*/ 311819 w 2349732"/>
                  <a:gd name="connsiteY76" fmla="*/ 80925 h 3510743"/>
                  <a:gd name="connsiteX77" fmla="*/ 479172 w 2349732"/>
                  <a:gd name="connsiteY77" fmla="*/ 155077 h 3510743"/>
                  <a:gd name="connsiteX78" fmla="*/ 567458 w 2349732"/>
                  <a:gd name="connsiteY78" fmla="*/ 323658 h 3510743"/>
                  <a:gd name="connsiteX79" fmla="*/ 587736 w 2349732"/>
                  <a:gd name="connsiteY79" fmla="*/ 497157 h 3510743"/>
                  <a:gd name="connsiteX80" fmla="*/ 515019 w 2349732"/>
                  <a:gd name="connsiteY80" fmla="*/ 773075 h 3510743"/>
                  <a:gd name="connsiteX81" fmla="*/ 464219 w 2349732"/>
                  <a:gd name="connsiteY81" fmla="*/ 950875 h 3510743"/>
                  <a:gd name="connsiteX82" fmla="*/ 388019 w 2349732"/>
                  <a:gd name="connsiteY82" fmla="*/ 1141375 h 3510743"/>
                  <a:gd name="connsiteX83" fmla="*/ 375319 w 2349732"/>
                  <a:gd name="connsiteY83" fmla="*/ 1217575 h 3510743"/>
                  <a:gd name="connsiteX84" fmla="*/ 394369 w 2349732"/>
                  <a:gd name="connsiteY84" fmla="*/ 1249325 h 3510743"/>
                  <a:gd name="connsiteX85" fmla="*/ 324519 w 2349732"/>
                  <a:gd name="connsiteY85" fmla="*/ 1306475 h 3510743"/>
                  <a:gd name="connsiteX86" fmla="*/ 394369 w 2349732"/>
                  <a:gd name="connsiteY86" fmla="*/ 1249325 h 3510743"/>
                  <a:gd name="connsiteX87" fmla="*/ 457869 w 2349732"/>
                  <a:gd name="connsiteY87" fmla="*/ 1204875 h 3510743"/>
                  <a:gd name="connsiteX88" fmla="*/ 565819 w 2349732"/>
                  <a:gd name="connsiteY88" fmla="*/ 1230275 h 3510743"/>
                  <a:gd name="connsiteX89" fmla="*/ 642019 w 2349732"/>
                  <a:gd name="connsiteY89" fmla="*/ 1325525 h 3510743"/>
                  <a:gd name="connsiteX90" fmla="*/ 661069 w 2349732"/>
                  <a:gd name="connsiteY90" fmla="*/ 1471575 h 3510743"/>
                  <a:gd name="connsiteX91" fmla="*/ 610269 w 2349732"/>
                  <a:gd name="connsiteY91" fmla="*/ 1636675 h 3510743"/>
                  <a:gd name="connsiteX92" fmla="*/ 470569 w 2349732"/>
                  <a:gd name="connsiteY92" fmla="*/ 1725575 h 3510743"/>
                  <a:gd name="connsiteX93" fmla="*/ 299119 w 2349732"/>
                  <a:gd name="connsiteY93" fmla="*/ 1827175 h 3510743"/>
                  <a:gd name="connsiteX94" fmla="*/ 273719 w 2349732"/>
                  <a:gd name="connsiteY94" fmla="*/ 1871625 h 3510743"/>
                  <a:gd name="connsiteX95" fmla="*/ 286419 w 2349732"/>
                  <a:gd name="connsiteY95" fmla="*/ 1916075 h 3510743"/>
                  <a:gd name="connsiteX96" fmla="*/ 388019 w 2349732"/>
                  <a:gd name="connsiteY96" fmla="*/ 1877975 h 3510743"/>
                  <a:gd name="connsiteX97" fmla="*/ 508669 w 2349732"/>
                  <a:gd name="connsiteY97" fmla="*/ 1782725 h 3510743"/>
                  <a:gd name="connsiteX98" fmla="*/ 629319 w 2349732"/>
                  <a:gd name="connsiteY98" fmla="*/ 1706525 h 3510743"/>
                  <a:gd name="connsiteX99" fmla="*/ 705519 w 2349732"/>
                  <a:gd name="connsiteY99" fmla="*/ 1687475 h 3510743"/>
                  <a:gd name="connsiteX100" fmla="*/ 794419 w 2349732"/>
                  <a:gd name="connsiteY100" fmla="*/ 1738275 h 3510743"/>
                  <a:gd name="connsiteX101" fmla="*/ 857919 w 2349732"/>
                  <a:gd name="connsiteY101" fmla="*/ 1922425 h 3510743"/>
                  <a:gd name="connsiteX102" fmla="*/ 838869 w 2349732"/>
                  <a:gd name="connsiteY102" fmla="*/ 2030375 h 3510743"/>
                  <a:gd name="connsiteX103" fmla="*/ 775369 w 2349732"/>
                  <a:gd name="connsiteY103" fmla="*/ 2131975 h 3510743"/>
                  <a:gd name="connsiteX104" fmla="*/ 648369 w 2349732"/>
                  <a:gd name="connsiteY104" fmla="*/ 2220875 h 3510743"/>
                  <a:gd name="connsiteX105" fmla="*/ 381669 w 2349732"/>
                  <a:gd name="connsiteY105" fmla="*/ 2322475 h 3510743"/>
                  <a:gd name="connsiteX106" fmla="*/ 273719 w 2349732"/>
                  <a:gd name="connsiteY106" fmla="*/ 2373275 h 3510743"/>
                  <a:gd name="connsiteX107" fmla="*/ 216569 w 2349732"/>
                  <a:gd name="connsiteY107" fmla="*/ 2449475 h 3510743"/>
                  <a:gd name="connsiteX108" fmla="*/ 216569 w 2349732"/>
                  <a:gd name="connsiteY108" fmla="*/ 2519325 h 3510743"/>
                  <a:gd name="connsiteX109" fmla="*/ 330869 w 2349732"/>
                  <a:gd name="connsiteY109" fmla="*/ 2487575 h 3510743"/>
                  <a:gd name="connsiteX110" fmla="*/ 451519 w 2349732"/>
                  <a:gd name="connsiteY110" fmla="*/ 2405025 h 3510743"/>
                  <a:gd name="connsiteX111" fmla="*/ 553119 w 2349732"/>
                  <a:gd name="connsiteY111" fmla="*/ 2271675 h 3510743"/>
                  <a:gd name="connsiteX112" fmla="*/ 705519 w 2349732"/>
                  <a:gd name="connsiteY112" fmla="*/ 2195475 h 3510743"/>
                  <a:gd name="connsiteX113" fmla="*/ 800769 w 2349732"/>
                  <a:gd name="connsiteY113" fmla="*/ 2125625 h 3510743"/>
                  <a:gd name="connsiteX114" fmla="*/ 934119 w 2349732"/>
                  <a:gd name="connsiteY114" fmla="*/ 2138325 h 3510743"/>
                  <a:gd name="connsiteX115" fmla="*/ 1023019 w 2349732"/>
                  <a:gd name="connsiteY115" fmla="*/ 2220875 h 3510743"/>
                  <a:gd name="connsiteX116" fmla="*/ 1054769 w 2349732"/>
                  <a:gd name="connsiteY116" fmla="*/ 2303425 h 3510743"/>
                  <a:gd name="connsiteX117" fmla="*/ 1035719 w 2349732"/>
                  <a:gd name="connsiteY117" fmla="*/ 2411375 h 3510743"/>
                  <a:gd name="connsiteX118" fmla="*/ 870619 w 2349732"/>
                  <a:gd name="connsiteY118" fmla="*/ 2551075 h 3510743"/>
                  <a:gd name="connsiteX119" fmla="*/ 699169 w 2349732"/>
                  <a:gd name="connsiteY119" fmla="*/ 2665375 h 3510743"/>
                  <a:gd name="connsiteX120" fmla="*/ 470569 w 2349732"/>
                  <a:gd name="connsiteY120" fmla="*/ 2798725 h 3510743"/>
                  <a:gd name="connsiteX121" fmla="*/ 388019 w 2349732"/>
                  <a:gd name="connsiteY121" fmla="*/ 2862225 h 3510743"/>
                  <a:gd name="connsiteX122" fmla="*/ 324519 w 2349732"/>
                  <a:gd name="connsiteY122" fmla="*/ 2932075 h 3510743"/>
                  <a:gd name="connsiteX123" fmla="*/ 362619 w 2349732"/>
                  <a:gd name="connsiteY123" fmla="*/ 2963825 h 3510743"/>
                  <a:gd name="connsiteX124" fmla="*/ 546769 w 2349732"/>
                  <a:gd name="connsiteY124" fmla="*/ 2874925 h 3510743"/>
                  <a:gd name="connsiteX125" fmla="*/ 654719 w 2349732"/>
                  <a:gd name="connsiteY125" fmla="*/ 2754275 h 3510743"/>
                  <a:gd name="connsiteX126" fmla="*/ 737269 w 2349732"/>
                  <a:gd name="connsiteY126" fmla="*/ 2659025 h 3510743"/>
                  <a:gd name="connsiteX127" fmla="*/ 915069 w 2349732"/>
                  <a:gd name="connsiteY127" fmla="*/ 2512975 h 3510743"/>
                  <a:gd name="connsiteX128" fmla="*/ 1035719 w 2349732"/>
                  <a:gd name="connsiteY128" fmla="*/ 2411375 h 3510743"/>
                  <a:gd name="connsiteX129" fmla="*/ 1143669 w 2349732"/>
                  <a:gd name="connsiteY129" fmla="*/ 2366925 h 3510743"/>
                  <a:gd name="connsiteX130" fmla="*/ 1232569 w 2349732"/>
                  <a:gd name="connsiteY130" fmla="*/ 2392325 h 3510743"/>
                  <a:gd name="connsiteX131" fmla="*/ 1315119 w 2349732"/>
                  <a:gd name="connsiteY131" fmla="*/ 2487575 h 3510743"/>
                  <a:gd name="connsiteX132" fmla="*/ 1334169 w 2349732"/>
                  <a:gd name="connsiteY132" fmla="*/ 2646325 h 3510743"/>
                  <a:gd name="connsiteX133" fmla="*/ 1270669 w 2349732"/>
                  <a:gd name="connsiteY133" fmla="*/ 2798725 h 3510743"/>
                  <a:gd name="connsiteX134" fmla="*/ 1105569 w 2349732"/>
                  <a:gd name="connsiteY134" fmla="*/ 2951125 h 3510743"/>
                  <a:gd name="connsiteX135" fmla="*/ 1016669 w 2349732"/>
                  <a:gd name="connsiteY135" fmla="*/ 3040025 h 3510743"/>
                  <a:gd name="connsiteX136" fmla="*/ 1016669 w 2349732"/>
                  <a:gd name="connsiteY136" fmla="*/ 3090825 h 3510743"/>
                  <a:gd name="connsiteX137" fmla="*/ 1099219 w 2349732"/>
                  <a:gd name="connsiteY137" fmla="*/ 3090825 h 3510743"/>
                  <a:gd name="connsiteX138" fmla="*/ 1188119 w 2349732"/>
                  <a:gd name="connsiteY138" fmla="*/ 3008275 h 3510743"/>
                  <a:gd name="connsiteX139" fmla="*/ 1289719 w 2349732"/>
                  <a:gd name="connsiteY139" fmla="*/ 2913025 h 3510743"/>
                  <a:gd name="connsiteX140" fmla="*/ 1416719 w 2349732"/>
                  <a:gd name="connsiteY140" fmla="*/ 2868575 h 3510743"/>
                  <a:gd name="connsiteX141" fmla="*/ 1613569 w 2349732"/>
                  <a:gd name="connsiteY141" fmla="*/ 2906675 h 3510743"/>
                  <a:gd name="connsiteX142" fmla="*/ 1696119 w 2349732"/>
                  <a:gd name="connsiteY142" fmla="*/ 3071775 h 3510743"/>
                  <a:gd name="connsiteX143" fmla="*/ 1683419 w 2349732"/>
                  <a:gd name="connsiteY143" fmla="*/ 3173375 h 3510743"/>
                  <a:gd name="connsiteX144" fmla="*/ 1613569 w 2349732"/>
                  <a:gd name="connsiteY144" fmla="*/ 3255925 h 3510743"/>
                  <a:gd name="connsiteX145" fmla="*/ 1480219 w 2349732"/>
                  <a:gd name="connsiteY145" fmla="*/ 3313075 h 3510743"/>
                  <a:gd name="connsiteX146" fmla="*/ 1594519 w 2349732"/>
                  <a:gd name="connsiteY146" fmla="*/ 3262275 h 3510743"/>
                  <a:gd name="connsiteX147" fmla="*/ 1702469 w 2349732"/>
                  <a:gd name="connsiteY147" fmla="*/ 3154325 h 3510743"/>
                  <a:gd name="connsiteX148" fmla="*/ 1813844 w 2349732"/>
                  <a:gd name="connsiteY148" fmla="*/ 3088898 h 3510743"/>
                  <a:gd name="connsiteX149" fmla="*/ 1953544 w 2349732"/>
                  <a:gd name="connsiteY149" fmla="*/ 3069849 h 3510743"/>
                  <a:gd name="connsiteX150" fmla="*/ 2079408 w 2349732"/>
                  <a:gd name="connsiteY150" fmla="*/ 3094505 h 3510743"/>
                  <a:gd name="connsiteX151" fmla="*/ 2136915 w 2349732"/>
                  <a:gd name="connsiteY151" fmla="*/ 3054394 h 3510743"/>
                  <a:gd name="connsiteX152" fmla="*/ 2251928 w 2349732"/>
                  <a:gd name="connsiteY152" fmla="*/ 3040210 h 3510743"/>
                  <a:gd name="connsiteX153" fmla="*/ 2340394 w 2349732"/>
                  <a:gd name="connsiteY153" fmla="*/ 3003851 h 3510743"/>
                  <a:gd name="connsiteX0" fmla="*/ 2340394 w 2349732"/>
                  <a:gd name="connsiteY0" fmla="*/ 3003851 h 3510743"/>
                  <a:gd name="connsiteX1" fmla="*/ 2337469 w 2349732"/>
                  <a:gd name="connsiteY1" fmla="*/ 3116225 h 3510743"/>
                  <a:gd name="connsiteX2" fmla="*/ 2254919 w 2349732"/>
                  <a:gd name="connsiteY2" fmla="*/ 3217825 h 3510743"/>
                  <a:gd name="connsiteX3" fmla="*/ 2140619 w 2349732"/>
                  <a:gd name="connsiteY3" fmla="*/ 3274975 h 3510743"/>
                  <a:gd name="connsiteX4" fmla="*/ 1924719 w 2349732"/>
                  <a:gd name="connsiteY4" fmla="*/ 3287675 h 3510743"/>
                  <a:gd name="connsiteX5" fmla="*/ 1810419 w 2349732"/>
                  <a:gd name="connsiteY5" fmla="*/ 3306725 h 3510743"/>
                  <a:gd name="connsiteX6" fmla="*/ 1689769 w 2349732"/>
                  <a:gd name="connsiteY6" fmla="*/ 3376575 h 3510743"/>
                  <a:gd name="connsiteX7" fmla="*/ 1575469 w 2349732"/>
                  <a:gd name="connsiteY7" fmla="*/ 3478175 h 3510743"/>
                  <a:gd name="connsiteX8" fmla="*/ 1448469 w 2349732"/>
                  <a:gd name="connsiteY8" fmla="*/ 3503575 h 3510743"/>
                  <a:gd name="connsiteX9" fmla="*/ 1321469 w 2349732"/>
                  <a:gd name="connsiteY9" fmla="*/ 3503575 h 3510743"/>
                  <a:gd name="connsiteX10" fmla="*/ 1226219 w 2349732"/>
                  <a:gd name="connsiteY10" fmla="*/ 3421025 h 3510743"/>
                  <a:gd name="connsiteX11" fmla="*/ 1226219 w 2349732"/>
                  <a:gd name="connsiteY11" fmla="*/ 3325775 h 3510743"/>
                  <a:gd name="connsiteX12" fmla="*/ 1296069 w 2349732"/>
                  <a:gd name="connsiteY12" fmla="*/ 3224175 h 3510743"/>
                  <a:gd name="connsiteX13" fmla="*/ 1442119 w 2349732"/>
                  <a:gd name="connsiteY13" fmla="*/ 3154325 h 3510743"/>
                  <a:gd name="connsiteX14" fmla="*/ 1524669 w 2349732"/>
                  <a:gd name="connsiteY14" fmla="*/ 3103525 h 3510743"/>
                  <a:gd name="connsiteX15" fmla="*/ 1473869 w 2349732"/>
                  <a:gd name="connsiteY15" fmla="*/ 3052725 h 3510743"/>
                  <a:gd name="connsiteX16" fmla="*/ 1321469 w 2349732"/>
                  <a:gd name="connsiteY16" fmla="*/ 3109875 h 3510743"/>
                  <a:gd name="connsiteX17" fmla="*/ 1175419 w 2349732"/>
                  <a:gd name="connsiteY17" fmla="*/ 3224175 h 3510743"/>
                  <a:gd name="connsiteX18" fmla="*/ 991269 w 2349732"/>
                  <a:gd name="connsiteY18" fmla="*/ 3300375 h 3510743"/>
                  <a:gd name="connsiteX19" fmla="*/ 857919 w 2349732"/>
                  <a:gd name="connsiteY19" fmla="*/ 3294025 h 3510743"/>
                  <a:gd name="connsiteX20" fmla="*/ 762669 w 2349732"/>
                  <a:gd name="connsiteY20" fmla="*/ 3179725 h 3510743"/>
                  <a:gd name="connsiteX21" fmla="*/ 794419 w 2349732"/>
                  <a:gd name="connsiteY21" fmla="*/ 2995575 h 3510743"/>
                  <a:gd name="connsiteX22" fmla="*/ 965869 w 2349732"/>
                  <a:gd name="connsiteY22" fmla="*/ 2868575 h 3510743"/>
                  <a:gd name="connsiteX23" fmla="*/ 1130969 w 2349732"/>
                  <a:gd name="connsiteY23" fmla="*/ 2728875 h 3510743"/>
                  <a:gd name="connsiteX24" fmla="*/ 1143669 w 2349732"/>
                  <a:gd name="connsiteY24" fmla="*/ 2627275 h 3510743"/>
                  <a:gd name="connsiteX25" fmla="*/ 1073819 w 2349732"/>
                  <a:gd name="connsiteY25" fmla="*/ 2601875 h 3510743"/>
                  <a:gd name="connsiteX26" fmla="*/ 965869 w 2349732"/>
                  <a:gd name="connsiteY26" fmla="*/ 2671725 h 3510743"/>
                  <a:gd name="connsiteX27" fmla="*/ 832519 w 2349732"/>
                  <a:gd name="connsiteY27" fmla="*/ 2843175 h 3510743"/>
                  <a:gd name="connsiteX28" fmla="*/ 661069 w 2349732"/>
                  <a:gd name="connsiteY28" fmla="*/ 3001925 h 3510743"/>
                  <a:gd name="connsiteX29" fmla="*/ 476919 w 2349732"/>
                  <a:gd name="connsiteY29" fmla="*/ 3122575 h 3510743"/>
                  <a:gd name="connsiteX30" fmla="*/ 305469 w 2349732"/>
                  <a:gd name="connsiteY30" fmla="*/ 3154325 h 3510743"/>
                  <a:gd name="connsiteX31" fmla="*/ 159419 w 2349732"/>
                  <a:gd name="connsiteY31" fmla="*/ 3078125 h 3510743"/>
                  <a:gd name="connsiteX32" fmla="*/ 146719 w 2349732"/>
                  <a:gd name="connsiteY32" fmla="*/ 2925725 h 3510743"/>
                  <a:gd name="connsiteX33" fmla="*/ 254669 w 2349732"/>
                  <a:gd name="connsiteY33" fmla="*/ 2766975 h 3510743"/>
                  <a:gd name="connsiteX34" fmla="*/ 445169 w 2349732"/>
                  <a:gd name="connsiteY34" fmla="*/ 2620925 h 3510743"/>
                  <a:gd name="connsiteX35" fmla="*/ 724569 w 2349732"/>
                  <a:gd name="connsiteY35" fmla="*/ 2474875 h 3510743"/>
                  <a:gd name="connsiteX36" fmla="*/ 826169 w 2349732"/>
                  <a:gd name="connsiteY36" fmla="*/ 2392325 h 3510743"/>
                  <a:gd name="connsiteX37" fmla="*/ 851569 w 2349732"/>
                  <a:gd name="connsiteY37" fmla="*/ 2328825 h 3510743"/>
                  <a:gd name="connsiteX38" fmla="*/ 781719 w 2349732"/>
                  <a:gd name="connsiteY38" fmla="*/ 2309775 h 3510743"/>
                  <a:gd name="connsiteX39" fmla="*/ 692819 w 2349732"/>
                  <a:gd name="connsiteY39" fmla="*/ 2379625 h 3510743"/>
                  <a:gd name="connsiteX40" fmla="*/ 629319 w 2349732"/>
                  <a:gd name="connsiteY40" fmla="*/ 2500275 h 3510743"/>
                  <a:gd name="connsiteX41" fmla="*/ 483269 w 2349732"/>
                  <a:gd name="connsiteY41" fmla="*/ 2595525 h 3510743"/>
                  <a:gd name="connsiteX42" fmla="*/ 349919 w 2349732"/>
                  <a:gd name="connsiteY42" fmla="*/ 2671725 h 3510743"/>
                  <a:gd name="connsiteX43" fmla="*/ 191169 w 2349732"/>
                  <a:gd name="connsiteY43" fmla="*/ 2684425 h 3510743"/>
                  <a:gd name="connsiteX44" fmla="*/ 45119 w 2349732"/>
                  <a:gd name="connsiteY44" fmla="*/ 2614575 h 3510743"/>
                  <a:gd name="connsiteX45" fmla="*/ 669 w 2349732"/>
                  <a:gd name="connsiteY45" fmla="*/ 2481225 h 3510743"/>
                  <a:gd name="connsiteX46" fmla="*/ 32419 w 2349732"/>
                  <a:gd name="connsiteY46" fmla="*/ 2354225 h 3510743"/>
                  <a:gd name="connsiteX47" fmla="*/ 197519 w 2349732"/>
                  <a:gd name="connsiteY47" fmla="*/ 2227225 h 3510743"/>
                  <a:gd name="connsiteX48" fmla="*/ 375319 w 2349732"/>
                  <a:gd name="connsiteY48" fmla="*/ 2157375 h 3510743"/>
                  <a:gd name="connsiteX49" fmla="*/ 591219 w 2349732"/>
                  <a:gd name="connsiteY49" fmla="*/ 2055775 h 3510743"/>
                  <a:gd name="connsiteX50" fmla="*/ 673769 w 2349732"/>
                  <a:gd name="connsiteY50" fmla="*/ 1941475 h 3510743"/>
                  <a:gd name="connsiteX51" fmla="*/ 642019 w 2349732"/>
                  <a:gd name="connsiteY51" fmla="*/ 1909725 h 3510743"/>
                  <a:gd name="connsiteX52" fmla="*/ 527719 w 2349732"/>
                  <a:gd name="connsiteY52" fmla="*/ 2004975 h 3510743"/>
                  <a:gd name="connsiteX53" fmla="*/ 305469 w 2349732"/>
                  <a:gd name="connsiteY53" fmla="*/ 2100225 h 3510743"/>
                  <a:gd name="connsiteX54" fmla="*/ 159419 w 2349732"/>
                  <a:gd name="connsiteY54" fmla="*/ 2087525 h 3510743"/>
                  <a:gd name="connsiteX55" fmla="*/ 64169 w 2349732"/>
                  <a:gd name="connsiteY55" fmla="*/ 1966875 h 3510743"/>
                  <a:gd name="connsiteX56" fmla="*/ 51469 w 2349732"/>
                  <a:gd name="connsiteY56" fmla="*/ 1846225 h 3510743"/>
                  <a:gd name="connsiteX57" fmla="*/ 153069 w 2349732"/>
                  <a:gd name="connsiteY57" fmla="*/ 1719225 h 3510743"/>
                  <a:gd name="connsiteX58" fmla="*/ 318169 w 2349732"/>
                  <a:gd name="connsiteY58" fmla="*/ 1617625 h 3510743"/>
                  <a:gd name="connsiteX59" fmla="*/ 432469 w 2349732"/>
                  <a:gd name="connsiteY59" fmla="*/ 1554125 h 3510743"/>
                  <a:gd name="connsiteX60" fmla="*/ 483269 w 2349732"/>
                  <a:gd name="connsiteY60" fmla="*/ 1446175 h 3510743"/>
                  <a:gd name="connsiteX61" fmla="*/ 476919 w 2349732"/>
                  <a:gd name="connsiteY61" fmla="*/ 1414425 h 3510743"/>
                  <a:gd name="connsiteX62" fmla="*/ 400719 w 2349732"/>
                  <a:gd name="connsiteY62" fmla="*/ 1477925 h 3510743"/>
                  <a:gd name="connsiteX63" fmla="*/ 318169 w 2349732"/>
                  <a:gd name="connsiteY63" fmla="*/ 1522375 h 3510743"/>
                  <a:gd name="connsiteX64" fmla="*/ 216569 w 2349732"/>
                  <a:gd name="connsiteY64" fmla="*/ 1477925 h 3510743"/>
                  <a:gd name="connsiteX65" fmla="*/ 172119 w 2349732"/>
                  <a:gd name="connsiteY65" fmla="*/ 1357275 h 3510743"/>
                  <a:gd name="connsiteX66" fmla="*/ 172119 w 2349732"/>
                  <a:gd name="connsiteY66" fmla="*/ 1255675 h 3510743"/>
                  <a:gd name="connsiteX67" fmla="*/ 235619 w 2349732"/>
                  <a:gd name="connsiteY67" fmla="*/ 1058825 h 3510743"/>
                  <a:gd name="connsiteX68" fmla="*/ 318169 w 2349732"/>
                  <a:gd name="connsiteY68" fmla="*/ 887375 h 3510743"/>
                  <a:gd name="connsiteX69" fmla="*/ 368969 w 2349732"/>
                  <a:gd name="connsiteY69" fmla="*/ 550825 h 3510743"/>
                  <a:gd name="connsiteX70" fmla="*/ 355859 w 2349732"/>
                  <a:gd name="connsiteY70" fmla="*/ 308500 h 3510743"/>
                  <a:gd name="connsiteX71" fmla="*/ 102269 w 2349732"/>
                  <a:gd name="connsiteY71" fmla="*/ 195225 h 3510743"/>
                  <a:gd name="connsiteX72" fmla="*/ 26069 w 2349732"/>
                  <a:gd name="connsiteY72" fmla="*/ 179350 h 3510743"/>
                  <a:gd name="connsiteX73" fmla="*/ 29244 w 2349732"/>
                  <a:gd name="connsiteY73" fmla="*/ 14250 h 3510743"/>
                  <a:gd name="connsiteX74" fmla="*/ 138628 w 2349732"/>
                  <a:gd name="connsiteY74" fmla="*/ 13743 h 3510743"/>
                  <a:gd name="connsiteX75" fmla="*/ 244324 w 2349732"/>
                  <a:gd name="connsiteY75" fmla="*/ 67508 h 3510743"/>
                  <a:gd name="connsiteX76" fmla="*/ 385561 w 2349732"/>
                  <a:gd name="connsiteY76" fmla="*/ 69864 h 3510743"/>
                  <a:gd name="connsiteX77" fmla="*/ 479172 w 2349732"/>
                  <a:gd name="connsiteY77" fmla="*/ 155077 h 3510743"/>
                  <a:gd name="connsiteX78" fmla="*/ 567458 w 2349732"/>
                  <a:gd name="connsiteY78" fmla="*/ 323658 h 3510743"/>
                  <a:gd name="connsiteX79" fmla="*/ 587736 w 2349732"/>
                  <a:gd name="connsiteY79" fmla="*/ 497157 h 3510743"/>
                  <a:gd name="connsiteX80" fmla="*/ 515019 w 2349732"/>
                  <a:gd name="connsiteY80" fmla="*/ 773075 h 3510743"/>
                  <a:gd name="connsiteX81" fmla="*/ 464219 w 2349732"/>
                  <a:gd name="connsiteY81" fmla="*/ 950875 h 3510743"/>
                  <a:gd name="connsiteX82" fmla="*/ 388019 w 2349732"/>
                  <a:gd name="connsiteY82" fmla="*/ 1141375 h 3510743"/>
                  <a:gd name="connsiteX83" fmla="*/ 375319 w 2349732"/>
                  <a:gd name="connsiteY83" fmla="*/ 1217575 h 3510743"/>
                  <a:gd name="connsiteX84" fmla="*/ 394369 w 2349732"/>
                  <a:gd name="connsiteY84" fmla="*/ 1249325 h 3510743"/>
                  <a:gd name="connsiteX85" fmla="*/ 324519 w 2349732"/>
                  <a:gd name="connsiteY85" fmla="*/ 1306475 h 3510743"/>
                  <a:gd name="connsiteX86" fmla="*/ 394369 w 2349732"/>
                  <a:gd name="connsiteY86" fmla="*/ 1249325 h 3510743"/>
                  <a:gd name="connsiteX87" fmla="*/ 457869 w 2349732"/>
                  <a:gd name="connsiteY87" fmla="*/ 1204875 h 3510743"/>
                  <a:gd name="connsiteX88" fmla="*/ 565819 w 2349732"/>
                  <a:gd name="connsiteY88" fmla="*/ 1230275 h 3510743"/>
                  <a:gd name="connsiteX89" fmla="*/ 642019 w 2349732"/>
                  <a:gd name="connsiteY89" fmla="*/ 1325525 h 3510743"/>
                  <a:gd name="connsiteX90" fmla="*/ 661069 w 2349732"/>
                  <a:gd name="connsiteY90" fmla="*/ 1471575 h 3510743"/>
                  <a:gd name="connsiteX91" fmla="*/ 610269 w 2349732"/>
                  <a:gd name="connsiteY91" fmla="*/ 1636675 h 3510743"/>
                  <a:gd name="connsiteX92" fmla="*/ 470569 w 2349732"/>
                  <a:gd name="connsiteY92" fmla="*/ 1725575 h 3510743"/>
                  <a:gd name="connsiteX93" fmla="*/ 299119 w 2349732"/>
                  <a:gd name="connsiteY93" fmla="*/ 1827175 h 3510743"/>
                  <a:gd name="connsiteX94" fmla="*/ 273719 w 2349732"/>
                  <a:gd name="connsiteY94" fmla="*/ 1871625 h 3510743"/>
                  <a:gd name="connsiteX95" fmla="*/ 286419 w 2349732"/>
                  <a:gd name="connsiteY95" fmla="*/ 1916075 h 3510743"/>
                  <a:gd name="connsiteX96" fmla="*/ 388019 w 2349732"/>
                  <a:gd name="connsiteY96" fmla="*/ 1877975 h 3510743"/>
                  <a:gd name="connsiteX97" fmla="*/ 508669 w 2349732"/>
                  <a:gd name="connsiteY97" fmla="*/ 1782725 h 3510743"/>
                  <a:gd name="connsiteX98" fmla="*/ 629319 w 2349732"/>
                  <a:gd name="connsiteY98" fmla="*/ 1706525 h 3510743"/>
                  <a:gd name="connsiteX99" fmla="*/ 705519 w 2349732"/>
                  <a:gd name="connsiteY99" fmla="*/ 1687475 h 3510743"/>
                  <a:gd name="connsiteX100" fmla="*/ 794419 w 2349732"/>
                  <a:gd name="connsiteY100" fmla="*/ 1738275 h 3510743"/>
                  <a:gd name="connsiteX101" fmla="*/ 857919 w 2349732"/>
                  <a:gd name="connsiteY101" fmla="*/ 1922425 h 3510743"/>
                  <a:gd name="connsiteX102" fmla="*/ 838869 w 2349732"/>
                  <a:gd name="connsiteY102" fmla="*/ 2030375 h 3510743"/>
                  <a:gd name="connsiteX103" fmla="*/ 775369 w 2349732"/>
                  <a:gd name="connsiteY103" fmla="*/ 2131975 h 3510743"/>
                  <a:gd name="connsiteX104" fmla="*/ 648369 w 2349732"/>
                  <a:gd name="connsiteY104" fmla="*/ 2220875 h 3510743"/>
                  <a:gd name="connsiteX105" fmla="*/ 381669 w 2349732"/>
                  <a:gd name="connsiteY105" fmla="*/ 2322475 h 3510743"/>
                  <a:gd name="connsiteX106" fmla="*/ 273719 w 2349732"/>
                  <a:gd name="connsiteY106" fmla="*/ 2373275 h 3510743"/>
                  <a:gd name="connsiteX107" fmla="*/ 216569 w 2349732"/>
                  <a:gd name="connsiteY107" fmla="*/ 2449475 h 3510743"/>
                  <a:gd name="connsiteX108" fmla="*/ 216569 w 2349732"/>
                  <a:gd name="connsiteY108" fmla="*/ 2519325 h 3510743"/>
                  <a:gd name="connsiteX109" fmla="*/ 330869 w 2349732"/>
                  <a:gd name="connsiteY109" fmla="*/ 2487575 h 3510743"/>
                  <a:gd name="connsiteX110" fmla="*/ 451519 w 2349732"/>
                  <a:gd name="connsiteY110" fmla="*/ 2405025 h 3510743"/>
                  <a:gd name="connsiteX111" fmla="*/ 553119 w 2349732"/>
                  <a:gd name="connsiteY111" fmla="*/ 2271675 h 3510743"/>
                  <a:gd name="connsiteX112" fmla="*/ 705519 w 2349732"/>
                  <a:gd name="connsiteY112" fmla="*/ 2195475 h 3510743"/>
                  <a:gd name="connsiteX113" fmla="*/ 800769 w 2349732"/>
                  <a:gd name="connsiteY113" fmla="*/ 2125625 h 3510743"/>
                  <a:gd name="connsiteX114" fmla="*/ 934119 w 2349732"/>
                  <a:gd name="connsiteY114" fmla="*/ 2138325 h 3510743"/>
                  <a:gd name="connsiteX115" fmla="*/ 1023019 w 2349732"/>
                  <a:gd name="connsiteY115" fmla="*/ 2220875 h 3510743"/>
                  <a:gd name="connsiteX116" fmla="*/ 1054769 w 2349732"/>
                  <a:gd name="connsiteY116" fmla="*/ 2303425 h 3510743"/>
                  <a:gd name="connsiteX117" fmla="*/ 1035719 w 2349732"/>
                  <a:gd name="connsiteY117" fmla="*/ 2411375 h 3510743"/>
                  <a:gd name="connsiteX118" fmla="*/ 870619 w 2349732"/>
                  <a:gd name="connsiteY118" fmla="*/ 2551075 h 3510743"/>
                  <a:gd name="connsiteX119" fmla="*/ 699169 w 2349732"/>
                  <a:gd name="connsiteY119" fmla="*/ 2665375 h 3510743"/>
                  <a:gd name="connsiteX120" fmla="*/ 470569 w 2349732"/>
                  <a:gd name="connsiteY120" fmla="*/ 2798725 h 3510743"/>
                  <a:gd name="connsiteX121" fmla="*/ 388019 w 2349732"/>
                  <a:gd name="connsiteY121" fmla="*/ 2862225 h 3510743"/>
                  <a:gd name="connsiteX122" fmla="*/ 324519 w 2349732"/>
                  <a:gd name="connsiteY122" fmla="*/ 2932075 h 3510743"/>
                  <a:gd name="connsiteX123" fmla="*/ 362619 w 2349732"/>
                  <a:gd name="connsiteY123" fmla="*/ 2963825 h 3510743"/>
                  <a:gd name="connsiteX124" fmla="*/ 546769 w 2349732"/>
                  <a:gd name="connsiteY124" fmla="*/ 2874925 h 3510743"/>
                  <a:gd name="connsiteX125" fmla="*/ 654719 w 2349732"/>
                  <a:gd name="connsiteY125" fmla="*/ 2754275 h 3510743"/>
                  <a:gd name="connsiteX126" fmla="*/ 737269 w 2349732"/>
                  <a:gd name="connsiteY126" fmla="*/ 2659025 h 3510743"/>
                  <a:gd name="connsiteX127" fmla="*/ 915069 w 2349732"/>
                  <a:gd name="connsiteY127" fmla="*/ 2512975 h 3510743"/>
                  <a:gd name="connsiteX128" fmla="*/ 1035719 w 2349732"/>
                  <a:gd name="connsiteY128" fmla="*/ 2411375 h 3510743"/>
                  <a:gd name="connsiteX129" fmla="*/ 1143669 w 2349732"/>
                  <a:gd name="connsiteY129" fmla="*/ 2366925 h 3510743"/>
                  <a:gd name="connsiteX130" fmla="*/ 1232569 w 2349732"/>
                  <a:gd name="connsiteY130" fmla="*/ 2392325 h 3510743"/>
                  <a:gd name="connsiteX131" fmla="*/ 1315119 w 2349732"/>
                  <a:gd name="connsiteY131" fmla="*/ 2487575 h 3510743"/>
                  <a:gd name="connsiteX132" fmla="*/ 1334169 w 2349732"/>
                  <a:gd name="connsiteY132" fmla="*/ 2646325 h 3510743"/>
                  <a:gd name="connsiteX133" fmla="*/ 1270669 w 2349732"/>
                  <a:gd name="connsiteY133" fmla="*/ 2798725 h 3510743"/>
                  <a:gd name="connsiteX134" fmla="*/ 1105569 w 2349732"/>
                  <a:gd name="connsiteY134" fmla="*/ 2951125 h 3510743"/>
                  <a:gd name="connsiteX135" fmla="*/ 1016669 w 2349732"/>
                  <a:gd name="connsiteY135" fmla="*/ 3040025 h 3510743"/>
                  <a:gd name="connsiteX136" fmla="*/ 1016669 w 2349732"/>
                  <a:gd name="connsiteY136" fmla="*/ 3090825 h 3510743"/>
                  <a:gd name="connsiteX137" fmla="*/ 1099219 w 2349732"/>
                  <a:gd name="connsiteY137" fmla="*/ 3090825 h 3510743"/>
                  <a:gd name="connsiteX138" fmla="*/ 1188119 w 2349732"/>
                  <a:gd name="connsiteY138" fmla="*/ 3008275 h 3510743"/>
                  <a:gd name="connsiteX139" fmla="*/ 1289719 w 2349732"/>
                  <a:gd name="connsiteY139" fmla="*/ 2913025 h 3510743"/>
                  <a:gd name="connsiteX140" fmla="*/ 1416719 w 2349732"/>
                  <a:gd name="connsiteY140" fmla="*/ 2868575 h 3510743"/>
                  <a:gd name="connsiteX141" fmla="*/ 1613569 w 2349732"/>
                  <a:gd name="connsiteY141" fmla="*/ 2906675 h 3510743"/>
                  <a:gd name="connsiteX142" fmla="*/ 1696119 w 2349732"/>
                  <a:gd name="connsiteY142" fmla="*/ 3071775 h 3510743"/>
                  <a:gd name="connsiteX143" fmla="*/ 1683419 w 2349732"/>
                  <a:gd name="connsiteY143" fmla="*/ 3173375 h 3510743"/>
                  <a:gd name="connsiteX144" fmla="*/ 1613569 w 2349732"/>
                  <a:gd name="connsiteY144" fmla="*/ 3255925 h 3510743"/>
                  <a:gd name="connsiteX145" fmla="*/ 1480219 w 2349732"/>
                  <a:gd name="connsiteY145" fmla="*/ 3313075 h 3510743"/>
                  <a:gd name="connsiteX146" fmla="*/ 1594519 w 2349732"/>
                  <a:gd name="connsiteY146" fmla="*/ 3262275 h 3510743"/>
                  <a:gd name="connsiteX147" fmla="*/ 1702469 w 2349732"/>
                  <a:gd name="connsiteY147" fmla="*/ 3154325 h 3510743"/>
                  <a:gd name="connsiteX148" fmla="*/ 1813844 w 2349732"/>
                  <a:gd name="connsiteY148" fmla="*/ 3088898 h 3510743"/>
                  <a:gd name="connsiteX149" fmla="*/ 1953544 w 2349732"/>
                  <a:gd name="connsiteY149" fmla="*/ 3069849 h 3510743"/>
                  <a:gd name="connsiteX150" fmla="*/ 2079408 w 2349732"/>
                  <a:gd name="connsiteY150" fmla="*/ 3094505 h 3510743"/>
                  <a:gd name="connsiteX151" fmla="*/ 2136915 w 2349732"/>
                  <a:gd name="connsiteY151" fmla="*/ 3054394 h 3510743"/>
                  <a:gd name="connsiteX152" fmla="*/ 2251928 w 2349732"/>
                  <a:gd name="connsiteY152" fmla="*/ 3040210 h 3510743"/>
                  <a:gd name="connsiteX153" fmla="*/ 2340394 w 2349732"/>
                  <a:gd name="connsiteY153" fmla="*/ 3003851 h 3510743"/>
                  <a:gd name="connsiteX0" fmla="*/ 2340394 w 2349732"/>
                  <a:gd name="connsiteY0" fmla="*/ 3003851 h 3510743"/>
                  <a:gd name="connsiteX1" fmla="*/ 2337469 w 2349732"/>
                  <a:gd name="connsiteY1" fmla="*/ 3116225 h 3510743"/>
                  <a:gd name="connsiteX2" fmla="*/ 2254919 w 2349732"/>
                  <a:gd name="connsiteY2" fmla="*/ 3217825 h 3510743"/>
                  <a:gd name="connsiteX3" fmla="*/ 2140619 w 2349732"/>
                  <a:gd name="connsiteY3" fmla="*/ 3274975 h 3510743"/>
                  <a:gd name="connsiteX4" fmla="*/ 1924719 w 2349732"/>
                  <a:gd name="connsiteY4" fmla="*/ 3287675 h 3510743"/>
                  <a:gd name="connsiteX5" fmla="*/ 1810419 w 2349732"/>
                  <a:gd name="connsiteY5" fmla="*/ 3306725 h 3510743"/>
                  <a:gd name="connsiteX6" fmla="*/ 1689769 w 2349732"/>
                  <a:gd name="connsiteY6" fmla="*/ 3376575 h 3510743"/>
                  <a:gd name="connsiteX7" fmla="*/ 1575469 w 2349732"/>
                  <a:gd name="connsiteY7" fmla="*/ 3478175 h 3510743"/>
                  <a:gd name="connsiteX8" fmla="*/ 1448469 w 2349732"/>
                  <a:gd name="connsiteY8" fmla="*/ 3503575 h 3510743"/>
                  <a:gd name="connsiteX9" fmla="*/ 1321469 w 2349732"/>
                  <a:gd name="connsiteY9" fmla="*/ 3503575 h 3510743"/>
                  <a:gd name="connsiteX10" fmla="*/ 1226219 w 2349732"/>
                  <a:gd name="connsiteY10" fmla="*/ 3421025 h 3510743"/>
                  <a:gd name="connsiteX11" fmla="*/ 1226219 w 2349732"/>
                  <a:gd name="connsiteY11" fmla="*/ 3325775 h 3510743"/>
                  <a:gd name="connsiteX12" fmla="*/ 1296069 w 2349732"/>
                  <a:gd name="connsiteY12" fmla="*/ 3224175 h 3510743"/>
                  <a:gd name="connsiteX13" fmla="*/ 1442119 w 2349732"/>
                  <a:gd name="connsiteY13" fmla="*/ 3154325 h 3510743"/>
                  <a:gd name="connsiteX14" fmla="*/ 1524669 w 2349732"/>
                  <a:gd name="connsiteY14" fmla="*/ 3103525 h 3510743"/>
                  <a:gd name="connsiteX15" fmla="*/ 1473869 w 2349732"/>
                  <a:gd name="connsiteY15" fmla="*/ 3052725 h 3510743"/>
                  <a:gd name="connsiteX16" fmla="*/ 1321469 w 2349732"/>
                  <a:gd name="connsiteY16" fmla="*/ 3109875 h 3510743"/>
                  <a:gd name="connsiteX17" fmla="*/ 1175419 w 2349732"/>
                  <a:gd name="connsiteY17" fmla="*/ 3224175 h 3510743"/>
                  <a:gd name="connsiteX18" fmla="*/ 991269 w 2349732"/>
                  <a:gd name="connsiteY18" fmla="*/ 3300375 h 3510743"/>
                  <a:gd name="connsiteX19" fmla="*/ 857919 w 2349732"/>
                  <a:gd name="connsiteY19" fmla="*/ 3294025 h 3510743"/>
                  <a:gd name="connsiteX20" fmla="*/ 762669 w 2349732"/>
                  <a:gd name="connsiteY20" fmla="*/ 3179725 h 3510743"/>
                  <a:gd name="connsiteX21" fmla="*/ 794419 w 2349732"/>
                  <a:gd name="connsiteY21" fmla="*/ 2995575 h 3510743"/>
                  <a:gd name="connsiteX22" fmla="*/ 965869 w 2349732"/>
                  <a:gd name="connsiteY22" fmla="*/ 2868575 h 3510743"/>
                  <a:gd name="connsiteX23" fmla="*/ 1130969 w 2349732"/>
                  <a:gd name="connsiteY23" fmla="*/ 2728875 h 3510743"/>
                  <a:gd name="connsiteX24" fmla="*/ 1143669 w 2349732"/>
                  <a:gd name="connsiteY24" fmla="*/ 2627275 h 3510743"/>
                  <a:gd name="connsiteX25" fmla="*/ 1073819 w 2349732"/>
                  <a:gd name="connsiteY25" fmla="*/ 2601875 h 3510743"/>
                  <a:gd name="connsiteX26" fmla="*/ 965869 w 2349732"/>
                  <a:gd name="connsiteY26" fmla="*/ 2671725 h 3510743"/>
                  <a:gd name="connsiteX27" fmla="*/ 832519 w 2349732"/>
                  <a:gd name="connsiteY27" fmla="*/ 2843175 h 3510743"/>
                  <a:gd name="connsiteX28" fmla="*/ 661069 w 2349732"/>
                  <a:gd name="connsiteY28" fmla="*/ 3001925 h 3510743"/>
                  <a:gd name="connsiteX29" fmla="*/ 476919 w 2349732"/>
                  <a:gd name="connsiteY29" fmla="*/ 3122575 h 3510743"/>
                  <a:gd name="connsiteX30" fmla="*/ 305469 w 2349732"/>
                  <a:gd name="connsiteY30" fmla="*/ 3154325 h 3510743"/>
                  <a:gd name="connsiteX31" fmla="*/ 159419 w 2349732"/>
                  <a:gd name="connsiteY31" fmla="*/ 3078125 h 3510743"/>
                  <a:gd name="connsiteX32" fmla="*/ 146719 w 2349732"/>
                  <a:gd name="connsiteY32" fmla="*/ 2925725 h 3510743"/>
                  <a:gd name="connsiteX33" fmla="*/ 254669 w 2349732"/>
                  <a:gd name="connsiteY33" fmla="*/ 2766975 h 3510743"/>
                  <a:gd name="connsiteX34" fmla="*/ 445169 w 2349732"/>
                  <a:gd name="connsiteY34" fmla="*/ 2620925 h 3510743"/>
                  <a:gd name="connsiteX35" fmla="*/ 724569 w 2349732"/>
                  <a:gd name="connsiteY35" fmla="*/ 2474875 h 3510743"/>
                  <a:gd name="connsiteX36" fmla="*/ 826169 w 2349732"/>
                  <a:gd name="connsiteY36" fmla="*/ 2392325 h 3510743"/>
                  <a:gd name="connsiteX37" fmla="*/ 851569 w 2349732"/>
                  <a:gd name="connsiteY37" fmla="*/ 2328825 h 3510743"/>
                  <a:gd name="connsiteX38" fmla="*/ 781719 w 2349732"/>
                  <a:gd name="connsiteY38" fmla="*/ 2309775 h 3510743"/>
                  <a:gd name="connsiteX39" fmla="*/ 692819 w 2349732"/>
                  <a:gd name="connsiteY39" fmla="*/ 2379625 h 3510743"/>
                  <a:gd name="connsiteX40" fmla="*/ 629319 w 2349732"/>
                  <a:gd name="connsiteY40" fmla="*/ 2500275 h 3510743"/>
                  <a:gd name="connsiteX41" fmla="*/ 483269 w 2349732"/>
                  <a:gd name="connsiteY41" fmla="*/ 2595525 h 3510743"/>
                  <a:gd name="connsiteX42" fmla="*/ 349919 w 2349732"/>
                  <a:gd name="connsiteY42" fmla="*/ 2671725 h 3510743"/>
                  <a:gd name="connsiteX43" fmla="*/ 191169 w 2349732"/>
                  <a:gd name="connsiteY43" fmla="*/ 2684425 h 3510743"/>
                  <a:gd name="connsiteX44" fmla="*/ 45119 w 2349732"/>
                  <a:gd name="connsiteY44" fmla="*/ 2614575 h 3510743"/>
                  <a:gd name="connsiteX45" fmla="*/ 669 w 2349732"/>
                  <a:gd name="connsiteY45" fmla="*/ 2481225 h 3510743"/>
                  <a:gd name="connsiteX46" fmla="*/ 32419 w 2349732"/>
                  <a:gd name="connsiteY46" fmla="*/ 2354225 h 3510743"/>
                  <a:gd name="connsiteX47" fmla="*/ 197519 w 2349732"/>
                  <a:gd name="connsiteY47" fmla="*/ 2227225 h 3510743"/>
                  <a:gd name="connsiteX48" fmla="*/ 375319 w 2349732"/>
                  <a:gd name="connsiteY48" fmla="*/ 2157375 h 3510743"/>
                  <a:gd name="connsiteX49" fmla="*/ 591219 w 2349732"/>
                  <a:gd name="connsiteY49" fmla="*/ 2055775 h 3510743"/>
                  <a:gd name="connsiteX50" fmla="*/ 673769 w 2349732"/>
                  <a:gd name="connsiteY50" fmla="*/ 1941475 h 3510743"/>
                  <a:gd name="connsiteX51" fmla="*/ 642019 w 2349732"/>
                  <a:gd name="connsiteY51" fmla="*/ 1909725 h 3510743"/>
                  <a:gd name="connsiteX52" fmla="*/ 527719 w 2349732"/>
                  <a:gd name="connsiteY52" fmla="*/ 2004975 h 3510743"/>
                  <a:gd name="connsiteX53" fmla="*/ 305469 w 2349732"/>
                  <a:gd name="connsiteY53" fmla="*/ 2100225 h 3510743"/>
                  <a:gd name="connsiteX54" fmla="*/ 159419 w 2349732"/>
                  <a:gd name="connsiteY54" fmla="*/ 2087525 h 3510743"/>
                  <a:gd name="connsiteX55" fmla="*/ 64169 w 2349732"/>
                  <a:gd name="connsiteY55" fmla="*/ 1966875 h 3510743"/>
                  <a:gd name="connsiteX56" fmla="*/ 51469 w 2349732"/>
                  <a:gd name="connsiteY56" fmla="*/ 1846225 h 3510743"/>
                  <a:gd name="connsiteX57" fmla="*/ 153069 w 2349732"/>
                  <a:gd name="connsiteY57" fmla="*/ 1719225 h 3510743"/>
                  <a:gd name="connsiteX58" fmla="*/ 318169 w 2349732"/>
                  <a:gd name="connsiteY58" fmla="*/ 1617625 h 3510743"/>
                  <a:gd name="connsiteX59" fmla="*/ 432469 w 2349732"/>
                  <a:gd name="connsiteY59" fmla="*/ 1554125 h 3510743"/>
                  <a:gd name="connsiteX60" fmla="*/ 483269 w 2349732"/>
                  <a:gd name="connsiteY60" fmla="*/ 1446175 h 3510743"/>
                  <a:gd name="connsiteX61" fmla="*/ 476919 w 2349732"/>
                  <a:gd name="connsiteY61" fmla="*/ 1414425 h 3510743"/>
                  <a:gd name="connsiteX62" fmla="*/ 400719 w 2349732"/>
                  <a:gd name="connsiteY62" fmla="*/ 1477925 h 3510743"/>
                  <a:gd name="connsiteX63" fmla="*/ 318169 w 2349732"/>
                  <a:gd name="connsiteY63" fmla="*/ 1522375 h 3510743"/>
                  <a:gd name="connsiteX64" fmla="*/ 216569 w 2349732"/>
                  <a:gd name="connsiteY64" fmla="*/ 1477925 h 3510743"/>
                  <a:gd name="connsiteX65" fmla="*/ 172119 w 2349732"/>
                  <a:gd name="connsiteY65" fmla="*/ 1357275 h 3510743"/>
                  <a:gd name="connsiteX66" fmla="*/ 172119 w 2349732"/>
                  <a:gd name="connsiteY66" fmla="*/ 1255675 h 3510743"/>
                  <a:gd name="connsiteX67" fmla="*/ 235619 w 2349732"/>
                  <a:gd name="connsiteY67" fmla="*/ 1058825 h 3510743"/>
                  <a:gd name="connsiteX68" fmla="*/ 318169 w 2349732"/>
                  <a:gd name="connsiteY68" fmla="*/ 887375 h 3510743"/>
                  <a:gd name="connsiteX69" fmla="*/ 368969 w 2349732"/>
                  <a:gd name="connsiteY69" fmla="*/ 550825 h 3510743"/>
                  <a:gd name="connsiteX70" fmla="*/ 355859 w 2349732"/>
                  <a:gd name="connsiteY70" fmla="*/ 308500 h 3510743"/>
                  <a:gd name="connsiteX71" fmla="*/ 102269 w 2349732"/>
                  <a:gd name="connsiteY71" fmla="*/ 195225 h 3510743"/>
                  <a:gd name="connsiteX72" fmla="*/ 26069 w 2349732"/>
                  <a:gd name="connsiteY72" fmla="*/ 179350 h 3510743"/>
                  <a:gd name="connsiteX73" fmla="*/ 29244 w 2349732"/>
                  <a:gd name="connsiteY73" fmla="*/ 14250 h 3510743"/>
                  <a:gd name="connsiteX74" fmla="*/ 138628 w 2349732"/>
                  <a:gd name="connsiteY74" fmla="*/ 13743 h 3510743"/>
                  <a:gd name="connsiteX75" fmla="*/ 248011 w 2349732"/>
                  <a:gd name="connsiteY75" fmla="*/ 23263 h 3510743"/>
                  <a:gd name="connsiteX76" fmla="*/ 385561 w 2349732"/>
                  <a:gd name="connsiteY76" fmla="*/ 69864 h 3510743"/>
                  <a:gd name="connsiteX77" fmla="*/ 479172 w 2349732"/>
                  <a:gd name="connsiteY77" fmla="*/ 155077 h 3510743"/>
                  <a:gd name="connsiteX78" fmla="*/ 567458 w 2349732"/>
                  <a:gd name="connsiteY78" fmla="*/ 323658 h 3510743"/>
                  <a:gd name="connsiteX79" fmla="*/ 587736 w 2349732"/>
                  <a:gd name="connsiteY79" fmla="*/ 497157 h 3510743"/>
                  <a:gd name="connsiteX80" fmla="*/ 515019 w 2349732"/>
                  <a:gd name="connsiteY80" fmla="*/ 773075 h 3510743"/>
                  <a:gd name="connsiteX81" fmla="*/ 464219 w 2349732"/>
                  <a:gd name="connsiteY81" fmla="*/ 950875 h 3510743"/>
                  <a:gd name="connsiteX82" fmla="*/ 388019 w 2349732"/>
                  <a:gd name="connsiteY82" fmla="*/ 1141375 h 3510743"/>
                  <a:gd name="connsiteX83" fmla="*/ 375319 w 2349732"/>
                  <a:gd name="connsiteY83" fmla="*/ 1217575 h 3510743"/>
                  <a:gd name="connsiteX84" fmla="*/ 394369 w 2349732"/>
                  <a:gd name="connsiteY84" fmla="*/ 1249325 h 3510743"/>
                  <a:gd name="connsiteX85" fmla="*/ 324519 w 2349732"/>
                  <a:gd name="connsiteY85" fmla="*/ 1306475 h 3510743"/>
                  <a:gd name="connsiteX86" fmla="*/ 394369 w 2349732"/>
                  <a:gd name="connsiteY86" fmla="*/ 1249325 h 3510743"/>
                  <a:gd name="connsiteX87" fmla="*/ 457869 w 2349732"/>
                  <a:gd name="connsiteY87" fmla="*/ 1204875 h 3510743"/>
                  <a:gd name="connsiteX88" fmla="*/ 565819 w 2349732"/>
                  <a:gd name="connsiteY88" fmla="*/ 1230275 h 3510743"/>
                  <a:gd name="connsiteX89" fmla="*/ 642019 w 2349732"/>
                  <a:gd name="connsiteY89" fmla="*/ 1325525 h 3510743"/>
                  <a:gd name="connsiteX90" fmla="*/ 661069 w 2349732"/>
                  <a:gd name="connsiteY90" fmla="*/ 1471575 h 3510743"/>
                  <a:gd name="connsiteX91" fmla="*/ 610269 w 2349732"/>
                  <a:gd name="connsiteY91" fmla="*/ 1636675 h 3510743"/>
                  <a:gd name="connsiteX92" fmla="*/ 470569 w 2349732"/>
                  <a:gd name="connsiteY92" fmla="*/ 1725575 h 3510743"/>
                  <a:gd name="connsiteX93" fmla="*/ 299119 w 2349732"/>
                  <a:gd name="connsiteY93" fmla="*/ 1827175 h 3510743"/>
                  <a:gd name="connsiteX94" fmla="*/ 273719 w 2349732"/>
                  <a:gd name="connsiteY94" fmla="*/ 1871625 h 3510743"/>
                  <a:gd name="connsiteX95" fmla="*/ 286419 w 2349732"/>
                  <a:gd name="connsiteY95" fmla="*/ 1916075 h 3510743"/>
                  <a:gd name="connsiteX96" fmla="*/ 388019 w 2349732"/>
                  <a:gd name="connsiteY96" fmla="*/ 1877975 h 3510743"/>
                  <a:gd name="connsiteX97" fmla="*/ 508669 w 2349732"/>
                  <a:gd name="connsiteY97" fmla="*/ 1782725 h 3510743"/>
                  <a:gd name="connsiteX98" fmla="*/ 629319 w 2349732"/>
                  <a:gd name="connsiteY98" fmla="*/ 1706525 h 3510743"/>
                  <a:gd name="connsiteX99" fmla="*/ 705519 w 2349732"/>
                  <a:gd name="connsiteY99" fmla="*/ 1687475 h 3510743"/>
                  <a:gd name="connsiteX100" fmla="*/ 794419 w 2349732"/>
                  <a:gd name="connsiteY100" fmla="*/ 1738275 h 3510743"/>
                  <a:gd name="connsiteX101" fmla="*/ 857919 w 2349732"/>
                  <a:gd name="connsiteY101" fmla="*/ 1922425 h 3510743"/>
                  <a:gd name="connsiteX102" fmla="*/ 838869 w 2349732"/>
                  <a:gd name="connsiteY102" fmla="*/ 2030375 h 3510743"/>
                  <a:gd name="connsiteX103" fmla="*/ 775369 w 2349732"/>
                  <a:gd name="connsiteY103" fmla="*/ 2131975 h 3510743"/>
                  <a:gd name="connsiteX104" fmla="*/ 648369 w 2349732"/>
                  <a:gd name="connsiteY104" fmla="*/ 2220875 h 3510743"/>
                  <a:gd name="connsiteX105" fmla="*/ 381669 w 2349732"/>
                  <a:gd name="connsiteY105" fmla="*/ 2322475 h 3510743"/>
                  <a:gd name="connsiteX106" fmla="*/ 273719 w 2349732"/>
                  <a:gd name="connsiteY106" fmla="*/ 2373275 h 3510743"/>
                  <a:gd name="connsiteX107" fmla="*/ 216569 w 2349732"/>
                  <a:gd name="connsiteY107" fmla="*/ 2449475 h 3510743"/>
                  <a:gd name="connsiteX108" fmla="*/ 216569 w 2349732"/>
                  <a:gd name="connsiteY108" fmla="*/ 2519325 h 3510743"/>
                  <a:gd name="connsiteX109" fmla="*/ 330869 w 2349732"/>
                  <a:gd name="connsiteY109" fmla="*/ 2487575 h 3510743"/>
                  <a:gd name="connsiteX110" fmla="*/ 451519 w 2349732"/>
                  <a:gd name="connsiteY110" fmla="*/ 2405025 h 3510743"/>
                  <a:gd name="connsiteX111" fmla="*/ 553119 w 2349732"/>
                  <a:gd name="connsiteY111" fmla="*/ 2271675 h 3510743"/>
                  <a:gd name="connsiteX112" fmla="*/ 705519 w 2349732"/>
                  <a:gd name="connsiteY112" fmla="*/ 2195475 h 3510743"/>
                  <a:gd name="connsiteX113" fmla="*/ 800769 w 2349732"/>
                  <a:gd name="connsiteY113" fmla="*/ 2125625 h 3510743"/>
                  <a:gd name="connsiteX114" fmla="*/ 934119 w 2349732"/>
                  <a:gd name="connsiteY114" fmla="*/ 2138325 h 3510743"/>
                  <a:gd name="connsiteX115" fmla="*/ 1023019 w 2349732"/>
                  <a:gd name="connsiteY115" fmla="*/ 2220875 h 3510743"/>
                  <a:gd name="connsiteX116" fmla="*/ 1054769 w 2349732"/>
                  <a:gd name="connsiteY116" fmla="*/ 2303425 h 3510743"/>
                  <a:gd name="connsiteX117" fmla="*/ 1035719 w 2349732"/>
                  <a:gd name="connsiteY117" fmla="*/ 2411375 h 3510743"/>
                  <a:gd name="connsiteX118" fmla="*/ 870619 w 2349732"/>
                  <a:gd name="connsiteY118" fmla="*/ 2551075 h 3510743"/>
                  <a:gd name="connsiteX119" fmla="*/ 699169 w 2349732"/>
                  <a:gd name="connsiteY119" fmla="*/ 2665375 h 3510743"/>
                  <a:gd name="connsiteX120" fmla="*/ 470569 w 2349732"/>
                  <a:gd name="connsiteY120" fmla="*/ 2798725 h 3510743"/>
                  <a:gd name="connsiteX121" fmla="*/ 388019 w 2349732"/>
                  <a:gd name="connsiteY121" fmla="*/ 2862225 h 3510743"/>
                  <a:gd name="connsiteX122" fmla="*/ 324519 w 2349732"/>
                  <a:gd name="connsiteY122" fmla="*/ 2932075 h 3510743"/>
                  <a:gd name="connsiteX123" fmla="*/ 362619 w 2349732"/>
                  <a:gd name="connsiteY123" fmla="*/ 2963825 h 3510743"/>
                  <a:gd name="connsiteX124" fmla="*/ 546769 w 2349732"/>
                  <a:gd name="connsiteY124" fmla="*/ 2874925 h 3510743"/>
                  <a:gd name="connsiteX125" fmla="*/ 654719 w 2349732"/>
                  <a:gd name="connsiteY125" fmla="*/ 2754275 h 3510743"/>
                  <a:gd name="connsiteX126" fmla="*/ 737269 w 2349732"/>
                  <a:gd name="connsiteY126" fmla="*/ 2659025 h 3510743"/>
                  <a:gd name="connsiteX127" fmla="*/ 915069 w 2349732"/>
                  <a:gd name="connsiteY127" fmla="*/ 2512975 h 3510743"/>
                  <a:gd name="connsiteX128" fmla="*/ 1035719 w 2349732"/>
                  <a:gd name="connsiteY128" fmla="*/ 2411375 h 3510743"/>
                  <a:gd name="connsiteX129" fmla="*/ 1143669 w 2349732"/>
                  <a:gd name="connsiteY129" fmla="*/ 2366925 h 3510743"/>
                  <a:gd name="connsiteX130" fmla="*/ 1232569 w 2349732"/>
                  <a:gd name="connsiteY130" fmla="*/ 2392325 h 3510743"/>
                  <a:gd name="connsiteX131" fmla="*/ 1315119 w 2349732"/>
                  <a:gd name="connsiteY131" fmla="*/ 2487575 h 3510743"/>
                  <a:gd name="connsiteX132" fmla="*/ 1334169 w 2349732"/>
                  <a:gd name="connsiteY132" fmla="*/ 2646325 h 3510743"/>
                  <a:gd name="connsiteX133" fmla="*/ 1270669 w 2349732"/>
                  <a:gd name="connsiteY133" fmla="*/ 2798725 h 3510743"/>
                  <a:gd name="connsiteX134" fmla="*/ 1105569 w 2349732"/>
                  <a:gd name="connsiteY134" fmla="*/ 2951125 h 3510743"/>
                  <a:gd name="connsiteX135" fmla="*/ 1016669 w 2349732"/>
                  <a:gd name="connsiteY135" fmla="*/ 3040025 h 3510743"/>
                  <a:gd name="connsiteX136" fmla="*/ 1016669 w 2349732"/>
                  <a:gd name="connsiteY136" fmla="*/ 3090825 h 3510743"/>
                  <a:gd name="connsiteX137" fmla="*/ 1099219 w 2349732"/>
                  <a:gd name="connsiteY137" fmla="*/ 3090825 h 3510743"/>
                  <a:gd name="connsiteX138" fmla="*/ 1188119 w 2349732"/>
                  <a:gd name="connsiteY138" fmla="*/ 3008275 h 3510743"/>
                  <a:gd name="connsiteX139" fmla="*/ 1289719 w 2349732"/>
                  <a:gd name="connsiteY139" fmla="*/ 2913025 h 3510743"/>
                  <a:gd name="connsiteX140" fmla="*/ 1416719 w 2349732"/>
                  <a:gd name="connsiteY140" fmla="*/ 2868575 h 3510743"/>
                  <a:gd name="connsiteX141" fmla="*/ 1613569 w 2349732"/>
                  <a:gd name="connsiteY141" fmla="*/ 2906675 h 3510743"/>
                  <a:gd name="connsiteX142" fmla="*/ 1696119 w 2349732"/>
                  <a:gd name="connsiteY142" fmla="*/ 3071775 h 3510743"/>
                  <a:gd name="connsiteX143" fmla="*/ 1683419 w 2349732"/>
                  <a:gd name="connsiteY143" fmla="*/ 3173375 h 3510743"/>
                  <a:gd name="connsiteX144" fmla="*/ 1613569 w 2349732"/>
                  <a:gd name="connsiteY144" fmla="*/ 3255925 h 3510743"/>
                  <a:gd name="connsiteX145" fmla="*/ 1480219 w 2349732"/>
                  <a:gd name="connsiteY145" fmla="*/ 3313075 h 3510743"/>
                  <a:gd name="connsiteX146" fmla="*/ 1594519 w 2349732"/>
                  <a:gd name="connsiteY146" fmla="*/ 3262275 h 3510743"/>
                  <a:gd name="connsiteX147" fmla="*/ 1702469 w 2349732"/>
                  <a:gd name="connsiteY147" fmla="*/ 3154325 h 3510743"/>
                  <a:gd name="connsiteX148" fmla="*/ 1813844 w 2349732"/>
                  <a:gd name="connsiteY148" fmla="*/ 3088898 h 3510743"/>
                  <a:gd name="connsiteX149" fmla="*/ 1953544 w 2349732"/>
                  <a:gd name="connsiteY149" fmla="*/ 3069849 h 3510743"/>
                  <a:gd name="connsiteX150" fmla="*/ 2079408 w 2349732"/>
                  <a:gd name="connsiteY150" fmla="*/ 3094505 h 3510743"/>
                  <a:gd name="connsiteX151" fmla="*/ 2136915 w 2349732"/>
                  <a:gd name="connsiteY151" fmla="*/ 3054394 h 3510743"/>
                  <a:gd name="connsiteX152" fmla="*/ 2251928 w 2349732"/>
                  <a:gd name="connsiteY152" fmla="*/ 3040210 h 3510743"/>
                  <a:gd name="connsiteX153" fmla="*/ 2340394 w 2349732"/>
                  <a:gd name="connsiteY153" fmla="*/ 3003851 h 3510743"/>
                  <a:gd name="connsiteX0" fmla="*/ 2340394 w 2349732"/>
                  <a:gd name="connsiteY0" fmla="*/ 3003851 h 3510743"/>
                  <a:gd name="connsiteX1" fmla="*/ 2337469 w 2349732"/>
                  <a:gd name="connsiteY1" fmla="*/ 3116225 h 3510743"/>
                  <a:gd name="connsiteX2" fmla="*/ 2254919 w 2349732"/>
                  <a:gd name="connsiteY2" fmla="*/ 3217825 h 3510743"/>
                  <a:gd name="connsiteX3" fmla="*/ 2140619 w 2349732"/>
                  <a:gd name="connsiteY3" fmla="*/ 3274975 h 3510743"/>
                  <a:gd name="connsiteX4" fmla="*/ 1924719 w 2349732"/>
                  <a:gd name="connsiteY4" fmla="*/ 3287675 h 3510743"/>
                  <a:gd name="connsiteX5" fmla="*/ 1810419 w 2349732"/>
                  <a:gd name="connsiteY5" fmla="*/ 3306725 h 3510743"/>
                  <a:gd name="connsiteX6" fmla="*/ 1689769 w 2349732"/>
                  <a:gd name="connsiteY6" fmla="*/ 3376575 h 3510743"/>
                  <a:gd name="connsiteX7" fmla="*/ 1575469 w 2349732"/>
                  <a:gd name="connsiteY7" fmla="*/ 3478175 h 3510743"/>
                  <a:gd name="connsiteX8" fmla="*/ 1448469 w 2349732"/>
                  <a:gd name="connsiteY8" fmla="*/ 3503575 h 3510743"/>
                  <a:gd name="connsiteX9" fmla="*/ 1321469 w 2349732"/>
                  <a:gd name="connsiteY9" fmla="*/ 3503575 h 3510743"/>
                  <a:gd name="connsiteX10" fmla="*/ 1226219 w 2349732"/>
                  <a:gd name="connsiteY10" fmla="*/ 3421025 h 3510743"/>
                  <a:gd name="connsiteX11" fmla="*/ 1226219 w 2349732"/>
                  <a:gd name="connsiteY11" fmla="*/ 3325775 h 3510743"/>
                  <a:gd name="connsiteX12" fmla="*/ 1296069 w 2349732"/>
                  <a:gd name="connsiteY12" fmla="*/ 3224175 h 3510743"/>
                  <a:gd name="connsiteX13" fmla="*/ 1442119 w 2349732"/>
                  <a:gd name="connsiteY13" fmla="*/ 3154325 h 3510743"/>
                  <a:gd name="connsiteX14" fmla="*/ 1524669 w 2349732"/>
                  <a:gd name="connsiteY14" fmla="*/ 3103525 h 3510743"/>
                  <a:gd name="connsiteX15" fmla="*/ 1473869 w 2349732"/>
                  <a:gd name="connsiteY15" fmla="*/ 3052725 h 3510743"/>
                  <a:gd name="connsiteX16" fmla="*/ 1321469 w 2349732"/>
                  <a:gd name="connsiteY16" fmla="*/ 3109875 h 3510743"/>
                  <a:gd name="connsiteX17" fmla="*/ 1175419 w 2349732"/>
                  <a:gd name="connsiteY17" fmla="*/ 3224175 h 3510743"/>
                  <a:gd name="connsiteX18" fmla="*/ 991269 w 2349732"/>
                  <a:gd name="connsiteY18" fmla="*/ 3300375 h 3510743"/>
                  <a:gd name="connsiteX19" fmla="*/ 857919 w 2349732"/>
                  <a:gd name="connsiteY19" fmla="*/ 3294025 h 3510743"/>
                  <a:gd name="connsiteX20" fmla="*/ 762669 w 2349732"/>
                  <a:gd name="connsiteY20" fmla="*/ 3179725 h 3510743"/>
                  <a:gd name="connsiteX21" fmla="*/ 794419 w 2349732"/>
                  <a:gd name="connsiteY21" fmla="*/ 2995575 h 3510743"/>
                  <a:gd name="connsiteX22" fmla="*/ 965869 w 2349732"/>
                  <a:gd name="connsiteY22" fmla="*/ 2868575 h 3510743"/>
                  <a:gd name="connsiteX23" fmla="*/ 1130969 w 2349732"/>
                  <a:gd name="connsiteY23" fmla="*/ 2728875 h 3510743"/>
                  <a:gd name="connsiteX24" fmla="*/ 1143669 w 2349732"/>
                  <a:gd name="connsiteY24" fmla="*/ 2627275 h 3510743"/>
                  <a:gd name="connsiteX25" fmla="*/ 1073819 w 2349732"/>
                  <a:gd name="connsiteY25" fmla="*/ 2601875 h 3510743"/>
                  <a:gd name="connsiteX26" fmla="*/ 965869 w 2349732"/>
                  <a:gd name="connsiteY26" fmla="*/ 2671725 h 3510743"/>
                  <a:gd name="connsiteX27" fmla="*/ 832519 w 2349732"/>
                  <a:gd name="connsiteY27" fmla="*/ 2843175 h 3510743"/>
                  <a:gd name="connsiteX28" fmla="*/ 661069 w 2349732"/>
                  <a:gd name="connsiteY28" fmla="*/ 3001925 h 3510743"/>
                  <a:gd name="connsiteX29" fmla="*/ 476919 w 2349732"/>
                  <a:gd name="connsiteY29" fmla="*/ 3122575 h 3510743"/>
                  <a:gd name="connsiteX30" fmla="*/ 305469 w 2349732"/>
                  <a:gd name="connsiteY30" fmla="*/ 3154325 h 3510743"/>
                  <a:gd name="connsiteX31" fmla="*/ 159419 w 2349732"/>
                  <a:gd name="connsiteY31" fmla="*/ 3078125 h 3510743"/>
                  <a:gd name="connsiteX32" fmla="*/ 146719 w 2349732"/>
                  <a:gd name="connsiteY32" fmla="*/ 2925725 h 3510743"/>
                  <a:gd name="connsiteX33" fmla="*/ 254669 w 2349732"/>
                  <a:gd name="connsiteY33" fmla="*/ 2766975 h 3510743"/>
                  <a:gd name="connsiteX34" fmla="*/ 445169 w 2349732"/>
                  <a:gd name="connsiteY34" fmla="*/ 2620925 h 3510743"/>
                  <a:gd name="connsiteX35" fmla="*/ 724569 w 2349732"/>
                  <a:gd name="connsiteY35" fmla="*/ 2474875 h 3510743"/>
                  <a:gd name="connsiteX36" fmla="*/ 826169 w 2349732"/>
                  <a:gd name="connsiteY36" fmla="*/ 2392325 h 3510743"/>
                  <a:gd name="connsiteX37" fmla="*/ 851569 w 2349732"/>
                  <a:gd name="connsiteY37" fmla="*/ 2328825 h 3510743"/>
                  <a:gd name="connsiteX38" fmla="*/ 781719 w 2349732"/>
                  <a:gd name="connsiteY38" fmla="*/ 2309775 h 3510743"/>
                  <a:gd name="connsiteX39" fmla="*/ 692819 w 2349732"/>
                  <a:gd name="connsiteY39" fmla="*/ 2379625 h 3510743"/>
                  <a:gd name="connsiteX40" fmla="*/ 629319 w 2349732"/>
                  <a:gd name="connsiteY40" fmla="*/ 2500275 h 3510743"/>
                  <a:gd name="connsiteX41" fmla="*/ 483269 w 2349732"/>
                  <a:gd name="connsiteY41" fmla="*/ 2595525 h 3510743"/>
                  <a:gd name="connsiteX42" fmla="*/ 349919 w 2349732"/>
                  <a:gd name="connsiteY42" fmla="*/ 2671725 h 3510743"/>
                  <a:gd name="connsiteX43" fmla="*/ 191169 w 2349732"/>
                  <a:gd name="connsiteY43" fmla="*/ 2684425 h 3510743"/>
                  <a:gd name="connsiteX44" fmla="*/ 45119 w 2349732"/>
                  <a:gd name="connsiteY44" fmla="*/ 2614575 h 3510743"/>
                  <a:gd name="connsiteX45" fmla="*/ 669 w 2349732"/>
                  <a:gd name="connsiteY45" fmla="*/ 2481225 h 3510743"/>
                  <a:gd name="connsiteX46" fmla="*/ 32419 w 2349732"/>
                  <a:gd name="connsiteY46" fmla="*/ 2354225 h 3510743"/>
                  <a:gd name="connsiteX47" fmla="*/ 197519 w 2349732"/>
                  <a:gd name="connsiteY47" fmla="*/ 2227225 h 3510743"/>
                  <a:gd name="connsiteX48" fmla="*/ 375319 w 2349732"/>
                  <a:gd name="connsiteY48" fmla="*/ 2157375 h 3510743"/>
                  <a:gd name="connsiteX49" fmla="*/ 591219 w 2349732"/>
                  <a:gd name="connsiteY49" fmla="*/ 2055775 h 3510743"/>
                  <a:gd name="connsiteX50" fmla="*/ 673769 w 2349732"/>
                  <a:gd name="connsiteY50" fmla="*/ 1941475 h 3510743"/>
                  <a:gd name="connsiteX51" fmla="*/ 642019 w 2349732"/>
                  <a:gd name="connsiteY51" fmla="*/ 1909725 h 3510743"/>
                  <a:gd name="connsiteX52" fmla="*/ 527719 w 2349732"/>
                  <a:gd name="connsiteY52" fmla="*/ 2004975 h 3510743"/>
                  <a:gd name="connsiteX53" fmla="*/ 305469 w 2349732"/>
                  <a:gd name="connsiteY53" fmla="*/ 2100225 h 3510743"/>
                  <a:gd name="connsiteX54" fmla="*/ 159419 w 2349732"/>
                  <a:gd name="connsiteY54" fmla="*/ 2087525 h 3510743"/>
                  <a:gd name="connsiteX55" fmla="*/ 64169 w 2349732"/>
                  <a:gd name="connsiteY55" fmla="*/ 1966875 h 3510743"/>
                  <a:gd name="connsiteX56" fmla="*/ 51469 w 2349732"/>
                  <a:gd name="connsiteY56" fmla="*/ 1846225 h 3510743"/>
                  <a:gd name="connsiteX57" fmla="*/ 153069 w 2349732"/>
                  <a:gd name="connsiteY57" fmla="*/ 1719225 h 3510743"/>
                  <a:gd name="connsiteX58" fmla="*/ 318169 w 2349732"/>
                  <a:gd name="connsiteY58" fmla="*/ 1617625 h 3510743"/>
                  <a:gd name="connsiteX59" fmla="*/ 432469 w 2349732"/>
                  <a:gd name="connsiteY59" fmla="*/ 1554125 h 3510743"/>
                  <a:gd name="connsiteX60" fmla="*/ 483269 w 2349732"/>
                  <a:gd name="connsiteY60" fmla="*/ 1446175 h 3510743"/>
                  <a:gd name="connsiteX61" fmla="*/ 476919 w 2349732"/>
                  <a:gd name="connsiteY61" fmla="*/ 1414425 h 3510743"/>
                  <a:gd name="connsiteX62" fmla="*/ 400719 w 2349732"/>
                  <a:gd name="connsiteY62" fmla="*/ 1477925 h 3510743"/>
                  <a:gd name="connsiteX63" fmla="*/ 318169 w 2349732"/>
                  <a:gd name="connsiteY63" fmla="*/ 1522375 h 3510743"/>
                  <a:gd name="connsiteX64" fmla="*/ 216569 w 2349732"/>
                  <a:gd name="connsiteY64" fmla="*/ 1477925 h 3510743"/>
                  <a:gd name="connsiteX65" fmla="*/ 172119 w 2349732"/>
                  <a:gd name="connsiteY65" fmla="*/ 1357275 h 3510743"/>
                  <a:gd name="connsiteX66" fmla="*/ 172119 w 2349732"/>
                  <a:gd name="connsiteY66" fmla="*/ 1255675 h 3510743"/>
                  <a:gd name="connsiteX67" fmla="*/ 235619 w 2349732"/>
                  <a:gd name="connsiteY67" fmla="*/ 1058825 h 3510743"/>
                  <a:gd name="connsiteX68" fmla="*/ 318169 w 2349732"/>
                  <a:gd name="connsiteY68" fmla="*/ 887375 h 3510743"/>
                  <a:gd name="connsiteX69" fmla="*/ 368969 w 2349732"/>
                  <a:gd name="connsiteY69" fmla="*/ 550825 h 3510743"/>
                  <a:gd name="connsiteX70" fmla="*/ 355859 w 2349732"/>
                  <a:gd name="connsiteY70" fmla="*/ 308500 h 3510743"/>
                  <a:gd name="connsiteX71" fmla="*/ 102269 w 2349732"/>
                  <a:gd name="connsiteY71" fmla="*/ 195225 h 3510743"/>
                  <a:gd name="connsiteX72" fmla="*/ 26069 w 2349732"/>
                  <a:gd name="connsiteY72" fmla="*/ 179350 h 3510743"/>
                  <a:gd name="connsiteX73" fmla="*/ 29244 w 2349732"/>
                  <a:gd name="connsiteY73" fmla="*/ 14250 h 3510743"/>
                  <a:gd name="connsiteX74" fmla="*/ 138628 w 2349732"/>
                  <a:gd name="connsiteY74" fmla="*/ 13743 h 3510743"/>
                  <a:gd name="connsiteX75" fmla="*/ 248011 w 2349732"/>
                  <a:gd name="connsiteY75" fmla="*/ 23263 h 3510743"/>
                  <a:gd name="connsiteX76" fmla="*/ 385561 w 2349732"/>
                  <a:gd name="connsiteY76" fmla="*/ 69864 h 3510743"/>
                  <a:gd name="connsiteX77" fmla="*/ 479172 w 2349732"/>
                  <a:gd name="connsiteY77" fmla="*/ 155077 h 3510743"/>
                  <a:gd name="connsiteX78" fmla="*/ 567458 w 2349732"/>
                  <a:gd name="connsiteY78" fmla="*/ 323658 h 3510743"/>
                  <a:gd name="connsiteX79" fmla="*/ 587736 w 2349732"/>
                  <a:gd name="connsiteY79" fmla="*/ 497157 h 3510743"/>
                  <a:gd name="connsiteX80" fmla="*/ 515019 w 2349732"/>
                  <a:gd name="connsiteY80" fmla="*/ 773075 h 3510743"/>
                  <a:gd name="connsiteX81" fmla="*/ 464219 w 2349732"/>
                  <a:gd name="connsiteY81" fmla="*/ 950875 h 3510743"/>
                  <a:gd name="connsiteX82" fmla="*/ 388019 w 2349732"/>
                  <a:gd name="connsiteY82" fmla="*/ 1141375 h 3510743"/>
                  <a:gd name="connsiteX83" fmla="*/ 375319 w 2349732"/>
                  <a:gd name="connsiteY83" fmla="*/ 1217575 h 3510743"/>
                  <a:gd name="connsiteX84" fmla="*/ 394369 w 2349732"/>
                  <a:gd name="connsiteY84" fmla="*/ 1249325 h 3510743"/>
                  <a:gd name="connsiteX85" fmla="*/ 324519 w 2349732"/>
                  <a:gd name="connsiteY85" fmla="*/ 1306475 h 3510743"/>
                  <a:gd name="connsiteX86" fmla="*/ 394369 w 2349732"/>
                  <a:gd name="connsiteY86" fmla="*/ 1249325 h 3510743"/>
                  <a:gd name="connsiteX87" fmla="*/ 457869 w 2349732"/>
                  <a:gd name="connsiteY87" fmla="*/ 1204875 h 3510743"/>
                  <a:gd name="connsiteX88" fmla="*/ 565819 w 2349732"/>
                  <a:gd name="connsiteY88" fmla="*/ 1230275 h 3510743"/>
                  <a:gd name="connsiteX89" fmla="*/ 642019 w 2349732"/>
                  <a:gd name="connsiteY89" fmla="*/ 1325525 h 3510743"/>
                  <a:gd name="connsiteX90" fmla="*/ 661069 w 2349732"/>
                  <a:gd name="connsiteY90" fmla="*/ 1471575 h 3510743"/>
                  <a:gd name="connsiteX91" fmla="*/ 610269 w 2349732"/>
                  <a:gd name="connsiteY91" fmla="*/ 1636675 h 3510743"/>
                  <a:gd name="connsiteX92" fmla="*/ 470569 w 2349732"/>
                  <a:gd name="connsiteY92" fmla="*/ 1725575 h 3510743"/>
                  <a:gd name="connsiteX93" fmla="*/ 299119 w 2349732"/>
                  <a:gd name="connsiteY93" fmla="*/ 1827175 h 3510743"/>
                  <a:gd name="connsiteX94" fmla="*/ 273719 w 2349732"/>
                  <a:gd name="connsiteY94" fmla="*/ 1871625 h 3510743"/>
                  <a:gd name="connsiteX95" fmla="*/ 286419 w 2349732"/>
                  <a:gd name="connsiteY95" fmla="*/ 1916075 h 3510743"/>
                  <a:gd name="connsiteX96" fmla="*/ 388019 w 2349732"/>
                  <a:gd name="connsiteY96" fmla="*/ 1877975 h 3510743"/>
                  <a:gd name="connsiteX97" fmla="*/ 508669 w 2349732"/>
                  <a:gd name="connsiteY97" fmla="*/ 1782725 h 3510743"/>
                  <a:gd name="connsiteX98" fmla="*/ 629319 w 2349732"/>
                  <a:gd name="connsiteY98" fmla="*/ 1706525 h 3510743"/>
                  <a:gd name="connsiteX99" fmla="*/ 705519 w 2349732"/>
                  <a:gd name="connsiteY99" fmla="*/ 1687475 h 3510743"/>
                  <a:gd name="connsiteX100" fmla="*/ 794419 w 2349732"/>
                  <a:gd name="connsiteY100" fmla="*/ 1738275 h 3510743"/>
                  <a:gd name="connsiteX101" fmla="*/ 857919 w 2349732"/>
                  <a:gd name="connsiteY101" fmla="*/ 1922425 h 3510743"/>
                  <a:gd name="connsiteX102" fmla="*/ 838869 w 2349732"/>
                  <a:gd name="connsiteY102" fmla="*/ 2030375 h 3510743"/>
                  <a:gd name="connsiteX103" fmla="*/ 775369 w 2349732"/>
                  <a:gd name="connsiteY103" fmla="*/ 2131975 h 3510743"/>
                  <a:gd name="connsiteX104" fmla="*/ 648369 w 2349732"/>
                  <a:gd name="connsiteY104" fmla="*/ 2220875 h 3510743"/>
                  <a:gd name="connsiteX105" fmla="*/ 381669 w 2349732"/>
                  <a:gd name="connsiteY105" fmla="*/ 2322475 h 3510743"/>
                  <a:gd name="connsiteX106" fmla="*/ 273719 w 2349732"/>
                  <a:gd name="connsiteY106" fmla="*/ 2373275 h 3510743"/>
                  <a:gd name="connsiteX107" fmla="*/ 216569 w 2349732"/>
                  <a:gd name="connsiteY107" fmla="*/ 2449475 h 3510743"/>
                  <a:gd name="connsiteX108" fmla="*/ 216569 w 2349732"/>
                  <a:gd name="connsiteY108" fmla="*/ 2519325 h 3510743"/>
                  <a:gd name="connsiteX109" fmla="*/ 330869 w 2349732"/>
                  <a:gd name="connsiteY109" fmla="*/ 2487575 h 3510743"/>
                  <a:gd name="connsiteX110" fmla="*/ 451519 w 2349732"/>
                  <a:gd name="connsiteY110" fmla="*/ 2405025 h 3510743"/>
                  <a:gd name="connsiteX111" fmla="*/ 553119 w 2349732"/>
                  <a:gd name="connsiteY111" fmla="*/ 2271675 h 3510743"/>
                  <a:gd name="connsiteX112" fmla="*/ 705519 w 2349732"/>
                  <a:gd name="connsiteY112" fmla="*/ 2195475 h 3510743"/>
                  <a:gd name="connsiteX113" fmla="*/ 800769 w 2349732"/>
                  <a:gd name="connsiteY113" fmla="*/ 2125625 h 3510743"/>
                  <a:gd name="connsiteX114" fmla="*/ 934119 w 2349732"/>
                  <a:gd name="connsiteY114" fmla="*/ 2138325 h 3510743"/>
                  <a:gd name="connsiteX115" fmla="*/ 1023019 w 2349732"/>
                  <a:gd name="connsiteY115" fmla="*/ 2220875 h 3510743"/>
                  <a:gd name="connsiteX116" fmla="*/ 1054769 w 2349732"/>
                  <a:gd name="connsiteY116" fmla="*/ 2303425 h 3510743"/>
                  <a:gd name="connsiteX117" fmla="*/ 1035719 w 2349732"/>
                  <a:gd name="connsiteY117" fmla="*/ 2411375 h 3510743"/>
                  <a:gd name="connsiteX118" fmla="*/ 870619 w 2349732"/>
                  <a:gd name="connsiteY118" fmla="*/ 2551075 h 3510743"/>
                  <a:gd name="connsiteX119" fmla="*/ 699169 w 2349732"/>
                  <a:gd name="connsiteY119" fmla="*/ 2665375 h 3510743"/>
                  <a:gd name="connsiteX120" fmla="*/ 470569 w 2349732"/>
                  <a:gd name="connsiteY120" fmla="*/ 2798725 h 3510743"/>
                  <a:gd name="connsiteX121" fmla="*/ 388019 w 2349732"/>
                  <a:gd name="connsiteY121" fmla="*/ 2862225 h 3510743"/>
                  <a:gd name="connsiteX122" fmla="*/ 324519 w 2349732"/>
                  <a:gd name="connsiteY122" fmla="*/ 2932075 h 3510743"/>
                  <a:gd name="connsiteX123" fmla="*/ 362619 w 2349732"/>
                  <a:gd name="connsiteY123" fmla="*/ 2963825 h 3510743"/>
                  <a:gd name="connsiteX124" fmla="*/ 546769 w 2349732"/>
                  <a:gd name="connsiteY124" fmla="*/ 2874925 h 3510743"/>
                  <a:gd name="connsiteX125" fmla="*/ 654719 w 2349732"/>
                  <a:gd name="connsiteY125" fmla="*/ 2754275 h 3510743"/>
                  <a:gd name="connsiteX126" fmla="*/ 737269 w 2349732"/>
                  <a:gd name="connsiteY126" fmla="*/ 2659025 h 3510743"/>
                  <a:gd name="connsiteX127" fmla="*/ 915069 w 2349732"/>
                  <a:gd name="connsiteY127" fmla="*/ 2512975 h 3510743"/>
                  <a:gd name="connsiteX128" fmla="*/ 1035719 w 2349732"/>
                  <a:gd name="connsiteY128" fmla="*/ 2411375 h 3510743"/>
                  <a:gd name="connsiteX129" fmla="*/ 1143669 w 2349732"/>
                  <a:gd name="connsiteY129" fmla="*/ 2366925 h 3510743"/>
                  <a:gd name="connsiteX130" fmla="*/ 1232569 w 2349732"/>
                  <a:gd name="connsiteY130" fmla="*/ 2392325 h 3510743"/>
                  <a:gd name="connsiteX131" fmla="*/ 1315119 w 2349732"/>
                  <a:gd name="connsiteY131" fmla="*/ 2487575 h 3510743"/>
                  <a:gd name="connsiteX132" fmla="*/ 1334169 w 2349732"/>
                  <a:gd name="connsiteY132" fmla="*/ 2646325 h 3510743"/>
                  <a:gd name="connsiteX133" fmla="*/ 1270669 w 2349732"/>
                  <a:gd name="connsiteY133" fmla="*/ 2798725 h 3510743"/>
                  <a:gd name="connsiteX134" fmla="*/ 1105569 w 2349732"/>
                  <a:gd name="connsiteY134" fmla="*/ 2951125 h 3510743"/>
                  <a:gd name="connsiteX135" fmla="*/ 1016669 w 2349732"/>
                  <a:gd name="connsiteY135" fmla="*/ 3040025 h 3510743"/>
                  <a:gd name="connsiteX136" fmla="*/ 1016669 w 2349732"/>
                  <a:gd name="connsiteY136" fmla="*/ 3090825 h 3510743"/>
                  <a:gd name="connsiteX137" fmla="*/ 1099219 w 2349732"/>
                  <a:gd name="connsiteY137" fmla="*/ 3090825 h 3510743"/>
                  <a:gd name="connsiteX138" fmla="*/ 1188119 w 2349732"/>
                  <a:gd name="connsiteY138" fmla="*/ 3008275 h 3510743"/>
                  <a:gd name="connsiteX139" fmla="*/ 1289719 w 2349732"/>
                  <a:gd name="connsiteY139" fmla="*/ 2913025 h 3510743"/>
                  <a:gd name="connsiteX140" fmla="*/ 1416719 w 2349732"/>
                  <a:gd name="connsiteY140" fmla="*/ 2868575 h 3510743"/>
                  <a:gd name="connsiteX141" fmla="*/ 1613569 w 2349732"/>
                  <a:gd name="connsiteY141" fmla="*/ 2906675 h 3510743"/>
                  <a:gd name="connsiteX142" fmla="*/ 1696119 w 2349732"/>
                  <a:gd name="connsiteY142" fmla="*/ 3071775 h 3510743"/>
                  <a:gd name="connsiteX143" fmla="*/ 1683419 w 2349732"/>
                  <a:gd name="connsiteY143" fmla="*/ 3173375 h 3510743"/>
                  <a:gd name="connsiteX144" fmla="*/ 1613569 w 2349732"/>
                  <a:gd name="connsiteY144" fmla="*/ 3255925 h 3510743"/>
                  <a:gd name="connsiteX145" fmla="*/ 1480219 w 2349732"/>
                  <a:gd name="connsiteY145" fmla="*/ 3313075 h 3510743"/>
                  <a:gd name="connsiteX146" fmla="*/ 1594519 w 2349732"/>
                  <a:gd name="connsiteY146" fmla="*/ 3262275 h 3510743"/>
                  <a:gd name="connsiteX147" fmla="*/ 1702469 w 2349732"/>
                  <a:gd name="connsiteY147" fmla="*/ 3154325 h 3510743"/>
                  <a:gd name="connsiteX148" fmla="*/ 1813844 w 2349732"/>
                  <a:gd name="connsiteY148" fmla="*/ 3088898 h 3510743"/>
                  <a:gd name="connsiteX149" fmla="*/ 1953544 w 2349732"/>
                  <a:gd name="connsiteY149" fmla="*/ 3069849 h 3510743"/>
                  <a:gd name="connsiteX150" fmla="*/ 2079408 w 2349732"/>
                  <a:gd name="connsiteY150" fmla="*/ 3094505 h 3510743"/>
                  <a:gd name="connsiteX151" fmla="*/ 2136915 w 2349732"/>
                  <a:gd name="connsiteY151" fmla="*/ 3054394 h 3510743"/>
                  <a:gd name="connsiteX152" fmla="*/ 2251928 w 2349732"/>
                  <a:gd name="connsiteY152" fmla="*/ 3040210 h 3510743"/>
                  <a:gd name="connsiteX153" fmla="*/ 2340394 w 2349732"/>
                  <a:gd name="connsiteY153" fmla="*/ 3003851 h 3510743"/>
                  <a:gd name="connsiteX0" fmla="*/ 2340394 w 2349732"/>
                  <a:gd name="connsiteY0" fmla="*/ 2993068 h 3499960"/>
                  <a:gd name="connsiteX1" fmla="*/ 2337469 w 2349732"/>
                  <a:gd name="connsiteY1" fmla="*/ 3105442 h 3499960"/>
                  <a:gd name="connsiteX2" fmla="*/ 2254919 w 2349732"/>
                  <a:gd name="connsiteY2" fmla="*/ 3207042 h 3499960"/>
                  <a:gd name="connsiteX3" fmla="*/ 2140619 w 2349732"/>
                  <a:gd name="connsiteY3" fmla="*/ 3264192 h 3499960"/>
                  <a:gd name="connsiteX4" fmla="*/ 1924719 w 2349732"/>
                  <a:gd name="connsiteY4" fmla="*/ 3276892 h 3499960"/>
                  <a:gd name="connsiteX5" fmla="*/ 1810419 w 2349732"/>
                  <a:gd name="connsiteY5" fmla="*/ 3295942 h 3499960"/>
                  <a:gd name="connsiteX6" fmla="*/ 1689769 w 2349732"/>
                  <a:gd name="connsiteY6" fmla="*/ 3365792 h 3499960"/>
                  <a:gd name="connsiteX7" fmla="*/ 1575469 w 2349732"/>
                  <a:gd name="connsiteY7" fmla="*/ 3467392 h 3499960"/>
                  <a:gd name="connsiteX8" fmla="*/ 1448469 w 2349732"/>
                  <a:gd name="connsiteY8" fmla="*/ 3492792 h 3499960"/>
                  <a:gd name="connsiteX9" fmla="*/ 1321469 w 2349732"/>
                  <a:gd name="connsiteY9" fmla="*/ 3492792 h 3499960"/>
                  <a:gd name="connsiteX10" fmla="*/ 1226219 w 2349732"/>
                  <a:gd name="connsiteY10" fmla="*/ 3410242 h 3499960"/>
                  <a:gd name="connsiteX11" fmla="*/ 1226219 w 2349732"/>
                  <a:gd name="connsiteY11" fmla="*/ 3314992 h 3499960"/>
                  <a:gd name="connsiteX12" fmla="*/ 1296069 w 2349732"/>
                  <a:gd name="connsiteY12" fmla="*/ 3213392 h 3499960"/>
                  <a:gd name="connsiteX13" fmla="*/ 1442119 w 2349732"/>
                  <a:gd name="connsiteY13" fmla="*/ 3143542 h 3499960"/>
                  <a:gd name="connsiteX14" fmla="*/ 1524669 w 2349732"/>
                  <a:gd name="connsiteY14" fmla="*/ 3092742 h 3499960"/>
                  <a:gd name="connsiteX15" fmla="*/ 1473869 w 2349732"/>
                  <a:gd name="connsiteY15" fmla="*/ 3041942 h 3499960"/>
                  <a:gd name="connsiteX16" fmla="*/ 1321469 w 2349732"/>
                  <a:gd name="connsiteY16" fmla="*/ 3099092 h 3499960"/>
                  <a:gd name="connsiteX17" fmla="*/ 1175419 w 2349732"/>
                  <a:gd name="connsiteY17" fmla="*/ 3213392 h 3499960"/>
                  <a:gd name="connsiteX18" fmla="*/ 991269 w 2349732"/>
                  <a:gd name="connsiteY18" fmla="*/ 3289592 h 3499960"/>
                  <a:gd name="connsiteX19" fmla="*/ 857919 w 2349732"/>
                  <a:gd name="connsiteY19" fmla="*/ 3283242 h 3499960"/>
                  <a:gd name="connsiteX20" fmla="*/ 762669 w 2349732"/>
                  <a:gd name="connsiteY20" fmla="*/ 3168942 h 3499960"/>
                  <a:gd name="connsiteX21" fmla="*/ 794419 w 2349732"/>
                  <a:gd name="connsiteY21" fmla="*/ 2984792 h 3499960"/>
                  <a:gd name="connsiteX22" fmla="*/ 965869 w 2349732"/>
                  <a:gd name="connsiteY22" fmla="*/ 2857792 h 3499960"/>
                  <a:gd name="connsiteX23" fmla="*/ 1130969 w 2349732"/>
                  <a:gd name="connsiteY23" fmla="*/ 2718092 h 3499960"/>
                  <a:gd name="connsiteX24" fmla="*/ 1143669 w 2349732"/>
                  <a:gd name="connsiteY24" fmla="*/ 2616492 h 3499960"/>
                  <a:gd name="connsiteX25" fmla="*/ 1073819 w 2349732"/>
                  <a:gd name="connsiteY25" fmla="*/ 2591092 h 3499960"/>
                  <a:gd name="connsiteX26" fmla="*/ 965869 w 2349732"/>
                  <a:gd name="connsiteY26" fmla="*/ 2660942 h 3499960"/>
                  <a:gd name="connsiteX27" fmla="*/ 832519 w 2349732"/>
                  <a:gd name="connsiteY27" fmla="*/ 2832392 h 3499960"/>
                  <a:gd name="connsiteX28" fmla="*/ 661069 w 2349732"/>
                  <a:gd name="connsiteY28" fmla="*/ 2991142 h 3499960"/>
                  <a:gd name="connsiteX29" fmla="*/ 476919 w 2349732"/>
                  <a:gd name="connsiteY29" fmla="*/ 3111792 h 3499960"/>
                  <a:gd name="connsiteX30" fmla="*/ 305469 w 2349732"/>
                  <a:gd name="connsiteY30" fmla="*/ 3143542 h 3499960"/>
                  <a:gd name="connsiteX31" fmla="*/ 159419 w 2349732"/>
                  <a:gd name="connsiteY31" fmla="*/ 3067342 h 3499960"/>
                  <a:gd name="connsiteX32" fmla="*/ 146719 w 2349732"/>
                  <a:gd name="connsiteY32" fmla="*/ 2914942 h 3499960"/>
                  <a:gd name="connsiteX33" fmla="*/ 254669 w 2349732"/>
                  <a:gd name="connsiteY33" fmla="*/ 2756192 h 3499960"/>
                  <a:gd name="connsiteX34" fmla="*/ 445169 w 2349732"/>
                  <a:gd name="connsiteY34" fmla="*/ 2610142 h 3499960"/>
                  <a:gd name="connsiteX35" fmla="*/ 724569 w 2349732"/>
                  <a:gd name="connsiteY35" fmla="*/ 2464092 h 3499960"/>
                  <a:gd name="connsiteX36" fmla="*/ 826169 w 2349732"/>
                  <a:gd name="connsiteY36" fmla="*/ 2381542 h 3499960"/>
                  <a:gd name="connsiteX37" fmla="*/ 851569 w 2349732"/>
                  <a:gd name="connsiteY37" fmla="*/ 2318042 h 3499960"/>
                  <a:gd name="connsiteX38" fmla="*/ 781719 w 2349732"/>
                  <a:gd name="connsiteY38" fmla="*/ 2298992 h 3499960"/>
                  <a:gd name="connsiteX39" fmla="*/ 692819 w 2349732"/>
                  <a:gd name="connsiteY39" fmla="*/ 2368842 h 3499960"/>
                  <a:gd name="connsiteX40" fmla="*/ 629319 w 2349732"/>
                  <a:gd name="connsiteY40" fmla="*/ 2489492 h 3499960"/>
                  <a:gd name="connsiteX41" fmla="*/ 483269 w 2349732"/>
                  <a:gd name="connsiteY41" fmla="*/ 2584742 h 3499960"/>
                  <a:gd name="connsiteX42" fmla="*/ 349919 w 2349732"/>
                  <a:gd name="connsiteY42" fmla="*/ 2660942 h 3499960"/>
                  <a:gd name="connsiteX43" fmla="*/ 191169 w 2349732"/>
                  <a:gd name="connsiteY43" fmla="*/ 2673642 h 3499960"/>
                  <a:gd name="connsiteX44" fmla="*/ 45119 w 2349732"/>
                  <a:gd name="connsiteY44" fmla="*/ 2603792 h 3499960"/>
                  <a:gd name="connsiteX45" fmla="*/ 669 w 2349732"/>
                  <a:gd name="connsiteY45" fmla="*/ 2470442 h 3499960"/>
                  <a:gd name="connsiteX46" fmla="*/ 32419 w 2349732"/>
                  <a:gd name="connsiteY46" fmla="*/ 2343442 h 3499960"/>
                  <a:gd name="connsiteX47" fmla="*/ 197519 w 2349732"/>
                  <a:gd name="connsiteY47" fmla="*/ 2216442 h 3499960"/>
                  <a:gd name="connsiteX48" fmla="*/ 375319 w 2349732"/>
                  <a:gd name="connsiteY48" fmla="*/ 2146592 h 3499960"/>
                  <a:gd name="connsiteX49" fmla="*/ 591219 w 2349732"/>
                  <a:gd name="connsiteY49" fmla="*/ 2044992 h 3499960"/>
                  <a:gd name="connsiteX50" fmla="*/ 673769 w 2349732"/>
                  <a:gd name="connsiteY50" fmla="*/ 1930692 h 3499960"/>
                  <a:gd name="connsiteX51" fmla="*/ 642019 w 2349732"/>
                  <a:gd name="connsiteY51" fmla="*/ 1898942 h 3499960"/>
                  <a:gd name="connsiteX52" fmla="*/ 527719 w 2349732"/>
                  <a:gd name="connsiteY52" fmla="*/ 1994192 h 3499960"/>
                  <a:gd name="connsiteX53" fmla="*/ 305469 w 2349732"/>
                  <a:gd name="connsiteY53" fmla="*/ 2089442 h 3499960"/>
                  <a:gd name="connsiteX54" fmla="*/ 159419 w 2349732"/>
                  <a:gd name="connsiteY54" fmla="*/ 2076742 h 3499960"/>
                  <a:gd name="connsiteX55" fmla="*/ 64169 w 2349732"/>
                  <a:gd name="connsiteY55" fmla="*/ 1956092 h 3499960"/>
                  <a:gd name="connsiteX56" fmla="*/ 51469 w 2349732"/>
                  <a:gd name="connsiteY56" fmla="*/ 1835442 h 3499960"/>
                  <a:gd name="connsiteX57" fmla="*/ 153069 w 2349732"/>
                  <a:gd name="connsiteY57" fmla="*/ 1708442 h 3499960"/>
                  <a:gd name="connsiteX58" fmla="*/ 318169 w 2349732"/>
                  <a:gd name="connsiteY58" fmla="*/ 1606842 h 3499960"/>
                  <a:gd name="connsiteX59" fmla="*/ 432469 w 2349732"/>
                  <a:gd name="connsiteY59" fmla="*/ 1543342 h 3499960"/>
                  <a:gd name="connsiteX60" fmla="*/ 483269 w 2349732"/>
                  <a:gd name="connsiteY60" fmla="*/ 1435392 h 3499960"/>
                  <a:gd name="connsiteX61" fmla="*/ 476919 w 2349732"/>
                  <a:gd name="connsiteY61" fmla="*/ 1403642 h 3499960"/>
                  <a:gd name="connsiteX62" fmla="*/ 400719 w 2349732"/>
                  <a:gd name="connsiteY62" fmla="*/ 1467142 h 3499960"/>
                  <a:gd name="connsiteX63" fmla="*/ 318169 w 2349732"/>
                  <a:gd name="connsiteY63" fmla="*/ 1511592 h 3499960"/>
                  <a:gd name="connsiteX64" fmla="*/ 216569 w 2349732"/>
                  <a:gd name="connsiteY64" fmla="*/ 1467142 h 3499960"/>
                  <a:gd name="connsiteX65" fmla="*/ 172119 w 2349732"/>
                  <a:gd name="connsiteY65" fmla="*/ 1346492 h 3499960"/>
                  <a:gd name="connsiteX66" fmla="*/ 172119 w 2349732"/>
                  <a:gd name="connsiteY66" fmla="*/ 1244892 h 3499960"/>
                  <a:gd name="connsiteX67" fmla="*/ 235619 w 2349732"/>
                  <a:gd name="connsiteY67" fmla="*/ 1048042 h 3499960"/>
                  <a:gd name="connsiteX68" fmla="*/ 318169 w 2349732"/>
                  <a:gd name="connsiteY68" fmla="*/ 876592 h 3499960"/>
                  <a:gd name="connsiteX69" fmla="*/ 368969 w 2349732"/>
                  <a:gd name="connsiteY69" fmla="*/ 540042 h 3499960"/>
                  <a:gd name="connsiteX70" fmla="*/ 355859 w 2349732"/>
                  <a:gd name="connsiteY70" fmla="*/ 297717 h 3499960"/>
                  <a:gd name="connsiteX71" fmla="*/ 102269 w 2349732"/>
                  <a:gd name="connsiteY71" fmla="*/ 184442 h 3499960"/>
                  <a:gd name="connsiteX72" fmla="*/ 26069 w 2349732"/>
                  <a:gd name="connsiteY72" fmla="*/ 168567 h 3499960"/>
                  <a:gd name="connsiteX73" fmla="*/ 110360 w 2349732"/>
                  <a:gd name="connsiteY73" fmla="*/ 32964 h 3499960"/>
                  <a:gd name="connsiteX74" fmla="*/ 138628 w 2349732"/>
                  <a:gd name="connsiteY74" fmla="*/ 2960 h 3499960"/>
                  <a:gd name="connsiteX75" fmla="*/ 248011 w 2349732"/>
                  <a:gd name="connsiteY75" fmla="*/ 12480 h 3499960"/>
                  <a:gd name="connsiteX76" fmla="*/ 385561 w 2349732"/>
                  <a:gd name="connsiteY76" fmla="*/ 59081 h 3499960"/>
                  <a:gd name="connsiteX77" fmla="*/ 479172 w 2349732"/>
                  <a:gd name="connsiteY77" fmla="*/ 144294 h 3499960"/>
                  <a:gd name="connsiteX78" fmla="*/ 567458 w 2349732"/>
                  <a:gd name="connsiteY78" fmla="*/ 312875 h 3499960"/>
                  <a:gd name="connsiteX79" fmla="*/ 587736 w 2349732"/>
                  <a:gd name="connsiteY79" fmla="*/ 486374 h 3499960"/>
                  <a:gd name="connsiteX80" fmla="*/ 515019 w 2349732"/>
                  <a:gd name="connsiteY80" fmla="*/ 762292 h 3499960"/>
                  <a:gd name="connsiteX81" fmla="*/ 464219 w 2349732"/>
                  <a:gd name="connsiteY81" fmla="*/ 940092 h 3499960"/>
                  <a:gd name="connsiteX82" fmla="*/ 388019 w 2349732"/>
                  <a:gd name="connsiteY82" fmla="*/ 1130592 h 3499960"/>
                  <a:gd name="connsiteX83" fmla="*/ 375319 w 2349732"/>
                  <a:gd name="connsiteY83" fmla="*/ 1206792 h 3499960"/>
                  <a:gd name="connsiteX84" fmla="*/ 394369 w 2349732"/>
                  <a:gd name="connsiteY84" fmla="*/ 1238542 h 3499960"/>
                  <a:gd name="connsiteX85" fmla="*/ 324519 w 2349732"/>
                  <a:gd name="connsiteY85" fmla="*/ 1295692 h 3499960"/>
                  <a:gd name="connsiteX86" fmla="*/ 394369 w 2349732"/>
                  <a:gd name="connsiteY86" fmla="*/ 1238542 h 3499960"/>
                  <a:gd name="connsiteX87" fmla="*/ 457869 w 2349732"/>
                  <a:gd name="connsiteY87" fmla="*/ 1194092 h 3499960"/>
                  <a:gd name="connsiteX88" fmla="*/ 565819 w 2349732"/>
                  <a:gd name="connsiteY88" fmla="*/ 1219492 h 3499960"/>
                  <a:gd name="connsiteX89" fmla="*/ 642019 w 2349732"/>
                  <a:gd name="connsiteY89" fmla="*/ 1314742 h 3499960"/>
                  <a:gd name="connsiteX90" fmla="*/ 661069 w 2349732"/>
                  <a:gd name="connsiteY90" fmla="*/ 1460792 h 3499960"/>
                  <a:gd name="connsiteX91" fmla="*/ 610269 w 2349732"/>
                  <a:gd name="connsiteY91" fmla="*/ 1625892 h 3499960"/>
                  <a:gd name="connsiteX92" fmla="*/ 470569 w 2349732"/>
                  <a:gd name="connsiteY92" fmla="*/ 1714792 h 3499960"/>
                  <a:gd name="connsiteX93" fmla="*/ 299119 w 2349732"/>
                  <a:gd name="connsiteY93" fmla="*/ 1816392 h 3499960"/>
                  <a:gd name="connsiteX94" fmla="*/ 273719 w 2349732"/>
                  <a:gd name="connsiteY94" fmla="*/ 1860842 h 3499960"/>
                  <a:gd name="connsiteX95" fmla="*/ 286419 w 2349732"/>
                  <a:gd name="connsiteY95" fmla="*/ 1905292 h 3499960"/>
                  <a:gd name="connsiteX96" fmla="*/ 388019 w 2349732"/>
                  <a:gd name="connsiteY96" fmla="*/ 1867192 h 3499960"/>
                  <a:gd name="connsiteX97" fmla="*/ 508669 w 2349732"/>
                  <a:gd name="connsiteY97" fmla="*/ 1771942 h 3499960"/>
                  <a:gd name="connsiteX98" fmla="*/ 629319 w 2349732"/>
                  <a:gd name="connsiteY98" fmla="*/ 1695742 h 3499960"/>
                  <a:gd name="connsiteX99" fmla="*/ 705519 w 2349732"/>
                  <a:gd name="connsiteY99" fmla="*/ 1676692 h 3499960"/>
                  <a:gd name="connsiteX100" fmla="*/ 794419 w 2349732"/>
                  <a:gd name="connsiteY100" fmla="*/ 1727492 h 3499960"/>
                  <a:gd name="connsiteX101" fmla="*/ 857919 w 2349732"/>
                  <a:gd name="connsiteY101" fmla="*/ 1911642 h 3499960"/>
                  <a:gd name="connsiteX102" fmla="*/ 838869 w 2349732"/>
                  <a:gd name="connsiteY102" fmla="*/ 2019592 h 3499960"/>
                  <a:gd name="connsiteX103" fmla="*/ 775369 w 2349732"/>
                  <a:gd name="connsiteY103" fmla="*/ 2121192 h 3499960"/>
                  <a:gd name="connsiteX104" fmla="*/ 648369 w 2349732"/>
                  <a:gd name="connsiteY104" fmla="*/ 2210092 h 3499960"/>
                  <a:gd name="connsiteX105" fmla="*/ 381669 w 2349732"/>
                  <a:gd name="connsiteY105" fmla="*/ 2311692 h 3499960"/>
                  <a:gd name="connsiteX106" fmla="*/ 273719 w 2349732"/>
                  <a:gd name="connsiteY106" fmla="*/ 2362492 h 3499960"/>
                  <a:gd name="connsiteX107" fmla="*/ 216569 w 2349732"/>
                  <a:gd name="connsiteY107" fmla="*/ 2438692 h 3499960"/>
                  <a:gd name="connsiteX108" fmla="*/ 216569 w 2349732"/>
                  <a:gd name="connsiteY108" fmla="*/ 2508542 h 3499960"/>
                  <a:gd name="connsiteX109" fmla="*/ 330869 w 2349732"/>
                  <a:gd name="connsiteY109" fmla="*/ 2476792 h 3499960"/>
                  <a:gd name="connsiteX110" fmla="*/ 451519 w 2349732"/>
                  <a:gd name="connsiteY110" fmla="*/ 2394242 h 3499960"/>
                  <a:gd name="connsiteX111" fmla="*/ 553119 w 2349732"/>
                  <a:gd name="connsiteY111" fmla="*/ 2260892 h 3499960"/>
                  <a:gd name="connsiteX112" fmla="*/ 705519 w 2349732"/>
                  <a:gd name="connsiteY112" fmla="*/ 2184692 h 3499960"/>
                  <a:gd name="connsiteX113" fmla="*/ 800769 w 2349732"/>
                  <a:gd name="connsiteY113" fmla="*/ 2114842 h 3499960"/>
                  <a:gd name="connsiteX114" fmla="*/ 934119 w 2349732"/>
                  <a:gd name="connsiteY114" fmla="*/ 2127542 h 3499960"/>
                  <a:gd name="connsiteX115" fmla="*/ 1023019 w 2349732"/>
                  <a:gd name="connsiteY115" fmla="*/ 2210092 h 3499960"/>
                  <a:gd name="connsiteX116" fmla="*/ 1054769 w 2349732"/>
                  <a:gd name="connsiteY116" fmla="*/ 2292642 h 3499960"/>
                  <a:gd name="connsiteX117" fmla="*/ 1035719 w 2349732"/>
                  <a:gd name="connsiteY117" fmla="*/ 2400592 h 3499960"/>
                  <a:gd name="connsiteX118" fmla="*/ 870619 w 2349732"/>
                  <a:gd name="connsiteY118" fmla="*/ 2540292 h 3499960"/>
                  <a:gd name="connsiteX119" fmla="*/ 699169 w 2349732"/>
                  <a:gd name="connsiteY119" fmla="*/ 2654592 h 3499960"/>
                  <a:gd name="connsiteX120" fmla="*/ 470569 w 2349732"/>
                  <a:gd name="connsiteY120" fmla="*/ 2787942 h 3499960"/>
                  <a:gd name="connsiteX121" fmla="*/ 388019 w 2349732"/>
                  <a:gd name="connsiteY121" fmla="*/ 2851442 h 3499960"/>
                  <a:gd name="connsiteX122" fmla="*/ 324519 w 2349732"/>
                  <a:gd name="connsiteY122" fmla="*/ 2921292 h 3499960"/>
                  <a:gd name="connsiteX123" fmla="*/ 362619 w 2349732"/>
                  <a:gd name="connsiteY123" fmla="*/ 2953042 h 3499960"/>
                  <a:gd name="connsiteX124" fmla="*/ 546769 w 2349732"/>
                  <a:gd name="connsiteY124" fmla="*/ 2864142 h 3499960"/>
                  <a:gd name="connsiteX125" fmla="*/ 654719 w 2349732"/>
                  <a:gd name="connsiteY125" fmla="*/ 2743492 h 3499960"/>
                  <a:gd name="connsiteX126" fmla="*/ 737269 w 2349732"/>
                  <a:gd name="connsiteY126" fmla="*/ 2648242 h 3499960"/>
                  <a:gd name="connsiteX127" fmla="*/ 915069 w 2349732"/>
                  <a:gd name="connsiteY127" fmla="*/ 2502192 h 3499960"/>
                  <a:gd name="connsiteX128" fmla="*/ 1035719 w 2349732"/>
                  <a:gd name="connsiteY128" fmla="*/ 2400592 h 3499960"/>
                  <a:gd name="connsiteX129" fmla="*/ 1143669 w 2349732"/>
                  <a:gd name="connsiteY129" fmla="*/ 2356142 h 3499960"/>
                  <a:gd name="connsiteX130" fmla="*/ 1232569 w 2349732"/>
                  <a:gd name="connsiteY130" fmla="*/ 2381542 h 3499960"/>
                  <a:gd name="connsiteX131" fmla="*/ 1315119 w 2349732"/>
                  <a:gd name="connsiteY131" fmla="*/ 2476792 h 3499960"/>
                  <a:gd name="connsiteX132" fmla="*/ 1334169 w 2349732"/>
                  <a:gd name="connsiteY132" fmla="*/ 2635542 h 3499960"/>
                  <a:gd name="connsiteX133" fmla="*/ 1270669 w 2349732"/>
                  <a:gd name="connsiteY133" fmla="*/ 2787942 h 3499960"/>
                  <a:gd name="connsiteX134" fmla="*/ 1105569 w 2349732"/>
                  <a:gd name="connsiteY134" fmla="*/ 2940342 h 3499960"/>
                  <a:gd name="connsiteX135" fmla="*/ 1016669 w 2349732"/>
                  <a:gd name="connsiteY135" fmla="*/ 3029242 h 3499960"/>
                  <a:gd name="connsiteX136" fmla="*/ 1016669 w 2349732"/>
                  <a:gd name="connsiteY136" fmla="*/ 3080042 h 3499960"/>
                  <a:gd name="connsiteX137" fmla="*/ 1099219 w 2349732"/>
                  <a:gd name="connsiteY137" fmla="*/ 3080042 h 3499960"/>
                  <a:gd name="connsiteX138" fmla="*/ 1188119 w 2349732"/>
                  <a:gd name="connsiteY138" fmla="*/ 2997492 h 3499960"/>
                  <a:gd name="connsiteX139" fmla="*/ 1289719 w 2349732"/>
                  <a:gd name="connsiteY139" fmla="*/ 2902242 h 3499960"/>
                  <a:gd name="connsiteX140" fmla="*/ 1416719 w 2349732"/>
                  <a:gd name="connsiteY140" fmla="*/ 2857792 h 3499960"/>
                  <a:gd name="connsiteX141" fmla="*/ 1613569 w 2349732"/>
                  <a:gd name="connsiteY141" fmla="*/ 2895892 h 3499960"/>
                  <a:gd name="connsiteX142" fmla="*/ 1696119 w 2349732"/>
                  <a:gd name="connsiteY142" fmla="*/ 3060992 h 3499960"/>
                  <a:gd name="connsiteX143" fmla="*/ 1683419 w 2349732"/>
                  <a:gd name="connsiteY143" fmla="*/ 3162592 h 3499960"/>
                  <a:gd name="connsiteX144" fmla="*/ 1613569 w 2349732"/>
                  <a:gd name="connsiteY144" fmla="*/ 3245142 h 3499960"/>
                  <a:gd name="connsiteX145" fmla="*/ 1480219 w 2349732"/>
                  <a:gd name="connsiteY145" fmla="*/ 3302292 h 3499960"/>
                  <a:gd name="connsiteX146" fmla="*/ 1594519 w 2349732"/>
                  <a:gd name="connsiteY146" fmla="*/ 3251492 h 3499960"/>
                  <a:gd name="connsiteX147" fmla="*/ 1702469 w 2349732"/>
                  <a:gd name="connsiteY147" fmla="*/ 3143542 h 3499960"/>
                  <a:gd name="connsiteX148" fmla="*/ 1813844 w 2349732"/>
                  <a:gd name="connsiteY148" fmla="*/ 3078115 h 3499960"/>
                  <a:gd name="connsiteX149" fmla="*/ 1953544 w 2349732"/>
                  <a:gd name="connsiteY149" fmla="*/ 3059066 h 3499960"/>
                  <a:gd name="connsiteX150" fmla="*/ 2079408 w 2349732"/>
                  <a:gd name="connsiteY150" fmla="*/ 3083722 h 3499960"/>
                  <a:gd name="connsiteX151" fmla="*/ 2136915 w 2349732"/>
                  <a:gd name="connsiteY151" fmla="*/ 3043611 h 3499960"/>
                  <a:gd name="connsiteX152" fmla="*/ 2251928 w 2349732"/>
                  <a:gd name="connsiteY152" fmla="*/ 3029427 h 3499960"/>
                  <a:gd name="connsiteX153" fmla="*/ 2340394 w 2349732"/>
                  <a:gd name="connsiteY153" fmla="*/ 2993068 h 3499960"/>
                  <a:gd name="connsiteX0" fmla="*/ 2340394 w 2349732"/>
                  <a:gd name="connsiteY0" fmla="*/ 2993068 h 3499960"/>
                  <a:gd name="connsiteX1" fmla="*/ 2337469 w 2349732"/>
                  <a:gd name="connsiteY1" fmla="*/ 3105442 h 3499960"/>
                  <a:gd name="connsiteX2" fmla="*/ 2254919 w 2349732"/>
                  <a:gd name="connsiteY2" fmla="*/ 3207042 h 3499960"/>
                  <a:gd name="connsiteX3" fmla="*/ 2140619 w 2349732"/>
                  <a:gd name="connsiteY3" fmla="*/ 3264192 h 3499960"/>
                  <a:gd name="connsiteX4" fmla="*/ 1924719 w 2349732"/>
                  <a:gd name="connsiteY4" fmla="*/ 3276892 h 3499960"/>
                  <a:gd name="connsiteX5" fmla="*/ 1810419 w 2349732"/>
                  <a:gd name="connsiteY5" fmla="*/ 3295942 h 3499960"/>
                  <a:gd name="connsiteX6" fmla="*/ 1689769 w 2349732"/>
                  <a:gd name="connsiteY6" fmla="*/ 3365792 h 3499960"/>
                  <a:gd name="connsiteX7" fmla="*/ 1575469 w 2349732"/>
                  <a:gd name="connsiteY7" fmla="*/ 3467392 h 3499960"/>
                  <a:gd name="connsiteX8" fmla="*/ 1448469 w 2349732"/>
                  <a:gd name="connsiteY8" fmla="*/ 3492792 h 3499960"/>
                  <a:gd name="connsiteX9" fmla="*/ 1321469 w 2349732"/>
                  <a:gd name="connsiteY9" fmla="*/ 3492792 h 3499960"/>
                  <a:gd name="connsiteX10" fmla="*/ 1226219 w 2349732"/>
                  <a:gd name="connsiteY10" fmla="*/ 3410242 h 3499960"/>
                  <a:gd name="connsiteX11" fmla="*/ 1226219 w 2349732"/>
                  <a:gd name="connsiteY11" fmla="*/ 3314992 h 3499960"/>
                  <a:gd name="connsiteX12" fmla="*/ 1296069 w 2349732"/>
                  <a:gd name="connsiteY12" fmla="*/ 3213392 h 3499960"/>
                  <a:gd name="connsiteX13" fmla="*/ 1442119 w 2349732"/>
                  <a:gd name="connsiteY13" fmla="*/ 3143542 h 3499960"/>
                  <a:gd name="connsiteX14" fmla="*/ 1524669 w 2349732"/>
                  <a:gd name="connsiteY14" fmla="*/ 3092742 h 3499960"/>
                  <a:gd name="connsiteX15" fmla="*/ 1473869 w 2349732"/>
                  <a:gd name="connsiteY15" fmla="*/ 3041942 h 3499960"/>
                  <a:gd name="connsiteX16" fmla="*/ 1321469 w 2349732"/>
                  <a:gd name="connsiteY16" fmla="*/ 3099092 h 3499960"/>
                  <a:gd name="connsiteX17" fmla="*/ 1175419 w 2349732"/>
                  <a:gd name="connsiteY17" fmla="*/ 3213392 h 3499960"/>
                  <a:gd name="connsiteX18" fmla="*/ 991269 w 2349732"/>
                  <a:gd name="connsiteY18" fmla="*/ 3289592 h 3499960"/>
                  <a:gd name="connsiteX19" fmla="*/ 857919 w 2349732"/>
                  <a:gd name="connsiteY19" fmla="*/ 3283242 h 3499960"/>
                  <a:gd name="connsiteX20" fmla="*/ 762669 w 2349732"/>
                  <a:gd name="connsiteY20" fmla="*/ 3168942 h 3499960"/>
                  <a:gd name="connsiteX21" fmla="*/ 794419 w 2349732"/>
                  <a:gd name="connsiteY21" fmla="*/ 2984792 h 3499960"/>
                  <a:gd name="connsiteX22" fmla="*/ 965869 w 2349732"/>
                  <a:gd name="connsiteY22" fmla="*/ 2857792 h 3499960"/>
                  <a:gd name="connsiteX23" fmla="*/ 1130969 w 2349732"/>
                  <a:gd name="connsiteY23" fmla="*/ 2718092 h 3499960"/>
                  <a:gd name="connsiteX24" fmla="*/ 1143669 w 2349732"/>
                  <a:gd name="connsiteY24" fmla="*/ 2616492 h 3499960"/>
                  <a:gd name="connsiteX25" fmla="*/ 1073819 w 2349732"/>
                  <a:gd name="connsiteY25" fmla="*/ 2591092 h 3499960"/>
                  <a:gd name="connsiteX26" fmla="*/ 965869 w 2349732"/>
                  <a:gd name="connsiteY26" fmla="*/ 2660942 h 3499960"/>
                  <a:gd name="connsiteX27" fmla="*/ 832519 w 2349732"/>
                  <a:gd name="connsiteY27" fmla="*/ 2832392 h 3499960"/>
                  <a:gd name="connsiteX28" fmla="*/ 661069 w 2349732"/>
                  <a:gd name="connsiteY28" fmla="*/ 2991142 h 3499960"/>
                  <a:gd name="connsiteX29" fmla="*/ 476919 w 2349732"/>
                  <a:gd name="connsiteY29" fmla="*/ 3111792 h 3499960"/>
                  <a:gd name="connsiteX30" fmla="*/ 305469 w 2349732"/>
                  <a:gd name="connsiteY30" fmla="*/ 3143542 h 3499960"/>
                  <a:gd name="connsiteX31" fmla="*/ 159419 w 2349732"/>
                  <a:gd name="connsiteY31" fmla="*/ 3067342 h 3499960"/>
                  <a:gd name="connsiteX32" fmla="*/ 146719 w 2349732"/>
                  <a:gd name="connsiteY32" fmla="*/ 2914942 h 3499960"/>
                  <a:gd name="connsiteX33" fmla="*/ 254669 w 2349732"/>
                  <a:gd name="connsiteY33" fmla="*/ 2756192 h 3499960"/>
                  <a:gd name="connsiteX34" fmla="*/ 445169 w 2349732"/>
                  <a:gd name="connsiteY34" fmla="*/ 2610142 h 3499960"/>
                  <a:gd name="connsiteX35" fmla="*/ 724569 w 2349732"/>
                  <a:gd name="connsiteY35" fmla="*/ 2464092 h 3499960"/>
                  <a:gd name="connsiteX36" fmla="*/ 826169 w 2349732"/>
                  <a:gd name="connsiteY36" fmla="*/ 2381542 h 3499960"/>
                  <a:gd name="connsiteX37" fmla="*/ 851569 w 2349732"/>
                  <a:gd name="connsiteY37" fmla="*/ 2318042 h 3499960"/>
                  <a:gd name="connsiteX38" fmla="*/ 781719 w 2349732"/>
                  <a:gd name="connsiteY38" fmla="*/ 2298992 h 3499960"/>
                  <a:gd name="connsiteX39" fmla="*/ 692819 w 2349732"/>
                  <a:gd name="connsiteY39" fmla="*/ 2368842 h 3499960"/>
                  <a:gd name="connsiteX40" fmla="*/ 629319 w 2349732"/>
                  <a:gd name="connsiteY40" fmla="*/ 2489492 h 3499960"/>
                  <a:gd name="connsiteX41" fmla="*/ 483269 w 2349732"/>
                  <a:gd name="connsiteY41" fmla="*/ 2584742 h 3499960"/>
                  <a:gd name="connsiteX42" fmla="*/ 349919 w 2349732"/>
                  <a:gd name="connsiteY42" fmla="*/ 2660942 h 3499960"/>
                  <a:gd name="connsiteX43" fmla="*/ 191169 w 2349732"/>
                  <a:gd name="connsiteY43" fmla="*/ 2673642 h 3499960"/>
                  <a:gd name="connsiteX44" fmla="*/ 45119 w 2349732"/>
                  <a:gd name="connsiteY44" fmla="*/ 2603792 h 3499960"/>
                  <a:gd name="connsiteX45" fmla="*/ 669 w 2349732"/>
                  <a:gd name="connsiteY45" fmla="*/ 2470442 h 3499960"/>
                  <a:gd name="connsiteX46" fmla="*/ 32419 w 2349732"/>
                  <a:gd name="connsiteY46" fmla="*/ 2343442 h 3499960"/>
                  <a:gd name="connsiteX47" fmla="*/ 197519 w 2349732"/>
                  <a:gd name="connsiteY47" fmla="*/ 2216442 h 3499960"/>
                  <a:gd name="connsiteX48" fmla="*/ 375319 w 2349732"/>
                  <a:gd name="connsiteY48" fmla="*/ 2146592 h 3499960"/>
                  <a:gd name="connsiteX49" fmla="*/ 591219 w 2349732"/>
                  <a:gd name="connsiteY49" fmla="*/ 2044992 h 3499960"/>
                  <a:gd name="connsiteX50" fmla="*/ 673769 w 2349732"/>
                  <a:gd name="connsiteY50" fmla="*/ 1930692 h 3499960"/>
                  <a:gd name="connsiteX51" fmla="*/ 642019 w 2349732"/>
                  <a:gd name="connsiteY51" fmla="*/ 1898942 h 3499960"/>
                  <a:gd name="connsiteX52" fmla="*/ 527719 w 2349732"/>
                  <a:gd name="connsiteY52" fmla="*/ 1994192 h 3499960"/>
                  <a:gd name="connsiteX53" fmla="*/ 305469 w 2349732"/>
                  <a:gd name="connsiteY53" fmla="*/ 2089442 h 3499960"/>
                  <a:gd name="connsiteX54" fmla="*/ 159419 w 2349732"/>
                  <a:gd name="connsiteY54" fmla="*/ 2076742 h 3499960"/>
                  <a:gd name="connsiteX55" fmla="*/ 64169 w 2349732"/>
                  <a:gd name="connsiteY55" fmla="*/ 1956092 h 3499960"/>
                  <a:gd name="connsiteX56" fmla="*/ 51469 w 2349732"/>
                  <a:gd name="connsiteY56" fmla="*/ 1835442 h 3499960"/>
                  <a:gd name="connsiteX57" fmla="*/ 153069 w 2349732"/>
                  <a:gd name="connsiteY57" fmla="*/ 1708442 h 3499960"/>
                  <a:gd name="connsiteX58" fmla="*/ 318169 w 2349732"/>
                  <a:gd name="connsiteY58" fmla="*/ 1606842 h 3499960"/>
                  <a:gd name="connsiteX59" fmla="*/ 432469 w 2349732"/>
                  <a:gd name="connsiteY59" fmla="*/ 1543342 h 3499960"/>
                  <a:gd name="connsiteX60" fmla="*/ 483269 w 2349732"/>
                  <a:gd name="connsiteY60" fmla="*/ 1435392 h 3499960"/>
                  <a:gd name="connsiteX61" fmla="*/ 476919 w 2349732"/>
                  <a:gd name="connsiteY61" fmla="*/ 1403642 h 3499960"/>
                  <a:gd name="connsiteX62" fmla="*/ 400719 w 2349732"/>
                  <a:gd name="connsiteY62" fmla="*/ 1467142 h 3499960"/>
                  <a:gd name="connsiteX63" fmla="*/ 318169 w 2349732"/>
                  <a:gd name="connsiteY63" fmla="*/ 1511592 h 3499960"/>
                  <a:gd name="connsiteX64" fmla="*/ 216569 w 2349732"/>
                  <a:gd name="connsiteY64" fmla="*/ 1467142 h 3499960"/>
                  <a:gd name="connsiteX65" fmla="*/ 172119 w 2349732"/>
                  <a:gd name="connsiteY65" fmla="*/ 1346492 h 3499960"/>
                  <a:gd name="connsiteX66" fmla="*/ 172119 w 2349732"/>
                  <a:gd name="connsiteY66" fmla="*/ 1244892 h 3499960"/>
                  <a:gd name="connsiteX67" fmla="*/ 235619 w 2349732"/>
                  <a:gd name="connsiteY67" fmla="*/ 1048042 h 3499960"/>
                  <a:gd name="connsiteX68" fmla="*/ 318169 w 2349732"/>
                  <a:gd name="connsiteY68" fmla="*/ 876592 h 3499960"/>
                  <a:gd name="connsiteX69" fmla="*/ 368969 w 2349732"/>
                  <a:gd name="connsiteY69" fmla="*/ 540042 h 3499960"/>
                  <a:gd name="connsiteX70" fmla="*/ 355859 w 2349732"/>
                  <a:gd name="connsiteY70" fmla="*/ 297717 h 3499960"/>
                  <a:gd name="connsiteX71" fmla="*/ 102269 w 2349732"/>
                  <a:gd name="connsiteY71" fmla="*/ 184442 h 3499960"/>
                  <a:gd name="connsiteX72" fmla="*/ 132994 w 2349732"/>
                  <a:gd name="connsiteY72" fmla="*/ 187003 h 3499960"/>
                  <a:gd name="connsiteX73" fmla="*/ 110360 w 2349732"/>
                  <a:gd name="connsiteY73" fmla="*/ 32964 h 3499960"/>
                  <a:gd name="connsiteX74" fmla="*/ 138628 w 2349732"/>
                  <a:gd name="connsiteY74" fmla="*/ 2960 h 3499960"/>
                  <a:gd name="connsiteX75" fmla="*/ 248011 w 2349732"/>
                  <a:gd name="connsiteY75" fmla="*/ 12480 h 3499960"/>
                  <a:gd name="connsiteX76" fmla="*/ 385561 w 2349732"/>
                  <a:gd name="connsiteY76" fmla="*/ 59081 h 3499960"/>
                  <a:gd name="connsiteX77" fmla="*/ 479172 w 2349732"/>
                  <a:gd name="connsiteY77" fmla="*/ 144294 h 3499960"/>
                  <a:gd name="connsiteX78" fmla="*/ 567458 w 2349732"/>
                  <a:gd name="connsiteY78" fmla="*/ 312875 h 3499960"/>
                  <a:gd name="connsiteX79" fmla="*/ 587736 w 2349732"/>
                  <a:gd name="connsiteY79" fmla="*/ 486374 h 3499960"/>
                  <a:gd name="connsiteX80" fmla="*/ 515019 w 2349732"/>
                  <a:gd name="connsiteY80" fmla="*/ 762292 h 3499960"/>
                  <a:gd name="connsiteX81" fmla="*/ 464219 w 2349732"/>
                  <a:gd name="connsiteY81" fmla="*/ 940092 h 3499960"/>
                  <a:gd name="connsiteX82" fmla="*/ 388019 w 2349732"/>
                  <a:gd name="connsiteY82" fmla="*/ 1130592 h 3499960"/>
                  <a:gd name="connsiteX83" fmla="*/ 375319 w 2349732"/>
                  <a:gd name="connsiteY83" fmla="*/ 1206792 h 3499960"/>
                  <a:gd name="connsiteX84" fmla="*/ 394369 w 2349732"/>
                  <a:gd name="connsiteY84" fmla="*/ 1238542 h 3499960"/>
                  <a:gd name="connsiteX85" fmla="*/ 324519 w 2349732"/>
                  <a:gd name="connsiteY85" fmla="*/ 1295692 h 3499960"/>
                  <a:gd name="connsiteX86" fmla="*/ 394369 w 2349732"/>
                  <a:gd name="connsiteY86" fmla="*/ 1238542 h 3499960"/>
                  <a:gd name="connsiteX87" fmla="*/ 457869 w 2349732"/>
                  <a:gd name="connsiteY87" fmla="*/ 1194092 h 3499960"/>
                  <a:gd name="connsiteX88" fmla="*/ 565819 w 2349732"/>
                  <a:gd name="connsiteY88" fmla="*/ 1219492 h 3499960"/>
                  <a:gd name="connsiteX89" fmla="*/ 642019 w 2349732"/>
                  <a:gd name="connsiteY89" fmla="*/ 1314742 h 3499960"/>
                  <a:gd name="connsiteX90" fmla="*/ 661069 w 2349732"/>
                  <a:gd name="connsiteY90" fmla="*/ 1460792 h 3499960"/>
                  <a:gd name="connsiteX91" fmla="*/ 610269 w 2349732"/>
                  <a:gd name="connsiteY91" fmla="*/ 1625892 h 3499960"/>
                  <a:gd name="connsiteX92" fmla="*/ 470569 w 2349732"/>
                  <a:gd name="connsiteY92" fmla="*/ 1714792 h 3499960"/>
                  <a:gd name="connsiteX93" fmla="*/ 299119 w 2349732"/>
                  <a:gd name="connsiteY93" fmla="*/ 1816392 h 3499960"/>
                  <a:gd name="connsiteX94" fmla="*/ 273719 w 2349732"/>
                  <a:gd name="connsiteY94" fmla="*/ 1860842 h 3499960"/>
                  <a:gd name="connsiteX95" fmla="*/ 286419 w 2349732"/>
                  <a:gd name="connsiteY95" fmla="*/ 1905292 h 3499960"/>
                  <a:gd name="connsiteX96" fmla="*/ 388019 w 2349732"/>
                  <a:gd name="connsiteY96" fmla="*/ 1867192 h 3499960"/>
                  <a:gd name="connsiteX97" fmla="*/ 508669 w 2349732"/>
                  <a:gd name="connsiteY97" fmla="*/ 1771942 h 3499960"/>
                  <a:gd name="connsiteX98" fmla="*/ 629319 w 2349732"/>
                  <a:gd name="connsiteY98" fmla="*/ 1695742 h 3499960"/>
                  <a:gd name="connsiteX99" fmla="*/ 705519 w 2349732"/>
                  <a:gd name="connsiteY99" fmla="*/ 1676692 h 3499960"/>
                  <a:gd name="connsiteX100" fmla="*/ 794419 w 2349732"/>
                  <a:gd name="connsiteY100" fmla="*/ 1727492 h 3499960"/>
                  <a:gd name="connsiteX101" fmla="*/ 857919 w 2349732"/>
                  <a:gd name="connsiteY101" fmla="*/ 1911642 h 3499960"/>
                  <a:gd name="connsiteX102" fmla="*/ 838869 w 2349732"/>
                  <a:gd name="connsiteY102" fmla="*/ 2019592 h 3499960"/>
                  <a:gd name="connsiteX103" fmla="*/ 775369 w 2349732"/>
                  <a:gd name="connsiteY103" fmla="*/ 2121192 h 3499960"/>
                  <a:gd name="connsiteX104" fmla="*/ 648369 w 2349732"/>
                  <a:gd name="connsiteY104" fmla="*/ 2210092 h 3499960"/>
                  <a:gd name="connsiteX105" fmla="*/ 381669 w 2349732"/>
                  <a:gd name="connsiteY105" fmla="*/ 2311692 h 3499960"/>
                  <a:gd name="connsiteX106" fmla="*/ 273719 w 2349732"/>
                  <a:gd name="connsiteY106" fmla="*/ 2362492 h 3499960"/>
                  <a:gd name="connsiteX107" fmla="*/ 216569 w 2349732"/>
                  <a:gd name="connsiteY107" fmla="*/ 2438692 h 3499960"/>
                  <a:gd name="connsiteX108" fmla="*/ 216569 w 2349732"/>
                  <a:gd name="connsiteY108" fmla="*/ 2508542 h 3499960"/>
                  <a:gd name="connsiteX109" fmla="*/ 330869 w 2349732"/>
                  <a:gd name="connsiteY109" fmla="*/ 2476792 h 3499960"/>
                  <a:gd name="connsiteX110" fmla="*/ 451519 w 2349732"/>
                  <a:gd name="connsiteY110" fmla="*/ 2394242 h 3499960"/>
                  <a:gd name="connsiteX111" fmla="*/ 553119 w 2349732"/>
                  <a:gd name="connsiteY111" fmla="*/ 2260892 h 3499960"/>
                  <a:gd name="connsiteX112" fmla="*/ 705519 w 2349732"/>
                  <a:gd name="connsiteY112" fmla="*/ 2184692 h 3499960"/>
                  <a:gd name="connsiteX113" fmla="*/ 800769 w 2349732"/>
                  <a:gd name="connsiteY113" fmla="*/ 2114842 h 3499960"/>
                  <a:gd name="connsiteX114" fmla="*/ 934119 w 2349732"/>
                  <a:gd name="connsiteY114" fmla="*/ 2127542 h 3499960"/>
                  <a:gd name="connsiteX115" fmla="*/ 1023019 w 2349732"/>
                  <a:gd name="connsiteY115" fmla="*/ 2210092 h 3499960"/>
                  <a:gd name="connsiteX116" fmla="*/ 1054769 w 2349732"/>
                  <a:gd name="connsiteY116" fmla="*/ 2292642 h 3499960"/>
                  <a:gd name="connsiteX117" fmla="*/ 1035719 w 2349732"/>
                  <a:gd name="connsiteY117" fmla="*/ 2400592 h 3499960"/>
                  <a:gd name="connsiteX118" fmla="*/ 870619 w 2349732"/>
                  <a:gd name="connsiteY118" fmla="*/ 2540292 h 3499960"/>
                  <a:gd name="connsiteX119" fmla="*/ 699169 w 2349732"/>
                  <a:gd name="connsiteY119" fmla="*/ 2654592 h 3499960"/>
                  <a:gd name="connsiteX120" fmla="*/ 470569 w 2349732"/>
                  <a:gd name="connsiteY120" fmla="*/ 2787942 h 3499960"/>
                  <a:gd name="connsiteX121" fmla="*/ 388019 w 2349732"/>
                  <a:gd name="connsiteY121" fmla="*/ 2851442 h 3499960"/>
                  <a:gd name="connsiteX122" fmla="*/ 324519 w 2349732"/>
                  <a:gd name="connsiteY122" fmla="*/ 2921292 h 3499960"/>
                  <a:gd name="connsiteX123" fmla="*/ 362619 w 2349732"/>
                  <a:gd name="connsiteY123" fmla="*/ 2953042 h 3499960"/>
                  <a:gd name="connsiteX124" fmla="*/ 546769 w 2349732"/>
                  <a:gd name="connsiteY124" fmla="*/ 2864142 h 3499960"/>
                  <a:gd name="connsiteX125" fmla="*/ 654719 w 2349732"/>
                  <a:gd name="connsiteY125" fmla="*/ 2743492 h 3499960"/>
                  <a:gd name="connsiteX126" fmla="*/ 737269 w 2349732"/>
                  <a:gd name="connsiteY126" fmla="*/ 2648242 h 3499960"/>
                  <a:gd name="connsiteX127" fmla="*/ 915069 w 2349732"/>
                  <a:gd name="connsiteY127" fmla="*/ 2502192 h 3499960"/>
                  <a:gd name="connsiteX128" fmla="*/ 1035719 w 2349732"/>
                  <a:gd name="connsiteY128" fmla="*/ 2400592 h 3499960"/>
                  <a:gd name="connsiteX129" fmla="*/ 1143669 w 2349732"/>
                  <a:gd name="connsiteY129" fmla="*/ 2356142 h 3499960"/>
                  <a:gd name="connsiteX130" fmla="*/ 1232569 w 2349732"/>
                  <a:gd name="connsiteY130" fmla="*/ 2381542 h 3499960"/>
                  <a:gd name="connsiteX131" fmla="*/ 1315119 w 2349732"/>
                  <a:gd name="connsiteY131" fmla="*/ 2476792 h 3499960"/>
                  <a:gd name="connsiteX132" fmla="*/ 1334169 w 2349732"/>
                  <a:gd name="connsiteY132" fmla="*/ 2635542 h 3499960"/>
                  <a:gd name="connsiteX133" fmla="*/ 1270669 w 2349732"/>
                  <a:gd name="connsiteY133" fmla="*/ 2787942 h 3499960"/>
                  <a:gd name="connsiteX134" fmla="*/ 1105569 w 2349732"/>
                  <a:gd name="connsiteY134" fmla="*/ 2940342 h 3499960"/>
                  <a:gd name="connsiteX135" fmla="*/ 1016669 w 2349732"/>
                  <a:gd name="connsiteY135" fmla="*/ 3029242 h 3499960"/>
                  <a:gd name="connsiteX136" fmla="*/ 1016669 w 2349732"/>
                  <a:gd name="connsiteY136" fmla="*/ 3080042 h 3499960"/>
                  <a:gd name="connsiteX137" fmla="*/ 1099219 w 2349732"/>
                  <a:gd name="connsiteY137" fmla="*/ 3080042 h 3499960"/>
                  <a:gd name="connsiteX138" fmla="*/ 1188119 w 2349732"/>
                  <a:gd name="connsiteY138" fmla="*/ 2997492 h 3499960"/>
                  <a:gd name="connsiteX139" fmla="*/ 1289719 w 2349732"/>
                  <a:gd name="connsiteY139" fmla="*/ 2902242 h 3499960"/>
                  <a:gd name="connsiteX140" fmla="*/ 1416719 w 2349732"/>
                  <a:gd name="connsiteY140" fmla="*/ 2857792 h 3499960"/>
                  <a:gd name="connsiteX141" fmla="*/ 1613569 w 2349732"/>
                  <a:gd name="connsiteY141" fmla="*/ 2895892 h 3499960"/>
                  <a:gd name="connsiteX142" fmla="*/ 1696119 w 2349732"/>
                  <a:gd name="connsiteY142" fmla="*/ 3060992 h 3499960"/>
                  <a:gd name="connsiteX143" fmla="*/ 1683419 w 2349732"/>
                  <a:gd name="connsiteY143" fmla="*/ 3162592 h 3499960"/>
                  <a:gd name="connsiteX144" fmla="*/ 1613569 w 2349732"/>
                  <a:gd name="connsiteY144" fmla="*/ 3245142 h 3499960"/>
                  <a:gd name="connsiteX145" fmla="*/ 1480219 w 2349732"/>
                  <a:gd name="connsiteY145" fmla="*/ 3302292 h 3499960"/>
                  <a:gd name="connsiteX146" fmla="*/ 1594519 w 2349732"/>
                  <a:gd name="connsiteY146" fmla="*/ 3251492 h 3499960"/>
                  <a:gd name="connsiteX147" fmla="*/ 1702469 w 2349732"/>
                  <a:gd name="connsiteY147" fmla="*/ 3143542 h 3499960"/>
                  <a:gd name="connsiteX148" fmla="*/ 1813844 w 2349732"/>
                  <a:gd name="connsiteY148" fmla="*/ 3078115 h 3499960"/>
                  <a:gd name="connsiteX149" fmla="*/ 1953544 w 2349732"/>
                  <a:gd name="connsiteY149" fmla="*/ 3059066 h 3499960"/>
                  <a:gd name="connsiteX150" fmla="*/ 2079408 w 2349732"/>
                  <a:gd name="connsiteY150" fmla="*/ 3083722 h 3499960"/>
                  <a:gd name="connsiteX151" fmla="*/ 2136915 w 2349732"/>
                  <a:gd name="connsiteY151" fmla="*/ 3043611 h 3499960"/>
                  <a:gd name="connsiteX152" fmla="*/ 2251928 w 2349732"/>
                  <a:gd name="connsiteY152" fmla="*/ 3029427 h 3499960"/>
                  <a:gd name="connsiteX153" fmla="*/ 2340394 w 2349732"/>
                  <a:gd name="connsiteY153" fmla="*/ 2993068 h 3499960"/>
                  <a:gd name="connsiteX0" fmla="*/ 2340394 w 2349732"/>
                  <a:gd name="connsiteY0" fmla="*/ 2993068 h 3499960"/>
                  <a:gd name="connsiteX1" fmla="*/ 2337469 w 2349732"/>
                  <a:gd name="connsiteY1" fmla="*/ 3105442 h 3499960"/>
                  <a:gd name="connsiteX2" fmla="*/ 2254919 w 2349732"/>
                  <a:gd name="connsiteY2" fmla="*/ 3207042 h 3499960"/>
                  <a:gd name="connsiteX3" fmla="*/ 2140619 w 2349732"/>
                  <a:gd name="connsiteY3" fmla="*/ 3264192 h 3499960"/>
                  <a:gd name="connsiteX4" fmla="*/ 1924719 w 2349732"/>
                  <a:gd name="connsiteY4" fmla="*/ 3276892 h 3499960"/>
                  <a:gd name="connsiteX5" fmla="*/ 1810419 w 2349732"/>
                  <a:gd name="connsiteY5" fmla="*/ 3295942 h 3499960"/>
                  <a:gd name="connsiteX6" fmla="*/ 1689769 w 2349732"/>
                  <a:gd name="connsiteY6" fmla="*/ 3365792 h 3499960"/>
                  <a:gd name="connsiteX7" fmla="*/ 1575469 w 2349732"/>
                  <a:gd name="connsiteY7" fmla="*/ 3467392 h 3499960"/>
                  <a:gd name="connsiteX8" fmla="*/ 1448469 w 2349732"/>
                  <a:gd name="connsiteY8" fmla="*/ 3492792 h 3499960"/>
                  <a:gd name="connsiteX9" fmla="*/ 1321469 w 2349732"/>
                  <a:gd name="connsiteY9" fmla="*/ 3492792 h 3499960"/>
                  <a:gd name="connsiteX10" fmla="*/ 1226219 w 2349732"/>
                  <a:gd name="connsiteY10" fmla="*/ 3410242 h 3499960"/>
                  <a:gd name="connsiteX11" fmla="*/ 1226219 w 2349732"/>
                  <a:gd name="connsiteY11" fmla="*/ 3314992 h 3499960"/>
                  <a:gd name="connsiteX12" fmla="*/ 1296069 w 2349732"/>
                  <a:gd name="connsiteY12" fmla="*/ 3213392 h 3499960"/>
                  <a:gd name="connsiteX13" fmla="*/ 1442119 w 2349732"/>
                  <a:gd name="connsiteY13" fmla="*/ 3143542 h 3499960"/>
                  <a:gd name="connsiteX14" fmla="*/ 1524669 w 2349732"/>
                  <a:gd name="connsiteY14" fmla="*/ 3092742 h 3499960"/>
                  <a:gd name="connsiteX15" fmla="*/ 1473869 w 2349732"/>
                  <a:gd name="connsiteY15" fmla="*/ 3041942 h 3499960"/>
                  <a:gd name="connsiteX16" fmla="*/ 1321469 w 2349732"/>
                  <a:gd name="connsiteY16" fmla="*/ 3099092 h 3499960"/>
                  <a:gd name="connsiteX17" fmla="*/ 1175419 w 2349732"/>
                  <a:gd name="connsiteY17" fmla="*/ 3213392 h 3499960"/>
                  <a:gd name="connsiteX18" fmla="*/ 991269 w 2349732"/>
                  <a:gd name="connsiteY18" fmla="*/ 3289592 h 3499960"/>
                  <a:gd name="connsiteX19" fmla="*/ 857919 w 2349732"/>
                  <a:gd name="connsiteY19" fmla="*/ 3283242 h 3499960"/>
                  <a:gd name="connsiteX20" fmla="*/ 762669 w 2349732"/>
                  <a:gd name="connsiteY20" fmla="*/ 3168942 h 3499960"/>
                  <a:gd name="connsiteX21" fmla="*/ 794419 w 2349732"/>
                  <a:gd name="connsiteY21" fmla="*/ 2984792 h 3499960"/>
                  <a:gd name="connsiteX22" fmla="*/ 965869 w 2349732"/>
                  <a:gd name="connsiteY22" fmla="*/ 2857792 h 3499960"/>
                  <a:gd name="connsiteX23" fmla="*/ 1130969 w 2349732"/>
                  <a:gd name="connsiteY23" fmla="*/ 2718092 h 3499960"/>
                  <a:gd name="connsiteX24" fmla="*/ 1143669 w 2349732"/>
                  <a:gd name="connsiteY24" fmla="*/ 2616492 h 3499960"/>
                  <a:gd name="connsiteX25" fmla="*/ 1073819 w 2349732"/>
                  <a:gd name="connsiteY25" fmla="*/ 2591092 h 3499960"/>
                  <a:gd name="connsiteX26" fmla="*/ 965869 w 2349732"/>
                  <a:gd name="connsiteY26" fmla="*/ 2660942 h 3499960"/>
                  <a:gd name="connsiteX27" fmla="*/ 832519 w 2349732"/>
                  <a:gd name="connsiteY27" fmla="*/ 2832392 h 3499960"/>
                  <a:gd name="connsiteX28" fmla="*/ 661069 w 2349732"/>
                  <a:gd name="connsiteY28" fmla="*/ 2991142 h 3499960"/>
                  <a:gd name="connsiteX29" fmla="*/ 476919 w 2349732"/>
                  <a:gd name="connsiteY29" fmla="*/ 3111792 h 3499960"/>
                  <a:gd name="connsiteX30" fmla="*/ 305469 w 2349732"/>
                  <a:gd name="connsiteY30" fmla="*/ 3143542 h 3499960"/>
                  <a:gd name="connsiteX31" fmla="*/ 159419 w 2349732"/>
                  <a:gd name="connsiteY31" fmla="*/ 3067342 h 3499960"/>
                  <a:gd name="connsiteX32" fmla="*/ 146719 w 2349732"/>
                  <a:gd name="connsiteY32" fmla="*/ 2914942 h 3499960"/>
                  <a:gd name="connsiteX33" fmla="*/ 254669 w 2349732"/>
                  <a:gd name="connsiteY33" fmla="*/ 2756192 h 3499960"/>
                  <a:gd name="connsiteX34" fmla="*/ 445169 w 2349732"/>
                  <a:gd name="connsiteY34" fmla="*/ 2610142 h 3499960"/>
                  <a:gd name="connsiteX35" fmla="*/ 724569 w 2349732"/>
                  <a:gd name="connsiteY35" fmla="*/ 2464092 h 3499960"/>
                  <a:gd name="connsiteX36" fmla="*/ 826169 w 2349732"/>
                  <a:gd name="connsiteY36" fmla="*/ 2381542 h 3499960"/>
                  <a:gd name="connsiteX37" fmla="*/ 851569 w 2349732"/>
                  <a:gd name="connsiteY37" fmla="*/ 2318042 h 3499960"/>
                  <a:gd name="connsiteX38" fmla="*/ 781719 w 2349732"/>
                  <a:gd name="connsiteY38" fmla="*/ 2298992 h 3499960"/>
                  <a:gd name="connsiteX39" fmla="*/ 692819 w 2349732"/>
                  <a:gd name="connsiteY39" fmla="*/ 2368842 h 3499960"/>
                  <a:gd name="connsiteX40" fmla="*/ 629319 w 2349732"/>
                  <a:gd name="connsiteY40" fmla="*/ 2489492 h 3499960"/>
                  <a:gd name="connsiteX41" fmla="*/ 483269 w 2349732"/>
                  <a:gd name="connsiteY41" fmla="*/ 2584742 h 3499960"/>
                  <a:gd name="connsiteX42" fmla="*/ 349919 w 2349732"/>
                  <a:gd name="connsiteY42" fmla="*/ 2660942 h 3499960"/>
                  <a:gd name="connsiteX43" fmla="*/ 191169 w 2349732"/>
                  <a:gd name="connsiteY43" fmla="*/ 2673642 h 3499960"/>
                  <a:gd name="connsiteX44" fmla="*/ 45119 w 2349732"/>
                  <a:gd name="connsiteY44" fmla="*/ 2603792 h 3499960"/>
                  <a:gd name="connsiteX45" fmla="*/ 669 w 2349732"/>
                  <a:gd name="connsiteY45" fmla="*/ 2470442 h 3499960"/>
                  <a:gd name="connsiteX46" fmla="*/ 32419 w 2349732"/>
                  <a:gd name="connsiteY46" fmla="*/ 2343442 h 3499960"/>
                  <a:gd name="connsiteX47" fmla="*/ 197519 w 2349732"/>
                  <a:gd name="connsiteY47" fmla="*/ 2216442 h 3499960"/>
                  <a:gd name="connsiteX48" fmla="*/ 375319 w 2349732"/>
                  <a:gd name="connsiteY48" fmla="*/ 2146592 h 3499960"/>
                  <a:gd name="connsiteX49" fmla="*/ 591219 w 2349732"/>
                  <a:gd name="connsiteY49" fmla="*/ 2044992 h 3499960"/>
                  <a:gd name="connsiteX50" fmla="*/ 673769 w 2349732"/>
                  <a:gd name="connsiteY50" fmla="*/ 1930692 h 3499960"/>
                  <a:gd name="connsiteX51" fmla="*/ 642019 w 2349732"/>
                  <a:gd name="connsiteY51" fmla="*/ 1898942 h 3499960"/>
                  <a:gd name="connsiteX52" fmla="*/ 527719 w 2349732"/>
                  <a:gd name="connsiteY52" fmla="*/ 1994192 h 3499960"/>
                  <a:gd name="connsiteX53" fmla="*/ 305469 w 2349732"/>
                  <a:gd name="connsiteY53" fmla="*/ 2089442 h 3499960"/>
                  <a:gd name="connsiteX54" fmla="*/ 159419 w 2349732"/>
                  <a:gd name="connsiteY54" fmla="*/ 2076742 h 3499960"/>
                  <a:gd name="connsiteX55" fmla="*/ 64169 w 2349732"/>
                  <a:gd name="connsiteY55" fmla="*/ 1956092 h 3499960"/>
                  <a:gd name="connsiteX56" fmla="*/ 51469 w 2349732"/>
                  <a:gd name="connsiteY56" fmla="*/ 1835442 h 3499960"/>
                  <a:gd name="connsiteX57" fmla="*/ 153069 w 2349732"/>
                  <a:gd name="connsiteY57" fmla="*/ 1708442 h 3499960"/>
                  <a:gd name="connsiteX58" fmla="*/ 318169 w 2349732"/>
                  <a:gd name="connsiteY58" fmla="*/ 1606842 h 3499960"/>
                  <a:gd name="connsiteX59" fmla="*/ 432469 w 2349732"/>
                  <a:gd name="connsiteY59" fmla="*/ 1543342 h 3499960"/>
                  <a:gd name="connsiteX60" fmla="*/ 483269 w 2349732"/>
                  <a:gd name="connsiteY60" fmla="*/ 1435392 h 3499960"/>
                  <a:gd name="connsiteX61" fmla="*/ 476919 w 2349732"/>
                  <a:gd name="connsiteY61" fmla="*/ 1403642 h 3499960"/>
                  <a:gd name="connsiteX62" fmla="*/ 400719 w 2349732"/>
                  <a:gd name="connsiteY62" fmla="*/ 1467142 h 3499960"/>
                  <a:gd name="connsiteX63" fmla="*/ 318169 w 2349732"/>
                  <a:gd name="connsiteY63" fmla="*/ 1511592 h 3499960"/>
                  <a:gd name="connsiteX64" fmla="*/ 216569 w 2349732"/>
                  <a:gd name="connsiteY64" fmla="*/ 1467142 h 3499960"/>
                  <a:gd name="connsiteX65" fmla="*/ 172119 w 2349732"/>
                  <a:gd name="connsiteY65" fmla="*/ 1346492 h 3499960"/>
                  <a:gd name="connsiteX66" fmla="*/ 172119 w 2349732"/>
                  <a:gd name="connsiteY66" fmla="*/ 1244892 h 3499960"/>
                  <a:gd name="connsiteX67" fmla="*/ 235619 w 2349732"/>
                  <a:gd name="connsiteY67" fmla="*/ 1048042 h 3499960"/>
                  <a:gd name="connsiteX68" fmla="*/ 318169 w 2349732"/>
                  <a:gd name="connsiteY68" fmla="*/ 876592 h 3499960"/>
                  <a:gd name="connsiteX69" fmla="*/ 368969 w 2349732"/>
                  <a:gd name="connsiteY69" fmla="*/ 540042 h 3499960"/>
                  <a:gd name="connsiteX70" fmla="*/ 355859 w 2349732"/>
                  <a:gd name="connsiteY70" fmla="*/ 297717 h 3499960"/>
                  <a:gd name="connsiteX71" fmla="*/ 253440 w 2349732"/>
                  <a:gd name="connsiteY71" fmla="*/ 232375 h 3499960"/>
                  <a:gd name="connsiteX72" fmla="*/ 132994 w 2349732"/>
                  <a:gd name="connsiteY72" fmla="*/ 187003 h 3499960"/>
                  <a:gd name="connsiteX73" fmla="*/ 110360 w 2349732"/>
                  <a:gd name="connsiteY73" fmla="*/ 32964 h 3499960"/>
                  <a:gd name="connsiteX74" fmla="*/ 138628 w 2349732"/>
                  <a:gd name="connsiteY74" fmla="*/ 2960 h 3499960"/>
                  <a:gd name="connsiteX75" fmla="*/ 248011 w 2349732"/>
                  <a:gd name="connsiteY75" fmla="*/ 12480 h 3499960"/>
                  <a:gd name="connsiteX76" fmla="*/ 385561 w 2349732"/>
                  <a:gd name="connsiteY76" fmla="*/ 59081 h 3499960"/>
                  <a:gd name="connsiteX77" fmla="*/ 479172 w 2349732"/>
                  <a:gd name="connsiteY77" fmla="*/ 144294 h 3499960"/>
                  <a:gd name="connsiteX78" fmla="*/ 567458 w 2349732"/>
                  <a:gd name="connsiteY78" fmla="*/ 312875 h 3499960"/>
                  <a:gd name="connsiteX79" fmla="*/ 587736 w 2349732"/>
                  <a:gd name="connsiteY79" fmla="*/ 486374 h 3499960"/>
                  <a:gd name="connsiteX80" fmla="*/ 515019 w 2349732"/>
                  <a:gd name="connsiteY80" fmla="*/ 762292 h 3499960"/>
                  <a:gd name="connsiteX81" fmla="*/ 464219 w 2349732"/>
                  <a:gd name="connsiteY81" fmla="*/ 940092 h 3499960"/>
                  <a:gd name="connsiteX82" fmla="*/ 388019 w 2349732"/>
                  <a:gd name="connsiteY82" fmla="*/ 1130592 h 3499960"/>
                  <a:gd name="connsiteX83" fmla="*/ 375319 w 2349732"/>
                  <a:gd name="connsiteY83" fmla="*/ 1206792 h 3499960"/>
                  <a:gd name="connsiteX84" fmla="*/ 394369 w 2349732"/>
                  <a:gd name="connsiteY84" fmla="*/ 1238542 h 3499960"/>
                  <a:gd name="connsiteX85" fmla="*/ 324519 w 2349732"/>
                  <a:gd name="connsiteY85" fmla="*/ 1295692 h 3499960"/>
                  <a:gd name="connsiteX86" fmla="*/ 394369 w 2349732"/>
                  <a:gd name="connsiteY86" fmla="*/ 1238542 h 3499960"/>
                  <a:gd name="connsiteX87" fmla="*/ 457869 w 2349732"/>
                  <a:gd name="connsiteY87" fmla="*/ 1194092 h 3499960"/>
                  <a:gd name="connsiteX88" fmla="*/ 565819 w 2349732"/>
                  <a:gd name="connsiteY88" fmla="*/ 1219492 h 3499960"/>
                  <a:gd name="connsiteX89" fmla="*/ 642019 w 2349732"/>
                  <a:gd name="connsiteY89" fmla="*/ 1314742 h 3499960"/>
                  <a:gd name="connsiteX90" fmla="*/ 661069 w 2349732"/>
                  <a:gd name="connsiteY90" fmla="*/ 1460792 h 3499960"/>
                  <a:gd name="connsiteX91" fmla="*/ 610269 w 2349732"/>
                  <a:gd name="connsiteY91" fmla="*/ 1625892 h 3499960"/>
                  <a:gd name="connsiteX92" fmla="*/ 470569 w 2349732"/>
                  <a:gd name="connsiteY92" fmla="*/ 1714792 h 3499960"/>
                  <a:gd name="connsiteX93" fmla="*/ 299119 w 2349732"/>
                  <a:gd name="connsiteY93" fmla="*/ 1816392 h 3499960"/>
                  <a:gd name="connsiteX94" fmla="*/ 273719 w 2349732"/>
                  <a:gd name="connsiteY94" fmla="*/ 1860842 h 3499960"/>
                  <a:gd name="connsiteX95" fmla="*/ 286419 w 2349732"/>
                  <a:gd name="connsiteY95" fmla="*/ 1905292 h 3499960"/>
                  <a:gd name="connsiteX96" fmla="*/ 388019 w 2349732"/>
                  <a:gd name="connsiteY96" fmla="*/ 1867192 h 3499960"/>
                  <a:gd name="connsiteX97" fmla="*/ 508669 w 2349732"/>
                  <a:gd name="connsiteY97" fmla="*/ 1771942 h 3499960"/>
                  <a:gd name="connsiteX98" fmla="*/ 629319 w 2349732"/>
                  <a:gd name="connsiteY98" fmla="*/ 1695742 h 3499960"/>
                  <a:gd name="connsiteX99" fmla="*/ 705519 w 2349732"/>
                  <a:gd name="connsiteY99" fmla="*/ 1676692 h 3499960"/>
                  <a:gd name="connsiteX100" fmla="*/ 794419 w 2349732"/>
                  <a:gd name="connsiteY100" fmla="*/ 1727492 h 3499960"/>
                  <a:gd name="connsiteX101" fmla="*/ 857919 w 2349732"/>
                  <a:gd name="connsiteY101" fmla="*/ 1911642 h 3499960"/>
                  <a:gd name="connsiteX102" fmla="*/ 838869 w 2349732"/>
                  <a:gd name="connsiteY102" fmla="*/ 2019592 h 3499960"/>
                  <a:gd name="connsiteX103" fmla="*/ 775369 w 2349732"/>
                  <a:gd name="connsiteY103" fmla="*/ 2121192 h 3499960"/>
                  <a:gd name="connsiteX104" fmla="*/ 648369 w 2349732"/>
                  <a:gd name="connsiteY104" fmla="*/ 2210092 h 3499960"/>
                  <a:gd name="connsiteX105" fmla="*/ 381669 w 2349732"/>
                  <a:gd name="connsiteY105" fmla="*/ 2311692 h 3499960"/>
                  <a:gd name="connsiteX106" fmla="*/ 273719 w 2349732"/>
                  <a:gd name="connsiteY106" fmla="*/ 2362492 h 3499960"/>
                  <a:gd name="connsiteX107" fmla="*/ 216569 w 2349732"/>
                  <a:gd name="connsiteY107" fmla="*/ 2438692 h 3499960"/>
                  <a:gd name="connsiteX108" fmla="*/ 216569 w 2349732"/>
                  <a:gd name="connsiteY108" fmla="*/ 2508542 h 3499960"/>
                  <a:gd name="connsiteX109" fmla="*/ 330869 w 2349732"/>
                  <a:gd name="connsiteY109" fmla="*/ 2476792 h 3499960"/>
                  <a:gd name="connsiteX110" fmla="*/ 451519 w 2349732"/>
                  <a:gd name="connsiteY110" fmla="*/ 2394242 h 3499960"/>
                  <a:gd name="connsiteX111" fmla="*/ 553119 w 2349732"/>
                  <a:gd name="connsiteY111" fmla="*/ 2260892 h 3499960"/>
                  <a:gd name="connsiteX112" fmla="*/ 705519 w 2349732"/>
                  <a:gd name="connsiteY112" fmla="*/ 2184692 h 3499960"/>
                  <a:gd name="connsiteX113" fmla="*/ 800769 w 2349732"/>
                  <a:gd name="connsiteY113" fmla="*/ 2114842 h 3499960"/>
                  <a:gd name="connsiteX114" fmla="*/ 934119 w 2349732"/>
                  <a:gd name="connsiteY114" fmla="*/ 2127542 h 3499960"/>
                  <a:gd name="connsiteX115" fmla="*/ 1023019 w 2349732"/>
                  <a:gd name="connsiteY115" fmla="*/ 2210092 h 3499960"/>
                  <a:gd name="connsiteX116" fmla="*/ 1054769 w 2349732"/>
                  <a:gd name="connsiteY116" fmla="*/ 2292642 h 3499960"/>
                  <a:gd name="connsiteX117" fmla="*/ 1035719 w 2349732"/>
                  <a:gd name="connsiteY117" fmla="*/ 2400592 h 3499960"/>
                  <a:gd name="connsiteX118" fmla="*/ 870619 w 2349732"/>
                  <a:gd name="connsiteY118" fmla="*/ 2540292 h 3499960"/>
                  <a:gd name="connsiteX119" fmla="*/ 699169 w 2349732"/>
                  <a:gd name="connsiteY119" fmla="*/ 2654592 h 3499960"/>
                  <a:gd name="connsiteX120" fmla="*/ 470569 w 2349732"/>
                  <a:gd name="connsiteY120" fmla="*/ 2787942 h 3499960"/>
                  <a:gd name="connsiteX121" fmla="*/ 388019 w 2349732"/>
                  <a:gd name="connsiteY121" fmla="*/ 2851442 h 3499960"/>
                  <a:gd name="connsiteX122" fmla="*/ 324519 w 2349732"/>
                  <a:gd name="connsiteY122" fmla="*/ 2921292 h 3499960"/>
                  <a:gd name="connsiteX123" fmla="*/ 362619 w 2349732"/>
                  <a:gd name="connsiteY123" fmla="*/ 2953042 h 3499960"/>
                  <a:gd name="connsiteX124" fmla="*/ 546769 w 2349732"/>
                  <a:gd name="connsiteY124" fmla="*/ 2864142 h 3499960"/>
                  <a:gd name="connsiteX125" fmla="*/ 654719 w 2349732"/>
                  <a:gd name="connsiteY125" fmla="*/ 2743492 h 3499960"/>
                  <a:gd name="connsiteX126" fmla="*/ 737269 w 2349732"/>
                  <a:gd name="connsiteY126" fmla="*/ 2648242 h 3499960"/>
                  <a:gd name="connsiteX127" fmla="*/ 915069 w 2349732"/>
                  <a:gd name="connsiteY127" fmla="*/ 2502192 h 3499960"/>
                  <a:gd name="connsiteX128" fmla="*/ 1035719 w 2349732"/>
                  <a:gd name="connsiteY128" fmla="*/ 2400592 h 3499960"/>
                  <a:gd name="connsiteX129" fmla="*/ 1143669 w 2349732"/>
                  <a:gd name="connsiteY129" fmla="*/ 2356142 h 3499960"/>
                  <a:gd name="connsiteX130" fmla="*/ 1232569 w 2349732"/>
                  <a:gd name="connsiteY130" fmla="*/ 2381542 h 3499960"/>
                  <a:gd name="connsiteX131" fmla="*/ 1315119 w 2349732"/>
                  <a:gd name="connsiteY131" fmla="*/ 2476792 h 3499960"/>
                  <a:gd name="connsiteX132" fmla="*/ 1334169 w 2349732"/>
                  <a:gd name="connsiteY132" fmla="*/ 2635542 h 3499960"/>
                  <a:gd name="connsiteX133" fmla="*/ 1270669 w 2349732"/>
                  <a:gd name="connsiteY133" fmla="*/ 2787942 h 3499960"/>
                  <a:gd name="connsiteX134" fmla="*/ 1105569 w 2349732"/>
                  <a:gd name="connsiteY134" fmla="*/ 2940342 h 3499960"/>
                  <a:gd name="connsiteX135" fmla="*/ 1016669 w 2349732"/>
                  <a:gd name="connsiteY135" fmla="*/ 3029242 h 3499960"/>
                  <a:gd name="connsiteX136" fmla="*/ 1016669 w 2349732"/>
                  <a:gd name="connsiteY136" fmla="*/ 3080042 h 3499960"/>
                  <a:gd name="connsiteX137" fmla="*/ 1099219 w 2349732"/>
                  <a:gd name="connsiteY137" fmla="*/ 3080042 h 3499960"/>
                  <a:gd name="connsiteX138" fmla="*/ 1188119 w 2349732"/>
                  <a:gd name="connsiteY138" fmla="*/ 2997492 h 3499960"/>
                  <a:gd name="connsiteX139" fmla="*/ 1289719 w 2349732"/>
                  <a:gd name="connsiteY139" fmla="*/ 2902242 h 3499960"/>
                  <a:gd name="connsiteX140" fmla="*/ 1416719 w 2349732"/>
                  <a:gd name="connsiteY140" fmla="*/ 2857792 h 3499960"/>
                  <a:gd name="connsiteX141" fmla="*/ 1613569 w 2349732"/>
                  <a:gd name="connsiteY141" fmla="*/ 2895892 h 3499960"/>
                  <a:gd name="connsiteX142" fmla="*/ 1696119 w 2349732"/>
                  <a:gd name="connsiteY142" fmla="*/ 3060992 h 3499960"/>
                  <a:gd name="connsiteX143" fmla="*/ 1683419 w 2349732"/>
                  <a:gd name="connsiteY143" fmla="*/ 3162592 h 3499960"/>
                  <a:gd name="connsiteX144" fmla="*/ 1613569 w 2349732"/>
                  <a:gd name="connsiteY144" fmla="*/ 3245142 h 3499960"/>
                  <a:gd name="connsiteX145" fmla="*/ 1480219 w 2349732"/>
                  <a:gd name="connsiteY145" fmla="*/ 3302292 h 3499960"/>
                  <a:gd name="connsiteX146" fmla="*/ 1594519 w 2349732"/>
                  <a:gd name="connsiteY146" fmla="*/ 3251492 h 3499960"/>
                  <a:gd name="connsiteX147" fmla="*/ 1702469 w 2349732"/>
                  <a:gd name="connsiteY147" fmla="*/ 3143542 h 3499960"/>
                  <a:gd name="connsiteX148" fmla="*/ 1813844 w 2349732"/>
                  <a:gd name="connsiteY148" fmla="*/ 3078115 h 3499960"/>
                  <a:gd name="connsiteX149" fmla="*/ 1953544 w 2349732"/>
                  <a:gd name="connsiteY149" fmla="*/ 3059066 h 3499960"/>
                  <a:gd name="connsiteX150" fmla="*/ 2079408 w 2349732"/>
                  <a:gd name="connsiteY150" fmla="*/ 3083722 h 3499960"/>
                  <a:gd name="connsiteX151" fmla="*/ 2136915 w 2349732"/>
                  <a:gd name="connsiteY151" fmla="*/ 3043611 h 3499960"/>
                  <a:gd name="connsiteX152" fmla="*/ 2251928 w 2349732"/>
                  <a:gd name="connsiteY152" fmla="*/ 3029427 h 3499960"/>
                  <a:gd name="connsiteX153" fmla="*/ 2340394 w 2349732"/>
                  <a:gd name="connsiteY153" fmla="*/ 2993068 h 3499960"/>
                  <a:gd name="connsiteX0" fmla="*/ 2340394 w 2349732"/>
                  <a:gd name="connsiteY0" fmla="*/ 2993068 h 3499960"/>
                  <a:gd name="connsiteX1" fmla="*/ 2337469 w 2349732"/>
                  <a:gd name="connsiteY1" fmla="*/ 3105442 h 3499960"/>
                  <a:gd name="connsiteX2" fmla="*/ 2254919 w 2349732"/>
                  <a:gd name="connsiteY2" fmla="*/ 3207042 h 3499960"/>
                  <a:gd name="connsiteX3" fmla="*/ 2140619 w 2349732"/>
                  <a:gd name="connsiteY3" fmla="*/ 3264192 h 3499960"/>
                  <a:gd name="connsiteX4" fmla="*/ 1924719 w 2349732"/>
                  <a:gd name="connsiteY4" fmla="*/ 3276892 h 3499960"/>
                  <a:gd name="connsiteX5" fmla="*/ 1810419 w 2349732"/>
                  <a:gd name="connsiteY5" fmla="*/ 3295942 h 3499960"/>
                  <a:gd name="connsiteX6" fmla="*/ 1689769 w 2349732"/>
                  <a:gd name="connsiteY6" fmla="*/ 3365792 h 3499960"/>
                  <a:gd name="connsiteX7" fmla="*/ 1575469 w 2349732"/>
                  <a:gd name="connsiteY7" fmla="*/ 3467392 h 3499960"/>
                  <a:gd name="connsiteX8" fmla="*/ 1448469 w 2349732"/>
                  <a:gd name="connsiteY8" fmla="*/ 3492792 h 3499960"/>
                  <a:gd name="connsiteX9" fmla="*/ 1321469 w 2349732"/>
                  <a:gd name="connsiteY9" fmla="*/ 3492792 h 3499960"/>
                  <a:gd name="connsiteX10" fmla="*/ 1226219 w 2349732"/>
                  <a:gd name="connsiteY10" fmla="*/ 3410242 h 3499960"/>
                  <a:gd name="connsiteX11" fmla="*/ 1226219 w 2349732"/>
                  <a:gd name="connsiteY11" fmla="*/ 3314992 h 3499960"/>
                  <a:gd name="connsiteX12" fmla="*/ 1296069 w 2349732"/>
                  <a:gd name="connsiteY12" fmla="*/ 3213392 h 3499960"/>
                  <a:gd name="connsiteX13" fmla="*/ 1442119 w 2349732"/>
                  <a:gd name="connsiteY13" fmla="*/ 3143542 h 3499960"/>
                  <a:gd name="connsiteX14" fmla="*/ 1524669 w 2349732"/>
                  <a:gd name="connsiteY14" fmla="*/ 3092742 h 3499960"/>
                  <a:gd name="connsiteX15" fmla="*/ 1473869 w 2349732"/>
                  <a:gd name="connsiteY15" fmla="*/ 3041942 h 3499960"/>
                  <a:gd name="connsiteX16" fmla="*/ 1321469 w 2349732"/>
                  <a:gd name="connsiteY16" fmla="*/ 3099092 h 3499960"/>
                  <a:gd name="connsiteX17" fmla="*/ 1175419 w 2349732"/>
                  <a:gd name="connsiteY17" fmla="*/ 3213392 h 3499960"/>
                  <a:gd name="connsiteX18" fmla="*/ 991269 w 2349732"/>
                  <a:gd name="connsiteY18" fmla="*/ 3289592 h 3499960"/>
                  <a:gd name="connsiteX19" fmla="*/ 857919 w 2349732"/>
                  <a:gd name="connsiteY19" fmla="*/ 3283242 h 3499960"/>
                  <a:gd name="connsiteX20" fmla="*/ 762669 w 2349732"/>
                  <a:gd name="connsiteY20" fmla="*/ 3168942 h 3499960"/>
                  <a:gd name="connsiteX21" fmla="*/ 794419 w 2349732"/>
                  <a:gd name="connsiteY21" fmla="*/ 2984792 h 3499960"/>
                  <a:gd name="connsiteX22" fmla="*/ 965869 w 2349732"/>
                  <a:gd name="connsiteY22" fmla="*/ 2857792 h 3499960"/>
                  <a:gd name="connsiteX23" fmla="*/ 1130969 w 2349732"/>
                  <a:gd name="connsiteY23" fmla="*/ 2718092 h 3499960"/>
                  <a:gd name="connsiteX24" fmla="*/ 1143669 w 2349732"/>
                  <a:gd name="connsiteY24" fmla="*/ 2616492 h 3499960"/>
                  <a:gd name="connsiteX25" fmla="*/ 1073819 w 2349732"/>
                  <a:gd name="connsiteY25" fmla="*/ 2591092 h 3499960"/>
                  <a:gd name="connsiteX26" fmla="*/ 965869 w 2349732"/>
                  <a:gd name="connsiteY26" fmla="*/ 2660942 h 3499960"/>
                  <a:gd name="connsiteX27" fmla="*/ 832519 w 2349732"/>
                  <a:gd name="connsiteY27" fmla="*/ 2832392 h 3499960"/>
                  <a:gd name="connsiteX28" fmla="*/ 661069 w 2349732"/>
                  <a:gd name="connsiteY28" fmla="*/ 2991142 h 3499960"/>
                  <a:gd name="connsiteX29" fmla="*/ 476919 w 2349732"/>
                  <a:gd name="connsiteY29" fmla="*/ 3111792 h 3499960"/>
                  <a:gd name="connsiteX30" fmla="*/ 305469 w 2349732"/>
                  <a:gd name="connsiteY30" fmla="*/ 3143542 h 3499960"/>
                  <a:gd name="connsiteX31" fmla="*/ 159419 w 2349732"/>
                  <a:gd name="connsiteY31" fmla="*/ 3067342 h 3499960"/>
                  <a:gd name="connsiteX32" fmla="*/ 146719 w 2349732"/>
                  <a:gd name="connsiteY32" fmla="*/ 2914942 h 3499960"/>
                  <a:gd name="connsiteX33" fmla="*/ 254669 w 2349732"/>
                  <a:gd name="connsiteY33" fmla="*/ 2756192 h 3499960"/>
                  <a:gd name="connsiteX34" fmla="*/ 445169 w 2349732"/>
                  <a:gd name="connsiteY34" fmla="*/ 2610142 h 3499960"/>
                  <a:gd name="connsiteX35" fmla="*/ 724569 w 2349732"/>
                  <a:gd name="connsiteY35" fmla="*/ 2464092 h 3499960"/>
                  <a:gd name="connsiteX36" fmla="*/ 826169 w 2349732"/>
                  <a:gd name="connsiteY36" fmla="*/ 2381542 h 3499960"/>
                  <a:gd name="connsiteX37" fmla="*/ 851569 w 2349732"/>
                  <a:gd name="connsiteY37" fmla="*/ 2318042 h 3499960"/>
                  <a:gd name="connsiteX38" fmla="*/ 781719 w 2349732"/>
                  <a:gd name="connsiteY38" fmla="*/ 2298992 h 3499960"/>
                  <a:gd name="connsiteX39" fmla="*/ 692819 w 2349732"/>
                  <a:gd name="connsiteY39" fmla="*/ 2368842 h 3499960"/>
                  <a:gd name="connsiteX40" fmla="*/ 629319 w 2349732"/>
                  <a:gd name="connsiteY40" fmla="*/ 2489492 h 3499960"/>
                  <a:gd name="connsiteX41" fmla="*/ 483269 w 2349732"/>
                  <a:gd name="connsiteY41" fmla="*/ 2584742 h 3499960"/>
                  <a:gd name="connsiteX42" fmla="*/ 349919 w 2349732"/>
                  <a:gd name="connsiteY42" fmla="*/ 2660942 h 3499960"/>
                  <a:gd name="connsiteX43" fmla="*/ 191169 w 2349732"/>
                  <a:gd name="connsiteY43" fmla="*/ 2673642 h 3499960"/>
                  <a:gd name="connsiteX44" fmla="*/ 45119 w 2349732"/>
                  <a:gd name="connsiteY44" fmla="*/ 2603792 h 3499960"/>
                  <a:gd name="connsiteX45" fmla="*/ 669 w 2349732"/>
                  <a:gd name="connsiteY45" fmla="*/ 2470442 h 3499960"/>
                  <a:gd name="connsiteX46" fmla="*/ 32419 w 2349732"/>
                  <a:gd name="connsiteY46" fmla="*/ 2343442 h 3499960"/>
                  <a:gd name="connsiteX47" fmla="*/ 197519 w 2349732"/>
                  <a:gd name="connsiteY47" fmla="*/ 2216442 h 3499960"/>
                  <a:gd name="connsiteX48" fmla="*/ 375319 w 2349732"/>
                  <a:gd name="connsiteY48" fmla="*/ 2146592 h 3499960"/>
                  <a:gd name="connsiteX49" fmla="*/ 591219 w 2349732"/>
                  <a:gd name="connsiteY49" fmla="*/ 2044992 h 3499960"/>
                  <a:gd name="connsiteX50" fmla="*/ 673769 w 2349732"/>
                  <a:gd name="connsiteY50" fmla="*/ 1930692 h 3499960"/>
                  <a:gd name="connsiteX51" fmla="*/ 642019 w 2349732"/>
                  <a:gd name="connsiteY51" fmla="*/ 1898942 h 3499960"/>
                  <a:gd name="connsiteX52" fmla="*/ 527719 w 2349732"/>
                  <a:gd name="connsiteY52" fmla="*/ 1994192 h 3499960"/>
                  <a:gd name="connsiteX53" fmla="*/ 305469 w 2349732"/>
                  <a:gd name="connsiteY53" fmla="*/ 2089442 h 3499960"/>
                  <a:gd name="connsiteX54" fmla="*/ 159419 w 2349732"/>
                  <a:gd name="connsiteY54" fmla="*/ 2076742 h 3499960"/>
                  <a:gd name="connsiteX55" fmla="*/ 64169 w 2349732"/>
                  <a:gd name="connsiteY55" fmla="*/ 1956092 h 3499960"/>
                  <a:gd name="connsiteX56" fmla="*/ 51469 w 2349732"/>
                  <a:gd name="connsiteY56" fmla="*/ 1835442 h 3499960"/>
                  <a:gd name="connsiteX57" fmla="*/ 153069 w 2349732"/>
                  <a:gd name="connsiteY57" fmla="*/ 1708442 h 3499960"/>
                  <a:gd name="connsiteX58" fmla="*/ 318169 w 2349732"/>
                  <a:gd name="connsiteY58" fmla="*/ 1606842 h 3499960"/>
                  <a:gd name="connsiteX59" fmla="*/ 432469 w 2349732"/>
                  <a:gd name="connsiteY59" fmla="*/ 1543342 h 3499960"/>
                  <a:gd name="connsiteX60" fmla="*/ 483269 w 2349732"/>
                  <a:gd name="connsiteY60" fmla="*/ 1435392 h 3499960"/>
                  <a:gd name="connsiteX61" fmla="*/ 476919 w 2349732"/>
                  <a:gd name="connsiteY61" fmla="*/ 1403642 h 3499960"/>
                  <a:gd name="connsiteX62" fmla="*/ 400719 w 2349732"/>
                  <a:gd name="connsiteY62" fmla="*/ 1467142 h 3499960"/>
                  <a:gd name="connsiteX63" fmla="*/ 318169 w 2349732"/>
                  <a:gd name="connsiteY63" fmla="*/ 1511592 h 3499960"/>
                  <a:gd name="connsiteX64" fmla="*/ 216569 w 2349732"/>
                  <a:gd name="connsiteY64" fmla="*/ 1467142 h 3499960"/>
                  <a:gd name="connsiteX65" fmla="*/ 172119 w 2349732"/>
                  <a:gd name="connsiteY65" fmla="*/ 1346492 h 3499960"/>
                  <a:gd name="connsiteX66" fmla="*/ 172119 w 2349732"/>
                  <a:gd name="connsiteY66" fmla="*/ 1244892 h 3499960"/>
                  <a:gd name="connsiteX67" fmla="*/ 235619 w 2349732"/>
                  <a:gd name="connsiteY67" fmla="*/ 1048042 h 3499960"/>
                  <a:gd name="connsiteX68" fmla="*/ 318169 w 2349732"/>
                  <a:gd name="connsiteY68" fmla="*/ 876592 h 3499960"/>
                  <a:gd name="connsiteX69" fmla="*/ 413215 w 2349732"/>
                  <a:gd name="connsiteY69" fmla="*/ 506858 h 3499960"/>
                  <a:gd name="connsiteX70" fmla="*/ 355859 w 2349732"/>
                  <a:gd name="connsiteY70" fmla="*/ 297717 h 3499960"/>
                  <a:gd name="connsiteX71" fmla="*/ 253440 w 2349732"/>
                  <a:gd name="connsiteY71" fmla="*/ 232375 h 3499960"/>
                  <a:gd name="connsiteX72" fmla="*/ 132994 w 2349732"/>
                  <a:gd name="connsiteY72" fmla="*/ 187003 h 3499960"/>
                  <a:gd name="connsiteX73" fmla="*/ 110360 w 2349732"/>
                  <a:gd name="connsiteY73" fmla="*/ 32964 h 3499960"/>
                  <a:gd name="connsiteX74" fmla="*/ 138628 w 2349732"/>
                  <a:gd name="connsiteY74" fmla="*/ 2960 h 3499960"/>
                  <a:gd name="connsiteX75" fmla="*/ 248011 w 2349732"/>
                  <a:gd name="connsiteY75" fmla="*/ 12480 h 3499960"/>
                  <a:gd name="connsiteX76" fmla="*/ 385561 w 2349732"/>
                  <a:gd name="connsiteY76" fmla="*/ 59081 h 3499960"/>
                  <a:gd name="connsiteX77" fmla="*/ 479172 w 2349732"/>
                  <a:gd name="connsiteY77" fmla="*/ 144294 h 3499960"/>
                  <a:gd name="connsiteX78" fmla="*/ 567458 w 2349732"/>
                  <a:gd name="connsiteY78" fmla="*/ 312875 h 3499960"/>
                  <a:gd name="connsiteX79" fmla="*/ 587736 w 2349732"/>
                  <a:gd name="connsiteY79" fmla="*/ 486374 h 3499960"/>
                  <a:gd name="connsiteX80" fmla="*/ 515019 w 2349732"/>
                  <a:gd name="connsiteY80" fmla="*/ 762292 h 3499960"/>
                  <a:gd name="connsiteX81" fmla="*/ 464219 w 2349732"/>
                  <a:gd name="connsiteY81" fmla="*/ 940092 h 3499960"/>
                  <a:gd name="connsiteX82" fmla="*/ 388019 w 2349732"/>
                  <a:gd name="connsiteY82" fmla="*/ 1130592 h 3499960"/>
                  <a:gd name="connsiteX83" fmla="*/ 375319 w 2349732"/>
                  <a:gd name="connsiteY83" fmla="*/ 1206792 h 3499960"/>
                  <a:gd name="connsiteX84" fmla="*/ 394369 w 2349732"/>
                  <a:gd name="connsiteY84" fmla="*/ 1238542 h 3499960"/>
                  <a:gd name="connsiteX85" fmla="*/ 324519 w 2349732"/>
                  <a:gd name="connsiteY85" fmla="*/ 1295692 h 3499960"/>
                  <a:gd name="connsiteX86" fmla="*/ 394369 w 2349732"/>
                  <a:gd name="connsiteY86" fmla="*/ 1238542 h 3499960"/>
                  <a:gd name="connsiteX87" fmla="*/ 457869 w 2349732"/>
                  <a:gd name="connsiteY87" fmla="*/ 1194092 h 3499960"/>
                  <a:gd name="connsiteX88" fmla="*/ 565819 w 2349732"/>
                  <a:gd name="connsiteY88" fmla="*/ 1219492 h 3499960"/>
                  <a:gd name="connsiteX89" fmla="*/ 642019 w 2349732"/>
                  <a:gd name="connsiteY89" fmla="*/ 1314742 h 3499960"/>
                  <a:gd name="connsiteX90" fmla="*/ 661069 w 2349732"/>
                  <a:gd name="connsiteY90" fmla="*/ 1460792 h 3499960"/>
                  <a:gd name="connsiteX91" fmla="*/ 610269 w 2349732"/>
                  <a:gd name="connsiteY91" fmla="*/ 1625892 h 3499960"/>
                  <a:gd name="connsiteX92" fmla="*/ 470569 w 2349732"/>
                  <a:gd name="connsiteY92" fmla="*/ 1714792 h 3499960"/>
                  <a:gd name="connsiteX93" fmla="*/ 299119 w 2349732"/>
                  <a:gd name="connsiteY93" fmla="*/ 1816392 h 3499960"/>
                  <a:gd name="connsiteX94" fmla="*/ 273719 w 2349732"/>
                  <a:gd name="connsiteY94" fmla="*/ 1860842 h 3499960"/>
                  <a:gd name="connsiteX95" fmla="*/ 286419 w 2349732"/>
                  <a:gd name="connsiteY95" fmla="*/ 1905292 h 3499960"/>
                  <a:gd name="connsiteX96" fmla="*/ 388019 w 2349732"/>
                  <a:gd name="connsiteY96" fmla="*/ 1867192 h 3499960"/>
                  <a:gd name="connsiteX97" fmla="*/ 508669 w 2349732"/>
                  <a:gd name="connsiteY97" fmla="*/ 1771942 h 3499960"/>
                  <a:gd name="connsiteX98" fmla="*/ 629319 w 2349732"/>
                  <a:gd name="connsiteY98" fmla="*/ 1695742 h 3499960"/>
                  <a:gd name="connsiteX99" fmla="*/ 705519 w 2349732"/>
                  <a:gd name="connsiteY99" fmla="*/ 1676692 h 3499960"/>
                  <a:gd name="connsiteX100" fmla="*/ 794419 w 2349732"/>
                  <a:gd name="connsiteY100" fmla="*/ 1727492 h 3499960"/>
                  <a:gd name="connsiteX101" fmla="*/ 857919 w 2349732"/>
                  <a:gd name="connsiteY101" fmla="*/ 1911642 h 3499960"/>
                  <a:gd name="connsiteX102" fmla="*/ 838869 w 2349732"/>
                  <a:gd name="connsiteY102" fmla="*/ 2019592 h 3499960"/>
                  <a:gd name="connsiteX103" fmla="*/ 775369 w 2349732"/>
                  <a:gd name="connsiteY103" fmla="*/ 2121192 h 3499960"/>
                  <a:gd name="connsiteX104" fmla="*/ 648369 w 2349732"/>
                  <a:gd name="connsiteY104" fmla="*/ 2210092 h 3499960"/>
                  <a:gd name="connsiteX105" fmla="*/ 381669 w 2349732"/>
                  <a:gd name="connsiteY105" fmla="*/ 2311692 h 3499960"/>
                  <a:gd name="connsiteX106" fmla="*/ 273719 w 2349732"/>
                  <a:gd name="connsiteY106" fmla="*/ 2362492 h 3499960"/>
                  <a:gd name="connsiteX107" fmla="*/ 216569 w 2349732"/>
                  <a:gd name="connsiteY107" fmla="*/ 2438692 h 3499960"/>
                  <a:gd name="connsiteX108" fmla="*/ 216569 w 2349732"/>
                  <a:gd name="connsiteY108" fmla="*/ 2508542 h 3499960"/>
                  <a:gd name="connsiteX109" fmla="*/ 330869 w 2349732"/>
                  <a:gd name="connsiteY109" fmla="*/ 2476792 h 3499960"/>
                  <a:gd name="connsiteX110" fmla="*/ 451519 w 2349732"/>
                  <a:gd name="connsiteY110" fmla="*/ 2394242 h 3499960"/>
                  <a:gd name="connsiteX111" fmla="*/ 553119 w 2349732"/>
                  <a:gd name="connsiteY111" fmla="*/ 2260892 h 3499960"/>
                  <a:gd name="connsiteX112" fmla="*/ 705519 w 2349732"/>
                  <a:gd name="connsiteY112" fmla="*/ 2184692 h 3499960"/>
                  <a:gd name="connsiteX113" fmla="*/ 800769 w 2349732"/>
                  <a:gd name="connsiteY113" fmla="*/ 2114842 h 3499960"/>
                  <a:gd name="connsiteX114" fmla="*/ 934119 w 2349732"/>
                  <a:gd name="connsiteY114" fmla="*/ 2127542 h 3499960"/>
                  <a:gd name="connsiteX115" fmla="*/ 1023019 w 2349732"/>
                  <a:gd name="connsiteY115" fmla="*/ 2210092 h 3499960"/>
                  <a:gd name="connsiteX116" fmla="*/ 1054769 w 2349732"/>
                  <a:gd name="connsiteY116" fmla="*/ 2292642 h 3499960"/>
                  <a:gd name="connsiteX117" fmla="*/ 1035719 w 2349732"/>
                  <a:gd name="connsiteY117" fmla="*/ 2400592 h 3499960"/>
                  <a:gd name="connsiteX118" fmla="*/ 870619 w 2349732"/>
                  <a:gd name="connsiteY118" fmla="*/ 2540292 h 3499960"/>
                  <a:gd name="connsiteX119" fmla="*/ 699169 w 2349732"/>
                  <a:gd name="connsiteY119" fmla="*/ 2654592 h 3499960"/>
                  <a:gd name="connsiteX120" fmla="*/ 470569 w 2349732"/>
                  <a:gd name="connsiteY120" fmla="*/ 2787942 h 3499960"/>
                  <a:gd name="connsiteX121" fmla="*/ 388019 w 2349732"/>
                  <a:gd name="connsiteY121" fmla="*/ 2851442 h 3499960"/>
                  <a:gd name="connsiteX122" fmla="*/ 324519 w 2349732"/>
                  <a:gd name="connsiteY122" fmla="*/ 2921292 h 3499960"/>
                  <a:gd name="connsiteX123" fmla="*/ 362619 w 2349732"/>
                  <a:gd name="connsiteY123" fmla="*/ 2953042 h 3499960"/>
                  <a:gd name="connsiteX124" fmla="*/ 546769 w 2349732"/>
                  <a:gd name="connsiteY124" fmla="*/ 2864142 h 3499960"/>
                  <a:gd name="connsiteX125" fmla="*/ 654719 w 2349732"/>
                  <a:gd name="connsiteY125" fmla="*/ 2743492 h 3499960"/>
                  <a:gd name="connsiteX126" fmla="*/ 737269 w 2349732"/>
                  <a:gd name="connsiteY126" fmla="*/ 2648242 h 3499960"/>
                  <a:gd name="connsiteX127" fmla="*/ 915069 w 2349732"/>
                  <a:gd name="connsiteY127" fmla="*/ 2502192 h 3499960"/>
                  <a:gd name="connsiteX128" fmla="*/ 1035719 w 2349732"/>
                  <a:gd name="connsiteY128" fmla="*/ 2400592 h 3499960"/>
                  <a:gd name="connsiteX129" fmla="*/ 1143669 w 2349732"/>
                  <a:gd name="connsiteY129" fmla="*/ 2356142 h 3499960"/>
                  <a:gd name="connsiteX130" fmla="*/ 1232569 w 2349732"/>
                  <a:gd name="connsiteY130" fmla="*/ 2381542 h 3499960"/>
                  <a:gd name="connsiteX131" fmla="*/ 1315119 w 2349732"/>
                  <a:gd name="connsiteY131" fmla="*/ 2476792 h 3499960"/>
                  <a:gd name="connsiteX132" fmla="*/ 1334169 w 2349732"/>
                  <a:gd name="connsiteY132" fmla="*/ 2635542 h 3499960"/>
                  <a:gd name="connsiteX133" fmla="*/ 1270669 w 2349732"/>
                  <a:gd name="connsiteY133" fmla="*/ 2787942 h 3499960"/>
                  <a:gd name="connsiteX134" fmla="*/ 1105569 w 2349732"/>
                  <a:gd name="connsiteY134" fmla="*/ 2940342 h 3499960"/>
                  <a:gd name="connsiteX135" fmla="*/ 1016669 w 2349732"/>
                  <a:gd name="connsiteY135" fmla="*/ 3029242 h 3499960"/>
                  <a:gd name="connsiteX136" fmla="*/ 1016669 w 2349732"/>
                  <a:gd name="connsiteY136" fmla="*/ 3080042 h 3499960"/>
                  <a:gd name="connsiteX137" fmla="*/ 1099219 w 2349732"/>
                  <a:gd name="connsiteY137" fmla="*/ 3080042 h 3499960"/>
                  <a:gd name="connsiteX138" fmla="*/ 1188119 w 2349732"/>
                  <a:gd name="connsiteY138" fmla="*/ 2997492 h 3499960"/>
                  <a:gd name="connsiteX139" fmla="*/ 1289719 w 2349732"/>
                  <a:gd name="connsiteY139" fmla="*/ 2902242 h 3499960"/>
                  <a:gd name="connsiteX140" fmla="*/ 1416719 w 2349732"/>
                  <a:gd name="connsiteY140" fmla="*/ 2857792 h 3499960"/>
                  <a:gd name="connsiteX141" fmla="*/ 1613569 w 2349732"/>
                  <a:gd name="connsiteY141" fmla="*/ 2895892 h 3499960"/>
                  <a:gd name="connsiteX142" fmla="*/ 1696119 w 2349732"/>
                  <a:gd name="connsiteY142" fmla="*/ 3060992 h 3499960"/>
                  <a:gd name="connsiteX143" fmla="*/ 1683419 w 2349732"/>
                  <a:gd name="connsiteY143" fmla="*/ 3162592 h 3499960"/>
                  <a:gd name="connsiteX144" fmla="*/ 1613569 w 2349732"/>
                  <a:gd name="connsiteY144" fmla="*/ 3245142 h 3499960"/>
                  <a:gd name="connsiteX145" fmla="*/ 1480219 w 2349732"/>
                  <a:gd name="connsiteY145" fmla="*/ 3302292 h 3499960"/>
                  <a:gd name="connsiteX146" fmla="*/ 1594519 w 2349732"/>
                  <a:gd name="connsiteY146" fmla="*/ 3251492 h 3499960"/>
                  <a:gd name="connsiteX147" fmla="*/ 1702469 w 2349732"/>
                  <a:gd name="connsiteY147" fmla="*/ 3143542 h 3499960"/>
                  <a:gd name="connsiteX148" fmla="*/ 1813844 w 2349732"/>
                  <a:gd name="connsiteY148" fmla="*/ 3078115 h 3499960"/>
                  <a:gd name="connsiteX149" fmla="*/ 1953544 w 2349732"/>
                  <a:gd name="connsiteY149" fmla="*/ 3059066 h 3499960"/>
                  <a:gd name="connsiteX150" fmla="*/ 2079408 w 2349732"/>
                  <a:gd name="connsiteY150" fmla="*/ 3083722 h 3499960"/>
                  <a:gd name="connsiteX151" fmla="*/ 2136915 w 2349732"/>
                  <a:gd name="connsiteY151" fmla="*/ 3043611 h 3499960"/>
                  <a:gd name="connsiteX152" fmla="*/ 2251928 w 2349732"/>
                  <a:gd name="connsiteY152" fmla="*/ 3029427 h 3499960"/>
                  <a:gd name="connsiteX153" fmla="*/ 2340394 w 2349732"/>
                  <a:gd name="connsiteY153" fmla="*/ 2993068 h 3499960"/>
                  <a:gd name="connsiteX0" fmla="*/ 2340394 w 2349732"/>
                  <a:gd name="connsiteY0" fmla="*/ 2993068 h 3499960"/>
                  <a:gd name="connsiteX1" fmla="*/ 2337469 w 2349732"/>
                  <a:gd name="connsiteY1" fmla="*/ 3105442 h 3499960"/>
                  <a:gd name="connsiteX2" fmla="*/ 2254919 w 2349732"/>
                  <a:gd name="connsiteY2" fmla="*/ 3207042 h 3499960"/>
                  <a:gd name="connsiteX3" fmla="*/ 2140619 w 2349732"/>
                  <a:gd name="connsiteY3" fmla="*/ 3264192 h 3499960"/>
                  <a:gd name="connsiteX4" fmla="*/ 1924719 w 2349732"/>
                  <a:gd name="connsiteY4" fmla="*/ 3276892 h 3499960"/>
                  <a:gd name="connsiteX5" fmla="*/ 1810419 w 2349732"/>
                  <a:gd name="connsiteY5" fmla="*/ 3295942 h 3499960"/>
                  <a:gd name="connsiteX6" fmla="*/ 1689769 w 2349732"/>
                  <a:gd name="connsiteY6" fmla="*/ 3365792 h 3499960"/>
                  <a:gd name="connsiteX7" fmla="*/ 1575469 w 2349732"/>
                  <a:gd name="connsiteY7" fmla="*/ 3467392 h 3499960"/>
                  <a:gd name="connsiteX8" fmla="*/ 1448469 w 2349732"/>
                  <a:gd name="connsiteY8" fmla="*/ 3492792 h 3499960"/>
                  <a:gd name="connsiteX9" fmla="*/ 1321469 w 2349732"/>
                  <a:gd name="connsiteY9" fmla="*/ 3492792 h 3499960"/>
                  <a:gd name="connsiteX10" fmla="*/ 1226219 w 2349732"/>
                  <a:gd name="connsiteY10" fmla="*/ 3410242 h 3499960"/>
                  <a:gd name="connsiteX11" fmla="*/ 1226219 w 2349732"/>
                  <a:gd name="connsiteY11" fmla="*/ 3314992 h 3499960"/>
                  <a:gd name="connsiteX12" fmla="*/ 1296069 w 2349732"/>
                  <a:gd name="connsiteY12" fmla="*/ 3213392 h 3499960"/>
                  <a:gd name="connsiteX13" fmla="*/ 1442119 w 2349732"/>
                  <a:gd name="connsiteY13" fmla="*/ 3143542 h 3499960"/>
                  <a:gd name="connsiteX14" fmla="*/ 1524669 w 2349732"/>
                  <a:gd name="connsiteY14" fmla="*/ 3092742 h 3499960"/>
                  <a:gd name="connsiteX15" fmla="*/ 1473869 w 2349732"/>
                  <a:gd name="connsiteY15" fmla="*/ 3041942 h 3499960"/>
                  <a:gd name="connsiteX16" fmla="*/ 1321469 w 2349732"/>
                  <a:gd name="connsiteY16" fmla="*/ 3099092 h 3499960"/>
                  <a:gd name="connsiteX17" fmla="*/ 1175419 w 2349732"/>
                  <a:gd name="connsiteY17" fmla="*/ 3213392 h 3499960"/>
                  <a:gd name="connsiteX18" fmla="*/ 991269 w 2349732"/>
                  <a:gd name="connsiteY18" fmla="*/ 3289592 h 3499960"/>
                  <a:gd name="connsiteX19" fmla="*/ 857919 w 2349732"/>
                  <a:gd name="connsiteY19" fmla="*/ 3283242 h 3499960"/>
                  <a:gd name="connsiteX20" fmla="*/ 762669 w 2349732"/>
                  <a:gd name="connsiteY20" fmla="*/ 3168942 h 3499960"/>
                  <a:gd name="connsiteX21" fmla="*/ 794419 w 2349732"/>
                  <a:gd name="connsiteY21" fmla="*/ 2984792 h 3499960"/>
                  <a:gd name="connsiteX22" fmla="*/ 965869 w 2349732"/>
                  <a:gd name="connsiteY22" fmla="*/ 2857792 h 3499960"/>
                  <a:gd name="connsiteX23" fmla="*/ 1130969 w 2349732"/>
                  <a:gd name="connsiteY23" fmla="*/ 2718092 h 3499960"/>
                  <a:gd name="connsiteX24" fmla="*/ 1143669 w 2349732"/>
                  <a:gd name="connsiteY24" fmla="*/ 2616492 h 3499960"/>
                  <a:gd name="connsiteX25" fmla="*/ 1073819 w 2349732"/>
                  <a:gd name="connsiteY25" fmla="*/ 2591092 h 3499960"/>
                  <a:gd name="connsiteX26" fmla="*/ 965869 w 2349732"/>
                  <a:gd name="connsiteY26" fmla="*/ 2660942 h 3499960"/>
                  <a:gd name="connsiteX27" fmla="*/ 832519 w 2349732"/>
                  <a:gd name="connsiteY27" fmla="*/ 2832392 h 3499960"/>
                  <a:gd name="connsiteX28" fmla="*/ 661069 w 2349732"/>
                  <a:gd name="connsiteY28" fmla="*/ 2991142 h 3499960"/>
                  <a:gd name="connsiteX29" fmla="*/ 476919 w 2349732"/>
                  <a:gd name="connsiteY29" fmla="*/ 3111792 h 3499960"/>
                  <a:gd name="connsiteX30" fmla="*/ 305469 w 2349732"/>
                  <a:gd name="connsiteY30" fmla="*/ 3143542 h 3499960"/>
                  <a:gd name="connsiteX31" fmla="*/ 159419 w 2349732"/>
                  <a:gd name="connsiteY31" fmla="*/ 3067342 h 3499960"/>
                  <a:gd name="connsiteX32" fmla="*/ 146719 w 2349732"/>
                  <a:gd name="connsiteY32" fmla="*/ 2914942 h 3499960"/>
                  <a:gd name="connsiteX33" fmla="*/ 254669 w 2349732"/>
                  <a:gd name="connsiteY33" fmla="*/ 2756192 h 3499960"/>
                  <a:gd name="connsiteX34" fmla="*/ 445169 w 2349732"/>
                  <a:gd name="connsiteY34" fmla="*/ 2610142 h 3499960"/>
                  <a:gd name="connsiteX35" fmla="*/ 724569 w 2349732"/>
                  <a:gd name="connsiteY35" fmla="*/ 2464092 h 3499960"/>
                  <a:gd name="connsiteX36" fmla="*/ 826169 w 2349732"/>
                  <a:gd name="connsiteY36" fmla="*/ 2381542 h 3499960"/>
                  <a:gd name="connsiteX37" fmla="*/ 851569 w 2349732"/>
                  <a:gd name="connsiteY37" fmla="*/ 2318042 h 3499960"/>
                  <a:gd name="connsiteX38" fmla="*/ 781719 w 2349732"/>
                  <a:gd name="connsiteY38" fmla="*/ 2298992 h 3499960"/>
                  <a:gd name="connsiteX39" fmla="*/ 692819 w 2349732"/>
                  <a:gd name="connsiteY39" fmla="*/ 2368842 h 3499960"/>
                  <a:gd name="connsiteX40" fmla="*/ 629319 w 2349732"/>
                  <a:gd name="connsiteY40" fmla="*/ 2489492 h 3499960"/>
                  <a:gd name="connsiteX41" fmla="*/ 483269 w 2349732"/>
                  <a:gd name="connsiteY41" fmla="*/ 2584742 h 3499960"/>
                  <a:gd name="connsiteX42" fmla="*/ 349919 w 2349732"/>
                  <a:gd name="connsiteY42" fmla="*/ 2660942 h 3499960"/>
                  <a:gd name="connsiteX43" fmla="*/ 191169 w 2349732"/>
                  <a:gd name="connsiteY43" fmla="*/ 2673642 h 3499960"/>
                  <a:gd name="connsiteX44" fmla="*/ 45119 w 2349732"/>
                  <a:gd name="connsiteY44" fmla="*/ 2603792 h 3499960"/>
                  <a:gd name="connsiteX45" fmla="*/ 669 w 2349732"/>
                  <a:gd name="connsiteY45" fmla="*/ 2470442 h 3499960"/>
                  <a:gd name="connsiteX46" fmla="*/ 32419 w 2349732"/>
                  <a:gd name="connsiteY46" fmla="*/ 2343442 h 3499960"/>
                  <a:gd name="connsiteX47" fmla="*/ 197519 w 2349732"/>
                  <a:gd name="connsiteY47" fmla="*/ 2216442 h 3499960"/>
                  <a:gd name="connsiteX48" fmla="*/ 375319 w 2349732"/>
                  <a:gd name="connsiteY48" fmla="*/ 2146592 h 3499960"/>
                  <a:gd name="connsiteX49" fmla="*/ 591219 w 2349732"/>
                  <a:gd name="connsiteY49" fmla="*/ 2044992 h 3499960"/>
                  <a:gd name="connsiteX50" fmla="*/ 673769 w 2349732"/>
                  <a:gd name="connsiteY50" fmla="*/ 1930692 h 3499960"/>
                  <a:gd name="connsiteX51" fmla="*/ 642019 w 2349732"/>
                  <a:gd name="connsiteY51" fmla="*/ 1898942 h 3499960"/>
                  <a:gd name="connsiteX52" fmla="*/ 527719 w 2349732"/>
                  <a:gd name="connsiteY52" fmla="*/ 1994192 h 3499960"/>
                  <a:gd name="connsiteX53" fmla="*/ 305469 w 2349732"/>
                  <a:gd name="connsiteY53" fmla="*/ 2089442 h 3499960"/>
                  <a:gd name="connsiteX54" fmla="*/ 159419 w 2349732"/>
                  <a:gd name="connsiteY54" fmla="*/ 2076742 h 3499960"/>
                  <a:gd name="connsiteX55" fmla="*/ 64169 w 2349732"/>
                  <a:gd name="connsiteY55" fmla="*/ 1956092 h 3499960"/>
                  <a:gd name="connsiteX56" fmla="*/ 51469 w 2349732"/>
                  <a:gd name="connsiteY56" fmla="*/ 1835442 h 3499960"/>
                  <a:gd name="connsiteX57" fmla="*/ 153069 w 2349732"/>
                  <a:gd name="connsiteY57" fmla="*/ 1708442 h 3499960"/>
                  <a:gd name="connsiteX58" fmla="*/ 318169 w 2349732"/>
                  <a:gd name="connsiteY58" fmla="*/ 1606842 h 3499960"/>
                  <a:gd name="connsiteX59" fmla="*/ 432469 w 2349732"/>
                  <a:gd name="connsiteY59" fmla="*/ 1543342 h 3499960"/>
                  <a:gd name="connsiteX60" fmla="*/ 483269 w 2349732"/>
                  <a:gd name="connsiteY60" fmla="*/ 1435392 h 3499960"/>
                  <a:gd name="connsiteX61" fmla="*/ 476919 w 2349732"/>
                  <a:gd name="connsiteY61" fmla="*/ 1403642 h 3499960"/>
                  <a:gd name="connsiteX62" fmla="*/ 400719 w 2349732"/>
                  <a:gd name="connsiteY62" fmla="*/ 1467142 h 3499960"/>
                  <a:gd name="connsiteX63" fmla="*/ 318169 w 2349732"/>
                  <a:gd name="connsiteY63" fmla="*/ 1511592 h 3499960"/>
                  <a:gd name="connsiteX64" fmla="*/ 216569 w 2349732"/>
                  <a:gd name="connsiteY64" fmla="*/ 1467142 h 3499960"/>
                  <a:gd name="connsiteX65" fmla="*/ 172119 w 2349732"/>
                  <a:gd name="connsiteY65" fmla="*/ 1346492 h 3499960"/>
                  <a:gd name="connsiteX66" fmla="*/ 172119 w 2349732"/>
                  <a:gd name="connsiteY66" fmla="*/ 1244892 h 3499960"/>
                  <a:gd name="connsiteX67" fmla="*/ 235619 w 2349732"/>
                  <a:gd name="connsiteY67" fmla="*/ 1048042 h 3499960"/>
                  <a:gd name="connsiteX68" fmla="*/ 296047 w 2349732"/>
                  <a:gd name="connsiteY68" fmla="*/ 891340 h 3499960"/>
                  <a:gd name="connsiteX69" fmla="*/ 413215 w 2349732"/>
                  <a:gd name="connsiteY69" fmla="*/ 506858 h 3499960"/>
                  <a:gd name="connsiteX70" fmla="*/ 355859 w 2349732"/>
                  <a:gd name="connsiteY70" fmla="*/ 297717 h 3499960"/>
                  <a:gd name="connsiteX71" fmla="*/ 253440 w 2349732"/>
                  <a:gd name="connsiteY71" fmla="*/ 232375 h 3499960"/>
                  <a:gd name="connsiteX72" fmla="*/ 132994 w 2349732"/>
                  <a:gd name="connsiteY72" fmla="*/ 187003 h 3499960"/>
                  <a:gd name="connsiteX73" fmla="*/ 110360 w 2349732"/>
                  <a:gd name="connsiteY73" fmla="*/ 32964 h 3499960"/>
                  <a:gd name="connsiteX74" fmla="*/ 138628 w 2349732"/>
                  <a:gd name="connsiteY74" fmla="*/ 2960 h 3499960"/>
                  <a:gd name="connsiteX75" fmla="*/ 248011 w 2349732"/>
                  <a:gd name="connsiteY75" fmla="*/ 12480 h 3499960"/>
                  <a:gd name="connsiteX76" fmla="*/ 385561 w 2349732"/>
                  <a:gd name="connsiteY76" fmla="*/ 59081 h 3499960"/>
                  <a:gd name="connsiteX77" fmla="*/ 479172 w 2349732"/>
                  <a:gd name="connsiteY77" fmla="*/ 144294 h 3499960"/>
                  <a:gd name="connsiteX78" fmla="*/ 567458 w 2349732"/>
                  <a:gd name="connsiteY78" fmla="*/ 312875 h 3499960"/>
                  <a:gd name="connsiteX79" fmla="*/ 587736 w 2349732"/>
                  <a:gd name="connsiteY79" fmla="*/ 486374 h 3499960"/>
                  <a:gd name="connsiteX80" fmla="*/ 515019 w 2349732"/>
                  <a:gd name="connsiteY80" fmla="*/ 762292 h 3499960"/>
                  <a:gd name="connsiteX81" fmla="*/ 464219 w 2349732"/>
                  <a:gd name="connsiteY81" fmla="*/ 940092 h 3499960"/>
                  <a:gd name="connsiteX82" fmla="*/ 388019 w 2349732"/>
                  <a:gd name="connsiteY82" fmla="*/ 1130592 h 3499960"/>
                  <a:gd name="connsiteX83" fmla="*/ 375319 w 2349732"/>
                  <a:gd name="connsiteY83" fmla="*/ 1206792 h 3499960"/>
                  <a:gd name="connsiteX84" fmla="*/ 394369 w 2349732"/>
                  <a:gd name="connsiteY84" fmla="*/ 1238542 h 3499960"/>
                  <a:gd name="connsiteX85" fmla="*/ 324519 w 2349732"/>
                  <a:gd name="connsiteY85" fmla="*/ 1295692 h 3499960"/>
                  <a:gd name="connsiteX86" fmla="*/ 394369 w 2349732"/>
                  <a:gd name="connsiteY86" fmla="*/ 1238542 h 3499960"/>
                  <a:gd name="connsiteX87" fmla="*/ 457869 w 2349732"/>
                  <a:gd name="connsiteY87" fmla="*/ 1194092 h 3499960"/>
                  <a:gd name="connsiteX88" fmla="*/ 565819 w 2349732"/>
                  <a:gd name="connsiteY88" fmla="*/ 1219492 h 3499960"/>
                  <a:gd name="connsiteX89" fmla="*/ 642019 w 2349732"/>
                  <a:gd name="connsiteY89" fmla="*/ 1314742 h 3499960"/>
                  <a:gd name="connsiteX90" fmla="*/ 661069 w 2349732"/>
                  <a:gd name="connsiteY90" fmla="*/ 1460792 h 3499960"/>
                  <a:gd name="connsiteX91" fmla="*/ 610269 w 2349732"/>
                  <a:gd name="connsiteY91" fmla="*/ 1625892 h 3499960"/>
                  <a:gd name="connsiteX92" fmla="*/ 470569 w 2349732"/>
                  <a:gd name="connsiteY92" fmla="*/ 1714792 h 3499960"/>
                  <a:gd name="connsiteX93" fmla="*/ 299119 w 2349732"/>
                  <a:gd name="connsiteY93" fmla="*/ 1816392 h 3499960"/>
                  <a:gd name="connsiteX94" fmla="*/ 273719 w 2349732"/>
                  <a:gd name="connsiteY94" fmla="*/ 1860842 h 3499960"/>
                  <a:gd name="connsiteX95" fmla="*/ 286419 w 2349732"/>
                  <a:gd name="connsiteY95" fmla="*/ 1905292 h 3499960"/>
                  <a:gd name="connsiteX96" fmla="*/ 388019 w 2349732"/>
                  <a:gd name="connsiteY96" fmla="*/ 1867192 h 3499960"/>
                  <a:gd name="connsiteX97" fmla="*/ 508669 w 2349732"/>
                  <a:gd name="connsiteY97" fmla="*/ 1771942 h 3499960"/>
                  <a:gd name="connsiteX98" fmla="*/ 629319 w 2349732"/>
                  <a:gd name="connsiteY98" fmla="*/ 1695742 h 3499960"/>
                  <a:gd name="connsiteX99" fmla="*/ 705519 w 2349732"/>
                  <a:gd name="connsiteY99" fmla="*/ 1676692 h 3499960"/>
                  <a:gd name="connsiteX100" fmla="*/ 794419 w 2349732"/>
                  <a:gd name="connsiteY100" fmla="*/ 1727492 h 3499960"/>
                  <a:gd name="connsiteX101" fmla="*/ 857919 w 2349732"/>
                  <a:gd name="connsiteY101" fmla="*/ 1911642 h 3499960"/>
                  <a:gd name="connsiteX102" fmla="*/ 838869 w 2349732"/>
                  <a:gd name="connsiteY102" fmla="*/ 2019592 h 3499960"/>
                  <a:gd name="connsiteX103" fmla="*/ 775369 w 2349732"/>
                  <a:gd name="connsiteY103" fmla="*/ 2121192 h 3499960"/>
                  <a:gd name="connsiteX104" fmla="*/ 648369 w 2349732"/>
                  <a:gd name="connsiteY104" fmla="*/ 2210092 h 3499960"/>
                  <a:gd name="connsiteX105" fmla="*/ 381669 w 2349732"/>
                  <a:gd name="connsiteY105" fmla="*/ 2311692 h 3499960"/>
                  <a:gd name="connsiteX106" fmla="*/ 273719 w 2349732"/>
                  <a:gd name="connsiteY106" fmla="*/ 2362492 h 3499960"/>
                  <a:gd name="connsiteX107" fmla="*/ 216569 w 2349732"/>
                  <a:gd name="connsiteY107" fmla="*/ 2438692 h 3499960"/>
                  <a:gd name="connsiteX108" fmla="*/ 216569 w 2349732"/>
                  <a:gd name="connsiteY108" fmla="*/ 2508542 h 3499960"/>
                  <a:gd name="connsiteX109" fmla="*/ 330869 w 2349732"/>
                  <a:gd name="connsiteY109" fmla="*/ 2476792 h 3499960"/>
                  <a:gd name="connsiteX110" fmla="*/ 451519 w 2349732"/>
                  <a:gd name="connsiteY110" fmla="*/ 2394242 h 3499960"/>
                  <a:gd name="connsiteX111" fmla="*/ 553119 w 2349732"/>
                  <a:gd name="connsiteY111" fmla="*/ 2260892 h 3499960"/>
                  <a:gd name="connsiteX112" fmla="*/ 705519 w 2349732"/>
                  <a:gd name="connsiteY112" fmla="*/ 2184692 h 3499960"/>
                  <a:gd name="connsiteX113" fmla="*/ 800769 w 2349732"/>
                  <a:gd name="connsiteY113" fmla="*/ 2114842 h 3499960"/>
                  <a:gd name="connsiteX114" fmla="*/ 934119 w 2349732"/>
                  <a:gd name="connsiteY114" fmla="*/ 2127542 h 3499960"/>
                  <a:gd name="connsiteX115" fmla="*/ 1023019 w 2349732"/>
                  <a:gd name="connsiteY115" fmla="*/ 2210092 h 3499960"/>
                  <a:gd name="connsiteX116" fmla="*/ 1054769 w 2349732"/>
                  <a:gd name="connsiteY116" fmla="*/ 2292642 h 3499960"/>
                  <a:gd name="connsiteX117" fmla="*/ 1035719 w 2349732"/>
                  <a:gd name="connsiteY117" fmla="*/ 2400592 h 3499960"/>
                  <a:gd name="connsiteX118" fmla="*/ 870619 w 2349732"/>
                  <a:gd name="connsiteY118" fmla="*/ 2540292 h 3499960"/>
                  <a:gd name="connsiteX119" fmla="*/ 699169 w 2349732"/>
                  <a:gd name="connsiteY119" fmla="*/ 2654592 h 3499960"/>
                  <a:gd name="connsiteX120" fmla="*/ 470569 w 2349732"/>
                  <a:gd name="connsiteY120" fmla="*/ 2787942 h 3499960"/>
                  <a:gd name="connsiteX121" fmla="*/ 388019 w 2349732"/>
                  <a:gd name="connsiteY121" fmla="*/ 2851442 h 3499960"/>
                  <a:gd name="connsiteX122" fmla="*/ 324519 w 2349732"/>
                  <a:gd name="connsiteY122" fmla="*/ 2921292 h 3499960"/>
                  <a:gd name="connsiteX123" fmla="*/ 362619 w 2349732"/>
                  <a:gd name="connsiteY123" fmla="*/ 2953042 h 3499960"/>
                  <a:gd name="connsiteX124" fmla="*/ 546769 w 2349732"/>
                  <a:gd name="connsiteY124" fmla="*/ 2864142 h 3499960"/>
                  <a:gd name="connsiteX125" fmla="*/ 654719 w 2349732"/>
                  <a:gd name="connsiteY125" fmla="*/ 2743492 h 3499960"/>
                  <a:gd name="connsiteX126" fmla="*/ 737269 w 2349732"/>
                  <a:gd name="connsiteY126" fmla="*/ 2648242 h 3499960"/>
                  <a:gd name="connsiteX127" fmla="*/ 915069 w 2349732"/>
                  <a:gd name="connsiteY127" fmla="*/ 2502192 h 3499960"/>
                  <a:gd name="connsiteX128" fmla="*/ 1035719 w 2349732"/>
                  <a:gd name="connsiteY128" fmla="*/ 2400592 h 3499960"/>
                  <a:gd name="connsiteX129" fmla="*/ 1143669 w 2349732"/>
                  <a:gd name="connsiteY129" fmla="*/ 2356142 h 3499960"/>
                  <a:gd name="connsiteX130" fmla="*/ 1232569 w 2349732"/>
                  <a:gd name="connsiteY130" fmla="*/ 2381542 h 3499960"/>
                  <a:gd name="connsiteX131" fmla="*/ 1315119 w 2349732"/>
                  <a:gd name="connsiteY131" fmla="*/ 2476792 h 3499960"/>
                  <a:gd name="connsiteX132" fmla="*/ 1334169 w 2349732"/>
                  <a:gd name="connsiteY132" fmla="*/ 2635542 h 3499960"/>
                  <a:gd name="connsiteX133" fmla="*/ 1270669 w 2349732"/>
                  <a:gd name="connsiteY133" fmla="*/ 2787942 h 3499960"/>
                  <a:gd name="connsiteX134" fmla="*/ 1105569 w 2349732"/>
                  <a:gd name="connsiteY134" fmla="*/ 2940342 h 3499960"/>
                  <a:gd name="connsiteX135" fmla="*/ 1016669 w 2349732"/>
                  <a:gd name="connsiteY135" fmla="*/ 3029242 h 3499960"/>
                  <a:gd name="connsiteX136" fmla="*/ 1016669 w 2349732"/>
                  <a:gd name="connsiteY136" fmla="*/ 3080042 h 3499960"/>
                  <a:gd name="connsiteX137" fmla="*/ 1099219 w 2349732"/>
                  <a:gd name="connsiteY137" fmla="*/ 3080042 h 3499960"/>
                  <a:gd name="connsiteX138" fmla="*/ 1188119 w 2349732"/>
                  <a:gd name="connsiteY138" fmla="*/ 2997492 h 3499960"/>
                  <a:gd name="connsiteX139" fmla="*/ 1289719 w 2349732"/>
                  <a:gd name="connsiteY139" fmla="*/ 2902242 h 3499960"/>
                  <a:gd name="connsiteX140" fmla="*/ 1416719 w 2349732"/>
                  <a:gd name="connsiteY140" fmla="*/ 2857792 h 3499960"/>
                  <a:gd name="connsiteX141" fmla="*/ 1613569 w 2349732"/>
                  <a:gd name="connsiteY141" fmla="*/ 2895892 h 3499960"/>
                  <a:gd name="connsiteX142" fmla="*/ 1696119 w 2349732"/>
                  <a:gd name="connsiteY142" fmla="*/ 3060992 h 3499960"/>
                  <a:gd name="connsiteX143" fmla="*/ 1683419 w 2349732"/>
                  <a:gd name="connsiteY143" fmla="*/ 3162592 h 3499960"/>
                  <a:gd name="connsiteX144" fmla="*/ 1613569 w 2349732"/>
                  <a:gd name="connsiteY144" fmla="*/ 3245142 h 3499960"/>
                  <a:gd name="connsiteX145" fmla="*/ 1480219 w 2349732"/>
                  <a:gd name="connsiteY145" fmla="*/ 3302292 h 3499960"/>
                  <a:gd name="connsiteX146" fmla="*/ 1594519 w 2349732"/>
                  <a:gd name="connsiteY146" fmla="*/ 3251492 h 3499960"/>
                  <a:gd name="connsiteX147" fmla="*/ 1702469 w 2349732"/>
                  <a:gd name="connsiteY147" fmla="*/ 3143542 h 3499960"/>
                  <a:gd name="connsiteX148" fmla="*/ 1813844 w 2349732"/>
                  <a:gd name="connsiteY148" fmla="*/ 3078115 h 3499960"/>
                  <a:gd name="connsiteX149" fmla="*/ 1953544 w 2349732"/>
                  <a:gd name="connsiteY149" fmla="*/ 3059066 h 3499960"/>
                  <a:gd name="connsiteX150" fmla="*/ 2079408 w 2349732"/>
                  <a:gd name="connsiteY150" fmla="*/ 3083722 h 3499960"/>
                  <a:gd name="connsiteX151" fmla="*/ 2136915 w 2349732"/>
                  <a:gd name="connsiteY151" fmla="*/ 3043611 h 3499960"/>
                  <a:gd name="connsiteX152" fmla="*/ 2251928 w 2349732"/>
                  <a:gd name="connsiteY152" fmla="*/ 3029427 h 3499960"/>
                  <a:gd name="connsiteX153" fmla="*/ 2340394 w 2349732"/>
                  <a:gd name="connsiteY153" fmla="*/ 2993068 h 3499960"/>
                  <a:gd name="connsiteX0" fmla="*/ 2340394 w 2349732"/>
                  <a:gd name="connsiteY0" fmla="*/ 2992863 h 3499755"/>
                  <a:gd name="connsiteX1" fmla="*/ 2337469 w 2349732"/>
                  <a:gd name="connsiteY1" fmla="*/ 3105237 h 3499755"/>
                  <a:gd name="connsiteX2" fmla="*/ 2254919 w 2349732"/>
                  <a:gd name="connsiteY2" fmla="*/ 3206837 h 3499755"/>
                  <a:gd name="connsiteX3" fmla="*/ 2140619 w 2349732"/>
                  <a:gd name="connsiteY3" fmla="*/ 3263987 h 3499755"/>
                  <a:gd name="connsiteX4" fmla="*/ 1924719 w 2349732"/>
                  <a:gd name="connsiteY4" fmla="*/ 3276687 h 3499755"/>
                  <a:gd name="connsiteX5" fmla="*/ 1810419 w 2349732"/>
                  <a:gd name="connsiteY5" fmla="*/ 3295737 h 3499755"/>
                  <a:gd name="connsiteX6" fmla="*/ 1689769 w 2349732"/>
                  <a:gd name="connsiteY6" fmla="*/ 3365587 h 3499755"/>
                  <a:gd name="connsiteX7" fmla="*/ 1575469 w 2349732"/>
                  <a:gd name="connsiteY7" fmla="*/ 3467187 h 3499755"/>
                  <a:gd name="connsiteX8" fmla="*/ 1448469 w 2349732"/>
                  <a:gd name="connsiteY8" fmla="*/ 3492587 h 3499755"/>
                  <a:gd name="connsiteX9" fmla="*/ 1321469 w 2349732"/>
                  <a:gd name="connsiteY9" fmla="*/ 3492587 h 3499755"/>
                  <a:gd name="connsiteX10" fmla="*/ 1226219 w 2349732"/>
                  <a:gd name="connsiteY10" fmla="*/ 3410037 h 3499755"/>
                  <a:gd name="connsiteX11" fmla="*/ 1226219 w 2349732"/>
                  <a:gd name="connsiteY11" fmla="*/ 3314787 h 3499755"/>
                  <a:gd name="connsiteX12" fmla="*/ 1296069 w 2349732"/>
                  <a:gd name="connsiteY12" fmla="*/ 3213187 h 3499755"/>
                  <a:gd name="connsiteX13" fmla="*/ 1442119 w 2349732"/>
                  <a:gd name="connsiteY13" fmla="*/ 3143337 h 3499755"/>
                  <a:gd name="connsiteX14" fmla="*/ 1524669 w 2349732"/>
                  <a:gd name="connsiteY14" fmla="*/ 3092537 h 3499755"/>
                  <a:gd name="connsiteX15" fmla="*/ 1473869 w 2349732"/>
                  <a:gd name="connsiteY15" fmla="*/ 3041737 h 3499755"/>
                  <a:gd name="connsiteX16" fmla="*/ 1321469 w 2349732"/>
                  <a:gd name="connsiteY16" fmla="*/ 3098887 h 3499755"/>
                  <a:gd name="connsiteX17" fmla="*/ 1175419 w 2349732"/>
                  <a:gd name="connsiteY17" fmla="*/ 3213187 h 3499755"/>
                  <a:gd name="connsiteX18" fmla="*/ 991269 w 2349732"/>
                  <a:gd name="connsiteY18" fmla="*/ 3289387 h 3499755"/>
                  <a:gd name="connsiteX19" fmla="*/ 857919 w 2349732"/>
                  <a:gd name="connsiteY19" fmla="*/ 3283037 h 3499755"/>
                  <a:gd name="connsiteX20" fmla="*/ 762669 w 2349732"/>
                  <a:gd name="connsiteY20" fmla="*/ 3168737 h 3499755"/>
                  <a:gd name="connsiteX21" fmla="*/ 794419 w 2349732"/>
                  <a:gd name="connsiteY21" fmla="*/ 2984587 h 3499755"/>
                  <a:gd name="connsiteX22" fmla="*/ 965869 w 2349732"/>
                  <a:gd name="connsiteY22" fmla="*/ 2857587 h 3499755"/>
                  <a:gd name="connsiteX23" fmla="*/ 1130969 w 2349732"/>
                  <a:gd name="connsiteY23" fmla="*/ 2717887 h 3499755"/>
                  <a:gd name="connsiteX24" fmla="*/ 1143669 w 2349732"/>
                  <a:gd name="connsiteY24" fmla="*/ 2616287 h 3499755"/>
                  <a:gd name="connsiteX25" fmla="*/ 1073819 w 2349732"/>
                  <a:gd name="connsiteY25" fmla="*/ 2590887 h 3499755"/>
                  <a:gd name="connsiteX26" fmla="*/ 965869 w 2349732"/>
                  <a:gd name="connsiteY26" fmla="*/ 2660737 h 3499755"/>
                  <a:gd name="connsiteX27" fmla="*/ 832519 w 2349732"/>
                  <a:gd name="connsiteY27" fmla="*/ 2832187 h 3499755"/>
                  <a:gd name="connsiteX28" fmla="*/ 661069 w 2349732"/>
                  <a:gd name="connsiteY28" fmla="*/ 2990937 h 3499755"/>
                  <a:gd name="connsiteX29" fmla="*/ 476919 w 2349732"/>
                  <a:gd name="connsiteY29" fmla="*/ 3111587 h 3499755"/>
                  <a:gd name="connsiteX30" fmla="*/ 305469 w 2349732"/>
                  <a:gd name="connsiteY30" fmla="*/ 3143337 h 3499755"/>
                  <a:gd name="connsiteX31" fmla="*/ 159419 w 2349732"/>
                  <a:gd name="connsiteY31" fmla="*/ 3067137 h 3499755"/>
                  <a:gd name="connsiteX32" fmla="*/ 146719 w 2349732"/>
                  <a:gd name="connsiteY32" fmla="*/ 2914737 h 3499755"/>
                  <a:gd name="connsiteX33" fmla="*/ 254669 w 2349732"/>
                  <a:gd name="connsiteY33" fmla="*/ 2755987 h 3499755"/>
                  <a:gd name="connsiteX34" fmla="*/ 445169 w 2349732"/>
                  <a:gd name="connsiteY34" fmla="*/ 2609937 h 3499755"/>
                  <a:gd name="connsiteX35" fmla="*/ 724569 w 2349732"/>
                  <a:gd name="connsiteY35" fmla="*/ 2463887 h 3499755"/>
                  <a:gd name="connsiteX36" fmla="*/ 826169 w 2349732"/>
                  <a:gd name="connsiteY36" fmla="*/ 2381337 h 3499755"/>
                  <a:gd name="connsiteX37" fmla="*/ 851569 w 2349732"/>
                  <a:gd name="connsiteY37" fmla="*/ 2317837 h 3499755"/>
                  <a:gd name="connsiteX38" fmla="*/ 781719 w 2349732"/>
                  <a:gd name="connsiteY38" fmla="*/ 2298787 h 3499755"/>
                  <a:gd name="connsiteX39" fmla="*/ 692819 w 2349732"/>
                  <a:gd name="connsiteY39" fmla="*/ 2368637 h 3499755"/>
                  <a:gd name="connsiteX40" fmla="*/ 629319 w 2349732"/>
                  <a:gd name="connsiteY40" fmla="*/ 2489287 h 3499755"/>
                  <a:gd name="connsiteX41" fmla="*/ 483269 w 2349732"/>
                  <a:gd name="connsiteY41" fmla="*/ 2584537 h 3499755"/>
                  <a:gd name="connsiteX42" fmla="*/ 349919 w 2349732"/>
                  <a:gd name="connsiteY42" fmla="*/ 2660737 h 3499755"/>
                  <a:gd name="connsiteX43" fmla="*/ 191169 w 2349732"/>
                  <a:gd name="connsiteY43" fmla="*/ 2673437 h 3499755"/>
                  <a:gd name="connsiteX44" fmla="*/ 45119 w 2349732"/>
                  <a:gd name="connsiteY44" fmla="*/ 2603587 h 3499755"/>
                  <a:gd name="connsiteX45" fmla="*/ 669 w 2349732"/>
                  <a:gd name="connsiteY45" fmla="*/ 2470237 h 3499755"/>
                  <a:gd name="connsiteX46" fmla="*/ 32419 w 2349732"/>
                  <a:gd name="connsiteY46" fmla="*/ 2343237 h 3499755"/>
                  <a:gd name="connsiteX47" fmla="*/ 197519 w 2349732"/>
                  <a:gd name="connsiteY47" fmla="*/ 2216237 h 3499755"/>
                  <a:gd name="connsiteX48" fmla="*/ 375319 w 2349732"/>
                  <a:gd name="connsiteY48" fmla="*/ 2146387 h 3499755"/>
                  <a:gd name="connsiteX49" fmla="*/ 591219 w 2349732"/>
                  <a:gd name="connsiteY49" fmla="*/ 2044787 h 3499755"/>
                  <a:gd name="connsiteX50" fmla="*/ 673769 w 2349732"/>
                  <a:gd name="connsiteY50" fmla="*/ 1930487 h 3499755"/>
                  <a:gd name="connsiteX51" fmla="*/ 642019 w 2349732"/>
                  <a:gd name="connsiteY51" fmla="*/ 1898737 h 3499755"/>
                  <a:gd name="connsiteX52" fmla="*/ 527719 w 2349732"/>
                  <a:gd name="connsiteY52" fmla="*/ 1993987 h 3499755"/>
                  <a:gd name="connsiteX53" fmla="*/ 305469 w 2349732"/>
                  <a:gd name="connsiteY53" fmla="*/ 2089237 h 3499755"/>
                  <a:gd name="connsiteX54" fmla="*/ 159419 w 2349732"/>
                  <a:gd name="connsiteY54" fmla="*/ 2076537 h 3499755"/>
                  <a:gd name="connsiteX55" fmla="*/ 64169 w 2349732"/>
                  <a:gd name="connsiteY55" fmla="*/ 1955887 h 3499755"/>
                  <a:gd name="connsiteX56" fmla="*/ 51469 w 2349732"/>
                  <a:gd name="connsiteY56" fmla="*/ 1835237 h 3499755"/>
                  <a:gd name="connsiteX57" fmla="*/ 153069 w 2349732"/>
                  <a:gd name="connsiteY57" fmla="*/ 1708237 h 3499755"/>
                  <a:gd name="connsiteX58" fmla="*/ 318169 w 2349732"/>
                  <a:gd name="connsiteY58" fmla="*/ 1606637 h 3499755"/>
                  <a:gd name="connsiteX59" fmla="*/ 432469 w 2349732"/>
                  <a:gd name="connsiteY59" fmla="*/ 1543137 h 3499755"/>
                  <a:gd name="connsiteX60" fmla="*/ 483269 w 2349732"/>
                  <a:gd name="connsiteY60" fmla="*/ 1435187 h 3499755"/>
                  <a:gd name="connsiteX61" fmla="*/ 476919 w 2349732"/>
                  <a:gd name="connsiteY61" fmla="*/ 1403437 h 3499755"/>
                  <a:gd name="connsiteX62" fmla="*/ 400719 w 2349732"/>
                  <a:gd name="connsiteY62" fmla="*/ 1466937 h 3499755"/>
                  <a:gd name="connsiteX63" fmla="*/ 318169 w 2349732"/>
                  <a:gd name="connsiteY63" fmla="*/ 1511387 h 3499755"/>
                  <a:gd name="connsiteX64" fmla="*/ 216569 w 2349732"/>
                  <a:gd name="connsiteY64" fmla="*/ 1466937 h 3499755"/>
                  <a:gd name="connsiteX65" fmla="*/ 172119 w 2349732"/>
                  <a:gd name="connsiteY65" fmla="*/ 1346287 h 3499755"/>
                  <a:gd name="connsiteX66" fmla="*/ 172119 w 2349732"/>
                  <a:gd name="connsiteY66" fmla="*/ 1244687 h 3499755"/>
                  <a:gd name="connsiteX67" fmla="*/ 235619 w 2349732"/>
                  <a:gd name="connsiteY67" fmla="*/ 1047837 h 3499755"/>
                  <a:gd name="connsiteX68" fmla="*/ 296047 w 2349732"/>
                  <a:gd name="connsiteY68" fmla="*/ 891135 h 3499755"/>
                  <a:gd name="connsiteX69" fmla="*/ 413215 w 2349732"/>
                  <a:gd name="connsiteY69" fmla="*/ 506653 h 3499755"/>
                  <a:gd name="connsiteX70" fmla="*/ 355859 w 2349732"/>
                  <a:gd name="connsiteY70" fmla="*/ 297512 h 3499755"/>
                  <a:gd name="connsiteX71" fmla="*/ 253440 w 2349732"/>
                  <a:gd name="connsiteY71" fmla="*/ 232170 h 3499755"/>
                  <a:gd name="connsiteX72" fmla="*/ 132994 w 2349732"/>
                  <a:gd name="connsiteY72" fmla="*/ 186798 h 3499755"/>
                  <a:gd name="connsiteX73" fmla="*/ 110360 w 2349732"/>
                  <a:gd name="connsiteY73" fmla="*/ 32759 h 3499755"/>
                  <a:gd name="connsiteX74" fmla="*/ 138628 w 2349732"/>
                  <a:gd name="connsiteY74" fmla="*/ 2755 h 3499755"/>
                  <a:gd name="connsiteX75" fmla="*/ 255385 w 2349732"/>
                  <a:gd name="connsiteY75" fmla="*/ 41772 h 3499755"/>
                  <a:gd name="connsiteX76" fmla="*/ 385561 w 2349732"/>
                  <a:gd name="connsiteY76" fmla="*/ 58876 h 3499755"/>
                  <a:gd name="connsiteX77" fmla="*/ 479172 w 2349732"/>
                  <a:gd name="connsiteY77" fmla="*/ 144089 h 3499755"/>
                  <a:gd name="connsiteX78" fmla="*/ 567458 w 2349732"/>
                  <a:gd name="connsiteY78" fmla="*/ 312670 h 3499755"/>
                  <a:gd name="connsiteX79" fmla="*/ 587736 w 2349732"/>
                  <a:gd name="connsiteY79" fmla="*/ 486169 h 3499755"/>
                  <a:gd name="connsiteX80" fmla="*/ 515019 w 2349732"/>
                  <a:gd name="connsiteY80" fmla="*/ 762087 h 3499755"/>
                  <a:gd name="connsiteX81" fmla="*/ 464219 w 2349732"/>
                  <a:gd name="connsiteY81" fmla="*/ 939887 h 3499755"/>
                  <a:gd name="connsiteX82" fmla="*/ 388019 w 2349732"/>
                  <a:gd name="connsiteY82" fmla="*/ 1130387 h 3499755"/>
                  <a:gd name="connsiteX83" fmla="*/ 375319 w 2349732"/>
                  <a:gd name="connsiteY83" fmla="*/ 1206587 h 3499755"/>
                  <a:gd name="connsiteX84" fmla="*/ 394369 w 2349732"/>
                  <a:gd name="connsiteY84" fmla="*/ 1238337 h 3499755"/>
                  <a:gd name="connsiteX85" fmla="*/ 324519 w 2349732"/>
                  <a:gd name="connsiteY85" fmla="*/ 1295487 h 3499755"/>
                  <a:gd name="connsiteX86" fmla="*/ 394369 w 2349732"/>
                  <a:gd name="connsiteY86" fmla="*/ 1238337 h 3499755"/>
                  <a:gd name="connsiteX87" fmla="*/ 457869 w 2349732"/>
                  <a:gd name="connsiteY87" fmla="*/ 1193887 h 3499755"/>
                  <a:gd name="connsiteX88" fmla="*/ 565819 w 2349732"/>
                  <a:gd name="connsiteY88" fmla="*/ 1219287 h 3499755"/>
                  <a:gd name="connsiteX89" fmla="*/ 642019 w 2349732"/>
                  <a:gd name="connsiteY89" fmla="*/ 1314537 h 3499755"/>
                  <a:gd name="connsiteX90" fmla="*/ 661069 w 2349732"/>
                  <a:gd name="connsiteY90" fmla="*/ 1460587 h 3499755"/>
                  <a:gd name="connsiteX91" fmla="*/ 610269 w 2349732"/>
                  <a:gd name="connsiteY91" fmla="*/ 1625687 h 3499755"/>
                  <a:gd name="connsiteX92" fmla="*/ 470569 w 2349732"/>
                  <a:gd name="connsiteY92" fmla="*/ 1714587 h 3499755"/>
                  <a:gd name="connsiteX93" fmla="*/ 299119 w 2349732"/>
                  <a:gd name="connsiteY93" fmla="*/ 1816187 h 3499755"/>
                  <a:gd name="connsiteX94" fmla="*/ 273719 w 2349732"/>
                  <a:gd name="connsiteY94" fmla="*/ 1860637 h 3499755"/>
                  <a:gd name="connsiteX95" fmla="*/ 286419 w 2349732"/>
                  <a:gd name="connsiteY95" fmla="*/ 1905087 h 3499755"/>
                  <a:gd name="connsiteX96" fmla="*/ 388019 w 2349732"/>
                  <a:gd name="connsiteY96" fmla="*/ 1866987 h 3499755"/>
                  <a:gd name="connsiteX97" fmla="*/ 508669 w 2349732"/>
                  <a:gd name="connsiteY97" fmla="*/ 1771737 h 3499755"/>
                  <a:gd name="connsiteX98" fmla="*/ 629319 w 2349732"/>
                  <a:gd name="connsiteY98" fmla="*/ 1695537 h 3499755"/>
                  <a:gd name="connsiteX99" fmla="*/ 705519 w 2349732"/>
                  <a:gd name="connsiteY99" fmla="*/ 1676487 h 3499755"/>
                  <a:gd name="connsiteX100" fmla="*/ 794419 w 2349732"/>
                  <a:gd name="connsiteY100" fmla="*/ 1727287 h 3499755"/>
                  <a:gd name="connsiteX101" fmla="*/ 857919 w 2349732"/>
                  <a:gd name="connsiteY101" fmla="*/ 1911437 h 3499755"/>
                  <a:gd name="connsiteX102" fmla="*/ 838869 w 2349732"/>
                  <a:gd name="connsiteY102" fmla="*/ 2019387 h 3499755"/>
                  <a:gd name="connsiteX103" fmla="*/ 775369 w 2349732"/>
                  <a:gd name="connsiteY103" fmla="*/ 2120987 h 3499755"/>
                  <a:gd name="connsiteX104" fmla="*/ 648369 w 2349732"/>
                  <a:gd name="connsiteY104" fmla="*/ 2209887 h 3499755"/>
                  <a:gd name="connsiteX105" fmla="*/ 381669 w 2349732"/>
                  <a:gd name="connsiteY105" fmla="*/ 2311487 h 3499755"/>
                  <a:gd name="connsiteX106" fmla="*/ 273719 w 2349732"/>
                  <a:gd name="connsiteY106" fmla="*/ 2362287 h 3499755"/>
                  <a:gd name="connsiteX107" fmla="*/ 216569 w 2349732"/>
                  <a:gd name="connsiteY107" fmla="*/ 2438487 h 3499755"/>
                  <a:gd name="connsiteX108" fmla="*/ 216569 w 2349732"/>
                  <a:gd name="connsiteY108" fmla="*/ 2508337 h 3499755"/>
                  <a:gd name="connsiteX109" fmla="*/ 330869 w 2349732"/>
                  <a:gd name="connsiteY109" fmla="*/ 2476587 h 3499755"/>
                  <a:gd name="connsiteX110" fmla="*/ 451519 w 2349732"/>
                  <a:gd name="connsiteY110" fmla="*/ 2394037 h 3499755"/>
                  <a:gd name="connsiteX111" fmla="*/ 553119 w 2349732"/>
                  <a:gd name="connsiteY111" fmla="*/ 2260687 h 3499755"/>
                  <a:gd name="connsiteX112" fmla="*/ 705519 w 2349732"/>
                  <a:gd name="connsiteY112" fmla="*/ 2184487 h 3499755"/>
                  <a:gd name="connsiteX113" fmla="*/ 800769 w 2349732"/>
                  <a:gd name="connsiteY113" fmla="*/ 2114637 h 3499755"/>
                  <a:gd name="connsiteX114" fmla="*/ 934119 w 2349732"/>
                  <a:gd name="connsiteY114" fmla="*/ 2127337 h 3499755"/>
                  <a:gd name="connsiteX115" fmla="*/ 1023019 w 2349732"/>
                  <a:gd name="connsiteY115" fmla="*/ 2209887 h 3499755"/>
                  <a:gd name="connsiteX116" fmla="*/ 1054769 w 2349732"/>
                  <a:gd name="connsiteY116" fmla="*/ 2292437 h 3499755"/>
                  <a:gd name="connsiteX117" fmla="*/ 1035719 w 2349732"/>
                  <a:gd name="connsiteY117" fmla="*/ 2400387 h 3499755"/>
                  <a:gd name="connsiteX118" fmla="*/ 870619 w 2349732"/>
                  <a:gd name="connsiteY118" fmla="*/ 2540087 h 3499755"/>
                  <a:gd name="connsiteX119" fmla="*/ 699169 w 2349732"/>
                  <a:gd name="connsiteY119" fmla="*/ 2654387 h 3499755"/>
                  <a:gd name="connsiteX120" fmla="*/ 470569 w 2349732"/>
                  <a:gd name="connsiteY120" fmla="*/ 2787737 h 3499755"/>
                  <a:gd name="connsiteX121" fmla="*/ 388019 w 2349732"/>
                  <a:gd name="connsiteY121" fmla="*/ 2851237 h 3499755"/>
                  <a:gd name="connsiteX122" fmla="*/ 324519 w 2349732"/>
                  <a:gd name="connsiteY122" fmla="*/ 2921087 h 3499755"/>
                  <a:gd name="connsiteX123" fmla="*/ 362619 w 2349732"/>
                  <a:gd name="connsiteY123" fmla="*/ 2952837 h 3499755"/>
                  <a:gd name="connsiteX124" fmla="*/ 546769 w 2349732"/>
                  <a:gd name="connsiteY124" fmla="*/ 2863937 h 3499755"/>
                  <a:gd name="connsiteX125" fmla="*/ 654719 w 2349732"/>
                  <a:gd name="connsiteY125" fmla="*/ 2743287 h 3499755"/>
                  <a:gd name="connsiteX126" fmla="*/ 737269 w 2349732"/>
                  <a:gd name="connsiteY126" fmla="*/ 2648037 h 3499755"/>
                  <a:gd name="connsiteX127" fmla="*/ 915069 w 2349732"/>
                  <a:gd name="connsiteY127" fmla="*/ 2501987 h 3499755"/>
                  <a:gd name="connsiteX128" fmla="*/ 1035719 w 2349732"/>
                  <a:gd name="connsiteY128" fmla="*/ 2400387 h 3499755"/>
                  <a:gd name="connsiteX129" fmla="*/ 1143669 w 2349732"/>
                  <a:gd name="connsiteY129" fmla="*/ 2355937 h 3499755"/>
                  <a:gd name="connsiteX130" fmla="*/ 1232569 w 2349732"/>
                  <a:gd name="connsiteY130" fmla="*/ 2381337 h 3499755"/>
                  <a:gd name="connsiteX131" fmla="*/ 1315119 w 2349732"/>
                  <a:gd name="connsiteY131" fmla="*/ 2476587 h 3499755"/>
                  <a:gd name="connsiteX132" fmla="*/ 1334169 w 2349732"/>
                  <a:gd name="connsiteY132" fmla="*/ 2635337 h 3499755"/>
                  <a:gd name="connsiteX133" fmla="*/ 1270669 w 2349732"/>
                  <a:gd name="connsiteY133" fmla="*/ 2787737 h 3499755"/>
                  <a:gd name="connsiteX134" fmla="*/ 1105569 w 2349732"/>
                  <a:gd name="connsiteY134" fmla="*/ 2940137 h 3499755"/>
                  <a:gd name="connsiteX135" fmla="*/ 1016669 w 2349732"/>
                  <a:gd name="connsiteY135" fmla="*/ 3029037 h 3499755"/>
                  <a:gd name="connsiteX136" fmla="*/ 1016669 w 2349732"/>
                  <a:gd name="connsiteY136" fmla="*/ 3079837 h 3499755"/>
                  <a:gd name="connsiteX137" fmla="*/ 1099219 w 2349732"/>
                  <a:gd name="connsiteY137" fmla="*/ 3079837 h 3499755"/>
                  <a:gd name="connsiteX138" fmla="*/ 1188119 w 2349732"/>
                  <a:gd name="connsiteY138" fmla="*/ 2997287 h 3499755"/>
                  <a:gd name="connsiteX139" fmla="*/ 1289719 w 2349732"/>
                  <a:gd name="connsiteY139" fmla="*/ 2902037 h 3499755"/>
                  <a:gd name="connsiteX140" fmla="*/ 1416719 w 2349732"/>
                  <a:gd name="connsiteY140" fmla="*/ 2857587 h 3499755"/>
                  <a:gd name="connsiteX141" fmla="*/ 1613569 w 2349732"/>
                  <a:gd name="connsiteY141" fmla="*/ 2895687 h 3499755"/>
                  <a:gd name="connsiteX142" fmla="*/ 1696119 w 2349732"/>
                  <a:gd name="connsiteY142" fmla="*/ 3060787 h 3499755"/>
                  <a:gd name="connsiteX143" fmla="*/ 1683419 w 2349732"/>
                  <a:gd name="connsiteY143" fmla="*/ 3162387 h 3499755"/>
                  <a:gd name="connsiteX144" fmla="*/ 1613569 w 2349732"/>
                  <a:gd name="connsiteY144" fmla="*/ 3244937 h 3499755"/>
                  <a:gd name="connsiteX145" fmla="*/ 1480219 w 2349732"/>
                  <a:gd name="connsiteY145" fmla="*/ 3302087 h 3499755"/>
                  <a:gd name="connsiteX146" fmla="*/ 1594519 w 2349732"/>
                  <a:gd name="connsiteY146" fmla="*/ 3251287 h 3499755"/>
                  <a:gd name="connsiteX147" fmla="*/ 1702469 w 2349732"/>
                  <a:gd name="connsiteY147" fmla="*/ 3143337 h 3499755"/>
                  <a:gd name="connsiteX148" fmla="*/ 1813844 w 2349732"/>
                  <a:gd name="connsiteY148" fmla="*/ 3077910 h 3499755"/>
                  <a:gd name="connsiteX149" fmla="*/ 1953544 w 2349732"/>
                  <a:gd name="connsiteY149" fmla="*/ 3058861 h 3499755"/>
                  <a:gd name="connsiteX150" fmla="*/ 2079408 w 2349732"/>
                  <a:gd name="connsiteY150" fmla="*/ 3083517 h 3499755"/>
                  <a:gd name="connsiteX151" fmla="*/ 2136915 w 2349732"/>
                  <a:gd name="connsiteY151" fmla="*/ 3043406 h 3499755"/>
                  <a:gd name="connsiteX152" fmla="*/ 2251928 w 2349732"/>
                  <a:gd name="connsiteY152" fmla="*/ 3029222 h 3499755"/>
                  <a:gd name="connsiteX153" fmla="*/ 2340394 w 2349732"/>
                  <a:gd name="connsiteY153" fmla="*/ 2992863 h 3499755"/>
                  <a:gd name="connsiteX0" fmla="*/ 2340394 w 2349732"/>
                  <a:gd name="connsiteY0" fmla="*/ 2992863 h 3499755"/>
                  <a:gd name="connsiteX1" fmla="*/ 2337469 w 2349732"/>
                  <a:gd name="connsiteY1" fmla="*/ 3105237 h 3499755"/>
                  <a:gd name="connsiteX2" fmla="*/ 2254919 w 2349732"/>
                  <a:gd name="connsiteY2" fmla="*/ 3206837 h 3499755"/>
                  <a:gd name="connsiteX3" fmla="*/ 2140619 w 2349732"/>
                  <a:gd name="connsiteY3" fmla="*/ 3263987 h 3499755"/>
                  <a:gd name="connsiteX4" fmla="*/ 1924719 w 2349732"/>
                  <a:gd name="connsiteY4" fmla="*/ 3276687 h 3499755"/>
                  <a:gd name="connsiteX5" fmla="*/ 1810419 w 2349732"/>
                  <a:gd name="connsiteY5" fmla="*/ 3295737 h 3499755"/>
                  <a:gd name="connsiteX6" fmla="*/ 1689769 w 2349732"/>
                  <a:gd name="connsiteY6" fmla="*/ 3365587 h 3499755"/>
                  <a:gd name="connsiteX7" fmla="*/ 1575469 w 2349732"/>
                  <a:gd name="connsiteY7" fmla="*/ 3467187 h 3499755"/>
                  <a:gd name="connsiteX8" fmla="*/ 1448469 w 2349732"/>
                  <a:gd name="connsiteY8" fmla="*/ 3492587 h 3499755"/>
                  <a:gd name="connsiteX9" fmla="*/ 1321469 w 2349732"/>
                  <a:gd name="connsiteY9" fmla="*/ 3492587 h 3499755"/>
                  <a:gd name="connsiteX10" fmla="*/ 1226219 w 2349732"/>
                  <a:gd name="connsiteY10" fmla="*/ 3410037 h 3499755"/>
                  <a:gd name="connsiteX11" fmla="*/ 1226219 w 2349732"/>
                  <a:gd name="connsiteY11" fmla="*/ 3314787 h 3499755"/>
                  <a:gd name="connsiteX12" fmla="*/ 1296069 w 2349732"/>
                  <a:gd name="connsiteY12" fmla="*/ 3213187 h 3499755"/>
                  <a:gd name="connsiteX13" fmla="*/ 1442119 w 2349732"/>
                  <a:gd name="connsiteY13" fmla="*/ 3143337 h 3499755"/>
                  <a:gd name="connsiteX14" fmla="*/ 1524669 w 2349732"/>
                  <a:gd name="connsiteY14" fmla="*/ 3092537 h 3499755"/>
                  <a:gd name="connsiteX15" fmla="*/ 1473869 w 2349732"/>
                  <a:gd name="connsiteY15" fmla="*/ 3041737 h 3499755"/>
                  <a:gd name="connsiteX16" fmla="*/ 1321469 w 2349732"/>
                  <a:gd name="connsiteY16" fmla="*/ 3098887 h 3499755"/>
                  <a:gd name="connsiteX17" fmla="*/ 1175419 w 2349732"/>
                  <a:gd name="connsiteY17" fmla="*/ 3213187 h 3499755"/>
                  <a:gd name="connsiteX18" fmla="*/ 991269 w 2349732"/>
                  <a:gd name="connsiteY18" fmla="*/ 3289387 h 3499755"/>
                  <a:gd name="connsiteX19" fmla="*/ 857919 w 2349732"/>
                  <a:gd name="connsiteY19" fmla="*/ 3283037 h 3499755"/>
                  <a:gd name="connsiteX20" fmla="*/ 762669 w 2349732"/>
                  <a:gd name="connsiteY20" fmla="*/ 3168737 h 3499755"/>
                  <a:gd name="connsiteX21" fmla="*/ 794419 w 2349732"/>
                  <a:gd name="connsiteY21" fmla="*/ 2984587 h 3499755"/>
                  <a:gd name="connsiteX22" fmla="*/ 965869 w 2349732"/>
                  <a:gd name="connsiteY22" fmla="*/ 2857587 h 3499755"/>
                  <a:gd name="connsiteX23" fmla="*/ 1130969 w 2349732"/>
                  <a:gd name="connsiteY23" fmla="*/ 2717887 h 3499755"/>
                  <a:gd name="connsiteX24" fmla="*/ 1143669 w 2349732"/>
                  <a:gd name="connsiteY24" fmla="*/ 2616287 h 3499755"/>
                  <a:gd name="connsiteX25" fmla="*/ 1073819 w 2349732"/>
                  <a:gd name="connsiteY25" fmla="*/ 2590887 h 3499755"/>
                  <a:gd name="connsiteX26" fmla="*/ 965869 w 2349732"/>
                  <a:gd name="connsiteY26" fmla="*/ 2660737 h 3499755"/>
                  <a:gd name="connsiteX27" fmla="*/ 832519 w 2349732"/>
                  <a:gd name="connsiteY27" fmla="*/ 2832187 h 3499755"/>
                  <a:gd name="connsiteX28" fmla="*/ 661069 w 2349732"/>
                  <a:gd name="connsiteY28" fmla="*/ 2990937 h 3499755"/>
                  <a:gd name="connsiteX29" fmla="*/ 476919 w 2349732"/>
                  <a:gd name="connsiteY29" fmla="*/ 3111587 h 3499755"/>
                  <a:gd name="connsiteX30" fmla="*/ 305469 w 2349732"/>
                  <a:gd name="connsiteY30" fmla="*/ 3143337 h 3499755"/>
                  <a:gd name="connsiteX31" fmla="*/ 159419 w 2349732"/>
                  <a:gd name="connsiteY31" fmla="*/ 3067137 h 3499755"/>
                  <a:gd name="connsiteX32" fmla="*/ 146719 w 2349732"/>
                  <a:gd name="connsiteY32" fmla="*/ 2914737 h 3499755"/>
                  <a:gd name="connsiteX33" fmla="*/ 254669 w 2349732"/>
                  <a:gd name="connsiteY33" fmla="*/ 2755987 h 3499755"/>
                  <a:gd name="connsiteX34" fmla="*/ 445169 w 2349732"/>
                  <a:gd name="connsiteY34" fmla="*/ 2609937 h 3499755"/>
                  <a:gd name="connsiteX35" fmla="*/ 724569 w 2349732"/>
                  <a:gd name="connsiteY35" fmla="*/ 2463887 h 3499755"/>
                  <a:gd name="connsiteX36" fmla="*/ 826169 w 2349732"/>
                  <a:gd name="connsiteY36" fmla="*/ 2381337 h 3499755"/>
                  <a:gd name="connsiteX37" fmla="*/ 851569 w 2349732"/>
                  <a:gd name="connsiteY37" fmla="*/ 2317837 h 3499755"/>
                  <a:gd name="connsiteX38" fmla="*/ 781719 w 2349732"/>
                  <a:gd name="connsiteY38" fmla="*/ 2298787 h 3499755"/>
                  <a:gd name="connsiteX39" fmla="*/ 692819 w 2349732"/>
                  <a:gd name="connsiteY39" fmla="*/ 2368637 h 3499755"/>
                  <a:gd name="connsiteX40" fmla="*/ 629319 w 2349732"/>
                  <a:gd name="connsiteY40" fmla="*/ 2489287 h 3499755"/>
                  <a:gd name="connsiteX41" fmla="*/ 483269 w 2349732"/>
                  <a:gd name="connsiteY41" fmla="*/ 2584537 h 3499755"/>
                  <a:gd name="connsiteX42" fmla="*/ 349919 w 2349732"/>
                  <a:gd name="connsiteY42" fmla="*/ 2660737 h 3499755"/>
                  <a:gd name="connsiteX43" fmla="*/ 191169 w 2349732"/>
                  <a:gd name="connsiteY43" fmla="*/ 2673437 h 3499755"/>
                  <a:gd name="connsiteX44" fmla="*/ 45119 w 2349732"/>
                  <a:gd name="connsiteY44" fmla="*/ 2603587 h 3499755"/>
                  <a:gd name="connsiteX45" fmla="*/ 669 w 2349732"/>
                  <a:gd name="connsiteY45" fmla="*/ 2470237 h 3499755"/>
                  <a:gd name="connsiteX46" fmla="*/ 32419 w 2349732"/>
                  <a:gd name="connsiteY46" fmla="*/ 2343237 h 3499755"/>
                  <a:gd name="connsiteX47" fmla="*/ 197519 w 2349732"/>
                  <a:gd name="connsiteY47" fmla="*/ 2216237 h 3499755"/>
                  <a:gd name="connsiteX48" fmla="*/ 375319 w 2349732"/>
                  <a:gd name="connsiteY48" fmla="*/ 2146387 h 3499755"/>
                  <a:gd name="connsiteX49" fmla="*/ 591219 w 2349732"/>
                  <a:gd name="connsiteY49" fmla="*/ 2044787 h 3499755"/>
                  <a:gd name="connsiteX50" fmla="*/ 673769 w 2349732"/>
                  <a:gd name="connsiteY50" fmla="*/ 1930487 h 3499755"/>
                  <a:gd name="connsiteX51" fmla="*/ 642019 w 2349732"/>
                  <a:gd name="connsiteY51" fmla="*/ 1898737 h 3499755"/>
                  <a:gd name="connsiteX52" fmla="*/ 527719 w 2349732"/>
                  <a:gd name="connsiteY52" fmla="*/ 1993987 h 3499755"/>
                  <a:gd name="connsiteX53" fmla="*/ 305469 w 2349732"/>
                  <a:gd name="connsiteY53" fmla="*/ 2089237 h 3499755"/>
                  <a:gd name="connsiteX54" fmla="*/ 159419 w 2349732"/>
                  <a:gd name="connsiteY54" fmla="*/ 2076537 h 3499755"/>
                  <a:gd name="connsiteX55" fmla="*/ 64169 w 2349732"/>
                  <a:gd name="connsiteY55" fmla="*/ 1955887 h 3499755"/>
                  <a:gd name="connsiteX56" fmla="*/ 51469 w 2349732"/>
                  <a:gd name="connsiteY56" fmla="*/ 1835237 h 3499755"/>
                  <a:gd name="connsiteX57" fmla="*/ 153069 w 2349732"/>
                  <a:gd name="connsiteY57" fmla="*/ 1708237 h 3499755"/>
                  <a:gd name="connsiteX58" fmla="*/ 318169 w 2349732"/>
                  <a:gd name="connsiteY58" fmla="*/ 1606637 h 3499755"/>
                  <a:gd name="connsiteX59" fmla="*/ 432469 w 2349732"/>
                  <a:gd name="connsiteY59" fmla="*/ 1543137 h 3499755"/>
                  <a:gd name="connsiteX60" fmla="*/ 483269 w 2349732"/>
                  <a:gd name="connsiteY60" fmla="*/ 1435187 h 3499755"/>
                  <a:gd name="connsiteX61" fmla="*/ 476919 w 2349732"/>
                  <a:gd name="connsiteY61" fmla="*/ 1403437 h 3499755"/>
                  <a:gd name="connsiteX62" fmla="*/ 400719 w 2349732"/>
                  <a:gd name="connsiteY62" fmla="*/ 1466937 h 3499755"/>
                  <a:gd name="connsiteX63" fmla="*/ 318169 w 2349732"/>
                  <a:gd name="connsiteY63" fmla="*/ 1511387 h 3499755"/>
                  <a:gd name="connsiteX64" fmla="*/ 216569 w 2349732"/>
                  <a:gd name="connsiteY64" fmla="*/ 1466937 h 3499755"/>
                  <a:gd name="connsiteX65" fmla="*/ 172119 w 2349732"/>
                  <a:gd name="connsiteY65" fmla="*/ 1346287 h 3499755"/>
                  <a:gd name="connsiteX66" fmla="*/ 172119 w 2349732"/>
                  <a:gd name="connsiteY66" fmla="*/ 1244687 h 3499755"/>
                  <a:gd name="connsiteX67" fmla="*/ 235619 w 2349732"/>
                  <a:gd name="connsiteY67" fmla="*/ 1047837 h 3499755"/>
                  <a:gd name="connsiteX68" fmla="*/ 296047 w 2349732"/>
                  <a:gd name="connsiteY68" fmla="*/ 891135 h 3499755"/>
                  <a:gd name="connsiteX69" fmla="*/ 413215 w 2349732"/>
                  <a:gd name="connsiteY69" fmla="*/ 506653 h 3499755"/>
                  <a:gd name="connsiteX70" fmla="*/ 355859 w 2349732"/>
                  <a:gd name="connsiteY70" fmla="*/ 297512 h 3499755"/>
                  <a:gd name="connsiteX71" fmla="*/ 253440 w 2349732"/>
                  <a:gd name="connsiteY71" fmla="*/ 232170 h 3499755"/>
                  <a:gd name="connsiteX72" fmla="*/ 132994 w 2349732"/>
                  <a:gd name="connsiteY72" fmla="*/ 186798 h 3499755"/>
                  <a:gd name="connsiteX73" fmla="*/ 110360 w 2349732"/>
                  <a:gd name="connsiteY73" fmla="*/ 32759 h 3499755"/>
                  <a:gd name="connsiteX74" fmla="*/ 138628 w 2349732"/>
                  <a:gd name="connsiteY74" fmla="*/ 2755 h 3499755"/>
                  <a:gd name="connsiteX75" fmla="*/ 255385 w 2349732"/>
                  <a:gd name="connsiteY75" fmla="*/ 41772 h 3499755"/>
                  <a:gd name="connsiteX76" fmla="*/ 333942 w 2349732"/>
                  <a:gd name="connsiteY76" fmla="*/ 73625 h 3499755"/>
                  <a:gd name="connsiteX77" fmla="*/ 479172 w 2349732"/>
                  <a:gd name="connsiteY77" fmla="*/ 144089 h 3499755"/>
                  <a:gd name="connsiteX78" fmla="*/ 567458 w 2349732"/>
                  <a:gd name="connsiteY78" fmla="*/ 312670 h 3499755"/>
                  <a:gd name="connsiteX79" fmla="*/ 587736 w 2349732"/>
                  <a:gd name="connsiteY79" fmla="*/ 486169 h 3499755"/>
                  <a:gd name="connsiteX80" fmla="*/ 515019 w 2349732"/>
                  <a:gd name="connsiteY80" fmla="*/ 762087 h 3499755"/>
                  <a:gd name="connsiteX81" fmla="*/ 464219 w 2349732"/>
                  <a:gd name="connsiteY81" fmla="*/ 939887 h 3499755"/>
                  <a:gd name="connsiteX82" fmla="*/ 388019 w 2349732"/>
                  <a:gd name="connsiteY82" fmla="*/ 1130387 h 3499755"/>
                  <a:gd name="connsiteX83" fmla="*/ 375319 w 2349732"/>
                  <a:gd name="connsiteY83" fmla="*/ 1206587 h 3499755"/>
                  <a:gd name="connsiteX84" fmla="*/ 394369 w 2349732"/>
                  <a:gd name="connsiteY84" fmla="*/ 1238337 h 3499755"/>
                  <a:gd name="connsiteX85" fmla="*/ 324519 w 2349732"/>
                  <a:gd name="connsiteY85" fmla="*/ 1295487 h 3499755"/>
                  <a:gd name="connsiteX86" fmla="*/ 394369 w 2349732"/>
                  <a:gd name="connsiteY86" fmla="*/ 1238337 h 3499755"/>
                  <a:gd name="connsiteX87" fmla="*/ 457869 w 2349732"/>
                  <a:gd name="connsiteY87" fmla="*/ 1193887 h 3499755"/>
                  <a:gd name="connsiteX88" fmla="*/ 565819 w 2349732"/>
                  <a:gd name="connsiteY88" fmla="*/ 1219287 h 3499755"/>
                  <a:gd name="connsiteX89" fmla="*/ 642019 w 2349732"/>
                  <a:gd name="connsiteY89" fmla="*/ 1314537 h 3499755"/>
                  <a:gd name="connsiteX90" fmla="*/ 661069 w 2349732"/>
                  <a:gd name="connsiteY90" fmla="*/ 1460587 h 3499755"/>
                  <a:gd name="connsiteX91" fmla="*/ 610269 w 2349732"/>
                  <a:gd name="connsiteY91" fmla="*/ 1625687 h 3499755"/>
                  <a:gd name="connsiteX92" fmla="*/ 470569 w 2349732"/>
                  <a:gd name="connsiteY92" fmla="*/ 1714587 h 3499755"/>
                  <a:gd name="connsiteX93" fmla="*/ 299119 w 2349732"/>
                  <a:gd name="connsiteY93" fmla="*/ 1816187 h 3499755"/>
                  <a:gd name="connsiteX94" fmla="*/ 273719 w 2349732"/>
                  <a:gd name="connsiteY94" fmla="*/ 1860637 h 3499755"/>
                  <a:gd name="connsiteX95" fmla="*/ 286419 w 2349732"/>
                  <a:gd name="connsiteY95" fmla="*/ 1905087 h 3499755"/>
                  <a:gd name="connsiteX96" fmla="*/ 388019 w 2349732"/>
                  <a:gd name="connsiteY96" fmla="*/ 1866987 h 3499755"/>
                  <a:gd name="connsiteX97" fmla="*/ 508669 w 2349732"/>
                  <a:gd name="connsiteY97" fmla="*/ 1771737 h 3499755"/>
                  <a:gd name="connsiteX98" fmla="*/ 629319 w 2349732"/>
                  <a:gd name="connsiteY98" fmla="*/ 1695537 h 3499755"/>
                  <a:gd name="connsiteX99" fmla="*/ 705519 w 2349732"/>
                  <a:gd name="connsiteY99" fmla="*/ 1676487 h 3499755"/>
                  <a:gd name="connsiteX100" fmla="*/ 794419 w 2349732"/>
                  <a:gd name="connsiteY100" fmla="*/ 1727287 h 3499755"/>
                  <a:gd name="connsiteX101" fmla="*/ 857919 w 2349732"/>
                  <a:gd name="connsiteY101" fmla="*/ 1911437 h 3499755"/>
                  <a:gd name="connsiteX102" fmla="*/ 838869 w 2349732"/>
                  <a:gd name="connsiteY102" fmla="*/ 2019387 h 3499755"/>
                  <a:gd name="connsiteX103" fmla="*/ 775369 w 2349732"/>
                  <a:gd name="connsiteY103" fmla="*/ 2120987 h 3499755"/>
                  <a:gd name="connsiteX104" fmla="*/ 648369 w 2349732"/>
                  <a:gd name="connsiteY104" fmla="*/ 2209887 h 3499755"/>
                  <a:gd name="connsiteX105" fmla="*/ 381669 w 2349732"/>
                  <a:gd name="connsiteY105" fmla="*/ 2311487 h 3499755"/>
                  <a:gd name="connsiteX106" fmla="*/ 273719 w 2349732"/>
                  <a:gd name="connsiteY106" fmla="*/ 2362287 h 3499755"/>
                  <a:gd name="connsiteX107" fmla="*/ 216569 w 2349732"/>
                  <a:gd name="connsiteY107" fmla="*/ 2438487 h 3499755"/>
                  <a:gd name="connsiteX108" fmla="*/ 216569 w 2349732"/>
                  <a:gd name="connsiteY108" fmla="*/ 2508337 h 3499755"/>
                  <a:gd name="connsiteX109" fmla="*/ 330869 w 2349732"/>
                  <a:gd name="connsiteY109" fmla="*/ 2476587 h 3499755"/>
                  <a:gd name="connsiteX110" fmla="*/ 451519 w 2349732"/>
                  <a:gd name="connsiteY110" fmla="*/ 2394037 h 3499755"/>
                  <a:gd name="connsiteX111" fmla="*/ 553119 w 2349732"/>
                  <a:gd name="connsiteY111" fmla="*/ 2260687 h 3499755"/>
                  <a:gd name="connsiteX112" fmla="*/ 705519 w 2349732"/>
                  <a:gd name="connsiteY112" fmla="*/ 2184487 h 3499755"/>
                  <a:gd name="connsiteX113" fmla="*/ 800769 w 2349732"/>
                  <a:gd name="connsiteY113" fmla="*/ 2114637 h 3499755"/>
                  <a:gd name="connsiteX114" fmla="*/ 934119 w 2349732"/>
                  <a:gd name="connsiteY114" fmla="*/ 2127337 h 3499755"/>
                  <a:gd name="connsiteX115" fmla="*/ 1023019 w 2349732"/>
                  <a:gd name="connsiteY115" fmla="*/ 2209887 h 3499755"/>
                  <a:gd name="connsiteX116" fmla="*/ 1054769 w 2349732"/>
                  <a:gd name="connsiteY116" fmla="*/ 2292437 h 3499755"/>
                  <a:gd name="connsiteX117" fmla="*/ 1035719 w 2349732"/>
                  <a:gd name="connsiteY117" fmla="*/ 2400387 h 3499755"/>
                  <a:gd name="connsiteX118" fmla="*/ 870619 w 2349732"/>
                  <a:gd name="connsiteY118" fmla="*/ 2540087 h 3499755"/>
                  <a:gd name="connsiteX119" fmla="*/ 699169 w 2349732"/>
                  <a:gd name="connsiteY119" fmla="*/ 2654387 h 3499755"/>
                  <a:gd name="connsiteX120" fmla="*/ 470569 w 2349732"/>
                  <a:gd name="connsiteY120" fmla="*/ 2787737 h 3499755"/>
                  <a:gd name="connsiteX121" fmla="*/ 388019 w 2349732"/>
                  <a:gd name="connsiteY121" fmla="*/ 2851237 h 3499755"/>
                  <a:gd name="connsiteX122" fmla="*/ 324519 w 2349732"/>
                  <a:gd name="connsiteY122" fmla="*/ 2921087 h 3499755"/>
                  <a:gd name="connsiteX123" fmla="*/ 362619 w 2349732"/>
                  <a:gd name="connsiteY123" fmla="*/ 2952837 h 3499755"/>
                  <a:gd name="connsiteX124" fmla="*/ 546769 w 2349732"/>
                  <a:gd name="connsiteY124" fmla="*/ 2863937 h 3499755"/>
                  <a:gd name="connsiteX125" fmla="*/ 654719 w 2349732"/>
                  <a:gd name="connsiteY125" fmla="*/ 2743287 h 3499755"/>
                  <a:gd name="connsiteX126" fmla="*/ 737269 w 2349732"/>
                  <a:gd name="connsiteY126" fmla="*/ 2648037 h 3499755"/>
                  <a:gd name="connsiteX127" fmla="*/ 915069 w 2349732"/>
                  <a:gd name="connsiteY127" fmla="*/ 2501987 h 3499755"/>
                  <a:gd name="connsiteX128" fmla="*/ 1035719 w 2349732"/>
                  <a:gd name="connsiteY128" fmla="*/ 2400387 h 3499755"/>
                  <a:gd name="connsiteX129" fmla="*/ 1143669 w 2349732"/>
                  <a:gd name="connsiteY129" fmla="*/ 2355937 h 3499755"/>
                  <a:gd name="connsiteX130" fmla="*/ 1232569 w 2349732"/>
                  <a:gd name="connsiteY130" fmla="*/ 2381337 h 3499755"/>
                  <a:gd name="connsiteX131" fmla="*/ 1315119 w 2349732"/>
                  <a:gd name="connsiteY131" fmla="*/ 2476587 h 3499755"/>
                  <a:gd name="connsiteX132" fmla="*/ 1334169 w 2349732"/>
                  <a:gd name="connsiteY132" fmla="*/ 2635337 h 3499755"/>
                  <a:gd name="connsiteX133" fmla="*/ 1270669 w 2349732"/>
                  <a:gd name="connsiteY133" fmla="*/ 2787737 h 3499755"/>
                  <a:gd name="connsiteX134" fmla="*/ 1105569 w 2349732"/>
                  <a:gd name="connsiteY134" fmla="*/ 2940137 h 3499755"/>
                  <a:gd name="connsiteX135" fmla="*/ 1016669 w 2349732"/>
                  <a:gd name="connsiteY135" fmla="*/ 3029037 h 3499755"/>
                  <a:gd name="connsiteX136" fmla="*/ 1016669 w 2349732"/>
                  <a:gd name="connsiteY136" fmla="*/ 3079837 h 3499755"/>
                  <a:gd name="connsiteX137" fmla="*/ 1099219 w 2349732"/>
                  <a:gd name="connsiteY137" fmla="*/ 3079837 h 3499755"/>
                  <a:gd name="connsiteX138" fmla="*/ 1188119 w 2349732"/>
                  <a:gd name="connsiteY138" fmla="*/ 2997287 h 3499755"/>
                  <a:gd name="connsiteX139" fmla="*/ 1289719 w 2349732"/>
                  <a:gd name="connsiteY139" fmla="*/ 2902037 h 3499755"/>
                  <a:gd name="connsiteX140" fmla="*/ 1416719 w 2349732"/>
                  <a:gd name="connsiteY140" fmla="*/ 2857587 h 3499755"/>
                  <a:gd name="connsiteX141" fmla="*/ 1613569 w 2349732"/>
                  <a:gd name="connsiteY141" fmla="*/ 2895687 h 3499755"/>
                  <a:gd name="connsiteX142" fmla="*/ 1696119 w 2349732"/>
                  <a:gd name="connsiteY142" fmla="*/ 3060787 h 3499755"/>
                  <a:gd name="connsiteX143" fmla="*/ 1683419 w 2349732"/>
                  <a:gd name="connsiteY143" fmla="*/ 3162387 h 3499755"/>
                  <a:gd name="connsiteX144" fmla="*/ 1613569 w 2349732"/>
                  <a:gd name="connsiteY144" fmla="*/ 3244937 h 3499755"/>
                  <a:gd name="connsiteX145" fmla="*/ 1480219 w 2349732"/>
                  <a:gd name="connsiteY145" fmla="*/ 3302087 h 3499755"/>
                  <a:gd name="connsiteX146" fmla="*/ 1594519 w 2349732"/>
                  <a:gd name="connsiteY146" fmla="*/ 3251287 h 3499755"/>
                  <a:gd name="connsiteX147" fmla="*/ 1702469 w 2349732"/>
                  <a:gd name="connsiteY147" fmla="*/ 3143337 h 3499755"/>
                  <a:gd name="connsiteX148" fmla="*/ 1813844 w 2349732"/>
                  <a:gd name="connsiteY148" fmla="*/ 3077910 h 3499755"/>
                  <a:gd name="connsiteX149" fmla="*/ 1953544 w 2349732"/>
                  <a:gd name="connsiteY149" fmla="*/ 3058861 h 3499755"/>
                  <a:gd name="connsiteX150" fmla="*/ 2079408 w 2349732"/>
                  <a:gd name="connsiteY150" fmla="*/ 3083517 h 3499755"/>
                  <a:gd name="connsiteX151" fmla="*/ 2136915 w 2349732"/>
                  <a:gd name="connsiteY151" fmla="*/ 3043406 h 3499755"/>
                  <a:gd name="connsiteX152" fmla="*/ 2251928 w 2349732"/>
                  <a:gd name="connsiteY152" fmla="*/ 3029222 h 3499755"/>
                  <a:gd name="connsiteX153" fmla="*/ 2340394 w 2349732"/>
                  <a:gd name="connsiteY153" fmla="*/ 2992863 h 3499755"/>
                  <a:gd name="connsiteX0" fmla="*/ 2340394 w 2349732"/>
                  <a:gd name="connsiteY0" fmla="*/ 2992863 h 3499755"/>
                  <a:gd name="connsiteX1" fmla="*/ 2337469 w 2349732"/>
                  <a:gd name="connsiteY1" fmla="*/ 3105237 h 3499755"/>
                  <a:gd name="connsiteX2" fmla="*/ 2254919 w 2349732"/>
                  <a:gd name="connsiteY2" fmla="*/ 3206837 h 3499755"/>
                  <a:gd name="connsiteX3" fmla="*/ 2140619 w 2349732"/>
                  <a:gd name="connsiteY3" fmla="*/ 3263987 h 3499755"/>
                  <a:gd name="connsiteX4" fmla="*/ 1924719 w 2349732"/>
                  <a:gd name="connsiteY4" fmla="*/ 3276687 h 3499755"/>
                  <a:gd name="connsiteX5" fmla="*/ 1810419 w 2349732"/>
                  <a:gd name="connsiteY5" fmla="*/ 3295737 h 3499755"/>
                  <a:gd name="connsiteX6" fmla="*/ 1689769 w 2349732"/>
                  <a:gd name="connsiteY6" fmla="*/ 3365587 h 3499755"/>
                  <a:gd name="connsiteX7" fmla="*/ 1575469 w 2349732"/>
                  <a:gd name="connsiteY7" fmla="*/ 3467187 h 3499755"/>
                  <a:gd name="connsiteX8" fmla="*/ 1448469 w 2349732"/>
                  <a:gd name="connsiteY8" fmla="*/ 3492587 h 3499755"/>
                  <a:gd name="connsiteX9" fmla="*/ 1321469 w 2349732"/>
                  <a:gd name="connsiteY9" fmla="*/ 3492587 h 3499755"/>
                  <a:gd name="connsiteX10" fmla="*/ 1226219 w 2349732"/>
                  <a:gd name="connsiteY10" fmla="*/ 3410037 h 3499755"/>
                  <a:gd name="connsiteX11" fmla="*/ 1226219 w 2349732"/>
                  <a:gd name="connsiteY11" fmla="*/ 3314787 h 3499755"/>
                  <a:gd name="connsiteX12" fmla="*/ 1296069 w 2349732"/>
                  <a:gd name="connsiteY12" fmla="*/ 3213187 h 3499755"/>
                  <a:gd name="connsiteX13" fmla="*/ 1442119 w 2349732"/>
                  <a:gd name="connsiteY13" fmla="*/ 3143337 h 3499755"/>
                  <a:gd name="connsiteX14" fmla="*/ 1524669 w 2349732"/>
                  <a:gd name="connsiteY14" fmla="*/ 3092537 h 3499755"/>
                  <a:gd name="connsiteX15" fmla="*/ 1473869 w 2349732"/>
                  <a:gd name="connsiteY15" fmla="*/ 3041737 h 3499755"/>
                  <a:gd name="connsiteX16" fmla="*/ 1321469 w 2349732"/>
                  <a:gd name="connsiteY16" fmla="*/ 3098887 h 3499755"/>
                  <a:gd name="connsiteX17" fmla="*/ 1175419 w 2349732"/>
                  <a:gd name="connsiteY17" fmla="*/ 3213187 h 3499755"/>
                  <a:gd name="connsiteX18" fmla="*/ 991269 w 2349732"/>
                  <a:gd name="connsiteY18" fmla="*/ 3289387 h 3499755"/>
                  <a:gd name="connsiteX19" fmla="*/ 857919 w 2349732"/>
                  <a:gd name="connsiteY19" fmla="*/ 3283037 h 3499755"/>
                  <a:gd name="connsiteX20" fmla="*/ 762669 w 2349732"/>
                  <a:gd name="connsiteY20" fmla="*/ 3168737 h 3499755"/>
                  <a:gd name="connsiteX21" fmla="*/ 794419 w 2349732"/>
                  <a:gd name="connsiteY21" fmla="*/ 2984587 h 3499755"/>
                  <a:gd name="connsiteX22" fmla="*/ 965869 w 2349732"/>
                  <a:gd name="connsiteY22" fmla="*/ 2857587 h 3499755"/>
                  <a:gd name="connsiteX23" fmla="*/ 1130969 w 2349732"/>
                  <a:gd name="connsiteY23" fmla="*/ 2717887 h 3499755"/>
                  <a:gd name="connsiteX24" fmla="*/ 1143669 w 2349732"/>
                  <a:gd name="connsiteY24" fmla="*/ 2616287 h 3499755"/>
                  <a:gd name="connsiteX25" fmla="*/ 1073819 w 2349732"/>
                  <a:gd name="connsiteY25" fmla="*/ 2590887 h 3499755"/>
                  <a:gd name="connsiteX26" fmla="*/ 965869 w 2349732"/>
                  <a:gd name="connsiteY26" fmla="*/ 2660737 h 3499755"/>
                  <a:gd name="connsiteX27" fmla="*/ 832519 w 2349732"/>
                  <a:gd name="connsiteY27" fmla="*/ 2832187 h 3499755"/>
                  <a:gd name="connsiteX28" fmla="*/ 661069 w 2349732"/>
                  <a:gd name="connsiteY28" fmla="*/ 2990937 h 3499755"/>
                  <a:gd name="connsiteX29" fmla="*/ 476919 w 2349732"/>
                  <a:gd name="connsiteY29" fmla="*/ 3111587 h 3499755"/>
                  <a:gd name="connsiteX30" fmla="*/ 305469 w 2349732"/>
                  <a:gd name="connsiteY30" fmla="*/ 3143337 h 3499755"/>
                  <a:gd name="connsiteX31" fmla="*/ 159419 w 2349732"/>
                  <a:gd name="connsiteY31" fmla="*/ 3067137 h 3499755"/>
                  <a:gd name="connsiteX32" fmla="*/ 146719 w 2349732"/>
                  <a:gd name="connsiteY32" fmla="*/ 2914737 h 3499755"/>
                  <a:gd name="connsiteX33" fmla="*/ 254669 w 2349732"/>
                  <a:gd name="connsiteY33" fmla="*/ 2755987 h 3499755"/>
                  <a:gd name="connsiteX34" fmla="*/ 445169 w 2349732"/>
                  <a:gd name="connsiteY34" fmla="*/ 2609937 h 3499755"/>
                  <a:gd name="connsiteX35" fmla="*/ 724569 w 2349732"/>
                  <a:gd name="connsiteY35" fmla="*/ 2463887 h 3499755"/>
                  <a:gd name="connsiteX36" fmla="*/ 826169 w 2349732"/>
                  <a:gd name="connsiteY36" fmla="*/ 2381337 h 3499755"/>
                  <a:gd name="connsiteX37" fmla="*/ 851569 w 2349732"/>
                  <a:gd name="connsiteY37" fmla="*/ 2317837 h 3499755"/>
                  <a:gd name="connsiteX38" fmla="*/ 781719 w 2349732"/>
                  <a:gd name="connsiteY38" fmla="*/ 2298787 h 3499755"/>
                  <a:gd name="connsiteX39" fmla="*/ 692819 w 2349732"/>
                  <a:gd name="connsiteY39" fmla="*/ 2368637 h 3499755"/>
                  <a:gd name="connsiteX40" fmla="*/ 629319 w 2349732"/>
                  <a:gd name="connsiteY40" fmla="*/ 2489287 h 3499755"/>
                  <a:gd name="connsiteX41" fmla="*/ 483269 w 2349732"/>
                  <a:gd name="connsiteY41" fmla="*/ 2584537 h 3499755"/>
                  <a:gd name="connsiteX42" fmla="*/ 349919 w 2349732"/>
                  <a:gd name="connsiteY42" fmla="*/ 2660737 h 3499755"/>
                  <a:gd name="connsiteX43" fmla="*/ 191169 w 2349732"/>
                  <a:gd name="connsiteY43" fmla="*/ 2673437 h 3499755"/>
                  <a:gd name="connsiteX44" fmla="*/ 45119 w 2349732"/>
                  <a:gd name="connsiteY44" fmla="*/ 2603587 h 3499755"/>
                  <a:gd name="connsiteX45" fmla="*/ 669 w 2349732"/>
                  <a:gd name="connsiteY45" fmla="*/ 2470237 h 3499755"/>
                  <a:gd name="connsiteX46" fmla="*/ 32419 w 2349732"/>
                  <a:gd name="connsiteY46" fmla="*/ 2343237 h 3499755"/>
                  <a:gd name="connsiteX47" fmla="*/ 197519 w 2349732"/>
                  <a:gd name="connsiteY47" fmla="*/ 2216237 h 3499755"/>
                  <a:gd name="connsiteX48" fmla="*/ 375319 w 2349732"/>
                  <a:gd name="connsiteY48" fmla="*/ 2146387 h 3499755"/>
                  <a:gd name="connsiteX49" fmla="*/ 591219 w 2349732"/>
                  <a:gd name="connsiteY49" fmla="*/ 2044787 h 3499755"/>
                  <a:gd name="connsiteX50" fmla="*/ 673769 w 2349732"/>
                  <a:gd name="connsiteY50" fmla="*/ 1930487 h 3499755"/>
                  <a:gd name="connsiteX51" fmla="*/ 642019 w 2349732"/>
                  <a:gd name="connsiteY51" fmla="*/ 1898737 h 3499755"/>
                  <a:gd name="connsiteX52" fmla="*/ 527719 w 2349732"/>
                  <a:gd name="connsiteY52" fmla="*/ 1993987 h 3499755"/>
                  <a:gd name="connsiteX53" fmla="*/ 305469 w 2349732"/>
                  <a:gd name="connsiteY53" fmla="*/ 2089237 h 3499755"/>
                  <a:gd name="connsiteX54" fmla="*/ 159419 w 2349732"/>
                  <a:gd name="connsiteY54" fmla="*/ 2076537 h 3499755"/>
                  <a:gd name="connsiteX55" fmla="*/ 64169 w 2349732"/>
                  <a:gd name="connsiteY55" fmla="*/ 1955887 h 3499755"/>
                  <a:gd name="connsiteX56" fmla="*/ 51469 w 2349732"/>
                  <a:gd name="connsiteY56" fmla="*/ 1835237 h 3499755"/>
                  <a:gd name="connsiteX57" fmla="*/ 153069 w 2349732"/>
                  <a:gd name="connsiteY57" fmla="*/ 1708237 h 3499755"/>
                  <a:gd name="connsiteX58" fmla="*/ 318169 w 2349732"/>
                  <a:gd name="connsiteY58" fmla="*/ 1606637 h 3499755"/>
                  <a:gd name="connsiteX59" fmla="*/ 432469 w 2349732"/>
                  <a:gd name="connsiteY59" fmla="*/ 1543137 h 3499755"/>
                  <a:gd name="connsiteX60" fmla="*/ 483269 w 2349732"/>
                  <a:gd name="connsiteY60" fmla="*/ 1435187 h 3499755"/>
                  <a:gd name="connsiteX61" fmla="*/ 476919 w 2349732"/>
                  <a:gd name="connsiteY61" fmla="*/ 1403437 h 3499755"/>
                  <a:gd name="connsiteX62" fmla="*/ 400719 w 2349732"/>
                  <a:gd name="connsiteY62" fmla="*/ 1466937 h 3499755"/>
                  <a:gd name="connsiteX63" fmla="*/ 318169 w 2349732"/>
                  <a:gd name="connsiteY63" fmla="*/ 1511387 h 3499755"/>
                  <a:gd name="connsiteX64" fmla="*/ 216569 w 2349732"/>
                  <a:gd name="connsiteY64" fmla="*/ 1466937 h 3499755"/>
                  <a:gd name="connsiteX65" fmla="*/ 172119 w 2349732"/>
                  <a:gd name="connsiteY65" fmla="*/ 1346287 h 3499755"/>
                  <a:gd name="connsiteX66" fmla="*/ 172119 w 2349732"/>
                  <a:gd name="connsiteY66" fmla="*/ 1244687 h 3499755"/>
                  <a:gd name="connsiteX67" fmla="*/ 235619 w 2349732"/>
                  <a:gd name="connsiteY67" fmla="*/ 1047837 h 3499755"/>
                  <a:gd name="connsiteX68" fmla="*/ 296047 w 2349732"/>
                  <a:gd name="connsiteY68" fmla="*/ 891135 h 3499755"/>
                  <a:gd name="connsiteX69" fmla="*/ 413215 w 2349732"/>
                  <a:gd name="connsiteY69" fmla="*/ 506653 h 3499755"/>
                  <a:gd name="connsiteX70" fmla="*/ 355859 w 2349732"/>
                  <a:gd name="connsiteY70" fmla="*/ 297512 h 3499755"/>
                  <a:gd name="connsiteX71" fmla="*/ 253440 w 2349732"/>
                  <a:gd name="connsiteY71" fmla="*/ 232170 h 3499755"/>
                  <a:gd name="connsiteX72" fmla="*/ 132994 w 2349732"/>
                  <a:gd name="connsiteY72" fmla="*/ 186798 h 3499755"/>
                  <a:gd name="connsiteX73" fmla="*/ 110360 w 2349732"/>
                  <a:gd name="connsiteY73" fmla="*/ 32759 h 3499755"/>
                  <a:gd name="connsiteX74" fmla="*/ 138628 w 2349732"/>
                  <a:gd name="connsiteY74" fmla="*/ 2755 h 3499755"/>
                  <a:gd name="connsiteX75" fmla="*/ 255385 w 2349732"/>
                  <a:gd name="connsiteY75" fmla="*/ 41772 h 3499755"/>
                  <a:gd name="connsiteX76" fmla="*/ 333942 w 2349732"/>
                  <a:gd name="connsiteY76" fmla="*/ 73625 h 3499755"/>
                  <a:gd name="connsiteX77" fmla="*/ 479172 w 2349732"/>
                  <a:gd name="connsiteY77" fmla="*/ 144089 h 3499755"/>
                  <a:gd name="connsiteX78" fmla="*/ 361184 w 2349732"/>
                  <a:gd name="connsiteY78" fmla="*/ 82846 h 3499755"/>
                  <a:gd name="connsiteX79" fmla="*/ 567458 w 2349732"/>
                  <a:gd name="connsiteY79" fmla="*/ 312670 h 3499755"/>
                  <a:gd name="connsiteX80" fmla="*/ 587736 w 2349732"/>
                  <a:gd name="connsiteY80" fmla="*/ 486169 h 3499755"/>
                  <a:gd name="connsiteX81" fmla="*/ 515019 w 2349732"/>
                  <a:gd name="connsiteY81" fmla="*/ 762087 h 3499755"/>
                  <a:gd name="connsiteX82" fmla="*/ 464219 w 2349732"/>
                  <a:gd name="connsiteY82" fmla="*/ 939887 h 3499755"/>
                  <a:gd name="connsiteX83" fmla="*/ 388019 w 2349732"/>
                  <a:gd name="connsiteY83" fmla="*/ 1130387 h 3499755"/>
                  <a:gd name="connsiteX84" fmla="*/ 375319 w 2349732"/>
                  <a:gd name="connsiteY84" fmla="*/ 1206587 h 3499755"/>
                  <a:gd name="connsiteX85" fmla="*/ 394369 w 2349732"/>
                  <a:gd name="connsiteY85" fmla="*/ 1238337 h 3499755"/>
                  <a:gd name="connsiteX86" fmla="*/ 324519 w 2349732"/>
                  <a:gd name="connsiteY86" fmla="*/ 1295487 h 3499755"/>
                  <a:gd name="connsiteX87" fmla="*/ 394369 w 2349732"/>
                  <a:gd name="connsiteY87" fmla="*/ 1238337 h 3499755"/>
                  <a:gd name="connsiteX88" fmla="*/ 457869 w 2349732"/>
                  <a:gd name="connsiteY88" fmla="*/ 1193887 h 3499755"/>
                  <a:gd name="connsiteX89" fmla="*/ 565819 w 2349732"/>
                  <a:gd name="connsiteY89" fmla="*/ 1219287 h 3499755"/>
                  <a:gd name="connsiteX90" fmla="*/ 642019 w 2349732"/>
                  <a:gd name="connsiteY90" fmla="*/ 1314537 h 3499755"/>
                  <a:gd name="connsiteX91" fmla="*/ 661069 w 2349732"/>
                  <a:gd name="connsiteY91" fmla="*/ 1460587 h 3499755"/>
                  <a:gd name="connsiteX92" fmla="*/ 610269 w 2349732"/>
                  <a:gd name="connsiteY92" fmla="*/ 1625687 h 3499755"/>
                  <a:gd name="connsiteX93" fmla="*/ 470569 w 2349732"/>
                  <a:gd name="connsiteY93" fmla="*/ 1714587 h 3499755"/>
                  <a:gd name="connsiteX94" fmla="*/ 299119 w 2349732"/>
                  <a:gd name="connsiteY94" fmla="*/ 1816187 h 3499755"/>
                  <a:gd name="connsiteX95" fmla="*/ 273719 w 2349732"/>
                  <a:gd name="connsiteY95" fmla="*/ 1860637 h 3499755"/>
                  <a:gd name="connsiteX96" fmla="*/ 286419 w 2349732"/>
                  <a:gd name="connsiteY96" fmla="*/ 1905087 h 3499755"/>
                  <a:gd name="connsiteX97" fmla="*/ 388019 w 2349732"/>
                  <a:gd name="connsiteY97" fmla="*/ 1866987 h 3499755"/>
                  <a:gd name="connsiteX98" fmla="*/ 508669 w 2349732"/>
                  <a:gd name="connsiteY98" fmla="*/ 1771737 h 3499755"/>
                  <a:gd name="connsiteX99" fmla="*/ 629319 w 2349732"/>
                  <a:gd name="connsiteY99" fmla="*/ 1695537 h 3499755"/>
                  <a:gd name="connsiteX100" fmla="*/ 705519 w 2349732"/>
                  <a:gd name="connsiteY100" fmla="*/ 1676487 h 3499755"/>
                  <a:gd name="connsiteX101" fmla="*/ 794419 w 2349732"/>
                  <a:gd name="connsiteY101" fmla="*/ 1727287 h 3499755"/>
                  <a:gd name="connsiteX102" fmla="*/ 857919 w 2349732"/>
                  <a:gd name="connsiteY102" fmla="*/ 1911437 h 3499755"/>
                  <a:gd name="connsiteX103" fmla="*/ 838869 w 2349732"/>
                  <a:gd name="connsiteY103" fmla="*/ 2019387 h 3499755"/>
                  <a:gd name="connsiteX104" fmla="*/ 775369 w 2349732"/>
                  <a:gd name="connsiteY104" fmla="*/ 2120987 h 3499755"/>
                  <a:gd name="connsiteX105" fmla="*/ 648369 w 2349732"/>
                  <a:gd name="connsiteY105" fmla="*/ 2209887 h 3499755"/>
                  <a:gd name="connsiteX106" fmla="*/ 381669 w 2349732"/>
                  <a:gd name="connsiteY106" fmla="*/ 2311487 h 3499755"/>
                  <a:gd name="connsiteX107" fmla="*/ 273719 w 2349732"/>
                  <a:gd name="connsiteY107" fmla="*/ 2362287 h 3499755"/>
                  <a:gd name="connsiteX108" fmla="*/ 216569 w 2349732"/>
                  <a:gd name="connsiteY108" fmla="*/ 2438487 h 3499755"/>
                  <a:gd name="connsiteX109" fmla="*/ 216569 w 2349732"/>
                  <a:gd name="connsiteY109" fmla="*/ 2508337 h 3499755"/>
                  <a:gd name="connsiteX110" fmla="*/ 330869 w 2349732"/>
                  <a:gd name="connsiteY110" fmla="*/ 2476587 h 3499755"/>
                  <a:gd name="connsiteX111" fmla="*/ 451519 w 2349732"/>
                  <a:gd name="connsiteY111" fmla="*/ 2394037 h 3499755"/>
                  <a:gd name="connsiteX112" fmla="*/ 553119 w 2349732"/>
                  <a:gd name="connsiteY112" fmla="*/ 2260687 h 3499755"/>
                  <a:gd name="connsiteX113" fmla="*/ 705519 w 2349732"/>
                  <a:gd name="connsiteY113" fmla="*/ 2184487 h 3499755"/>
                  <a:gd name="connsiteX114" fmla="*/ 800769 w 2349732"/>
                  <a:gd name="connsiteY114" fmla="*/ 2114637 h 3499755"/>
                  <a:gd name="connsiteX115" fmla="*/ 934119 w 2349732"/>
                  <a:gd name="connsiteY115" fmla="*/ 2127337 h 3499755"/>
                  <a:gd name="connsiteX116" fmla="*/ 1023019 w 2349732"/>
                  <a:gd name="connsiteY116" fmla="*/ 2209887 h 3499755"/>
                  <a:gd name="connsiteX117" fmla="*/ 1054769 w 2349732"/>
                  <a:gd name="connsiteY117" fmla="*/ 2292437 h 3499755"/>
                  <a:gd name="connsiteX118" fmla="*/ 1035719 w 2349732"/>
                  <a:gd name="connsiteY118" fmla="*/ 2400387 h 3499755"/>
                  <a:gd name="connsiteX119" fmla="*/ 870619 w 2349732"/>
                  <a:gd name="connsiteY119" fmla="*/ 2540087 h 3499755"/>
                  <a:gd name="connsiteX120" fmla="*/ 699169 w 2349732"/>
                  <a:gd name="connsiteY120" fmla="*/ 2654387 h 3499755"/>
                  <a:gd name="connsiteX121" fmla="*/ 470569 w 2349732"/>
                  <a:gd name="connsiteY121" fmla="*/ 2787737 h 3499755"/>
                  <a:gd name="connsiteX122" fmla="*/ 388019 w 2349732"/>
                  <a:gd name="connsiteY122" fmla="*/ 2851237 h 3499755"/>
                  <a:gd name="connsiteX123" fmla="*/ 324519 w 2349732"/>
                  <a:gd name="connsiteY123" fmla="*/ 2921087 h 3499755"/>
                  <a:gd name="connsiteX124" fmla="*/ 362619 w 2349732"/>
                  <a:gd name="connsiteY124" fmla="*/ 2952837 h 3499755"/>
                  <a:gd name="connsiteX125" fmla="*/ 546769 w 2349732"/>
                  <a:gd name="connsiteY125" fmla="*/ 2863937 h 3499755"/>
                  <a:gd name="connsiteX126" fmla="*/ 654719 w 2349732"/>
                  <a:gd name="connsiteY126" fmla="*/ 2743287 h 3499755"/>
                  <a:gd name="connsiteX127" fmla="*/ 737269 w 2349732"/>
                  <a:gd name="connsiteY127" fmla="*/ 2648037 h 3499755"/>
                  <a:gd name="connsiteX128" fmla="*/ 915069 w 2349732"/>
                  <a:gd name="connsiteY128" fmla="*/ 2501987 h 3499755"/>
                  <a:gd name="connsiteX129" fmla="*/ 1035719 w 2349732"/>
                  <a:gd name="connsiteY129" fmla="*/ 2400387 h 3499755"/>
                  <a:gd name="connsiteX130" fmla="*/ 1143669 w 2349732"/>
                  <a:gd name="connsiteY130" fmla="*/ 2355937 h 3499755"/>
                  <a:gd name="connsiteX131" fmla="*/ 1232569 w 2349732"/>
                  <a:gd name="connsiteY131" fmla="*/ 2381337 h 3499755"/>
                  <a:gd name="connsiteX132" fmla="*/ 1315119 w 2349732"/>
                  <a:gd name="connsiteY132" fmla="*/ 2476587 h 3499755"/>
                  <a:gd name="connsiteX133" fmla="*/ 1334169 w 2349732"/>
                  <a:gd name="connsiteY133" fmla="*/ 2635337 h 3499755"/>
                  <a:gd name="connsiteX134" fmla="*/ 1270669 w 2349732"/>
                  <a:gd name="connsiteY134" fmla="*/ 2787737 h 3499755"/>
                  <a:gd name="connsiteX135" fmla="*/ 1105569 w 2349732"/>
                  <a:gd name="connsiteY135" fmla="*/ 2940137 h 3499755"/>
                  <a:gd name="connsiteX136" fmla="*/ 1016669 w 2349732"/>
                  <a:gd name="connsiteY136" fmla="*/ 3029037 h 3499755"/>
                  <a:gd name="connsiteX137" fmla="*/ 1016669 w 2349732"/>
                  <a:gd name="connsiteY137" fmla="*/ 3079837 h 3499755"/>
                  <a:gd name="connsiteX138" fmla="*/ 1099219 w 2349732"/>
                  <a:gd name="connsiteY138" fmla="*/ 3079837 h 3499755"/>
                  <a:gd name="connsiteX139" fmla="*/ 1188119 w 2349732"/>
                  <a:gd name="connsiteY139" fmla="*/ 2997287 h 3499755"/>
                  <a:gd name="connsiteX140" fmla="*/ 1289719 w 2349732"/>
                  <a:gd name="connsiteY140" fmla="*/ 2902037 h 3499755"/>
                  <a:gd name="connsiteX141" fmla="*/ 1416719 w 2349732"/>
                  <a:gd name="connsiteY141" fmla="*/ 2857587 h 3499755"/>
                  <a:gd name="connsiteX142" fmla="*/ 1613569 w 2349732"/>
                  <a:gd name="connsiteY142" fmla="*/ 2895687 h 3499755"/>
                  <a:gd name="connsiteX143" fmla="*/ 1696119 w 2349732"/>
                  <a:gd name="connsiteY143" fmla="*/ 3060787 h 3499755"/>
                  <a:gd name="connsiteX144" fmla="*/ 1683419 w 2349732"/>
                  <a:gd name="connsiteY144" fmla="*/ 3162387 h 3499755"/>
                  <a:gd name="connsiteX145" fmla="*/ 1613569 w 2349732"/>
                  <a:gd name="connsiteY145" fmla="*/ 3244937 h 3499755"/>
                  <a:gd name="connsiteX146" fmla="*/ 1480219 w 2349732"/>
                  <a:gd name="connsiteY146" fmla="*/ 3302087 h 3499755"/>
                  <a:gd name="connsiteX147" fmla="*/ 1594519 w 2349732"/>
                  <a:gd name="connsiteY147" fmla="*/ 3251287 h 3499755"/>
                  <a:gd name="connsiteX148" fmla="*/ 1702469 w 2349732"/>
                  <a:gd name="connsiteY148" fmla="*/ 3143337 h 3499755"/>
                  <a:gd name="connsiteX149" fmla="*/ 1813844 w 2349732"/>
                  <a:gd name="connsiteY149" fmla="*/ 3077910 h 3499755"/>
                  <a:gd name="connsiteX150" fmla="*/ 1953544 w 2349732"/>
                  <a:gd name="connsiteY150" fmla="*/ 3058861 h 3499755"/>
                  <a:gd name="connsiteX151" fmla="*/ 2079408 w 2349732"/>
                  <a:gd name="connsiteY151" fmla="*/ 3083517 h 3499755"/>
                  <a:gd name="connsiteX152" fmla="*/ 2136915 w 2349732"/>
                  <a:gd name="connsiteY152" fmla="*/ 3043406 h 3499755"/>
                  <a:gd name="connsiteX153" fmla="*/ 2251928 w 2349732"/>
                  <a:gd name="connsiteY153" fmla="*/ 3029222 h 3499755"/>
                  <a:gd name="connsiteX154" fmla="*/ 2340394 w 2349732"/>
                  <a:gd name="connsiteY154" fmla="*/ 2992863 h 3499755"/>
                  <a:gd name="connsiteX0" fmla="*/ 2340394 w 2349732"/>
                  <a:gd name="connsiteY0" fmla="*/ 2992863 h 3499755"/>
                  <a:gd name="connsiteX1" fmla="*/ 2337469 w 2349732"/>
                  <a:gd name="connsiteY1" fmla="*/ 3105237 h 3499755"/>
                  <a:gd name="connsiteX2" fmla="*/ 2254919 w 2349732"/>
                  <a:gd name="connsiteY2" fmla="*/ 3206837 h 3499755"/>
                  <a:gd name="connsiteX3" fmla="*/ 2140619 w 2349732"/>
                  <a:gd name="connsiteY3" fmla="*/ 3263987 h 3499755"/>
                  <a:gd name="connsiteX4" fmla="*/ 1924719 w 2349732"/>
                  <a:gd name="connsiteY4" fmla="*/ 3276687 h 3499755"/>
                  <a:gd name="connsiteX5" fmla="*/ 1810419 w 2349732"/>
                  <a:gd name="connsiteY5" fmla="*/ 3295737 h 3499755"/>
                  <a:gd name="connsiteX6" fmla="*/ 1689769 w 2349732"/>
                  <a:gd name="connsiteY6" fmla="*/ 3365587 h 3499755"/>
                  <a:gd name="connsiteX7" fmla="*/ 1575469 w 2349732"/>
                  <a:gd name="connsiteY7" fmla="*/ 3467187 h 3499755"/>
                  <a:gd name="connsiteX8" fmla="*/ 1448469 w 2349732"/>
                  <a:gd name="connsiteY8" fmla="*/ 3492587 h 3499755"/>
                  <a:gd name="connsiteX9" fmla="*/ 1321469 w 2349732"/>
                  <a:gd name="connsiteY9" fmla="*/ 3492587 h 3499755"/>
                  <a:gd name="connsiteX10" fmla="*/ 1226219 w 2349732"/>
                  <a:gd name="connsiteY10" fmla="*/ 3410037 h 3499755"/>
                  <a:gd name="connsiteX11" fmla="*/ 1226219 w 2349732"/>
                  <a:gd name="connsiteY11" fmla="*/ 3314787 h 3499755"/>
                  <a:gd name="connsiteX12" fmla="*/ 1296069 w 2349732"/>
                  <a:gd name="connsiteY12" fmla="*/ 3213187 h 3499755"/>
                  <a:gd name="connsiteX13" fmla="*/ 1442119 w 2349732"/>
                  <a:gd name="connsiteY13" fmla="*/ 3143337 h 3499755"/>
                  <a:gd name="connsiteX14" fmla="*/ 1524669 w 2349732"/>
                  <a:gd name="connsiteY14" fmla="*/ 3092537 h 3499755"/>
                  <a:gd name="connsiteX15" fmla="*/ 1473869 w 2349732"/>
                  <a:gd name="connsiteY15" fmla="*/ 3041737 h 3499755"/>
                  <a:gd name="connsiteX16" fmla="*/ 1321469 w 2349732"/>
                  <a:gd name="connsiteY16" fmla="*/ 3098887 h 3499755"/>
                  <a:gd name="connsiteX17" fmla="*/ 1175419 w 2349732"/>
                  <a:gd name="connsiteY17" fmla="*/ 3213187 h 3499755"/>
                  <a:gd name="connsiteX18" fmla="*/ 991269 w 2349732"/>
                  <a:gd name="connsiteY18" fmla="*/ 3289387 h 3499755"/>
                  <a:gd name="connsiteX19" fmla="*/ 857919 w 2349732"/>
                  <a:gd name="connsiteY19" fmla="*/ 3283037 h 3499755"/>
                  <a:gd name="connsiteX20" fmla="*/ 762669 w 2349732"/>
                  <a:gd name="connsiteY20" fmla="*/ 3168737 h 3499755"/>
                  <a:gd name="connsiteX21" fmla="*/ 794419 w 2349732"/>
                  <a:gd name="connsiteY21" fmla="*/ 2984587 h 3499755"/>
                  <a:gd name="connsiteX22" fmla="*/ 965869 w 2349732"/>
                  <a:gd name="connsiteY22" fmla="*/ 2857587 h 3499755"/>
                  <a:gd name="connsiteX23" fmla="*/ 1130969 w 2349732"/>
                  <a:gd name="connsiteY23" fmla="*/ 2717887 h 3499755"/>
                  <a:gd name="connsiteX24" fmla="*/ 1143669 w 2349732"/>
                  <a:gd name="connsiteY24" fmla="*/ 2616287 h 3499755"/>
                  <a:gd name="connsiteX25" fmla="*/ 1073819 w 2349732"/>
                  <a:gd name="connsiteY25" fmla="*/ 2590887 h 3499755"/>
                  <a:gd name="connsiteX26" fmla="*/ 965869 w 2349732"/>
                  <a:gd name="connsiteY26" fmla="*/ 2660737 h 3499755"/>
                  <a:gd name="connsiteX27" fmla="*/ 832519 w 2349732"/>
                  <a:gd name="connsiteY27" fmla="*/ 2832187 h 3499755"/>
                  <a:gd name="connsiteX28" fmla="*/ 661069 w 2349732"/>
                  <a:gd name="connsiteY28" fmla="*/ 2990937 h 3499755"/>
                  <a:gd name="connsiteX29" fmla="*/ 476919 w 2349732"/>
                  <a:gd name="connsiteY29" fmla="*/ 3111587 h 3499755"/>
                  <a:gd name="connsiteX30" fmla="*/ 305469 w 2349732"/>
                  <a:gd name="connsiteY30" fmla="*/ 3143337 h 3499755"/>
                  <a:gd name="connsiteX31" fmla="*/ 159419 w 2349732"/>
                  <a:gd name="connsiteY31" fmla="*/ 3067137 h 3499755"/>
                  <a:gd name="connsiteX32" fmla="*/ 146719 w 2349732"/>
                  <a:gd name="connsiteY32" fmla="*/ 2914737 h 3499755"/>
                  <a:gd name="connsiteX33" fmla="*/ 254669 w 2349732"/>
                  <a:gd name="connsiteY33" fmla="*/ 2755987 h 3499755"/>
                  <a:gd name="connsiteX34" fmla="*/ 445169 w 2349732"/>
                  <a:gd name="connsiteY34" fmla="*/ 2609937 h 3499755"/>
                  <a:gd name="connsiteX35" fmla="*/ 724569 w 2349732"/>
                  <a:gd name="connsiteY35" fmla="*/ 2463887 h 3499755"/>
                  <a:gd name="connsiteX36" fmla="*/ 826169 w 2349732"/>
                  <a:gd name="connsiteY36" fmla="*/ 2381337 h 3499755"/>
                  <a:gd name="connsiteX37" fmla="*/ 851569 w 2349732"/>
                  <a:gd name="connsiteY37" fmla="*/ 2317837 h 3499755"/>
                  <a:gd name="connsiteX38" fmla="*/ 781719 w 2349732"/>
                  <a:gd name="connsiteY38" fmla="*/ 2298787 h 3499755"/>
                  <a:gd name="connsiteX39" fmla="*/ 692819 w 2349732"/>
                  <a:gd name="connsiteY39" fmla="*/ 2368637 h 3499755"/>
                  <a:gd name="connsiteX40" fmla="*/ 629319 w 2349732"/>
                  <a:gd name="connsiteY40" fmla="*/ 2489287 h 3499755"/>
                  <a:gd name="connsiteX41" fmla="*/ 483269 w 2349732"/>
                  <a:gd name="connsiteY41" fmla="*/ 2584537 h 3499755"/>
                  <a:gd name="connsiteX42" fmla="*/ 349919 w 2349732"/>
                  <a:gd name="connsiteY42" fmla="*/ 2660737 h 3499755"/>
                  <a:gd name="connsiteX43" fmla="*/ 191169 w 2349732"/>
                  <a:gd name="connsiteY43" fmla="*/ 2673437 h 3499755"/>
                  <a:gd name="connsiteX44" fmla="*/ 45119 w 2349732"/>
                  <a:gd name="connsiteY44" fmla="*/ 2603587 h 3499755"/>
                  <a:gd name="connsiteX45" fmla="*/ 669 w 2349732"/>
                  <a:gd name="connsiteY45" fmla="*/ 2470237 h 3499755"/>
                  <a:gd name="connsiteX46" fmla="*/ 32419 w 2349732"/>
                  <a:gd name="connsiteY46" fmla="*/ 2343237 h 3499755"/>
                  <a:gd name="connsiteX47" fmla="*/ 197519 w 2349732"/>
                  <a:gd name="connsiteY47" fmla="*/ 2216237 h 3499755"/>
                  <a:gd name="connsiteX48" fmla="*/ 375319 w 2349732"/>
                  <a:gd name="connsiteY48" fmla="*/ 2146387 h 3499755"/>
                  <a:gd name="connsiteX49" fmla="*/ 591219 w 2349732"/>
                  <a:gd name="connsiteY49" fmla="*/ 2044787 h 3499755"/>
                  <a:gd name="connsiteX50" fmla="*/ 673769 w 2349732"/>
                  <a:gd name="connsiteY50" fmla="*/ 1930487 h 3499755"/>
                  <a:gd name="connsiteX51" fmla="*/ 642019 w 2349732"/>
                  <a:gd name="connsiteY51" fmla="*/ 1898737 h 3499755"/>
                  <a:gd name="connsiteX52" fmla="*/ 527719 w 2349732"/>
                  <a:gd name="connsiteY52" fmla="*/ 1993987 h 3499755"/>
                  <a:gd name="connsiteX53" fmla="*/ 305469 w 2349732"/>
                  <a:gd name="connsiteY53" fmla="*/ 2089237 h 3499755"/>
                  <a:gd name="connsiteX54" fmla="*/ 159419 w 2349732"/>
                  <a:gd name="connsiteY54" fmla="*/ 2076537 h 3499755"/>
                  <a:gd name="connsiteX55" fmla="*/ 64169 w 2349732"/>
                  <a:gd name="connsiteY55" fmla="*/ 1955887 h 3499755"/>
                  <a:gd name="connsiteX56" fmla="*/ 51469 w 2349732"/>
                  <a:gd name="connsiteY56" fmla="*/ 1835237 h 3499755"/>
                  <a:gd name="connsiteX57" fmla="*/ 153069 w 2349732"/>
                  <a:gd name="connsiteY57" fmla="*/ 1708237 h 3499755"/>
                  <a:gd name="connsiteX58" fmla="*/ 318169 w 2349732"/>
                  <a:gd name="connsiteY58" fmla="*/ 1606637 h 3499755"/>
                  <a:gd name="connsiteX59" fmla="*/ 432469 w 2349732"/>
                  <a:gd name="connsiteY59" fmla="*/ 1543137 h 3499755"/>
                  <a:gd name="connsiteX60" fmla="*/ 483269 w 2349732"/>
                  <a:gd name="connsiteY60" fmla="*/ 1435187 h 3499755"/>
                  <a:gd name="connsiteX61" fmla="*/ 476919 w 2349732"/>
                  <a:gd name="connsiteY61" fmla="*/ 1403437 h 3499755"/>
                  <a:gd name="connsiteX62" fmla="*/ 400719 w 2349732"/>
                  <a:gd name="connsiteY62" fmla="*/ 1466937 h 3499755"/>
                  <a:gd name="connsiteX63" fmla="*/ 318169 w 2349732"/>
                  <a:gd name="connsiteY63" fmla="*/ 1511387 h 3499755"/>
                  <a:gd name="connsiteX64" fmla="*/ 216569 w 2349732"/>
                  <a:gd name="connsiteY64" fmla="*/ 1466937 h 3499755"/>
                  <a:gd name="connsiteX65" fmla="*/ 172119 w 2349732"/>
                  <a:gd name="connsiteY65" fmla="*/ 1346287 h 3499755"/>
                  <a:gd name="connsiteX66" fmla="*/ 172119 w 2349732"/>
                  <a:gd name="connsiteY66" fmla="*/ 1244687 h 3499755"/>
                  <a:gd name="connsiteX67" fmla="*/ 235619 w 2349732"/>
                  <a:gd name="connsiteY67" fmla="*/ 1047837 h 3499755"/>
                  <a:gd name="connsiteX68" fmla="*/ 296047 w 2349732"/>
                  <a:gd name="connsiteY68" fmla="*/ 891135 h 3499755"/>
                  <a:gd name="connsiteX69" fmla="*/ 413215 w 2349732"/>
                  <a:gd name="connsiteY69" fmla="*/ 506653 h 3499755"/>
                  <a:gd name="connsiteX70" fmla="*/ 355859 w 2349732"/>
                  <a:gd name="connsiteY70" fmla="*/ 297512 h 3499755"/>
                  <a:gd name="connsiteX71" fmla="*/ 253440 w 2349732"/>
                  <a:gd name="connsiteY71" fmla="*/ 232170 h 3499755"/>
                  <a:gd name="connsiteX72" fmla="*/ 132994 w 2349732"/>
                  <a:gd name="connsiteY72" fmla="*/ 186798 h 3499755"/>
                  <a:gd name="connsiteX73" fmla="*/ 110360 w 2349732"/>
                  <a:gd name="connsiteY73" fmla="*/ 32759 h 3499755"/>
                  <a:gd name="connsiteX74" fmla="*/ 138628 w 2349732"/>
                  <a:gd name="connsiteY74" fmla="*/ 2755 h 3499755"/>
                  <a:gd name="connsiteX75" fmla="*/ 255385 w 2349732"/>
                  <a:gd name="connsiteY75" fmla="*/ 41772 h 3499755"/>
                  <a:gd name="connsiteX76" fmla="*/ 333942 w 2349732"/>
                  <a:gd name="connsiteY76" fmla="*/ 73625 h 3499755"/>
                  <a:gd name="connsiteX77" fmla="*/ 431240 w 2349732"/>
                  <a:gd name="connsiteY77" fmla="*/ 66660 h 3499755"/>
                  <a:gd name="connsiteX78" fmla="*/ 361184 w 2349732"/>
                  <a:gd name="connsiteY78" fmla="*/ 82846 h 3499755"/>
                  <a:gd name="connsiteX79" fmla="*/ 567458 w 2349732"/>
                  <a:gd name="connsiteY79" fmla="*/ 312670 h 3499755"/>
                  <a:gd name="connsiteX80" fmla="*/ 587736 w 2349732"/>
                  <a:gd name="connsiteY80" fmla="*/ 486169 h 3499755"/>
                  <a:gd name="connsiteX81" fmla="*/ 515019 w 2349732"/>
                  <a:gd name="connsiteY81" fmla="*/ 762087 h 3499755"/>
                  <a:gd name="connsiteX82" fmla="*/ 464219 w 2349732"/>
                  <a:gd name="connsiteY82" fmla="*/ 939887 h 3499755"/>
                  <a:gd name="connsiteX83" fmla="*/ 388019 w 2349732"/>
                  <a:gd name="connsiteY83" fmla="*/ 1130387 h 3499755"/>
                  <a:gd name="connsiteX84" fmla="*/ 375319 w 2349732"/>
                  <a:gd name="connsiteY84" fmla="*/ 1206587 h 3499755"/>
                  <a:gd name="connsiteX85" fmla="*/ 394369 w 2349732"/>
                  <a:gd name="connsiteY85" fmla="*/ 1238337 h 3499755"/>
                  <a:gd name="connsiteX86" fmla="*/ 324519 w 2349732"/>
                  <a:gd name="connsiteY86" fmla="*/ 1295487 h 3499755"/>
                  <a:gd name="connsiteX87" fmla="*/ 394369 w 2349732"/>
                  <a:gd name="connsiteY87" fmla="*/ 1238337 h 3499755"/>
                  <a:gd name="connsiteX88" fmla="*/ 457869 w 2349732"/>
                  <a:gd name="connsiteY88" fmla="*/ 1193887 h 3499755"/>
                  <a:gd name="connsiteX89" fmla="*/ 565819 w 2349732"/>
                  <a:gd name="connsiteY89" fmla="*/ 1219287 h 3499755"/>
                  <a:gd name="connsiteX90" fmla="*/ 642019 w 2349732"/>
                  <a:gd name="connsiteY90" fmla="*/ 1314537 h 3499755"/>
                  <a:gd name="connsiteX91" fmla="*/ 661069 w 2349732"/>
                  <a:gd name="connsiteY91" fmla="*/ 1460587 h 3499755"/>
                  <a:gd name="connsiteX92" fmla="*/ 610269 w 2349732"/>
                  <a:gd name="connsiteY92" fmla="*/ 1625687 h 3499755"/>
                  <a:gd name="connsiteX93" fmla="*/ 470569 w 2349732"/>
                  <a:gd name="connsiteY93" fmla="*/ 1714587 h 3499755"/>
                  <a:gd name="connsiteX94" fmla="*/ 299119 w 2349732"/>
                  <a:gd name="connsiteY94" fmla="*/ 1816187 h 3499755"/>
                  <a:gd name="connsiteX95" fmla="*/ 273719 w 2349732"/>
                  <a:gd name="connsiteY95" fmla="*/ 1860637 h 3499755"/>
                  <a:gd name="connsiteX96" fmla="*/ 286419 w 2349732"/>
                  <a:gd name="connsiteY96" fmla="*/ 1905087 h 3499755"/>
                  <a:gd name="connsiteX97" fmla="*/ 388019 w 2349732"/>
                  <a:gd name="connsiteY97" fmla="*/ 1866987 h 3499755"/>
                  <a:gd name="connsiteX98" fmla="*/ 508669 w 2349732"/>
                  <a:gd name="connsiteY98" fmla="*/ 1771737 h 3499755"/>
                  <a:gd name="connsiteX99" fmla="*/ 629319 w 2349732"/>
                  <a:gd name="connsiteY99" fmla="*/ 1695537 h 3499755"/>
                  <a:gd name="connsiteX100" fmla="*/ 705519 w 2349732"/>
                  <a:gd name="connsiteY100" fmla="*/ 1676487 h 3499755"/>
                  <a:gd name="connsiteX101" fmla="*/ 794419 w 2349732"/>
                  <a:gd name="connsiteY101" fmla="*/ 1727287 h 3499755"/>
                  <a:gd name="connsiteX102" fmla="*/ 857919 w 2349732"/>
                  <a:gd name="connsiteY102" fmla="*/ 1911437 h 3499755"/>
                  <a:gd name="connsiteX103" fmla="*/ 838869 w 2349732"/>
                  <a:gd name="connsiteY103" fmla="*/ 2019387 h 3499755"/>
                  <a:gd name="connsiteX104" fmla="*/ 775369 w 2349732"/>
                  <a:gd name="connsiteY104" fmla="*/ 2120987 h 3499755"/>
                  <a:gd name="connsiteX105" fmla="*/ 648369 w 2349732"/>
                  <a:gd name="connsiteY105" fmla="*/ 2209887 h 3499755"/>
                  <a:gd name="connsiteX106" fmla="*/ 381669 w 2349732"/>
                  <a:gd name="connsiteY106" fmla="*/ 2311487 h 3499755"/>
                  <a:gd name="connsiteX107" fmla="*/ 273719 w 2349732"/>
                  <a:gd name="connsiteY107" fmla="*/ 2362287 h 3499755"/>
                  <a:gd name="connsiteX108" fmla="*/ 216569 w 2349732"/>
                  <a:gd name="connsiteY108" fmla="*/ 2438487 h 3499755"/>
                  <a:gd name="connsiteX109" fmla="*/ 216569 w 2349732"/>
                  <a:gd name="connsiteY109" fmla="*/ 2508337 h 3499755"/>
                  <a:gd name="connsiteX110" fmla="*/ 330869 w 2349732"/>
                  <a:gd name="connsiteY110" fmla="*/ 2476587 h 3499755"/>
                  <a:gd name="connsiteX111" fmla="*/ 451519 w 2349732"/>
                  <a:gd name="connsiteY111" fmla="*/ 2394037 h 3499755"/>
                  <a:gd name="connsiteX112" fmla="*/ 553119 w 2349732"/>
                  <a:gd name="connsiteY112" fmla="*/ 2260687 h 3499755"/>
                  <a:gd name="connsiteX113" fmla="*/ 705519 w 2349732"/>
                  <a:gd name="connsiteY113" fmla="*/ 2184487 h 3499755"/>
                  <a:gd name="connsiteX114" fmla="*/ 800769 w 2349732"/>
                  <a:gd name="connsiteY114" fmla="*/ 2114637 h 3499755"/>
                  <a:gd name="connsiteX115" fmla="*/ 934119 w 2349732"/>
                  <a:gd name="connsiteY115" fmla="*/ 2127337 h 3499755"/>
                  <a:gd name="connsiteX116" fmla="*/ 1023019 w 2349732"/>
                  <a:gd name="connsiteY116" fmla="*/ 2209887 h 3499755"/>
                  <a:gd name="connsiteX117" fmla="*/ 1054769 w 2349732"/>
                  <a:gd name="connsiteY117" fmla="*/ 2292437 h 3499755"/>
                  <a:gd name="connsiteX118" fmla="*/ 1035719 w 2349732"/>
                  <a:gd name="connsiteY118" fmla="*/ 2400387 h 3499755"/>
                  <a:gd name="connsiteX119" fmla="*/ 870619 w 2349732"/>
                  <a:gd name="connsiteY119" fmla="*/ 2540087 h 3499755"/>
                  <a:gd name="connsiteX120" fmla="*/ 699169 w 2349732"/>
                  <a:gd name="connsiteY120" fmla="*/ 2654387 h 3499755"/>
                  <a:gd name="connsiteX121" fmla="*/ 470569 w 2349732"/>
                  <a:gd name="connsiteY121" fmla="*/ 2787737 h 3499755"/>
                  <a:gd name="connsiteX122" fmla="*/ 388019 w 2349732"/>
                  <a:gd name="connsiteY122" fmla="*/ 2851237 h 3499755"/>
                  <a:gd name="connsiteX123" fmla="*/ 324519 w 2349732"/>
                  <a:gd name="connsiteY123" fmla="*/ 2921087 h 3499755"/>
                  <a:gd name="connsiteX124" fmla="*/ 362619 w 2349732"/>
                  <a:gd name="connsiteY124" fmla="*/ 2952837 h 3499755"/>
                  <a:gd name="connsiteX125" fmla="*/ 546769 w 2349732"/>
                  <a:gd name="connsiteY125" fmla="*/ 2863937 h 3499755"/>
                  <a:gd name="connsiteX126" fmla="*/ 654719 w 2349732"/>
                  <a:gd name="connsiteY126" fmla="*/ 2743287 h 3499755"/>
                  <a:gd name="connsiteX127" fmla="*/ 737269 w 2349732"/>
                  <a:gd name="connsiteY127" fmla="*/ 2648037 h 3499755"/>
                  <a:gd name="connsiteX128" fmla="*/ 915069 w 2349732"/>
                  <a:gd name="connsiteY128" fmla="*/ 2501987 h 3499755"/>
                  <a:gd name="connsiteX129" fmla="*/ 1035719 w 2349732"/>
                  <a:gd name="connsiteY129" fmla="*/ 2400387 h 3499755"/>
                  <a:gd name="connsiteX130" fmla="*/ 1143669 w 2349732"/>
                  <a:gd name="connsiteY130" fmla="*/ 2355937 h 3499755"/>
                  <a:gd name="connsiteX131" fmla="*/ 1232569 w 2349732"/>
                  <a:gd name="connsiteY131" fmla="*/ 2381337 h 3499755"/>
                  <a:gd name="connsiteX132" fmla="*/ 1315119 w 2349732"/>
                  <a:gd name="connsiteY132" fmla="*/ 2476587 h 3499755"/>
                  <a:gd name="connsiteX133" fmla="*/ 1334169 w 2349732"/>
                  <a:gd name="connsiteY133" fmla="*/ 2635337 h 3499755"/>
                  <a:gd name="connsiteX134" fmla="*/ 1270669 w 2349732"/>
                  <a:gd name="connsiteY134" fmla="*/ 2787737 h 3499755"/>
                  <a:gd name="connsiteX135" fmla="*/ 1105569 w 2349732"/>
                  <a:gd name="connsiteY135" fmla="*/ 2940137 h 3499755"/>
                  <a:gd name="connsiteX136" fmla="*/ 1016669 w 2349732"/>
                  <a:gd name="connsiteY136" fmla="*/ 3029037 h 3499755"/>
                  <a:gd name="connsiteX137" fmla="*/ 1016669 w 2349732"/>
                  <a:gd name="connsiteY137" fmla="*/ 3079837 h 3499755"/>
                  <a:gd name="connsiteX138" fmla="*/ 1099219 w 2349732"/>
                  <a:gd name="connsiteY138" fmla="*/ 3079837 h 3499755"/>
                  <a:gd name="connsiteX139" fmla="*/ 1188119 w 2349732"/>
                  <a:gd name="connsiteY139" fmla="*/ 2997287 h 3499755"/>
                  <a:gd name="connsiteX140" fmla="*/ 1289719 w 2349732"/>
                  <a:gd name="connsiteY140" fmla="*/ 2902037 h 3499755"/>
                  <a:gd name="connsiteX141" fmla="*/ 1416719 w 2349732"/>
                  <a:gd name="connsiteY141" fmla="*/ 2857587 h 3499755"/>
                  <a:gd name="connsiteX142" fmla="*/ 1613569 w 2349732"/>
                  <a:gd name="connsiteY142" fmla="*/ 2895687 h 3499755"/>
                  <a:gd name="connsiteX143" fmla="*/ 1696119 w 2349732"/>
                  <a:gd name="connsiteY143" fmla="*/ 3060787 h 3499755"/>
                  <a:gd name="connsiteX144" fmla="*/ 1683419 w 2349732"/>
                  <a:gd name="connsiteY144" fmla="*/ 3162387 h 3499755"/>
                  <a:gd name="connsiteX145" fmla="*/ 1613569 w 2349732"/>
                  <a:gd name="connsiteY145" fmla="*/ 3244937 h 3499755"/>
                  <a:gd name="connsiteX146" fmla="*/ 1480219 w 2349732"/>
                  <a:gd name="connsiteY146" fmla="*/ 3302087 h 3499755"/>
                  <a:gd name="connsiteX147" fmla="*/ 1594519 w 2349732"/>
                  <a:gd name="connsiteY147" fmla="*/ 3251287 h 3499755"/>
                  <a:gd name="connsiteX148" fmla="*/ 1702469 w 2349732"/>
                  <a:gd name="connsiteY148" fmla="*/ 3143337 h 3499755"/>
                  <a:gd name="connsiteX149" fmla="*/ 1813844 w 2349732"/>
                  <a:gd name="connsiteY149" fmla="*/ 3077910 h 3499755"/>
                  <a:gd name="connsiteX150" fmla="*/ 1953544 w 2349732"/>
                  <a:gd name="connsiteY150" fmla="*/ 3058861 h 3499755"/>
                  <a:gd name="connsiteX151" fmla="*/ 2079408 w 2349732"/>
                  <a:gd name="connsiteY151" fmla="*/ 3083517 h 3499755"/>
                  <a:gd name="connsiteX152" fmla="*/ 2136915 w 2349732"/>
                  <a:gd name="connsiteY152" fmla="*/ 3043406 h 3499755"/>
                  <a:gd name="connsiteX153" fmla="*/ 2251928 w 2349732"/>
                  <a:gd name="connsiteY153" fmla="*/ 3029222 h 3499755"/>
                  <a:gd name="connsiteX154" fmla="*/ 2340394 w 2349732"/>
                  <a:gd name="connsiteY154" fmla="*/ 2992863 h 3499755"/>
                  <a:gd name="connsiteX0" fmla="*/ 2340394 w 2349732"/>
                  <a:gd name="connsiteY0" fmla="*/ 2992863 h 3499755"/>
                  <a:gd name="connsiteX1" fmla="*/ 2337469 w 2349732"/>
                  <a:gd name="connsiteY1" fmla="*/ 3105237 h 3499755"/>
                  <a:gd name="connsiteX2" fmla="*/ 2254919 w 2349732"/>
                  <a:gd name="connsiteY2" fmla="*/ 3206837 h 3499755"/>
                  <a:gd name="connsiteX3" fmla="*/ 2140619 w 2349732"/>
                  <a:gd name="connsiteY3" fmla="*/ 3263987 h 3499755"/>
                  <a:gd name="connsiteX4" fmla="*/ 1924719 w 2349732"/>
                  <a:gd name="connsiteY4" fmla="*/ 3276687 h 3499755"/>
                  <a:gd name="connsiteX5" fmla="*/ 1810419 w 2349732"/>
                  <a:gd name="connsiteY5" fmla="*/ 3295737 h 3499755"/>
                  <a:gd name="connsiteX6" fmla="*/ 1689769 w 2349732"/>
                  <a:gd name="connsiteY6" fmla="*/ 3365587 h 3499755"/>
                  <a:gd name="connsiteX7" fmla="*/ 1575469 w 2349732"/>
                  <a:gd name="connsiteY7" fmla="*/ 3467187 h 3499755"/>
                  <a:gd name="connsiteX8" fmla="*/ 1448469 w 2349732"/>
                  <a:gd name="connsiteY8" fmla="*/ 3492587 h 3499755"/>
                  <a:gd name="connsiteX9" fmla="*/ 1321469 w 2349732"/>
                  <a:gd name="connsiteY9" fmla="*/ 3492587 h 3499755"/>
                  <a:gd name="connsiteX10" fmla="*/ 1226219 w 2349732"/>
                  <a:gd name="connsiteY10" fmla="*/ 3410037 h 3499755"/>
                  <a:gd name="connsiteX11" fmla="*/ 1226219 w 2349732"/>
                  <a:gd name="connsiteY11" fmla="*/ 3314787 h 3499755"/>
                  <a:gd name="connsiteX12" fmla="*/ 1296069 w 2349732"/>
                  <a:gd name="connsiteY12" fmla="*/ 3213187 h 3499755"/>
                  <a:gd name="connsiteX13" fmla="*/ 1442119 w 2349732"/>
                  <a:gd name="connsiteY13" fmla="*/ 3143337 h 3499755"/>
                  <a:gd name="connsiteX14" fmla="*/ 1524669 w 2349732"/>
                  <a:gd name="connsiteY14" fmla="*/ 3092537 h 3499755"/>
                  <a:gd name="connsiteX15" fmla="*/ 1473869 w 2349732"/>
                  <a:gd name="connsiteY15" fmla="*/ 3041737 h 3499755"/>
                  <a:gd name="connsiteX16" fmla="*/ 1321469 w 2349732"/>
                  <a:gd name="connsiteY16" fmla="*/ 3098887 h 3499755"/>
                  <a:gd name="connsiteX17" fmla="*/ 1175419 w 2349732"/>
                  <a:gd name="connsiteY17" fmla="*/ 3213187 h 3499755"/>
                  <a:gd name="connsiteX18" fmla="*/ 991269 w 2349732"/>
                  <a:gd name="connsiteY18" fmla="*/ 3289387 h 3499755"/>
                  <a:gd name="connsiteX19" fmla="*/ 857919 w 2349732"/>
                  <a:gd name="connsiteY19" fmla="*/ 3283037 h 3499755"/>
                  <a:gd name="connsiteX20" fmla="*/ 762669 w 2349732"/>
                  <a:gd name="connsiteY20" fmla="*/ 3168737 h 3499755"/>
                  <a:gd name="connsiteX21" fmla="*/ 794419 w 2349732"/>
                  <a:gd name="connsiteY21" fmla="*/ 2984587 h 3499755"/>
                  <a:gd name="connsiteX22" fmla="*/ 965869 w 2349732"/>
                  <a:gd name="connsiteY22" fmla="*/ 2857587 h 3499755"/>
                  <a:gd name="connsiteX23" fmla="*/ 1130969 w 2349732"/>
                  <a:gd name="connsiteY23" fmla="*/ 2717887 h 3499755"/>
                  <a:gd name="connsiteX24" fmla="*/ 1143669 w 2349732"/>
                  <a:gd name="connsiteY24" fmla="*/ 2616287 h 3499755"/>
                  <a:gd name="connsiteX25" fmla="*/ 1073819 w 2349732"/>
                  <a:gd name="connsiteY25" fmla="*/ 2590887 h 3499755"/>
                  <a:gd name="connsiteX26" fmla="*/ 965869 w 2349732"/>
                  <a:gd name="connsiteY26" fmla="*/ 2660737 h 3499755"/>
                  <a:gd name="connsiteX27" fmla="*/ 832519 w 2349732"/>
                  <a:gd name="connsiteY27" fmla="*/ 2832187 h 3499755"/>
                  <a:gd name="connsiteX28" fmla="*/ 661069 w 2349732"/>
                  <a:gd name="connsiteY28" fmla="*/ 2990937 h 3499755"/>
                  <a:gd name="connsiteX29" fmla="*/ 476919 w 2349732"/>
                  <a:gd name="connsiteY29" fmla="*/ 3111587 h 3499755"/>
                  <a:gd name="connsiteX30" fmla="*/ 305469 w 2349732"/>
                  <a:gd name="connsiteY30" fmla="*/ 3143337 h 3499755"/>
                  <a:gd name="connsiteX31" fmla="*/ 159419 w 2349732"/>
                  <a:gd name="connsiteY31" fmla="*/ 3067137 h 3499755"/>
                  <a:gd name="connsiteX32" fmla="*/ 146719 w 2349732"/>
                  <a:gd name="connsiteY32" fmla="*/ 2914737 h 3499755"/>
                  <a:gd name="connsiteX33" fmla="*/ 254669 w 2349732"/>
                  <a:gd name="connsiteY33" fmla="*/ 2755987 h 3499755"/>
                  <a:gd name="connsiteX34" fmla="*/ 445169 w 2349732"/>
                  <a:gd name="connsiteY34" fmla="*/ 2609937 h 3499755"/>
                  <a:gd name="connsiteX35" fmla="*/ 724569 w 2349732"/>
                  <a:gd name="connsiteY35" fmla="*/ 2463887 h 3499755"/>
                  <a:gd name="connsiteX36" fmla="*/ 826169 w 2349732"/>
                  <a:gd name="connsiteY36" fmla="*/ 2381337 h 3499755"/>
                  <a:gd name="connsiteX37" fmla="*/ 851569 w 2349732"/>
                  <a:gd name="connsiteY37" fmla="*/ 2317837 h 3499755"/>
                  <a:gd name="connsiteX38" fmla="*/ 781719 w 2349732"/>
                  <a:gd name="connsiteY38" fmla="*/ 2298787 h 3499755"/>
                  <a:gd name="connsiteX39" fmla="*/ 692819 w 2349732"/>
                  <a:gd name="connsiteY39" fmla="*/ 2368637 h 3499755"/>
                  <a:gd name="connsiteX40" fmla="*/ 629319 w 2349732"/>
                  <a:gd name="connsiteY40" fmla="*/ 2489287 h 3499755"/>
                  <a:gd name="connsiteX41" fmla="*/ 483269 w 2349732"/>
                  <a:gd name="connsiteY41" fmla="*/ 2584537 h 3499755"/>
                  <a:gd name="connsiteX42" fmla="*/ 349919 w 2349732"/>
                  <a:gd name="connsiteY42" fmla="*/ 2660737 h 3499755"/>
                  <a:gd name="connsiteX43" fmla="*/ 191169 w 2349732"/>
                  <a:gd name="connsiteY43" fmla="*/ 2673437 h 3499755"/>
                  <a:gd name="connsiteX44" fmla="*/ 45119 w 2349732"/>
                  <a:gd name="connsiteY44" fmla="*/ 2603587 h 3499755"/>
                  <a:gd name="connsiteX45" fmla="*/ 669 w 2349732"/>
                  <a:gd name="connsiteY45" fmla="*/ 2470237 h 3499755"/>
                  <a:gd name="connsiteX46" fmla="*/ 32419 w 2349732"/>
                  <a:gd name="connsiteY46" fmla="*/ 2343237 h 3499755"/>
                  <a:gd name="connsiteX47" fmla="*/ 197519 w 2349732"/>
                  <a:gd name="connsiteY47" fmla="*/ 2216237 h 3499755"/>
                  <a:gd name="connsiteX48" fmla="*/ 375319 w 2349732"/>
                  <a:gd name="connsiteY48" fmla="*/ 2146387 h 3499755"/>
                  <a:gd name="connsiteX49" fmla="*/ 591219 w 2349732"/>
                  <a:gd name="connsiteY49" fmla="*/ 2044787 h 3499755"/>
                  <a:gd name="connsiteX50" fmla="*/ 673769 w 2349732"/>
                  <a:gd name="connsiteY50" fmla="*/ 1930487 h 3499755"/>
                  <a:gd name="connsiteX51" fmla="*/ 642019 w 2349732"/>
                  <a:gd name="connsiteY51" fmla="*/ 1898737 h 3499755"/>
                  <a:gd name="connsiteX52" fmla="*/ 527719 w 2349732"/>
                  <a:gd name="connsiteY52" fmla="*/ 1993987 h 3499755"/>
                  <a:gd name="connsiteX53" fmla="*/ 305469 w 2349732"/>
                  <a:gd name="connsiteY53" fmla="*/ 2089237 h 3499755"/>
                  <a:gd name="connsiteX54" fmla="*/ 159419 w 2349732"/>
                  <a:gd name="connsiteY54" fmla="*/ 2076537 h 3499755"/>
                  <a:gd name="connsiteX55" fmla="*/ 64169 w 2349732"/>
                  <a:gd name="connsiteY55" fmla="*/ 1955887 h 3499755"/>
                  <a:gd name="connsiteX56" fmla="*/ 51469 w 2349732"/>
                  <a:gd name="connsiteY56" fmla="*/ 1835237 h 3499755"/>
                  <a:gd name="connsiteX57" fmla="*/ 153069 w 2349732"/>
                  <a:gd name="connsiteY57" fmla="*/ 1708237 h 3499755"/>
                  <a:gd name="connsiteX58" fmla="*/ 318169 w 2349732"/>
                  <a:gd name="connsiteY58" fmla="*/ 1606637 h 3499755"/>
                  <a:gd name="connsiteX59" fmla="*/ 432469 w 2349732"/>
                  <a:gd name="connsiteY59" fmla="*/ 1543137 h 3499755"/>
                  <a:gd name="connsiteX60" fmla="*/ 483269 w 2349732"/>
                  <a:gd name="connsiteY60" fmla="*/ 1435187 h 3499755"/>
                  <a:gd name="connsiteX61" fmla="*/ 476919 w 2349732"/>
                  <a:gd name="connsiteY61" fmla="*/ 1403437 h 3499755"/>
                  <a:gd name="connsiteX62" fmla="*/ 400719 w 2349732"/>
                  <a:gd name="connsiteY62" fmla="*/ 1466937 h 3499755"/>
                  <a:gd name="connsiteX63" fmla="*/ 318169 w 2349732"/>
                  <a:gd name="connsiteY63" fmla="*/ 1511387 h 3499755"/>
                  <a:gd name="connsiteX64" fmla="*/ 216569 w 2349732"/>
                  <a:gd name="connsiteY64" fmla="*/ 1466937 h 3499755"/>
                  <a:gd name="connsiteX65" fmla="*/ 172119 w 2349732"/>
                  <a:gd name="connsiteY65" fmla="*/ 1346287 h 3499755"/>
                  <a:gd name="connsiteX66" fmla="*/ 172119 w 2349732"/>
                  <a:gd name="connsiteY66" fmla="*/ 1244687 h 3499755"/>
                  <a:gd name="connsiteX67" fmla="*/ 235619 w 2349732"/>
                  <a:gd name="connsiteY67" fmla="*/ 1047837 h 3499755"/>
                  <a:gd name="connsiteX68" fmla="*/ 296047 w 2349732"/>
                  <a:gd name="connsiteY68" fmla="*/ 891135 h 3499755"/>
                  <a:gd name="connsiteX69" fmla="*/ 413215 w 2349732"/>
                  <a:gd name="connsiteY69" fmla="*/ 506653 h 3499755"/>
                  <a:gd name="connsiteX70" fmla="*/ 355859 w 2349732"/>
                  <a:gd name="connsiteY70" fmla="*/ 297512 h 3499755"/>
                  <a:gd name="connsiteX71" fmla="*/ 253440 w 2349732"/>
                  <a:gd name="connsiteY71" fmla="*/ 232170 h 3499755"/>
                  <a:gd name="connsiteX72" fmla="*/ 132994 w 2349732"/>
                  <a:gd name="connsiteY72" fmla="*/ 186798 h 3499755"/>
                  <a:gd name="connsiteX73" fmla="*/ 110360 w 2349732"/>
                  <a:gd name="connsiteY73" fmla="*/ 32759 h 3499755"/>
                  <a:gd name="connsiteX74" fmla="*/ 138628 w 2349732"/>
                  <a:gd name="connsiteY74" fmla="*/ 2755 h 3499755"/>
                  <a:gd name="connsiteX75" fmla="*/ 255385 w 2349732"/>
                  <a:gd name="connsiteY75" fmla="*/ 41772 h 3499755"/>
                  <a:gd name="connsiteX76" fmla="*/ 333942 w 2349732"/>
                  <a:gd name="connsiteY76" fmla="*/ 73625 h 3499755"/>
                  <a:gd name="connsiteX77" fmla="*/ 431240 w 2349732"/>
                  <a:gd name="connsiteY77" fmla="*/ 66660 h 3499755"/>
                  <a:gd name="connsiteX78" fmla="*/ 457049 w 2349732"/>
                  <a:gd name="connsiteY78" fmla="*/ 119717 h 3499755"/>
                  <a:gd name="connsiteX79" fmla="*/ 567458 w 2349732"/>
                  <a:gd name="connsiteY79" fmla="*/ 312670 h 3499755"/>
                  <a:gd name="connsiteX80" fmla="*/ 587736 w 2349732"/>
                  <a:gd name="connsiteY80" fmla="*/ 486169 h 3499755"/>
                  <a:gd name="connsiteX81" fmla="*/ 515019 w 2349732"/>
                  <a:gd name="connsiteY81" fmla="*/ 762087 h 3499755"/>
                  <a:gd name="connsiteX82" fmla="*/ 464219 w 2349732"/>
                  <a:gd name="connsiteY82" fmla="*/ 939887 h 3499755"/>
                  <a:gd name="connsiteX83" fmla="*/ 388019 w 2349732"/>
                  <a:gd name="connsiteY83" fmla="*/ 1130387 h 3499755"/>
                  <a:gd name="connsiteX84" fmla="*/ 375319 w 2349732"/>
                  <a:gd name="connsiteY84" fmla="*/ 1206587 h 3499755"/>
                  <a:gd name="connsiteX85" fmla="*/ 394369 w 2349732"/>
                  <a:gd name="connsiteY85" fmla="*/ 1238337 h 3499755"/>
                  <a:gd name="connsiteX86" fmla="*/ 324519 w 2349732"/>
                  <a:gd name="connsiteY86" fmla="*/ 1295487 h 3499755"/>
                  <a:gd name="connsiteX87" fmla="*/ 394369 w 2349732"/>
                  <a:gd name="connsiteY87" fmla="*/ 1238337 h 3499755"/>
                  <a:gd name="connsiteX88" fmla="*/ 457869 w 2349732"/>
                  <a:gd name="connsiteY88" fmla="*/ 1193887 h 3499755"/>
                  <a:gd name="connsiteX89" fmla="*/ 565819 w 2349732"/>
                  <a:gd name="connsiteY89" fmla="*/ 1219287 h 3499755"/>
                  <a:gd name="connsiteX90" fmla="*/ 642019 w 2349732"/>
                  <a:gd name="connsiteY90" fmla="*/ 1314537 h 3499755"/>
                  <a:gd name="connsiteX91" fmla="*/ 661069 w 2349732"/>
                  <a:gd name="connsiteY91" fmla="*/ 1460587 h 3499755"/>
                  <a:gd name="connsiteX92" fmla="*/ 610269 w 2349732"/>
                  <a:gd name="connsiteY92" fmla="*/ 1625687 h 3499755"/>
                  <a:gd name="connsiteX93" fmla="*/ 470569 w 2349732"/>
                  <a:gd name="connsiteY93" fmla="*/ 1714587 h 3499755"/>
                  <a:gd name="connsiteX94" fmla="*/ 299119 w 2349732"/>
                  <a:gd name="connsiteY94" fmla="*/ 1816187 h 3499755"/>
                  <a:gd name="connsiteX95" fmla="*/ 273719 w 2349732"/>
                  <a:gd name="connsiteY95" fmla="*/ 1860637 h 3499755"/>
                  <a:gd name="connsiteX96" fmla="*/ 286419 w 2349732"/>
                  <a:gd name="connsiteY96" fmla="*/ 1905087 h 3499755"/>
                  <a:gd name="connsiteX97" fmla="*/ 388019 w 2349732"/>
                  <a:gd name="connsiteY97" fmla="*/ 1866987 h 3499755"/>
                  <a:gd name="connsiteX98" fmla="*/ 508669 w 2349732"/>
                  <a:gd name="connsiteY98" fmla="*/ 1771737 h 3499755"/>
                  <a:gd name="connsiteX99" fmla="*/ 629319 w 2349732"/>
                  <a:gd name="connsiteY99" fmla="*/ 1695537 h 3499755"/>
                  <a:gd name="connsiteX100" fmla="*/ 705519 w 2349732"/>
                  <a:gd name="connsiteY100" fmla="*/ 1676487 h 3499755"/>
                  <a:gd name="connsiteX101" fmla="*/ 794419 w 2349732"/>
                  <a:gd name="connsiteY101" fmla="*/ 1727287 h 3499755"/>
                  <a:gd name="connsiteX102" fmla="*/ 857919 w 2349732"/>
                  <a:gd name="connsiteY102" fmla="*/ 1911437 h 3499755"/>
                  <a:gd name="connsiteX103" fmla="*/ 838869 w 2349732"/>
                  <a:gd name="connsiteY103" fmla="*/ 2019387 h 3499755"/>
                  <a:gd name="connsiteX104" fmla="*/ 775369 w 2349732"/>
                  <a:gd name="connsiteY104" fmla="*/ 2120987 h 3499755"/>
                  <a:gd name="connsiteX105" fmla="*/ 648369 w 2349732"/>
                  <a:gd name="connsiteY105" fmla="*/ 2209887 h 3499755"/>
                  <a:gd name="connsiteX106" fmla="*/ 381669 w 2349732"/>
                  <a:gd name="connsiteY106" fmla="*/ 2311487 h 3499755"/>
                  <a:gd name="connsiteX107" fmla="*/ 273719 w 2349732"/>
                  <a:gd name="connsiteY107" fmla="*/ 2362287 h 3499755"/>
                  <a:gd name="connsiteX108" fmla="*/ 216569 w 2349732"/>
                  <a:gd name="connsiteY108" fmla="*/ 2438487 h 3499755"/>
                  <a:gd name="connsiteX109" fmla="*/ 216569 w 2349732"/>
                  <a:gd name="connsiteY109" fmla="*/ 2508337 h 3499755"/>
                  <a:gd name="connsiteX110" fmla="*/ 330869 w 2349732"/>
                  <a:gd name="connsiteY110" fmla="*/ 2476587 h 3499755"/>
                  <a:gd name="connsiteX111" fmla="*/ 451519 w 2349732"/>
                  <a:gd name="connsiteY111" fmla="*/ 2394037 h 3499755"/>
                  <a:gd name="connsiteX112" fmla="*/ 553119 w 2349732"/>
                  <a:gd name="connsiteY112" fmla="*/ 2260687 h 3499755"/>
                  <a:gd name="connsiteX113" fmla="*/ 705519 w 2349732"/>
                  <a:gd name="connsiteY113" fmla="*/ 2184487 h 3499755"/>
                  <a:gd name="connsiteX114" fmla="*/ 800769 w 2349732"/>
                  <a:gd name="connsiteY114" fmla="*/ 2114637 h 3499755"/>
                  <a:gd name="connsiteX115" fmla="*/ 934119 w 2349732"/>
                  <a:gd name="connsiteY115" fmla="*/ 2127337 h 3499755"/>
                  <a:gd name="connsiteX116" fmla="*/ 1023019 w 2349732"/>
                  <a:gd name="connsiteY116" fmla="*/ 2209887 h 3499755"/>
                  <a:gd name="connsiteX117" fmla="*/ 1054769 w 2349732"/>
                  <a:gd name="connsiteY117" fmla="*/ 2292437 h 3499755"/>
                  <a:gd name="connsiteX118" fmla="*/ 1035719 w 2349732"/>
                  <a:gd name="connsiteY118" fmla="*/ 2400387 h 3499755"/>
                  <a:gd name="connsiteX119" fmla="*/ 870619 w 2349732"/>
                  <a:gd name="connsiteY119" fmla="*/ 2540087 h 3499755"/>
                  <a:gd name="connsiteX120" fmla="*/ 699169 w 2349732"/>
                  <a:gd name="connsiteY120" fmla="*/ 2654387 h 3499755"/>
                  <a:gd name="connsiteX121" fmla="*/ 470569 w 2349732"/>
                  <a:gd name="connsiteY121" fmla="*/ 2787737 h 3499755"/>
                  <a:gd name="connsiteX122" fmla="*/ 388019 w 2349732"/>
                  <a:gd name="connsiteY122" fmla="*/ 2851237 h 3499755"/>
                  <a:gd name="connsiteX123" fmla="*/ 324519 w 2349732"/>
                  <a:gd name="connsiteY123" fmla="*/ 2921087 h 3499755"/>
                  <a:gd name="connsiteX124" fmla="*/ 362619 w 2349732"/>
                  <a:gd name="connsiteY124" fmla="*/ 2952837 h 3499755"/>
                  <a:gd name="connsiteX125" fmla="*/ 546769 w 2349732"/>
                  <a:gd name="connsiteY125" fmla="*/ 2863937 h 3499755"/>
                  <a:gd name="connsiteX126" fmla="*/ 654719 w 2349732"/>
                  <a:gd name="connsiteY126" fmla="*/ 2743287 h 3499755"/>
                  <a:gd name="connsiteX127" fmla="*/ 737269 w 2349732"/>
                  <a:gd name="connsiteY127" fmla="*/ 2648037 h 3499755"/>
                  <a:gd name="connsiteX128" fmla="*/ 915069 w 2349732"/>
                  <a:gd name="connsiteY128" fmla="*/ 2501987 h 3499755"/>
                  <a:gd name="connsiteX129" fmla="*/ 1035719 w 2349732"/>
                  <a:gd name="connsiteY129" fmla="*/ 2400387 h 3499755"/>
                  <a:gd name="connsiteX130" fmla="*/ 1143669 w 2349732"/>
                  <a:gd name="connsiteY130" fmla="*/ 2355937 h 3499755"/>
                  <a:gd name="connsiteX131" fmla="*/ 1232569 w 2349732"/>
                  <a:gd name="connsiteY131" fmla="*/ 2381337 h 3499755"/>
                  <a:gd name="connsiteX132" fmla="*/ 1315119 w 2349732"/>
                  <a:gd name="connsiteY132" fmla="*/ 2476587 h 3499755"/>
                  <a:gd name="connsiteX133" fmla="*/ 1334169 w 2349732"/>
                  <a:gd name="connsiteY133" fmla="*/ 2635337 h 3499755"/>
                  <a:gd name="connsiteX134" fmla="*/ 1270669 w 2349732"/>
                  <a:gd name="connsiteY134" fmla="*/ 2787737 h 3499755"/>
                  <a:gd name="connsiteX135" fmla="*/ 1105569 w 2349732"/>
                  <a:gd name="connsiteY135" fmla="*/ 2940137 h 3499755"/>
                  <a:gd name="connsiteX136" fmla="*/ 1016669 w 2349732"/>
                  <a:gd name="connsiteY136" fmla="*/ 3029037 h 3499755"/>
                  <a:gd name="connsiteX137" fmla="*/ 1016669 w 2349732"/>
                  <a:gd name="connsiteY137" fmla="*/ 3079837 h 3499755"/>
                  <a:gd name="connsiteX138" fmla="*/ 1099219 w 2349732"/>
                  <a:gd name="connsiteY138" fmla="*/ 3079837 h 3499755"/>
                  <a:gd name="connsiteX139" fmla="*/ 1188119 w 2349732"/>
                  <a:gd name="connsiteY139" fmla="*/ 2997287 h 3499755"/>
                  <a:gd name="connsiteX140" fmla="*/ 1289719 w 2349732"/>
                  <a:gd name="connsiteY140" fmla="*/ 2902037 h 3499755"/>
                  <a:gd name="connsiteX141" fmla="*/ 1416719 w 2349732"/>
                  <a:gd name="connsiteY141" fmla="*/ 2857587 h 3499755"/>
                  <a:gd name="connsiteX142" fmla="*/ 1613569 w 2349732"/>
                  <a:gd name="connsiteY142" fmla="*/ 2895687 h 3499755"/>
                  <a:gd name="connsiteX143" fmla="*/ 1696119 w 2349732"/>
                  <a:gd name="connsiteY143" fmla="*/ 3060787 h 3499755"/>
                  <a:gd name="connsiteX144" fmla="*/ 1683419 w 2349732"/>
                  <a:gd name="connsiteY144" fmla="*/ 3162387 h 3499755"/>
                  <a:gd name="connsiteX145" fmla="*/ 1613569 w 2349732"/>
                  <a:gd name="connsiteY145" fmla="*/ 3244937 h 3499755"/>
                  <a:gd name="connsiteX146" fmla="*/ 1480219 w 2349732"/>
                  <a:gd name="connsiteY146" fmla="*/ 3302087 h 3499755"/>
                  <a:gd name="connsiteX147" fmla="*/ 1594519 w 2349732"/>
                  <a:gd name="connsiteY147" fmla="*/ 3251287 h 3499755"/>
                  <a:gd name="connsiteX148" fmla="*/ 1702469 w 2349732"/>
                  <a:gd name="connsiteY148" fmla="*/ 3143337 h 3499755"/>
                  <a:gd name="connsiteX149" fmla="*/ 1813844 w 2349732"/>
                  <a:gd name="connsiteY149" fmla="*/ 3077910 h 3499755"/>
                  <a:gd name="connsiteX150" fmla="*/ 1953544 w 2349732"/>
                  <a:gd name="connsiteY150" fmla="*/ 3058861 h 3499755"/>
                  <a:gd name="connsiteX151" fmla="*/ 2079408 w 2349732"/>
                  <a:gd name="connsiteY151" fmla="*/ 3083517 h 3499755"/>
                  <a:gd name="connsiteX152" fmla="*/ 2136915 w 2349732"/>
                  <a:gd name="connsiteY152" fmla="*/ 3043406 h 3499755"/>
                  <a:gd name="connsiteX153" fmla="*/ 2251928 w 2349732"/>
                  <a:gd name="connsiteY153" fmla="*/ 3029222 h 3499755"/>
                  <a:gd name="connsiteX154" fmla="*/ 2340394 w 2349732"/>
                  <a:gd name="connsiteY154" fmla="*/ 2992863 h 3499755"/>
                  <a:gd name="connsiteX0" fmla="*/ 2543573 w 2552911"/>
                  <a:gd name="connsiteY0" fmla="*/ 2992863 h 3499755"/>
                  <a:gd name="connsiteX1" fmla="*/ 2540648 w 2552911"/>
                  <a:gd name="connsiteY1" fmla="*/ 3105237 h 3499755"/>
                  <a:gd name="connsiteX2" fmla="*/ 2458098 w 2552911"/>
                  <a:gd name="connsiteY2" fmla="*/ 3206837 h 3499755"/>
                  <a:gd name="connsiteX3" fmla="*/ 2343798 w 2552911"/>
                  <a:gd name="connsiteY3" fmla="*/ 3263987 h 3499755"/>
                  <a:gd name="connsiteX4" fmla="*/ 2127898 w 2552911"/>
                  <a:gd name="connsiteY4" fmla="*/ 3276687 h 3499755"/>
                  <a:gd name="connsiteX5" fmla="*/ 2013598 w 2552911"/>
                  <a:gd name="connsiteY5" fmla="*/ 3295737 h 3499755"/>
                  <a:gd name="connsiteX6" fmla="*/ 1892948 w 2552911"/>
                  <a:gd name="connsiteY6" fmla="*/ 3365587 h 3499755"/>
                  <a:gd name="connsiteX7" fmla="*/ 1778648 w 2552911"/>
                  <a:gd name="connsiteY7" fmla="*/ 3467187 h 3499755"/>
                  <a:gd name="connsiteX8" fmla="*/ 1651648 w 2552911"/>
                  <a:gd name="connsiteY8" fmla="*/ 3492587 h 3499755"/>
                  <a:gd name="connsiteX9" fmla="*/ 1524648 w 2552911"/>
                  <a:gd name="connsiteY9" fmla="*/ 3492587 h 3499755"/>
                  <a:gd name="connsiteX10" fmla="*/ 1429398 w 2552911"/>
                  <a:gd name="connsiteY10" fmla="*/ 3410037 h 3499755"/>
                  <a:gd name="connsiteX11" fmla="*/ 1429398 w 2552911"/>
                  <a:gd name="connsiteY11" fmla="*/ 3314787 h 3499755"/>
                  <a:gd name="connsiteX12" fmla="*/ 1499248 w 2552911"/>
                  <a:gd name="connsiteY12" fmla="*/ 3213187 h 3499755"/>
                  <a:gd name="connsiteX13" fmla="*/ 1645298 w 2552911"/>
                  <a:gd name="connsiteY13" fmla="*/ 3143337 h 3499755"/>
                  <a:gd name="connsiteX14" fmla="*/ 1727848 w 2552911"/>
                  <a:gd name="connsiteY14" fmla="*/ 3092537 h 3499755"/>
                  <a:gd name="connsiteX15" fmla="*/ 1677048 w 2552911"/>
                  <a:gd name="connsiteY15" fmla="*/ 3041737 h 3499755"/>
                  <a:gd name="connsiteX16" fmla="*/ 1524648 w 2552911"/>
                  <a:gd name="connsiteY16" fmla="*/ 3098887 h 3499755"/>
                  <a:gd name="connsiteX17" fmla="*/ 1378598 w 2552911"/>
                  <a:gd name="connsiteY17" fmla="*/ 3213187 h 3499755"/>
                  <a:gd name="connsiteX18" fmla="*/ 1194448 w 2552911"/>
                  <a:gd name="connsiteY18" fmla="*/ 3289387 h 3499755"/>
                  <a:gd name="connsiteX19" fmla="*/ 1061098 w 2552911"/>
                  <a:gd name="connsiteY19" fmla="*/ 3283037 h 3499755"/>
                  <a:gd name="connsiteX20" fmla="*/ 965848 w 2552911"/>
                  <a:gd name="connsiteY20" fmla="*/ 3168737 h 3499755"/>
                  <a:gd name="connsiteX21" fmla="*/ 997598 w 2552911"/>
                  <a:gd name="connsiteY21" fmla="*/ 2984587 h 3499755"/>
                  <a:gd name="connsiteX22" fmla="*/ 1169048 w 2552911"/>
                  <a:gd name="connsiteY22" fmla="*/ 2857587 h 3499755"/>
                  <a:gd name="connsiteX23" fmla="*/ 1334148 w 2552911"/>
                  <a:gd name="connsiteY23" fmla="*/ 2717887 h 3499755"/>
                  <a:gd name="connsiteX24" fmla="*/ 1346848 w 2552911"/>
                  <a:gd name="connsiteY24" fmla="*/ 2616287 h 3499755"/>
                  <a:gd name="connsiteX25" fmla="*/ 1276998 w 2552911"/>
                  <a:gd name="connsiteY25" fmla="*/ 2590887 h 3499755"/>
                  <a:gd name="connsiteX26" fmla="*/ 1169048 w 2552911"/>
                  <a:gd name="connsiteY26" fmla="*/ 2660737 h 3499755"/>
                  <a:gd name="connsiteX27" fmla="*/ 1035698 w 2552911"/>
                  <a:gd name="connsiteY27" fmla="*/ 2832187 h 3499755"/>
                  <a:gd name="connsiteX28" fmla="*/ 864248 w 2552911"/>
                  <a:gd name="connsiteY28" fmla="*/ 2990937 h 3499755"/>
                  <a:gd name="connsiteX29" fmla="*/ 680098 w 2552911"/>
                  <a:gd name="connsiteY29" fmla="*/ 3111587 h 3499755"/>
                  <a:gd name="connsiteX30" fmla="*/ 508648 w 2552911"/>
                  <a:gd name="connsiteY30" fmla="*/ 3143337 h 3499755"/>
                  <a:gd name="connsiteX31" fmla="*/ 362598 w 2552911"/>
                  <a:gd name="connsiteY31" fmla="*/ 3067137 h 3499755"/>
                  <a:gd name="connsiteX32" fmla="*/ 349898 w 2552911"/>
                  <a:gd name="connsiteY32" fmla="*/ 2914737 h 3499755"/>
                  <a:gd name="connsiteX33" fmla="*/ 457848 w 2552911"/>
                  <a:gd name="connsiteY33" fmla="*/ 2755987 h 3499755"/>
                  <a:gd name="connsiteX34" fmla="*/ 648348 w 2552911"/>
                  <a:gd name="connsiteY34" fmla="*/ 2609937 h 3499755"/>
                  <a:gd name="connsiteX35" fmla="*/ 927748 w 2552911"/>
                  <a:gd name="connsiteY35" fmla="*/ 2463887 h 3499755"/>
                  <a:gd name="connsiteX36" fmla="*/ 1029348 w 2552911"/>
                  <a:gd name="connsiteY36" fmla="*/ 2381337 h 3499755"/>
                  <a:gd name="connsiteX37" fmla="*/ 1054748 w 2552911"/>
                  <a:gd name="connsiteY37" fmla="*/ 2317837 h 3499755"/>
                  <a:gd name="connsiteX38" fmla="*/ 984898 w 2552911"/>
                  <a:gd name="connsiteY38" fmla="*/ 2298787 h 3499755"/>
                  <a:gd name="connsiteX39" fmla="*/ 895998 w 2552911"/>
                  <a:gd name="connsiteY39" fmla="*/ 2368637 h 3499755"/>
                  <a:gd name="connsiteX40" fmla="*/ 832498 w 2552911"/>
                  <a:gd name="connsiteY40" fmla="*/ 2489287 h 3499755"/>
                  <a:gd name="connsiteX41" fmla="*/ 686448 w 2552911"/>
                  <a:gd name="connsiteY41" fmla="*/ 2584537 h 3499755"/>
                  <a:gd name="connsiteX42" fmla="*/ 553098 w 2552911"/>
                  <a:gd name="connsiteY42" fmla="*/ 2660737 h 3499755"/>
                  <a:gd name="connsiteX43" fmla="*/ 394348 w 2552911"/>
                  <a:gd name="connsiteY43" fmla="*/ 2673437 h 3499755"/>
                  <a:gd name="connsiteX44" fmla="*/ 248298 w 2552911"/>
                  <a:gd name="connsiteY44" fmla="*/ 2603587 h 3499755"/>
                  <a:gd name="connsiteX45" fmla="*/ 203848 w 2552911"/>
                  <a:gd name="connsiteY45" fmla="*/ 2470237 h 3499755"/>
                  <a:gd name="connsiteX46" fmla="*/ 235598 w 2552911"/>
                  <a:gd name="connsiteY46" fmla="*/ 2343237 h 3499755"/>
                  <a:gd name="connsiteX47" fmla="*/ 400698 w 2552911"/>
                  <a:gd name="connsiteY47" fmla="*/ 2216237 h 3499755"/>
                  <a:gd name="connsiteX48" fmla="*/ 578498 w 2552911"/>
                  <a:gd name="connsiteY48" fmla="*/ 2146387 h 3499755"/>
                  <a:gd name="connsiteX49" fmla="*/ 794398 w 2552911"/>
                  <a:gd name="connsiteY49" fmla="*/ 2044787 h 3499755"/>
                  <a:gd name="connsiteX50" fmla="*/ 876948 w 2552911"/>
                  <a:gd name="connsiteY50" fmla="*/ 1930487 h 3499755"/>
                  <a:gd name="connsiteX51" fmla="*/ 845198 w 2552911"/>
                  <a:gd name="connsiteY51" fmla="*/ 1898737 h 3499755"/>
                  <a:gd name="connsiteX52" fmla="*/ 730898 w 2552911"/>
                  <a:gd name="connsiteY52" fmla="*/ 1993987 h 3499755"/>
                  <a:gd name="connsiteX53" fmla="*/ 508648 w 2552911"/>
                  <a:gd name="connsiteY53" fmla="*/ 2089237 h 3499755"/>
                  <a:gd name="connsiteX54" fmla="*/ 362598 w 2552911"/>
                  <a:gd name="connsiteY54" fmla="*/ 2076537 h 3499755"/>
                  <a:gd name="connsiteX55" fmla="*/ 267348 w 2552911"/>
                  <a:gd name="connsiteY55" fmla="*/ 1955887 h 3499755"/>
                  <a:gd name="connsiteX56" fmla="*/ 254648 w 2552911"/>
                  <a:gd name="connsiteY56" fmla="*/ 1835237 h 3499755"/>
                  <a:gd name="connsiteX57" fmla="*/ 356248 w 2552911"/>
                  <a:gd name="connsiteY57" fmla="*/ 1708237 h 3499755"/>
                  <a:gd name="connsiteX58" fmla="*/ 521348 w 2552911"/>
                  <a:gd name="connsiteY58" fmla="*/ 1606637 h 3499755"/>
                  <a:gd name="connsiteX59" fmla="*/ 635648 w 2552911"/>
                  <a:gd name="connsiteY59" fmla="*/ 1543137 h 3499755"/>
                  <a:gd name="connsiteX60" fmla="*/ 686448 w 2552911"/>
                  <a:gd name="connsiteY60" fmla="*/ 1435187 h 3499755"/>
                  <a:gd name="connsiteX61" fmla="*/ 680098 w 2552911"/>
                  <a:gd name="connsiteY61" fmla="*/ 1403437 h 3499755"/>
                  <a:gd name="connsiteX62" fmla="*/ 603898 w 2552911"/>
                  <a:gd name="connsiteY62" fmla="*/ 1466937 h 3499755"/>
                  <a:gd name="connsiteX63" fmla="*/ 521348 w 2552911"/>
                  <a:gd name="connsiteY63" fmla="*/ 1511387 h 3499755"/>
                  <a:gd name="connsiteX64" fmla="*/ 419748 w 2552911"/>
                  <a:gd name="connsiteY64" fmla="*/ 1466937 h 3499755"/>
                  <a:gd name="connsiteX65" fmla="*/ 375298 w 2552911"/>
                  <a:gd name="connsiteY65" fmla="*/ 1346287 h 3499755"/>
                  <a:gd name="connsiteX66" fmla="*/ 375298 w 2552911"/>
                  <a:gd name="connsiteY66" fmla="*/ 1244687 h 3499755"/>
                  <a:gd name="connsiteX67" fmla="*/ 438798 w 2552911"/>
                  <a:gd name="connsiteY67" fmla="*/ 1047837 h 3499755"/>
                  <a:gd name="connsiteX68" fmla="*/ 499226 w 2552911"/>
                  <a:gd name="connsiteY68" fmla="*/ 891135 h 3499755"/>
                  <a:gd name="connsiteX69" fmla="*/ 168 w 2552911"/>
                  <a:gd name="connsiteY69" fmla="*/ 1391235 h 3499755"/>
                  <a:gd name="connsiteX70" fmla="*/ 559038 w 2552911"/>
                  <a:gd name="connsiteY70" fmla="*/ 297512 h 3499755"/>
                  <a:gd name="connsiteX71" fmla="*/ 456619 w 2552911"/>
                  <a:gd name="connsiteY71" fmla="*/ 232170 h 3499755"/>
                  <a:gd name="connsiteX72" fmla="*/ 336173 w 2552911"/>
                  <a:gd name="connsiteY72" fmla="*/ 186798 h 3499755"/>
                  <a:gd name="connsiteX73" fmla="*/ 313539 w 2552911"/>
                  <a:gd name="connsiteY73" fmla="*/ 32759 h 3499755"/>
                  <a:gd name="connsiteX74" fmla="*/ 341807 w 2552911"/>
                  <a:gd name="connsiteY74" fmla="*/ 2755 h 3499755"/>
                  <a:gd name="connsiteX75" fmla="*/ 458564 w 2552911"/>
                  <a:gd name="connsiteY75" fmla="*/ 41772 h 3499755"/>
                  <a:gd name="connsiteX76" fmla="*/ 537121 w 2552911"/>
                  <a:gd name="connsiteY76" fmla="*/ 73625 h 3499755"/>
                  <a:gd name="connsiteX77" fmla="*/ 634419 w 2552911"/>
                  <a:gd name="connsiteY77" fmla="*/ 66660 h 3499755"/>
                  <a:gd name="connsiteX78" fmla="*/ 660228 w 2552911"/>
                  <a:gd name="connsiteY78" fmla="*/ 119717 h 3499755"/>
                  <a:gd name="connsiteX79" fmla="*/ 770637 w 2552911"/>
                  <a:gd name="connsiteY79" fmla="*/ 312670 h 3499755"/>
                  <a:gd name="connsiteX80" fmla="*/ 790915 w 2552911"/>
                  <a:gd name="connsiteY80" fmla="*/ 486169 h 3499755"/>
                  <a:gd name="connsiteX81" fmla="*/ 718198 w 2552911"/>
                  <a:gd name="connsiteY81" fmla="*/ 762087 h 3499755"/>
                  <a:gd name="connsiteX82" fmla="*/ 667398 w 2552911"/>
                  <a:gd name="connsiteY82" fmla="*/ 939887 h 3499755"/>
                  <a:gd name="connsiteX83" fmla="*/ 591198 w 2552911"/>
                  <a:gd name="connsiteY83" fmla="*/ 1130387 h 3499755"/>
                  <a:gd name="connsiteX84" fmla="*/ 578498 w 2552911"/>
                  <a:gd name="connsiteY84" fmla="*/ 1206587 h 3499755"/>
                  <a:gd name="connsiteX85" fmla="*/ 597548 w 2552911"/>
                  <a:gd name="connsiteY85" fmla="*/ 1238337 h 3499755"/>
                  <a:gd name="connsiteX86" fmla="*/ 527698 w 2552911"/>
                  <a:gd name="connsiteY86" fmla="*/ 1295487 h 3499755"/>
                  <a:gd name="connsiteX87" fmla="*/ 597548 w 2552911"/>
                  <a:gd name="connsiteY87" fmla="*/ 1238337 h 3499755"/>
                  <a:gd name="connsiteX88" fmla="*/ 661048 w 2552911"/>
                  <a:gd name="connsiteY88" fmla="*/ 1193887 h 3499755"/>
                  <a:gd name="connsiteX89" fmla="*/ 768998 w 2552911"/>
                  <a:gd name="connsiteY89" fmla="*/ 1219287 h 3499755"/>
                  <a:gd name="connsiteX90" fmla="*/ 845198 w 2552911"/>
                  <a:gd name="connsiteY90" fmla="*/ 1314537 h 3499755"/>
                  <a:gd name="connsiteX91" fmla="*/ 864248 w 2552911"/>
                  <a:gd name="connsiteY91" fmla="*/ 1460587 h 3499755"/>
                  <a:gd name="connsiteX92" fmla="*/ 813448 w 2552911"/>
                  <a:gd name="connsiteY92" fmla="*/ 1625687 h 3499755"/>
                  <a:gd name="connsiteX93" fmla="*/ 673748 w 2552911"/>
                  <a:gd name="connsiteY93" fmla="*/ 1714587 h 3499755"/>
                  <a:gd name="connsiteX94" fmla="*/ 502298 w 2552911"/>
                  <a:gd name="connsiteY94" fmla="*/ 1816187 h 3499755"/>
                  <a:gd name="connsiteX95" fmla="*/ 476898 w 2552911"/>
                  <a:gd name="connsiteY95" fmla="*/ 1860637 h 3499755"/>
                  <a:gd name="connsiteX96" fmla="*/ 489598 w 2552911"/>
                  <a:gd name="connsiteY96" fmla="*/ 1905087 h 3499755"/>
                  <a:gd name="connsiteX97" fmla="*/ 591198 w 2552911"/>
                  <a:gd name="connsiteY97" fmla="*/ 1866987 h 3499755"/>
                  <a:gd name="connsiteX98" fmla="*/ 711848 w 2552911"/>
                  <a:gd name="connsiteY98" fmla="*/ 1771737 h 3499755"/>
                  <a:gd name="connsiteX99" fmla="*/ 832498 w 2552911"/>
                  <a:gd name="connsiteY99" fmla="*/ 1695537 h 3499755"/>
                  <a:gd name="connsiteX100" fmla="*/ 908698 w 2552911"/>
                  <a:gd name="connsiteY100" fmla="*/ 1676487 h 3499755"/>
                  <a:gd name="connsiteX101" fmla="*/ 997598 w 2552911"/>
                  <a:gd name="connsiteY101" fmla="*/ 1727287 h 3499755"/>
                  <a:gd name="connsiteX102" fmla="*/ 1061098 w 2552911"/>
                  <a:gd name="connsiteY102" fmla="*/ 1911437 h 3499755"/>
                  <a:gd name="connsiteX103" fmla="*/ 1042048 w 2552911"/>
                  <a:gd name="connsiteY103" fmla="*/ 2019387 h 3499755"/>
                  <a:gd name="connsiteX104" fmla="*/ 978548 w 2552911"/>
                  <a:gd name="connsiteY104" fmla="*/ 2120987 h 3499755"/>
                  <a:gd name="connsiteX105" fmla="*/ 851548 w 2552911"/>
                  <a:gd name="connsiteY105" fmla="*/ 2209887 h 3499755"/>
                  <a:gd name="connsiteX106" fmla="*/ 584848 w 2552911"/>
                  <a:gd name="connsiteY106" fmla="*/ 2311487 h 3499755"/>
                  <a:gd name="connsiteX107" fmla="*/ 476898 w 2552911"/>
                  <a:gd name="connsiteY107" fmla="*/ 2362287 h 3499755"/>
                  <a:gd name="connsiteX108" fmla="*/ 419748 w 2552911"/>
                  <a:gd name="connsiteY108" fmla="*/ 2438487 h 3499755"/>
                  <a:gd name="connsiteX109" fmla="*/ 419748 w 2552911"/>
                  <a:gd name="connsiteY109" fmla="*/ 2508337 h 3499755"/>
                  <a:gd name="connsiteX110" fmla="*/ 534048 w 2552911"/>
                  <a:gd name="connsiteY110" fmla="*/ 2476587 h 3499755"/>
                  <a:gd name="connsiteX111" fmla="*/ 654698 w 2552911"/>
                  <a:gd name="connsiteY111" fmla="*/ 2394037 h 3499755"/>
                  <a:gd name="connsiteX112" fmla="*/ 756298 w 2552911"/>
                  <a:gd name="connsiteY112" fmla="*/ 2260687 h 3499755"/>
                  <a:gd name="connsiteX113" fmla="*/ 908698 w 2552911"/>
                  <a:gd name="connsiteY113" fmla="*/ 2184487 h 3499755"/>
                  <a:gd name="connsiteX114" fmla="*/ 1003948 w 2552911"/>
                  <a:gd name="connsiteY114" fmla="*/ 2114637 h 3499755"/>
                  <a:gd name="connsiteX115" fmla="*/ 1137298 w 2552911"/>
                  <a:gd name="connsiteY115" fmla="*/ 2127337 h 3499755"/>
                  <a:gd name="connsiteX116" fmla="*/ 1226198 w 2552911"/>
                  <a:gd name="connsiteY116" fmla="*/ 2209887 h 3499755"/>
                  <a:gd name="connsiteX117" fmla="*/ 1257948 w 2552911"/>
                  <a:gd name="connsiteY117" fmla="*/ 2292437 h 3499755"/>
                  <a:gd name="connsiteX118" fmla="*/ 1238898 w 2552911"/>
                  <a:gd name="connsiteY118" fmla="*/ 2400387 h 3499755"/>
                  <a:gd name="connsiteX119" fmla="*/ 1073798 w 2552911"/>
                  <a:gd name="connsiteY119" fmla="*/ 2540087 h 3499755"/>
                  <a:gd name="connsiteX120" fmla="*/ 902348 w 2552911"/>
                  <a:gd name="connsiteY120" fmla="*/ 2654387 h 3499755"/>
                  <a:gd name="connsiteX121" fmla="*/ 673748 w 2552911"/>
                  <a:gd name="connsiteY121" fmla="*/ 2787737 h 3499755"/>
                  <a:gd name="connsiteX122" fmla="*/ 591198 w 2552911"/>
                  <a:gd name="connsiteY122" fmla="*/ 2851237 h 3499755"/>
                  <a:gd name="connsiteX123" fmla="*/ 527698 w 2552911"/>
                  <a:gd name="connsiteY123" fmla="*/ 2921087 h 3499755"/>
                  <a:gd name="connsiteX124" fmla="*/ 565798 w 2552911"/>
                  <a:gd name="connsiteY124" fmla="*/ 2952837 h 3499755"/>
                  <a:gd name="connsiteX125" fmla="*/ 749948 w 2552911"/>
                  <a:gd name="connsiteY125" fmla="*/ 2863937 h 3499755"/>
                  <a:gd name="connsiteX126" fmla="*/ 857898 w 2552911"/>
                  <a:gd name="connsiteY126" fmla="*/ 2743287 h 3499755"/>
                  <a:gd name="connsiteX127" fmla="*/ 940448 w 2552911"/>
                  <a:gd name="connsiteY127" fmla="*/ 2648037 h 3499755"/>
                  <a:gd name="connsiteX128" fmla="*/ 1118248 w 2552911"/>
                  <a:gd name="connsiteY128" fmla="*/ 2501987 h 3499755"/>
                  <a:gd name="connsiteX129" fmla="*/ 1238898 w 2552911"/>
                  <a:gd name="connsiteY129" fmla="*/ 2400387 h 3499755"/>
                  <a:gd name="connsiteX130" fmla="*/ 1346848 w 2552911"/>
                  <a:gd name="connsiteY130" fmla="*/ 2355937 h 3499755"/>
                  <a:gd name="connsiteX131" fmla="*/ 1435748 w 2552911"/>
                  <a:gd name="connsiteY131" fmla="*/ 2381337 h 3499755"/>
                  <a:gd name="connsiteX132" fmla="*/ 1518298 w 2552911"/>
                  <a:gd name="connsiteY132" fmla="*/ 2476587 h 3499755"/>
                  <a:gd name="connsiteX133" fmla="*/ 1537348 w 2552911"/>
                  <a:gd name="connsiteY133" fmla="*/ 2635337 h 3499755"/>
                  <a:gd name="connsiteX134" fmla="*/ 1473848 w 2552911"/>
                  <a:gd name="connsiteY134" fmla="*/ 2787737 h 3499755"/>
                  <a:gd name="connsiteX135" fmla="*/ 1308748 w 2552911"/>
                  <a:gd name="connsiteY135" fmla="*/ 2940137 h 3499755"/>
                  <a:gd name="connsiteX136" fmla="*/ 1219848 w 2552911"/>
                  <a:gd name="connsiteY136" fmla="*/ 3029037 h 3499755"/>
                  <a:gd name="connsiteX137" fmla="*/ 1219848 w 2552911"/>
                  <a:gd name="connsiteY137" fmla="*/ 3079837 h 3499755"/>
                  <a:gd name="connsiteX138" fmla="*/ 1302398 w 2552911"/>
                  <a:gd name="connsiteY138" fmla="*/ 3079837 h 3499755"/>
                  <a:gd name="connsiteX139" fmla="*/ 1391298 w 2552911"/>
                  <a:gd name="connsiteY139" fmla="*/ 2997287 h 3499755"/>
                  <a:gd name="connsiteX140" fmla="*/ 1492898 w 2552911"/>
                  <a:gd name="connsiteY140" fmla="*/ 2902037 h 3499755"/>
                  <a:gd name="connsiteX141" fmla="*/ 1619898 w 2552911"/>
                  <a:gd name="connsiteY141" fmla="*/ 2857587 h 3499755"/>
                  <a:gd name="connsiteX142" fmla="*/ 1816748 w 2552911"/>
                  <a:gd name="connsiteY142" fmla="*/ 2895687 h 3499755"/>
                  <a:gd name="connsiteX143" fmla="*/ 1899298 w 2552911"/>
                  <a:gd name="connsiteY143" fmla="*/ 3060787 h 3499755"/>
                  <a:gd name="connsiteX144" fmla="*/ 1886598 w 2552911"/>
                  <a:gd name="connsiteY144" fmla="*/ 3162387 h 3499755"/>
                  <a:gd name="connsiteX145" fmla="*/ 1816748 w 2552911"/>
                  <a:gd name="connsiteY145" fmla="*/ 3244937 h 3499755"/>
                  <a:gd name="connsiteX146" fmla="*/ 1683398 w 2552911"/>
                  <a:gd name="connsiteY146" fmla="*/ 3302087 h 3499755"/>
                  <a:gd name="connsiteX147" fmla="*/ 1797698 w 2552911"/>
                  <a:gd name="connsiteY147" fmla="*/ 3251287 h 3499755"/>
                  <a:gd name="connsiteX148" fmla="*/ 1905648 w 2552911"/>
                  <a:gd name="connsiteY148" fmla="*/ 3143337 h 3499755"/>
                  <a:gd name="connsiteX149" fmla="*/ 2017023 w 2552911"/>
                  <a:gd name="connsiteY149" fmla="*/ 3077910 h 3499755"/>
                  <a:gd name="connsiteX150" fmla="*/ 2156723 w 2552911"/>
                  <a:gd name="connsiteY150" fmla="*/ 3058861 h 3499755"/>
                  <a:gd name="connsiteX151" fmla="*/ 2282587 w 2552911"/>
                  <a:gd name="connsiteY151" fmla="*/ 3083517 h 3499755"/>
                  <a:gd name="connsiteX152" fmla="*/ 2340094 w 2552911"/>
                  <a:gd name="connsiteY152" fmla="*/ 3043406 h 3499755"/>
                  <a:gd name="connsiteX153" fmla="*/ 2455107 w 2552911"/>
                  <a:gd name="connsiteY153" fmla="*/ 3029222 h 3499755"/>
                  <a:gd name="connsiteX154" fmla="*/ 2543573 w 2552911"/>
                  <a:gd name="connsiteY154" fmla="*/ 2992863 h 3499755"/>
                  <a:gd name="connsiteX0" fmla="*/ 2543497 w 2552835"/>
                  <a:gd name="connsiteY0" fmla="*/ 2992863 h 3499755"/>
                  <a:gd name="connsiteX1" fmla="*/ 2540572 w 2552835"/>
                  <a:gd name="connsiteY1" fmla="*/ 3105237 h 3499755"/>
                  <a:gd name="connsiteX2" fmla="*/ 2458022 w 2552835"/>
                  <a:gd name="connsiteY2" fmla="*/ 3206837 h 3499755"/>
                  <a:gd name="connsiteX3" fmla="*/ 2343722 w 2552835"/>
                  <a:gd name="connsiteY3" fmla="*/ 3263987 h 3499755"/>
                  <a:gd name="connsiteX4" fmla="*/ 2127822 w 2552835"/>
                  <a:gd name="connsiteY4" fmla="*/ 3276687 h 3499755"/>
                  <a:gd name="connsiteX5" fmla="*/ 2013522 w 2552835"/>
                  <a:gd name="connsiteY5" fmla="*/ 3295737 h 3499755"/>
                  <a:gd name="connsiteX6" fmla="*/ 1892872 w 2552835"/>
                  <a:gd name="connsiteY6" fmla="*/ 3365587 h 3499755"/>
                  <a:gd name="connsiteX7" fmla="*/ 1778572 w 2552835"/>
                  <a:gd name="connsiteY7" fmla="*/ 3467187 h 3499755"/>
                  <a:gd name="connsiteX8" fmla="*/ 1651572 w 2552835"/>
                  <a:gd name="connsiteY8" fmla="*/ 3492587 h 3499755"/>
                  <a:gd name="connsiteX9" fmla="*/ 1524572 w 2552835"/>
                  <a:gd name="connsiteY9" fmla="*/ 3492587 h 3499755"/>
                  <a:gd name="connsiteX10" fmla="*/ 1429322 w 2552835"/>
                  <a:gd name="connsiteY10" fmla="*/ 3410037 h 3499755"/>
                  <a:gd name="connsiteX11" fmla="*/ 1429322 w 2552835"/>
                  <a:gd name="connsiteY11" fmla="*/ 3314787 h 3499755"/>
                  <a:gd name="connsiteX12" fmla="*/ 1499172 w 2552835"/>
                  <a:gd name="connsiteY12" fmla="*/ 3213187 h 3499755"/>
                  <a:gd name="connsiteX13" fmla="*/ 1645222 w 2552835"/>
                  <a:gd name="connsiteY13" fmla="*/ 3143337 h 3499755"/>
                  <a:gd name="connsiteX14" fmla="*/ 1727772 w 2552835"/>
                  <a:gd name="connsiteY14" fmla="*/ 3092537 h 3499755"/>
                  <a:gd name="connsiteX15" fmla="*/ 1676972 w 2552835"/>
                  <a:gd name="connsiteY15" fmla="*/ 3041737 h 3499755"/>
                  <a:gd name="connsiteX16" fmla="*/ 1524572 w 2552835"/>
                  <a:gd name="connsiteY16" fmla="*/ 3098887 h 3499755"/>
                  <a:gd name="connsiteX17" fmla="*/ 1378522 w 2552835"/>
                  <a:gd name="connsiteY17" fmla="*/ 3213187 h 3499755"/>
                  <a:gd name="connsiteX18" fmla="*/ 1194372 w 2552835"/>
                  <a:gd name="connsiteY18" fmla="*/ 3289387 h 3499755"/>
                  <a:gd name="connsiteX19" fmla="*/ 1061022 w 2552835"/>
                  <a:gd name="connsiteY19" fmla="*/ 3283037 h 3499755"/>
                  <a:gd name="connsiteX20" fmla="*/ 965772 w 2552835"/>
                  <a:gd name="connsiteY20" fmla="*/ 3168737 h 3499755"/>
                  <a:gd name="connsiteX21" fmla="*/ 997522 w 2552835"/>
                  <a:gd name="connsiteY21" fmla="*/ 2984587 h 3499755"/>
                  <a:gd name="connsiteX22" fmla="*/ 1168972 w 2552835"/>
                  <a:gd name="connsiteY22" fmla="*/ 2857587 h 3499755"/>
                  <a:gd name="connsiteX23" fmla="*/ 1334072 w 2552835"/>
                  <a:gd name="connsiteY23" fmla="*/ 2717887 h 3499755"/>
                  <a:gd name="connsiteX24" fmla="*/ 1346772 w 2552835"/>
                  <a:gd name="connsiteY24" fmla="*/ 2616287 h 3499755"/>
                  <a:gd name="connsiteX25" fmla="*/ 1276922 w 2552835"/>
                  <a:gd name="connsiteY25" fmla="*/ 2590887 h 3499755"/>
                  <a:gd name="connsiteX26" fmla="*/ 1168972 w 2552835"/>
                  <a:gd name="connsiteY26" fmla="*/ 2660737 h 3499755"/>
                  <a:gd name="connsiteX27" fmla="*/ 1035622 w 2552835"/>
                  <a:gd name="connsiteY27" fmla="*/ 2832187 h 3499755"/>
                  <a:gd name="connsiteX28" fmla="*/ 864172 w 2552835"/>
                  <a:gd name="connsiteY28" fmla="*/ 2990937 h 3499755"/>
                  <a:gd name="connsiteX29" fmla="*/ 680022 w 2552835"/>
                  <a:gd name="connsiteY29" fmla="*/ 3111587 h 3499755"/>
                  <a:gd name="connsiteX30" fmla="*/ 508572 w 2552835"/>
                  <a:gd name="connsiteY30" fmla="*/ 3143337 h 3499755"/>
                  <a:gd name="connsiteX31" fmla="*/ 362522 w 2552835"/>
                  <a:gd name="connsiteY31" fmla="*/ 3067137 h 3499755"/>
                  <a:gd name="connsiteX32" fmla="*/ 349822 w 2552835"/>
                  <a:gd name="connsiteY32" fmla="*/ 2914737 h 3499755"/>
                  <a:gd name="connsiteX33" fmla="*/ 457772 w 2552835"/>
                  <a:gd name="connsiteY33" fmla="*/ 2755987 h 3499755"/>
                  <a:gd name="connsiteX34" fmla="*/ 648272 w 2552835"/>
                  <a:gd name="connsiteY34" fmla="*/ 2609937 h 3499755"/>
                  <a:gd name="connsiteX35" fmla="*/ 927672 w 2552835"/>
                  <a:gd name="connsiteY35" fmla="*/ 2463887 h 3499755"/>
                  <a:gd name="connsiteX36" fmla="*/ 1029272 w 2552835"/>
                  <a:gd name="connsiteY36" fmla="*/ 2381337 h 3499755"/>
                  <a:gd name="connsiteX37" fmla="*/ 1054672 w 2552835"/>
                  <a:gd name="connsiteY37" fmla="*/ 2317837 h 3499755"/>
                  <a:gd name="connsiteX38" fmla="*/ 984822 w 2552835"/>
                  <a:gd name="connsiteY38" fmla="*/ 2298787 h 3499755"/>
                  <a:gd name="connsiteX39" fmla="*/ 895922 w 2552835"/>
                  <a:gd name="connsiteY39" fmla="*/ 2368637 h 3499755"/>
                  <a:gd name="connsiteX40" fmla="*/ 832422 w 2552835"/>
                  <a:gd name="connsiteY40" fmla="*/ 2489287 h 3499755"/>
                  <a:gd name="connsiteX41" fmla="*/ 686372 w 2552835"/>
                  <a:gd name="connsiteY41" fmla="*/ 2584537 h 3499755"/>
                  <a:gd name="connsiteX42" fmla="*/ 553022 w 2552835"/>
                  <a:gd name="connsiteY42" fmla="*/ 2660737 h 3499755"/>
                  <a:gd name="connsiteX43" fmla="*/ 394272 w 2552835"/>
                  <a:gd name="connsiteY43" fmla="*/ 2673437 h 3499755"/>
                  <a:gd name="connsiteX44" fmla="*/ 248222 w 2552835"/>
                  <a:gd name="connsiteY44" fmla="*/ 2603587 h 3499755"/>
                  <a:gd name="connsiteX45" fmla="*/ 203772 w 2552835"/>
                  <a:gd name="connsiteY45" fmla="*/ 2470237 h 3499755"/>
                  <a:gd name="connsiteX46" fmla="*/ 235522 w 2552835"/>
                  <a:gd name="connsiteY46" fmla="*/ 2343237 h 3499755"/>
                  <a:gd name="connsiteX47" fmla="*/ 400622 w 2552835"/>
                  <a:gd name="connsiteY47" fmla="*/ 2216237 h 3499755"/>
                  <a:gd name="connsiteX48" fmla="*/ 578422 w 2552835"/>
                  <a:gd name="connsiteY48" fmla="*/ 2146387 h 3499755"/>
                  <a:gd name="connsiteX49" fmla="*/ 794322 w 2552835"/>
                  <a:gd name="connsiteY49" fmla="*/ 2044787 h 3499755"/>
                  <a:gd name="connsiteX50" fmla="*/ 876872 w 2552835"/>
                  <a:gd name="connsiteY50" fmla="*/ 1930487 h 3499755"/>
                  <a:gd name="connsiteX51" fmla="*/ 845122 w 2552835"/>
                  <a:gd name="connsiteY51" fmla="*/ 1898737 h 3499755"/>
                  <a:gd name="connsiteX52" fmla="*/ 730822 w 2552835"/>
                  <a:gd name="connsiteY52" fmla="*/ 1993987 h 3499755"/>
                  <a:gd name="connsiteX53" fmla="*/ 508572 w 2552835"/>
                  <a:gd name="connsiteY53" fmla="*/ 2089237 h 3499755"/>
                  <a:gd name="connsiteX54" fmla="*/ 362522 w 2552835"/>
                  <a:gd name="connsiteY54" fmla="*/ 2076537 h 3499755"/>
                  <a:gd name="connsiteX55" fmla="*/ 267272 w 2552835"/>
                  <a:gd name="connsiteY55" fmla="*/ 1955887 h 3499755"/>
                  <a:gd name="connsiteX56" fmla="*/ 254572 w 2552835"/>
                  <a:gd name="connsiteY56" fmla="*/ 1835237 h 3499755"/>
                  <a:gd name="connsiteX57" fmla="*/ 356172 w 2552835"/>
                  <a:gd name="connsiteY57" fmla="*/ 1708237 h 3499755"/>
                  <a:gd name="connsiteX58" fmla="*/ 521272 w 2552835"/>
                  <a:gd name="connsiteY58" fmla="*/ 1606637 h 3499755"/>
                  <a:gd name="connsiteX59" fmla="*/ 635572 w 2552835"/>
                  <a:gd name="connsiteY59" fmla="*/ 1543137 h 3499755"/>
                  <a:gd name="connsiteX60" fmla="*/ 686372 w 2552835"/>
                  <a:gd name="connsiteY60" fmla="*/ 1435187 h 3499755"/>
                  <a:gd name="connsiteX61" fmla="*/ 680022 w 2552835"/>
                  <a:gd name="connsiteY61" fmla="*/ 1403437 h 3499755"/>
                  <a:gd name="connsiteX62" fmla="*/ 603822 w 2552835"/>
                  <a:gd name="connsiteY62" fmla="*/ 1466937 h 3499755"/>
                  <a:gd name="connsiteX63" fmla="*/ 521272 w 2552835"/>
                  <a:gd name="connsiteY63" fmla="*/ 1511387 h 3499755"/>
                  <a:gd name="connsiteX64" fmla="*/ 419672 w 2552835"/>
                  <a:gd name="connsiteY64" fmla="*/ 1466937 h 3499755"/>
                  <a:gd name="connsiteX65" fmla="*/ 375222 w 2552835"/>
                  <a:gd name="connsiteY65" fmla="*/ 1346287 h 3499755"/>
                  <a:gd name="connsiteX66" fmla="*/ 375222 w 2552835"/>
                  <a:gd name="connsiteY66" fmla="*/ 1244687 h 3499755"/>
                  <a:gd name="connsiteX67" fmla="*/ 438722 w 2552835"/>
                  <a:gd name="connsiteY67" fmla="*/ 1047837 h 3499755"/>
                  <a:gd name="connsiteX68" fmla="*/ 499150 w 2552835"/>
                  <a:gd name="connsiteY68" fmla="*/ 891135 h 3499755"/>
                  <a:gd name="connsiteX69" fmla="*/ 92 w 2552835"/>
                  <a:gd name="connsiteY69" fmla="*/ 1391235 h 3499755"/>
                  <a:gd name="connsiteX70" fmla="*/ 456543 w 2552835"/>
                  <a:gd name="connsiteY70" fmla="*/ 232170 h 3499755"/>
                  <a:gd name="connsiteX71" fmla="*/ 336097 w 2552835"/>
                  <a:gd name="connsiteY71" fmla="*/ 186798 h 3499755"/>
                  <a:gd name="connsiteX72" fmla="*/ 313463 w 2552835"/>
                  <a:gd name="connsiteY72" fmla="*/ 32759 h 3499755"/>
                  <a:gd name="connsiteX73" fmla="*/ 341731 w 2552835"/>
                  <a:gd name="connsiteY73" fmla="*/ 2755 h 3499755"/>
                  <a:gd name="connsiteX74" fmla="*/ 458488 w 2552835"/>
                  <a:gd name="connsiteY74" fmla="*/ 41772 h 3499755"/>
                  <a:gd name="connsiteX75" fmla="*/ 537045 w 2552835"/>
                  <a:gd name="connsiteY75" fmla="*/ 73625 h 3499755"/>
                  <a:gd name="connsiteX76" fmla="*/ 634343 w 2552835"/>
                  <a:gd name="connsiteY76" fmla="*/ 66660 h 3499755"/>
                  <a:gd name="connsiteX77" fmla="*/ 660152 w 2552835"/>
                  <a:gd name="connsiteY77" fmla="*/ 119717 h 3499755"/>
                  <a:gd name="connsiteX78" fmla="*/ 770561 w 2552835"/>
                  <a:gd name="connsiteY78" fmla="*/ 312670 h 3499755"/>
                  <a:gd name="connsiteX79" fmla="*/ 790839 w 2552835"/>
                  <a:gd name="connsiteY79" fmla="*/ 486169 h 3499755"/>
                  <a:gd name="connsiteX80" fmla="*/ 718122 w 2552835"/>
                  <a:gd name="connsiteY80" fmla="*/ 762087 h 3499755"/>
                  <a:gd name="connsiteX81" fmla="*/ 667322 w 2552835"/>
                  <a:gd name="connsiteY81" fmla="*/ 939887 h 3499755"/>
                  <a:gd name="connsiteX82" fmla="*/ 591122 w 2552835"/>
                  <a:gd name="connsiteY82" fmla="*/ 1130387 h 3499755"/>
                  <a:gd name="connsiteX83" fmla="*/ 578422 w 2552835"/>
                  <a:gd name="connsiteY83" fmla="*/ 1206587 h 3499755"/>
                  <a:gd name="connsiteX84" fmla="*/ 597472 w 2552835"/>
                  <a:gd name="connsiteY84" fmla="*/ 1238337 h 3499755"/>
                  <a:gd name="connsiteX85" fmla="*/ 527622 w 2552835"/>
                  <a:gd name="connsiteY85" fmla="*/ 1295487 h 3499755"/>
                  <a:gd name="connsiteX86" fmla="*/ 597472 w 2552835"/>
                  <a:gd name="connsiteY86" fmla="*/ 1238337 h 3499755"/>
                  <a:gd name="connsiteX87" fmla="*/ 660972 w 2552835"/>
                  <a:gd name="connsiteY87" fmla="*/ 1193887 h 3499755"/>
                  <a:gd name="connsiteX88" fmla="*/ 768922 w 2552835"/>
                  <a:gd name="connsiteY88" fmla="*/ 1219287 h 3499755"/>
                  <a:gd name="connsiteX89" fmla="*/ 845122 w 2552835"/>
                  <a:gd name="connsiteY89" fmla="*/ 1314537 h 3499755"/>
                  <a:gd name="connsiteX90" fmla="*/ 864172 w 2552835"/>
                  <a:gd name="connsiteY90" fmla="*/ 1460587 h 3499755"/>
                  <a:gd name="connsiteX91" fmla="*/ 813372 w 2552835"/>
                  <a:gd name="connsiteY91" fmla="*/ 1625687 h 3499755"/>
                  <a:gd name="connsiteX92" fmla="*/ 673672 w 2552835"/>
                  <a:gd name="connsiteY92" fmla="*/ 1714587 h 3499755"/>
                  <a:gd name="connsiteX93" fmla="*/ 502222 w 2552835"/>
                  <a:gd name="connsiteY93" fmla="*/ 1816187 h 3499755"/>
                  <a:gd name="connsiteX94" fmla="*/ 476822 w 2552835"/>
                  <a:gd name="connsiteY94" fmla="*/ 1860637 h 3499755"/>
                  <a:gd name="connsiteX95" fmla="*/ 489522 w 2552835"/>
                  <a:gd name="connsiteY95" fmla="*/ 1905087 h 3499755"/>
                  <a:gd name="connsiteX96" fmla="*/ 591122 w 2552835"/>
                  <a:gd name="connsiteY96" fmla="*/ 1866987 h 3499755"/>
                  <a:gd name="connsiteX97" fmla="*/ 711772 w 2552835"/>
                  <a:gd name="connsiteY97" fmla="*/ 1771737 h 3499755"/>
                  <a:gd name="connsiteX98" fmla="*/ 832422 w 2552835"/>
                  <a:gd name="connsiteY98" fmla="*/ 1695537 h 3499755"/>
                  <a:gd name="connsiteX99" fmla="*/ 908622 w 2552835"/>
                  <a:gd name="connsiteY99" fmla="*/ 1676487 h 3499755"/>
                  <a:gd name="connsiteX100" fmla="*/ 997522 w 2552835"/>
                  <a:gd name="connsiteY100" fmla="*/ 1727287 h 3499755"/>
                  <a:gd name="connsiteX101" fmla="*/ 1061022 w 2552835"/>
                  <a:gd name="connsiteY101" fmla="*/ 1911437 h 3499755"/>
                  <a:gd name="connsiteX102" fmla="*/ 1041972 w 2552835"/>
                  <a:gd name="connsiteY102" fmla="*/ 2019387 h 3499755"/>
                  <a:gd name="connsiteX103" fmla="*/ 978472 w 2552835"/>
                  <a:gd name="connsiteY103" fmla="*/ 2120987 h 3499755"/>
                  <a:gd name="connsiteX104" fmla="*/ 851472 w 2552835"/>
                  <a:gd name="connsiteY104" fmla="*/ 2209887 h 3499755"/>
                  <a:gd name="connsiteX105" fmla="*/ 584772 w 2552835"/>
                  <a:gd name="connsiteY105" fmla="*/ 2311487 h 3499755"/>
                  <a:gd name="connsiteX106" fmla="*/ 476822 w 2552835"/>
                  <a:gd name="connsiteY106" fmla="*/ 2362287 h 3499755"/>
                  <a:gd name="connsiteX107" fmla="*/ 419672 w 2552835"/>
                  <a:gd name="connsiteY107" fmla="*/ 2438487 h 3499755"/>
                  <a:gd name="connsiteX108" fmla="*/ 419672 w 2552835"/>
                  <a:gd name="connsiteY108" fmla="*/ 2508337 h 3499755"/>
                  <a:gd name="connsiteX109" fmla="*/ 533972 w 2552835"/>
                  <a:gd name="connsiteY109" fmla="*/ 2476587 h 3499755"/>
                  <a:gd name="connsiteX110" fmla="*/ 654622 w 2552835"/>
                  <a:gd name="connsiteY110" fmla="*/ 2394037 h 3499755"/>
                  <a:gd name="connsiteX111" fmla="*/ 756222 w 2552835"/>
                  <a:gd name="connsiteY111" fmla="*/ 2260687 h 3499755"/>
                  <a:gd name="connsiteX112" fmla="*/ 908622 w 2552835"/>
                  <a:gd name="connsiteY112" fmla="*/ 2184487 h 3499755"/>
                  <a:gd name="connsiteX113" fmla="*/ 1003872 w 2552835"/>
                  <a:gd name="connsiteY113" fmla="*/ 2114637 h 3499755"/>
                  <a:gd name="connsiteX114" fmla="*/ 1137222 w 2552835"/>
                  <a:gd name="connsiteY114" fmla="*/ 2127337 h 3499755"/>
                  <a:gd name="connsiteX115" fmla="*/ 1226122 w 2552835"/>
                  <a:gd name="connsiteY115" fmla="*/ 2209887 h 3499755"/>
                  <a:gd name="connsiteX116" fmla="*/ 1257872 w 2552835"/>
                  <a:gd name="connsiteY116" fmla="*/ 2292437 h 3499755"/>
                  <a:gd name="connsiteX117" fmla="*/ 1238822 w 2552835"/>
                  <a:gd name="connsiteY117" fmla="*/ 2400387 h 3499755"/>
                  <a:gd name="connsiteX118" fmla="*/ 1073722 w 2552835"/>
                  <a:gd name="connsiteY118" fmla="*/ 2540087 h 3499755"/>
                  <a:gd name="connsiteX119" fmla="*/ 902272 w 2552835"/>
                  <a:gd name="connsiteY119" fmla="*/ 2654387 h 3499755"/>
                  <a:gd name="connsiteX120" fmla="*/ 673672 w 2552835"/>
                  <a:gd name="connsiteY120" fmla="*/ 2787737 h 3499755"/>
                  <a:gd name="connsiteX121" fmla="*/ 591122 w 2552835"/>
                  <a:gd name="connsiteY121" fmla="*/ 2851237 h 3499755"/>
                  <a:gd name="connsiteX122" fmla="*/ 527622 w 2552835"/>
                  <a:gd name="connsiteY122" fmla="*/ 2921087 h 3499755"/>
                  <a:gd name="connsiteX123" fmla="*/ 565722 w 2552835"/>
                  <a:gd name="connsiteY123" fmla="*/ 2952837 h 3499755"/>
                  <a:gd name="connsiteX124" fmla="*/ 749872 w 2552835"/>
                  <a:gd name="connsiteY124" fmla="*/ 2863937 h 3499755"/>
                  <a:gd name="connsiteX125" fmla="*/ 857822 w 2552835"/>
                  <a:gd name="connsiteY125" fmla="*/ 2743287 h 3499755"/>
                  <a:gd name="connsiteX126" fmla="*/ 940372 w 2552835"/>
                  <a:gd name="connsiteY126" fmla="*/ 2648037 h 3499755"/>
                  <a:gd name="connsiteX127" fmla="*/ 1118172 w 2552835"/>
                  <a:gd name="connsiteY127" fmla="*/ 2501987 h 3499755"/>
                  <a:gd name="connsiteX128" fmla="*/ 1238822 w 2552835"/>
                  <a:gd name="connsiteY128" fmla="*/ 2400387 h 3499755"/>
                  <a:gd name="connsiteX129" fmla="*/ 1346772 w 2552835"/>
                  <a:gd name="connsiteY129" fmla="*/ 2355937 h 3499755"/>
                  <a:gd name="connsiteX130" fmla="*/ 1435672 w 2552835"/>
                  <a:gd name="connsiteY130" fmla="*/ 2381337 h 3499755"/>
                  <a:gd name="connsiteX131" fmla="*/ 1518222 w 2552835"/>
                  <a:gd name="connsiteY131" fmla="*/ 2476587 h 3499755"/>
                  <a:gd name="connsiteX132" fmla="*/ 1537272 w 2552835"/>
                  <a:gd name="connsiteY132" fmla="*/ 2635337 h 3499755"/>
                  <a:gd name="connsiteX133" fmla="*/ 1473772 w 2552835"/>
                  <a:gd name="connsiteY133" fmla="*/ 2787737 h 3499755"/>
                  <a:gd name="connsiteX134" fmla="*/ 1308672 w 2552835"/>
                  <a:gd name="connsiteY134" fmla="*/ 2940137 h 3499755"/>
                  <a:gd name="connsiteX135" fmla="*/ 1219772 w 2552835"/>
                  <a:gd name="connsiteY135" fmla="*/ 3029037 h 3499755"/>
                  <a:gd name="connsiteX136" fmla="*/ 1219772 w 2552835"/>
                  <a:gd name="connsiteY136" fmla="*/ 3079837 h 3499755"/>
                  <a:gd name="connsiteX137" fmla="*/ 1302322 w 2552835"/>
                  <a:gd name="connsiteY137" fmla="*/ 3079837 h 3499755"/>
                  <a:gd name="connsiteX138" fmla="*/ 1391222 w 2552835"/>
                  <a:gd name="connsiteY138" fmla="*/ 2997287 h 3499755"/>
                  <a:gd name="connsiteX139" fmla="*/ 1492822 w 2552835"/>
                  <a:gd name="connsiteY139" fmla="*/ 2902037 h 3499755"/>
                  <a:gd name="connsiteX140" fmla="*/ 1619822 w 2552835"/>
                  <a:gd name="connsiteY140" fmla="*/ 2857587 h 3499755"/>
                  <a:gd name="connsiteX141" fmla="*/ 1816672 w 2552835"/>
                  <a:gd name="connsiteY141" fmla="*/ 2895687 h 3499755"/>
                  <a:gd name="connsiteX142" fmla="*/ 1899222 w 2552835"/>
                  <a:gd name="connsiteY142" fmla="*/ 3060787 h 3499755"/>
                  <a:gd name="connsiteX143" fmla="*/ 1886522 w 2552835"/>
                  <a:gd name="connsiteY143" fmla="*/ 3162387 h 3499755"/>
                  <a:gd name="connsiteX144" fmla="*/ 1816672 w 2552835"/>
                  <a:gd name="connsiteY144" fmla="*/ 3244937 h 3499755"/>
                  <a:gd name="connsiteX145" fmla="*/ 1683322 w 2552835"/>
                  <a:gd name="connsiteY145" fmla="*/ 3302087 h 3499755"/>
                  <a:gd name="connsiteX146" fmla="*/ 1797622 w 2552835"/>
                  <a:gd name="connsiteY146" fmla="*/ 3251287 h 3499755"/>
                  <a:gd name="connsiteX147" fmla="*/ 1905572 w 2552835"/>
                  <a:gd name="connsiteY147" fmla="*/ 3143337 h 3499755"/>
                  <a:gd name="connsiteX148" fmla="*/ 2016947 w 2552835"/>
                  <a:gd name="connsiteY148" fmla="*/ 3077910 h 3499755"/>
                  <a:gd name="connsiteX149" fmla="*/ 2156647 w 2552835"/>
                  <a:gd name="connsiteY149" fmla="*/ 3058861 h 3499755"/>
                  <a:gd name="connsiteX150" fmla="*/ 2282511 w 2552835"/>
                  <a:gd name="connsiteY150" fmla="*/ 3083517 h 3499755"/>
                  <a:gd name="connsiteX151" fmla="*/ 2340018 w 2552835"/>
                  <a:gd name="connsiteY151" fmla="*/ 3043406 h 3499755"/>
                  <a:gd name="connsiteX152" fmla="*/ 2455031 w 2552835"/>
                  <a:gd name="connsiteY152" fmla="*/ 3029222 h 3499755"/>
                  <a:gd name="connsiteX153" fmla="*/ 2543497 w 2552835"/>
                  <a:gd name="connsiteY153" fmla="*/ 2992863 h 3499755"/>
                  <a:gd name="connsiteX0" fmla="*/ 2545083 w 2554421"/>
                  <a:gd name="connsiteY0" fmla="*/ 2992863 h 3499755"/>
                  <a:gd name="connsiteX1" fmla="*/ 2542158 w 2554421"/>
                  <a:gd name="connsiteY1" fmla="*/ 3105237 h 3499755"/>
                  <a:gd name="connsiteX2" fmla="*/ 2459608 w 2554421"/>
                  <a:gd name="connsiteY2" fmla="*/ 3206837 h 3499755"/>
                  <a:gd name="connsiteX3" fmla="*/ 2345308 w 2554421"/>
                  <a:gd name="connsiteY3" fmla="*/ 3263987 h 3499755"/>
                  <a:gd name="connsiteX4" fmla="*/ 2129408 w 2554421"/>
                  <a:gd name="connsiteY4" fmla="*/ 3276687 h 3499755"/>
                  <a:gd name="connsiteX5" fmla="*/ 2015108 w 2554421"/>
                  <a:gd name="connsiteY5" fmla="*/ 3295737 h 3499755"/>
                  <a:gd name="connsiteX6" fmla="*/ 1894458 w 2554421"/>
                  <a:gd name="connsiteY6" fmla="*/ 3365587 h 3499755"/>
                  <a:gd name="connsiteX7" fmla="*/ 1780158 w 2554421"/>
                  <a:gd name="connsiteY7" fmla="*/ 3467187 h 3499755"/>
                  <a:gd name="connsiteX8" fmla="*/ 1653158 w 2554421"/>
                  <a:gd name="connsiteY8" fmla="*/ 3492587 h 3499755"/>
                  <a:gd name="connsiteX9" fmla="*/ 1526158 w 2554421"/>
                  <a:gd name="connsiteY9" fmla="*/ 3492587 h 3499755"/>
                  <a:gd name="connsiteX10" fmla="*/ 1430908 w 2554421"/>
                  <a:gd name="connsiteY10" fmla="*/ 3410037 h 3499755"/>
                  <a:gd name="connsiteX11" fmla="*/ 1430908 w 2554421"/>
                  <a:gd name="connsiteY11" fmla="*/ 3314787 h 3499755"/>
                  <a:gd name="connsiteX12" fmla="*/ 1500758 w 2554421"/>
                  <a:gd name="connsiteY12" fmla="*/ 3213187 h 3499755"/>
                  <a:gd name="connsiteX13" fmla="*/ 1646808 w 2554421"/>
                  <a:gd name="connsiteY13" fmla="*/ 3143337 h 3499755"/>
                  <a:gd name="connsiteX14" fmla="*/ 1729358 w 2554421"/>
                  <a:gd name="connsiteY14" fmla="*/ 3092537 h 3499755"/>
                  <a:gd name="connsiteX15" fmla="*/ 1678558 w 2554421"/>
                  <a:gd name="connsiteY15" fmla="*/ 3041737 h 3499755"/>
                  <a:gd name="connsiteX16" fmla="*/ 1526158 w 2554421"/>
                  <a:gd name="connsiteY16" fmla="*/ 3098887 h 3499755"/>
                  <a:gd name="connsiteX17" fmla="*/ 1380108 w 2554421"/>
                  <a:gd name="connsiteY17" fmla="*/ 3213187 h 3499755"/>
                  <a:gd name="connsiteX18" fmla="*/ 1195958 w 2554421"/>
                  <a:gd name="connsiteY18" fmla="*/ 3289387 h 3499755"/>
                  <a:gd name="connsiteX19" fmla="*/ 1062608 w 2554421"/>
                  <a:gd name="connsiteY19" fmla="*/ 3283037 h 3499755"/>
                  <a:gd name="connsiteX20" fmla="*/ 967358 w 2554421"/>
                  <a:gd name="connsiteY20" fmla="*/ 3168737 h 3499755"/>
                  <a:gd name="connsiteX21" fmla="*/ 999108 w 2554421"/>
                  <a:gd name="connsiteY21" fmla="*/ 2984587 h 3499755"/>
                  <a:gd name="connsiteX22" fmla="*/ 1170558 w 2554421"/>
                  <a:gd name="connsiteY22" fmla="*/ 2857587 h 3499755"/>
                  <a:gd name="connsiteX23" fmla="*/ 1335658 w 2554421"/>
                  <a:gd name="connsiteY23" fmla="*/ 2717887 h 3499755"/>
                  <a:gd name="connsiteX24" fmla="*/ 1348358 w 2554421"/>
                  <a:gd name="connsiteY24" fmla="*/ 2616287 h 3499755"/>
                  <a:gd name="connsiteX25" fmla="*/ 1278508 w 2554421"/>
                  <a:gd name="connsiteY25" fmla="*/ 2590887 h 3499755"/>
                  <a:gd name="connsiteX26" fmla="*/ 1170558 w 2554421"/>
                  <a:gd name="connsiteY26" fmla="*/ 2660737 h 3499755"/>
                  <a:gd name="connsiteX27" fmla="*/ 1037208 w 2554421"/>
                  <a:gd name="connsiteY27" fmla="*/ 2832187 h 3499755"/>
                  <a:gd name="connsiteX28" fmla="*/ 865758 w 2554421"/>
                  <a:gd name="connsiteY28" fmla="*/ 2990937 h 3499755"/>
                  <a:gd name="connsiteX29" fmla="*/ 681608 w 2554421"/>
                  <a:gd name="connsiteY29" fmla="*/ 3111587 h 3499755"/>
                  <a:gd name="connsiteX30" fmla="*/ 510158 w 2554421"/>
                  <a:gd name="connsiteY30" fmla="*/ 3143337 h 3499755"/>
                  <a:gd name="connsiteX31" fmla="*/ 364108 w 2554421"/>
                  <a:gd name="connsiteY31" fmla="*/ 3067137 h 3499755"/>
                  <a:gd name="connsiteX32" fmla="*/ 351408 w 2554421"/>
                  <a:gd name="connsiteY32" fmla="*/ 2914737 h 3499755"/>
                  <a:gd name="connsiteX33" fmla="*/ 459358 w 2554421"/>
                  <a:gd name="connsiteY33" fmla="*/ 2755987 h 3499755"/>
                  <a:gd name="connsiteX34" fmla="*/ 649858 w 2554421"/>
                  <a:gd name="connsiteY34" fmla="*/ 2609937 h 3499755"/>
                  <a:gd name="connsiteX35" fmla="*/ 929258 w 2554421"/>
                  <a:gd name="connsiteY35" fmla="*/ 2463887 h 3499755"/>
                  <a:gd name="connsiteX36" fmla="*/ 1030858 w 2554421"/>
                  <a:gd name="connsiteY36" fmla="*/ 2381337 h 3499755"/>
                  <a:gd name="connsiteX37" fmla="*/ 1056258 w 2554421"/>
                  <a:gd name="connsiteY37" fmla="*/ 2317837 h 3499755"/>
                  <a:gd name="connsiteX38" fmla="*/ 986408 w 2554421"/>
                  <a:gd name="connsiteY38" fmla="*/ 2298787 h 3499755"/>
                  <a:gd name="connsiteX39" fmla="*/ 897508 w 2554421"/>
                  <a:gd name="connsiteY39" fmla="*/ 2368637 h 3499755"/>
                  <a:gd name="connsiteX40" fmla="*/ 834008 w 2554421"/>
                  <a:gd name="connsiteY40" fmla="*/ 2489287 h 3499755"/>
                  <a:gd name="connsiteX41" fmla="*/ 687958 w 2554421"/>
                  <a:gd name="connsiteY41" fmla="*/ 2584537 h 3499755"/>
                  <a:gd name="connsiteX42" fmla="*/ 554608 w 2554421"/>
                  <a:gd name="connsiteY42" fmla="*/ 2660737 h 3499755"/>
                  <a:gd name="connsiteX43" fmla="*/ 395858 w 2554421"/>
                  <a:gd name="connsiteY43" fmla="*/ 2673437 h 3499755"/>
                  <a:gd name="connsiteX44" fmla="*/ 249808 w 2554421"/>
                  <a:gd name="connsiteY44" fmla="*/ 2603587 h 3499755"/>
                  <a:gd name="connsiteX45" fmla="*/ 205358 w 2554421"/>
                  <a:gd name="connsiteY45" fmla="*/ 2470237 h 3499755"/>
                  <a:gd name="connsiteX46" fmla="*/ 237108 w 2554421"/>
                  <a:gd name="connsiteY46" fmla="*/ 2343237 h 3499755"/>
                  <a:gd name="connsiteX47" fmla="*/ 402208 w 2554421"/>
                  <a:gd name="connsiteY47" fmla="*/ 2216237 h 3499755"/>
                  <a:gd name="connsiteX48" fmla="*/ 580008 w 2554421"/>
                  <a:gd name="connsiteY48" fmla="*/ 2146387 h 3499755"/>
                  <a:gd name="connsiteX49" fmla="*/ 795908 w 2554421"/>
                  <a:gd name="connsiteY49" fmla="*/ 2044787 h 3499755"/>
                  <a:gd name="connsiteX50" fmla="*/ 878458 w 2554421"/>
                  <a:gd name="connsiteY50" fmla="*/ 1930487 h 3499755"/>
                  <a:gd name="connsiteX51" fmla="*/ 846708 w 2554421"/>
                  <a:gd name="connsiteY51" fmla="*/ 1898737 h 3499755"/>
                  <a:gd name="connsiteX52" fmla="*/ 732408 w 2554421"/>
                  <a:gd name="connsiteY52" fmla="*/ 1993987 h 3499755"/>
                  <a:gd name="connsiteX53" fmla="*/ 510158 w 2554421"/>
                  <a:gd name="connsiteY53" fmla="*/ 2089237 h 3499755"/>
                  <a:gd name="connsiteX54" fmla="*/ 364108 w 2554421"/>
                  <a:gd name="connsiteY54" fmla="*/ 2076537 h 3499755"/>
                  <a:gd name="connsiteX55" fmla="*/ 268858 w 2554421"/>
                  <a:gd name="connsiteY55" fmla="*/ 1955887 h 3499755"/>
                  <a:gd name="connsiteX56" fmla="*/ 256158 w 2554421"/>
                  <a:gd name="connsiteY56" fmla="*/ 1835237 h 3499755"/>
                  <a:gd name="connsiteX57" fmla="*/ 357758 w 2554421"/>
                  <a:gd name="connsiteY57" fmla="*/ 1708237 h 3499755"/>
                  <a:gd name="connsiteX58" fmla="*/ 522858 w 2554421"/>
                  <a:gd name="connsiteY58" fmla="*/ 1606637 h 3499755"/>
                  <a:gd name="connsiteX59" fmla="*/ 637158 w 2554421"/>
                  <a:gd name="connsiteY59" fmla="*/ 1543137 h 3499755"/>
                  <a:gd name="connsiteX60" fmla="*/ 687958 w 2554421"/>
                  <a:gd name="connsiteY60" fmla="*/ 1435187 h 3499755"/>
                  <a:gd name="connsiteX61" fmla="*/ 681608 w 2554421"/>
                  <a:gd name="connsiteY61" fmla="*/ 1403437 h 3499755"/>
                  <a:gd name="connsiteX62" fmla="*/ 605408 w 2554421"/>
                  <a:gd name="connsiteY62" fmla="*/ 1466937 h 3499755"/>
                  <a:gd name="connsiteX63" fmla="*/ 522858 w 2554421"/>
                  <a:gd name="connsiteY63" fmla="*/ 1511387 h 3499755"/>
                  <a:gd name="connsiteX64" fmla="*/ 421258 w 2554421"/>
                  <a:gd name="connsiteY64" fmla="*/ 1466937 h 3499755"/>
                  <a:gd name="connsiteX65" fmla="*/ 376808 w 2554421"/>
                  <a:gd name="connsiteY65" fmla="*/ 1346287 h 3499755"/>
                  <a:gd name="connsiteX66" fmla="*/ 376808 w 2554421"/>
                  <a:gd name="connsiteY66" fmla="*/ 1244687 h 3499755"/>
                  <a:gd name="connsiteX67" fmla="*/ 440308 w 2554421"/>
                  <a:gd name="connsiteY67" fmla="*/ 1047837 h 3499755"/>
                  <a:gd name="connsiteX68" fmla="*/ 500736 w 2554421"/>
                  <a:gd name="connsiteY68" fmla="*/ 891135 h 3499755"/>
                  <a:gd name="connsiteX69" fmla="*/ 1678 w 2554421"/>
                  <a:gd name="connsiteY69" fmla="*/ 1391235 h 3499755"/>
                  <a:gd name="connsiteX70" fmla="*/ 337683 w 2554421"/>
                  <a:gd name="connsiteY70" fmla="*/ 186798 h 3499755"/>
                  <a:gd name="connsiteX71" fmla="*/ 315049 w 2554421"/>
                  <a:gd name="connsiteY71" fmla="*/ 32759 h 3499755"/>
                  <a:gd name="connsiteX72" fmla="*/ 343317 w 2554421"/>
                  <a:gd name="connsiteY72" fmla="*/ 2755 h 3499755"/>
                  <a:gd name="connsiteX73" fmla="*/ 460074 w 2554421"/>
                  <a:gd name="connsiteY73" fmla="*/ 41772 h 3499755"/>
                  <a:gd name="connsiteX74" fmla="*/ 538631 w 2554421"/>
                  <a:gd name="connsiteY74" fmla="*/ 73625 h 3499755"/>
                  <a:gd name="connsiteX75" fmla="*/ 635929 w 2554421"/>
                  <a:gd name="connsiteY75" fmla="*/ 66660 h 3499755"/>
                  <a:gd name="connsiteX76" fmla="*/ 661738 w 2554421"/>
                  <a:gd name="connsiteY76" fmla="*/ 119717 h 3499755"/>
                  <a:gd name="connsiteX77" fmla="*/ 772147 w 2554421"/>
                  <a:gd name="connsiteY77" fmla="*/ 312670 h 3499755"/>
                  <a:gd name="connsiteX78" fmla="*/ 792425 w 2554421"/>
                  <a:gd name="connsiteY78" fmla="*/ 486169 h 3499755"/>
                  <a:gd name="connsiteX79" fmla="*/ 719708 w 2554421"/>
                  <a:gd name="connsiteY79" fmla="*/ 762087 h 3499755"/>
                  <a:gd name="connsiteX80" fmla="*/ 668908 w 2554421"/>
                  <a:gd name="connsiteY80" fmla="*/ 939887 h 3499755"/>
                  <a:gd name="connsiteX81" fmla="*/ 592708 w 2554421"/>
                  <a:gd name="connsiteY81" fmla="*/ 1130387 h 3499755"/>
                  <a:gd name="connsiteX82" fmla="*/ 580008 w 2554421"/>
                  <a:gd name="connsiteY82" fmla="*/ 1206587 h 3499755"/>
                  <a:gd name="connsiteX83" fmla="*/ 599058 w 2554421"/>
                  <a:gd name="connsiteY83" fmla="*/ 1238337 h 3499755"/>
                  <a:gd name="connsiteX84" fmla="*/ 529208 w 2554421"/>
                  <a:gd name="connsiteY84" fmla="*/ 1295487 h 3499755"/>
                  <a:gd name="connsiteX85" fmla="*/ 599058 w 2554421"/>
                  <a:gd name="connsiteY85" fmla="*/ 1238337 h 3499755"/>
                  <a:gd name="connsiteX86" fmla="*/ 662558 w 2554421"/>
                  <a:gd name="connsiteY86" fmla="*/ 1193887 h 3499755"/>
                  <a:gd name="connsiteX87" fmla="*/ 770508 w 2554421"/>
                  <a:gd name="connsiteY87" fmla="*/ 1219287 h 3499755"/>
                  <a:gd name="connsiteX88" fmla="*/ 846708 w 2554421"/>
                  <a:gd name="connsiteY88" fmla="*/ 1314537 h 3499755"/>
                  <a:gd name="connsiteX89" fmla="*/ 865758 w 2554421"/>
                  <a:gd name="connsiteY89" fmla="*/ 1460587 h 3499755"/>
                  <a:gd name="connsiteX90" fmla="*/ 814958 w 2554421"/>
                  <a:gd name="connsiteY90" fmla="*/ 1625687 h 3499755"/>
                  <a:gd name="connsiteX91" fmla="*/ 675258 w 2554421"/>
                  <a:gd name="connsiteY91" fmla="*/ 1714587 h 3499755"/>
                  <a:gd name="connsiteX92" fmla="*/ 503808 w 2554421"/>
                  <a:gd name="connsiteY92" fmla="*/ 1816187 h 3499755"/>
                  <a:gd name="connsiteX93" fmla="*/ 478408 w 2554421"/>
                  <a:gd name="connsiteY93" fmla="*/ 1860637 h 3499755"/>
                  <a:gd name="connsiteX94" fmla="*/ 491108 w 2554421"/>
                  <a:gd name="connsiteY94" fmla="*/ 1905087 h 3499755"/>
                  <a:gd name="connsiteX95" fmla="*/ 592708 w 2554421"/>
                  <a:gd name="connsiteY95" fmla="*/ 1866987 h 3499755"/>
                  <a:gd name="connsiteX96" fmla="*/ 713358 w 2554421"/>
                  <a:gd name="connsiteY96" fmla="*/ 1771737 h 3499755"/>
                  <a:gd name="connsiteX97" fmla="*/ 834008 w 2554421"/>
                  <a:gd name="connsiteY97" fmla="*/ 1695537 h 3499755"/>
                  <a:gd name="connsiteX98" fmla="*/ 910208 w 2554421"/>
                  <a:gd name="connsiteY98" fmla="*/ 1676487 h 3499755"/>
                  <a:gd name="connsiteX99" fmla="*/ 999108 w 2554421"/>
                  <a:gd name="connsiteY99" fmla="*/ 1727287 h 3499755"/>
                  <a:gd name="connsiteX100" fmla="*/ 1062608 w 2554421"/>
                  <a:gd name="connsiteY100" fmla="*/ 1911437 h 3499755"/>
                  <a:gd name="connsiteX101" fmla="*/ 1043558 w 2554421"/>
                  <a:gd name="connsiteY101" fmla="*/ 2019387 h 3499755"/>
                  <a:gd name="connsiteX102" fmla="*/ 980058 w 2554421"/>
                  <a:gd name="connsiteY102" fmla="*/ 2120987 h 3499755"/>
                  <a:gd name="connsiteX103" fmla="*/ 853058 w 2554421"/>
                  <a:gd name="connsiteY103" fmla="*/ 2209887 h 3499755"/>
                  <a:gd name="connsiteX104" fmla="*/ 586358 w 2554421"/>
                  <a:gd name="connsiteY104" fmla="*/ 2311487 h 3499755"/>
                  <a:gd name="connsiteX105" fmla="*/ 478408 w 2554421"/>
                  <a:gd name="connsiteY105" fmla="*/ 2362287 h 3499755"/>
                  <a:gd name="connsiteX106" fmla="*/ 421258 w 2554421"/>
                  <a:gd name="connsiteY106" fmla="*/ 2438487 h 3499755"/>
                  <a:gd name="connsiteX107" fmla="*/ 421258 w 2554421"/>
                  <a:gd name="connsiteY107" fmla="*/ 2508337 h 3499755"/>
                  <a:gd name="connsiteX108" fmla="*/ 535558 w 2554421"/>
                  <a:gd name="connsiteY108" fmla="*/ 2476587 h 3499755"/>
                  <a:gd name="connsiteX109" fmla="*/ 656208 w 2554421"/>
                  <a:gd name="connsiteY109" fmla="*/ 2394037 h 3499755"/>
                  <a:gd name="connsiteX110" fmla="*/ 757808 w 2554421"/>
                  <a:gd name="connsiteY110" fmla="*/ 2260687 h 3499755"/>
                  <a:gd name="connsiteX111" fmla="*/ 910208 w 2554421"/>
                  <a:gd name="connsiteY111" fmla="*/ 2184487 h 3499755"/>
                  <a:gd name="connsiteX112" fmla="*/ 1005458 w 2554421"/>
                  <a:gd name="connsiteY112" fmla="*/ 2114637 h 3499755"/>
                  <a:gd name="connsiteX113" fmla="*/ 1138808 w 2554421"/>
                  <a:gd name="connsiteY113" fmla="*/ 2127337 h 3499755"/>
                  <a:gd name="connsiteX114" fmla="*/ 1227708 w 2554421"/>
                  <a:gd name="connsiteY114" fmla="*/ 2209887 h 3499755"/>
                  <a:gd name="connsiteX115" fmla="*/ 1259458 w 2554421"/>
                  <a:gd name="connsiteY115" fmla="*/ 2292437 h 3499755"/>
                  <a:gd name="connsiteX116" fmla="*/ 1240408 w 2554421"/>
                  <a:gd name="connsiteY116" fmla="*/ 2400387 h 3499755"/>
                  <a:gd name="connsiteX117" fmla="*/ 1075308 w 2554421"/>
                  <a:gd name="connsiteY117" fmla="*/ 2540087 h 3499755"/>
                  <a:gd name="connsiteX118" fmla="*/ 903858 w 2554421"/>
                  <a:gd name="connsiteY118" fmla="*/ 2654387 h 3499755"/>
                  <a:gd name="connsiteX119" fmla="*/ 675258 w 2554421"/>
                  <a:gd name="connsiteY119" fmla="*/ 2787737 h 3499755"/>
                  <a:gd name="connsiteX120" fmla="*/ 592708 w 2554421"/>
                  <a:gd name="connsiteY120" fmla="*/ 2851237 h 3499755"/>
                  <a:gd name="connsiteX121" fmla="*/ 529208 w 2554421"/>
                  <a:gd name="connsiteY121" fmla="*/ 2921087 h 3499755"/>
                  <a:gd name="connsiteX122" fmla="*/ 567308 w 2554421"/>
                  <a:gd name="connsiteY122" fmla="*/ 2952837 h 3499755"/>
                  <a:gd name="connsiteX123" fmla="*/ 751458 w 2554421"/>
                  <a:gd name="connsiteY123" fmla="*/ 2863937 h 3499755"/>
                  <a:gd name="connsiteX124" fmla="*/ 859408 w 2554421"/>
                  <a:gd name="connsiteY124" fmla="*/ 2743287 h 3499755"/>
                  <a:gd name="connsiteX125" fmla="*/ 941958 w 2554421"/>
                  <a:gd name="connsiteY125" fmla="*/ 2648037 h 3499755"/>
                  <a:gd name="connsiteX126" fmla="*/ 1119758 w 2554421"/>
                  <a:gd name="connsiteY126" fmla="*/ 2501987 h 3499755"/>
                  <a:gd name="connsiteX127" fmla="*/ 1240408 w 2554421"/>
                  <a:gd name="connsiteY127" fmla="*/ 2400387 h 3499755"/>
                  <a:gd name="connsiteX128" fmla="*/ 1348358 w 2554421"/>
                  <a:gd name="connsiteY128" fmla="*/ 2355937 h 3499755"/>
                  <a:gd name="connsiteX129" fmla="*/ 1437258 w 2554421"/>
                  <a:gd name="connsiteY129" fmla="*/ 2381337 h 3499755"/>
                  <a:gd name="connsiteX130" fmla="*/ 1519808 w 2554421"/>
                  <a:gd name="connsiteY130" fmla="*/ 2476587 h 3499755"/>
                  <a:gd name="connsiteX131" fmla="*/ 1538858 w 2554421"/>
                  <a:gd name="connsiteY131" fmla="*/ 2635337 h 3499755"/>
                  <a:gd name="connsiteX132" fmla="*/ 1475358 w 2554421"/>
                  <a:gd name="connsiteY132" fmla="*/ 2787737 h 3499755"/>
                  <a:gd name="connsiteX133" fmla="*/ 1310258 w 2554421"/>
                  <a:gd name="connsiteY133" fmla="*/ 2940137 h 3499755"/>
                  <a:gd name="connsiteX134" fmla="*/ 1221358 w 2554421"/>
                  <a:gd name="connsiteY134" fmla="*/ 3029037 h 3499755"/>
                  <a:gd name="connsiteX135" fmla="*/ 1221358 w 2554421"/>
                  <a:gd name="connsiteY135" fmla="*/ 3079837 h 3499755"/>
                  <a:gd name="connsiteX136" fmla="*/ 1303908 w 2554421"/>
                  <a:gd name="connsiteY136" fmla="*/ 3079837 h 3499755"/>
                  <a:gd name="connsiteX137" fmla="*/ 1392808 w 2554421"/>
                  <a:gd name="connsiteY137" fmla="*/ 2997287 h 3499755"/>
                  <a:gd name="connsiteX138" fmla="*/ 1494408 w 2554421"/>
                  <a:gd name="connsiteY138" fmla="*/ 2902037 h 3499755"/>
                  <a:gd name="connsiteX139" fmla="*/ 1621408 w 2554421"/>
                  <a:gd name="connsiteY139" fmla="*/ 2857587 h 3499755"/>
                  <a:gd name="connsiteX140" fmla="*/ 1818258 w 2554421"/>
                  <a:gd name="connsiteY140" fmla="*/ 2895687 h 3499755"/>
                  <a:gd name="connsiteX141" fmla="*/ 1900808 w 2554421"/>
                  <a:gd name="connsiteY141" fmla="*/ 3060787 h 3499755"/>
                  <a:gd name="connsiteX142" fmla="*/ 1888108 w 2554421"/>
                  <a:gd name="connsiteY142" fmla="*/ 3162387 h 3499755"/>
                  <a:gd name="connsiteX143" fmla="*/ 1818258 w 2554421"/>
                  <a:gd name="connsiteY143" fmla="*/ 3244937 h 3499755"/>
                  <a:gd name="connsiteX144" fmla="*/ 1684908 w 2554421"/>
                  <a:gd name="connsiteY144" fmla="*/ 3302087 h 3499755"/>
                  <a:gd name="connsiteX145" fmla="*/ 1799208 w 2554421"/>
                  <a:gd name="connsiteY145" fmla="*/ 3251287 h 3499755"/>
                  <a:gd name="connsiteX146" fmla="*/ 1907158 w 2554421"/>
                  <a:gd name="connsiteY146" fmla="*/ 3143337 h 3499755"/>
                  <a:gd name="connsiteX147" fmla="*/ 2018533 w 2554421"/>
                  <a:gd name="connsiteY147" fmla="*/ 3077910 h 3499755"/>
                  <a:gd name="connsiteX148" fmla="*/ 2158233 w 2554421"/>
                  <a:gd name="connsiteY148" fmla="*/ 3058861 h 3499755"/>
                  <a:gd name="connsiteX149" fmla="*/ 2284097 w 2554421"/>
                  <a:gd name="connsiteY149" fmla="*/ 3083517 h 3499755"/>
                  <a:gd name="connsiteX150" fmla="*/ 2341604 w 2554421"/>
                  <a:gd name="connsiteY150" fmla="*/ 3043406 h 3499755"/>
                  <a:gd name="connsiteX151" fmla="*/ 2456617 w 2554421"/>
                  <a:gd name="connsiteY151" fmla="*/ 3029222 h 3499755"/>
                  <a:gd name="connsiteX152" fmla="*/ 2545083 w 2554421"/>
                  <a:gd name="connsiteY152" fmla="*/ 2992863 h 3499755"/>
                  <a:gd name="connsiteX0" fmla="*/ 2545728 w 2555066"/>
                  <a:gd name="connsiteY0" fmla="*/ 2992863 h 3499755"/>
                  <a:gd name="connsiteX1" fmla="*/ 2542803 w 2555066"/>
                  <a:gd name="connsiteY1" fmla="*/ 3105237 h 3499755"/>
                  <a:gd name="connsiteX2" fmla="*/ 2460253 w 2555066"/>
                  <a:gd name="connsiteY2" fmla="*/ 3206837 h 3499755"/>
                  <a:gd name="connsiteX3" fmla="*/ 2345953 w 2555066"/>
                  <a:gd name="connsiteY3" fmla="*/ 3263987 h 3499755"/>
                  <a:gd name="connsiteX4" fmla="*/ 2130053 w 2555066"/>
                  <a:gd name="connsiteY4" fmla="*/ 3276687 h 3499755"/>
                  <a:gd name="connsiteX5" fmla="*/ 2015753 w 2555066"/>
                  <a:gd name="connsiteY5" fmla="*/ 3295737 h 3499755"/>
                  <a:gd name="connsiteX6" fmla="*/ 1895103 w 2555066"/>
                  <a:gd name="connsiteY6" fmla="*/ 3365587 h 3499755"/>
                  <a:gd name="connsiteX7" fmla="*/ 1780803 w 2555066"/>
                  <a:gd name="connsiteY7" fmla="*/ 3467187 h 3499755"/>
                  <a:gd name="connsiteX8" fmla="*/ 1653803 w 2555066"/>
                  <a:gd name="connsiteY8" fmla="*/ 3492587 h 3499755"/>
                  <a:gd name="connsiteX9" fmla="*/ 1526803 w 2555066"/>
                  <a:gd name="connsiteY9" fmla="*/ 3492587 h 3499755"/>
                  <a:gd name="connsiteX10" fmla="*/ 1431553 w 2555066"/>
                  <a:gd name="connsiteY10" fmla="*/ 3410037 h 3499755"/>
                  <a:gd name="connsiteX11" fmla="*/ 1431553 w 2555066"/>
                  <a:gd name="connsiteY11" fmla="*/ 3314787 h 3499755"/>
                  <a:gd name="connsiteX12" fmla="*/ 1501403 w 2555066"/>
                  <a:gd name="connsiteY12" fmla="*/ 3213187 h 3499755"/>
                  <a:gd name="connsiteX13" fmla="*/ 1647453 w 2555066"/>
                  <a:gd name="connsiteY13" fmla="*/ 3143337 h 3499755"/>
                  <a:gd name="connsiteX14" fmla="*/ 1730003 w 2555066"/>
                  <a:gd name="connsiteY14" fmla="*/ 3092537 h 3499755"/>
                  <a:gd name="connsiteX15" fmla="*/ 1679203 w 2555066"/>
                  <a:gd name="connsiteY15" fmla="*/ 3041737 h 3499755"/>
                  <a:gd name="connsiteX16" fmla="*/ 1526803 w 2555066"/>
                  <a:gd name="connsiteY16" fmla="*/ 3098887 h 3499755"/>
                  <a:gd name="connsiteX17" fmla="*/ 1380753 w 2555066"/>
                  <a:gd name="connsiteY17" fmla="*/ 3213187 h 3499755"/>
                  <a:gd name="connsiteX18" fmla="*/ 1196603 w 2555066"/>
                  <a:gd name="connsiteY18" fmla="*/ 3289387 h 3499755"/>
                  <a:gd name="connsiteX19" fmla="*/ 1063253 w 2555066"/>
                  <a:gd name="connsiteY19" fmla="*/ 3283037 h 3499755"/>
                  <a:gd name="connsiteX20" fmla="*/ 968003 w 2555066"/>
                  <a:gd name="connsiteY20" fmla="*/ 3168737 h 3499755"/>
                  <a:gd name="connsiteX21" fmla="*/ 999753 w 2555066"/>
                  <a:gd name="connsiteY21" fmla="*/ 2984587 h 3499755"/>
                  <a:gd name="connsiteX22" fmla="*/ 1171203 w 2555066"/>
                  <a:gd name="connsiteY22" fmla="*/ 2857587 h 3499755"/>
                  <a:gd name="connsiteX23" fmla="*/ 1336303 w 2555066"/>
                  <a:gd name="connsiteY23" fmla="*/ 2717887 h 3499755"/>
                  <a:gd name="connsiteX24" fmla="*/ 1349003 w 2555066"/>
                  <a:gd name="connsiteY24" fmla="*/ 2616287 h 3499755"/>
                  <a:gd name="connsiteX25" fmla="*/ 1279153 w 2555066"/>
                  <a:gd name="connsiteY25" fmla="*/ 2590887 h 3499755"/>
                  <a:gd name="connsiteX26" fmla="*/ 1171203 w 2555066"/>
                  <a:gd name="connsiteY26" fmla="*/ 2660737 h 3499755"/>
                  <a:gd name="connsiteX27" fmla="*/ 1037853 w 2555066"/>
                  <a:gd name="connsiteY27" fmla="*/ 2832187 h 3499755"/>
                  <a:gd name="connsiteX28" fmla="*/ 866403 w 2555066"/>
                  <a:gd name="connsiteY28" fmla="*/ 2990937 h 3499755"/>
                  <a:gd name="connsiteX29" fmla="*/ 682253 w 2555066"/>
                  <a:gd name="connsiteY29" fmla="*/ 3111587 h 3499755"/>
                  <a:gd name="connsiteX30" fmla="*/ 510803 w 2555066"/>
                  <a:gd name="connsiteY30" fmla="*/ 3143337 h 3499755"/>
                  <a:gd name="connsiteX31" fmla="*/ 364753 w 2555066"/>
                  <a:gd name="connsiteY31" fmla="*/ 3067137 h 3499755"/>
                  <a:gd name="connsiteX32" fmla="*/ 352053 w 2555066"/>
                  <a:gd name="connsiteY32" fmla="*/ 2914737 h 3499755"/>
                  <a:gd name="connsiteX33" fmla="*/ 460003 w 2555066"/>
                  <a:gd name="connsiteY33" fmla="*/ 2755987 h 3499755"/>
                  <a:gd name="connsiteX34" fmla="*/ 650503 w 2555066"/>
                  <a:gd name="connsiteY34" fmla="*/ 2609937 h 3499755"/>
                  <a:gd name="connsiteX35" fmla="*/ 929903 w 2555066"/>
                  <a:gd name="connsiteY35" fmla="*/ 2463887 h 3499755"/>
                  <a:gd name="connsiteX36" fmla="*/ 1031503 w 2555066"/>
                  <a:gd name="connsiteY36" fmla="*/ 2381337 h 3499755"/>
                  <a:gd name="connsiteX37" fmla="*/ 1056903 w 2555066"/>
                  <a:gd name="connsiteY37" fmla="*/ 2317837 h 3499755"/>
                  <a:gd name="connsiteX38" fmla="*/ 987053 w 2555066"/>
                  <a:gd name="connsiteY38" fmla="*/ 2298787 h 3499755"/>
                  <a:gd name="connsiteX39" fmla="*/ 898153 w 2555066"/>
                  <a:gd name="connsiteY39" fmla="*/ 2368637 h 3499755"/>
                  <a:gd name="connsiteX40" fmla="*/ 834653 w 2555066"/>
                  <a:gd name="connsiteY40" fmla="*/ 2489287 h 3499755"/>
                  <a:gd name="connsiteX41" fmla="*/ 688603 w 2555066"/>
                  <a:gd name="connsiteY41" fmla="*/ 2584537 h 3499755"/>
                  <a:gd name="connsiteX42" fmla="*/ 555253 w 2555066"/>
                  <a:gd name="connsiteY42" fmla="*/ 2660737 h 3499755"/>
                  <a:gd name="connsiteX43" fmla="*/ 396503 w 2555066"/>
                  <a:gd name="connsiteY43" fmla="*/ 2673437 h 3499755"/>
                  <a:gd name="connsiteX44" fmla="*/ 250453 w 2555066"/>
                  <a:gd name="connsiteY44" fmla="*/ 2603587 h 3499755"/>
                  <a:gd name="connsiteX45" fmla="*/ 206003 w 2555066"/>
                  <a:gd name="connsiteY45" fmla="*/ 2470237 h 3499755"/>
                  <a:gd name="connsiteX46" fmla="*/ 237753 w 2555066"/>
                  <a:gd name="connsiteY46" fmla="*/ 2343237 h 3499755"/>
                  <a:gd name="connsiteX47" fmla="*/ 402853 w 2555066"/>
                  <a:gd name="connsiteY47" fmla="*/ 2216237 h 3499755"/>
                  <a:gd name="connsiteX48" fmla="*/ 580653 w 2555066"/>
                  <a:gd name="connsiteY48" fmla="*/ 2146387 h 3499755"/>
                  <a:gd name="connsiteX49" fmla="*/ 796553 w 2555066"/>
                  <a:gd name="connsiteY49" fmla="*/ 2044787 h 3499755"/>
                  <a:gd name="connsiteX50" fmla="*/ 879103 w 2555066"/>
                  <a:gd name="connsiteY50" fmla="*/ 1930487 h 3499755"/>
                  <a:gd name="connsiteX51" fmla="*/ 847353 w 2555066"/>
                  <a:gd name="connsiteY51" fmla="*/ 1898737 h 3499755"/>
                  <a:gd name="connsiteX52" fmla="*/ 733053 w 2555066"/>
                  <a:gd name="connsiteY52" fmla="*/ 1993987 h 3499755"/>
                  <a:gd name="connsiteX53" fmla="*/ 510803 w 2555066"/>
                  <a:gd name="connsiteY53" fmla="*/ 2089237 h 3499755"/>
                  <a:gd name="connsiteX54" fmla="*/ 364753 w 2555066"/>
                  <a:gd name="connsiteY54" fmla="*/ 2076537 h 3499755"/>
                  <a:gd name="connsiteX55" fmla="*/ 269503 w 2555066"/>
                  <a:gd name="connsiteY55" fmla="*/ 1955887 h 3499755"/>
                  <a:gd name="connsiteX56" fmla="*/ 256803 w 2555066"/>
                  <a:gd name="connsiteY56" fmla="*/ 1835237 h 3499755"/>
                  <a:gd name="connsiteX57" fmla="*/ 358403 w 2555066"/>
                  <a:gd name="connsiteY57" fmla="*/ 1708237 h 3499755"/>
                  <a:gd name="connsiteX58" fmla="*/ 523503 w 2555066"/>
                  <a:gd name="connsiteY58" fmla="*/ 1606637 h 3499755"/>
                  <a:gd name="connsiteX59" fmla="*/ 637803 w 2555066"/>
                  <a:gd name="connsiteY59" fmla="*/ 1543137 h 3499755"/>
                  <a:gd name="connsiteX60" fmla="*/ 688603 w 2555066"/>
                  <a:gd name="connsiteY60" fmla="*/ 1435187 h 3499755"/>
                  <a:gd name="connsiteX61" fmla="*/ 682253 w 2555066"/>
                  <a:gd name="connsiteY61" fmla="*/ 1403437 h 3499755"/>
                  <a:gd name="connsiteX62" fmla="*/ 606053 w 2555066"/>
                  <a:gd name="connsiteY62" fmla="*/ 1466937 h 3499755"/>
                  <a:gd name="connsiteX63" fmla="*/ 523503 w 2555066"/>
                  <a:gd name="connsiteY63" fmla="*/ 1511387 h 3499755"/>
                  <a:gd name="connsiteX64" fmla="*/ 421903 w 2555066"/>
                  <a:gd name="connsiteY64" fmla="*/ 1466937 h 3499755"/>
                  <a:gd name="connsiteX65" fmla="*/ 377453 w 2555066"/>
                  <a:gd name="connsiteY65" fmla="*/ 1346287 h 3499755"/>
                  <a:gd name="connsiteX66" fmla="*/ 377453 w 2555066"/>
                  <a:gd name="connsiteY66" fmla="*/ 1244687 h 3499755"/>
                  <a:gd name="connsiteX67" fmla="*/ 440953 w 2555066"/>
                  <a:gd name="connsiteY67" fmla="*/ 1047837 h 3499755"/>
                  <a:gd name="connsiteX68" fmla="*/ 501381 w 2555066"/>
                  <a:gd name="connsiteY68" fmla="*/ 891135 h 3499755"/>
                  <a:gd name="connsiteX69" fmla="*/ 2323 w 2555066"/>
                  <a:gd name="connsiteY69" fmla="*/ 1391235 h 3499755"/>
                  <a:gd name="connsiteX70" fmla="*/ 315694 w 2555066"/>
                  <a:gd name="connsiteY70" fmla="*/ 32759 h 3499755"/>
                  <a:gd name="connsiteX71" fmla="*/ 343962 w 2555066"/>
                  <a:gd name="connsiteY71" fmla="*/ 2755 h 3499755"/>
                  <a:gd name="connsiteX72" fmla="*/ 460719 w 2555066"/>
                  <a:gd name="connsiteY72" fmla="*/ 41772 h 3499755"/>
                  <a:gd name="connsiteX73" fmla="*/ 539276 w 2555066"/>
                  <a:gd name="connsiteY73" fmla="*/ 73625 h 3499755"/>
                  <a:gd name="connsiteX74" fmla="*/ 636574 w 2555066"/>
                  <a:gd name="connsiteY74" fmla="*/ 66660 h 3499755"/>
                  <a:gd name="connsiteX75" fmla="*/ 662383 w 2555066"/>
                  <a:gd name="connsiteY75" fmla="*/ 119717 h 3499755"/>
                  <a:gd name="connsiteX76" fmla="*/ 772792 w 2555066"/>
                  <a:gd name="connsiteY76" fmla="*/ 312670 h 3499755"/>
                  <a:gd name="connsiteX77" fmla="*/ 793070 w 2555066"/>
                  <a:gd name="connsiteY77" fmla="*/ 486169 h 3499755"/>
                  <a:gd name="connsiteX78" fmla="*/ 720353 w 2555066"/>
                  <a:gd name="connsiteY78" fmla="*/ 762087 h 3499755"/>
                  <a:gd name="connsiteX79" fmla="*/ 669553 w 2555066"/>
                  <a:gd name="connsiteY79" fmla="*/ 939887 h 3499755"/>
                  <a:gd name="connsiteX80" fmla="*/ 593353 w 2555066"/>
                  <a:gd name="connsiteY80" fmla="*/ 1130387 h 3499755"/>
                  <a:gd name="connsiteX81" fmla="*/ 580653 w 2555066"/>
                  <a:gd name="connsiteY81" fmla="*/ 1206587 h 3499755"/>
                  <a:gd name="connsiteX82" fmla="*/ 599703 w 2555066"/>
                  <a:gd name="connsiteY82" fmla="*/ 1238337 h 3499755"/>
                  <a:gd name="connsiteX83" fmla="*/ 529853 w 2555066"/>
                  <a:gd name="connsiteY83" fmla="*/ 1295487 h 3499755"/>
                  <a:gd name="connsiteX84" fmla="*/ 599703 w 2555066"/>
                  <a:gd name="connsiteY84" fmla="*/ 1238337 h 3499755"/>
                  <a:gd name="connsiteX85" fmla="*/ 663203 w 2555066"/>
                  <a:gd name="connsiteY85" fmla="*/ 1193887 h 3499755"/>
                  <a:gd name="connsiteX86" fmla="*/ 771153 w 2555066"/>
                  <a:gd name="connsiteY86" fmla="*/ 1219287 h 3499755"/>
                  <a:gd name="connsiteX87" fmla="*/ 847353 w 2555066"/>
                  <a:gd name="connsiteY87" fmla="*/ 1314537 h 3499755"/>
                  <a:gd name="connsiteX88" fmla="*/ 866403 w 2555066"/>
                  <a:gd name="connsiteY88" fmla="*/ 1460587 h 3499755"/>
                  <a:gd name="connsiteX89" fmla="*/ 815603 w 2555066"/>
                  <a:gd name="connsiteY89" fmla="*/ 1625687 h 3499755"/>
                  <a:gd name="connsiteX90" fmla="*/ 675903 w 2555066"/>
                  <a:gd name="connsiteY90" fmla="*/ 1714587 h 3499755"/>
                  <a:gd name="connsiteX91" fmla="*/ 504453 w 2555066"/>
                  <a:gd name="connsiteY91" fmla="*/ 1816187 h 3499755"/>
                  <a:gd name="connsiteX92" fmla="*/ 479053 w 2555066"/>
                  <a:gd name="connsiteY92" fmla="*/ 1860637 h 3499755"/>
                  <a:gd name="connsiteX93" fmla="*/ 491753 w 2555066"/>
                  <a:gd name="connsiteY93" fmla="*/ 1905087 h 3499755"/>
                  <a:gd name="connsiteX94" fmla="*/ 593353 w 2555066"/>
                  <a:gd name="connsiteY94" fmla="*/ 1866987 h 3499755"/>
                  <a:gd name="connsiteX95" fmla="*/ 714003 w 2555066"/>
                  <a:gd name="connsiteY95" fmla="*/ 1771737 h 3499755"/>
                  <a:gd name="connsiteX96" fmla="*/ 834653 w 2555066"/>
                  <a:gd name="connsiteY96" fmla="*/ 1695537 h 3499755"/>
                  <a:gd name="connsiteX97" fmla="*/ 910853 w 2555066"/>
                  <a:gd name="connsiteY97" fmla="*/ 1676487 h 3499755"/>
                  <a:gd name="connsiteX98" fmla="*/ 999753 w 2555066"/>
                  <a:gd name="connsiteY98" fmla="*/ 1727287 h 3499755"/>
                  <a:gd name="connsiteX99" fmla="*/ 1063253 w 2555066"/>
                  <a:gd name="connsiteY99" fmla="*/ 1911437 h 3499755"/>
                  <a:gd name="connsiteX100" fmla="*/ 1044203 w 2555066"/>
                  <a:gd name="connsiteY100" fmla="*/ 2019387 h 3499755"/>
                  <a:gd name="connsiteX101" fmla="*/ 980703 w 2555066"/>
                  <a:gd name="connsiteY101" fmla="*/ 2120987 h 3499755"/>
                  <a:gd name="connsiteX102" fmla="*/ 853703 w 2555066"/>
                  <a:gd name="connsiteY102" fmla="*/ 2209887 h 3499755"/>
                  <a:gd name="connsiteX103" fmla="*/ 587003 w 2555066"/>
                  <a:gd name="connsiteY103" fmla="*/ 2311487 h 3499755"/>
                  <a:gd name="connsiteX104" fmla="*/ 479053 w 2555066"/>
                  <a:gd name="connsiteY104" fmla="*/ 2362287 h 3499755"/>
                  <a:gd name="connsiteX105" fmla="*/ 421903 w 2555066"/>
                  <a:gd name="connsiteY105" fmla="*/ 2438487 h 3499755"/>
                  <a:gd name="connsiteX106" fmla="*/ 421903 w 2555066"/>
                  <a:gd name="connsiteY106" fmla="*/ 2508337 h 3499755"/>
                  <a:gd name="connsiteX107" fmla="*/ 536203 w 2555066"/>
                  <a:gd name="connsiteY107" fmla="*/ 2476587 h 3499755"/>
                  <a:gd name="connsiteX108" fmla="*/ 656853 w 2555066"/>
                  <a:gd name="connsiteY108" fmla="*/ 2394037 h 3499755"/>
                  <a:gd name="connsiteX109" fmla="*/ 758453 w 2555066"/>
                  <a:gd name="connsiteY109" fmla="*/ 2260687 h 3499755"/>
                  <a:gd name="connsiteX110" fmla="*/ 910853 w 2555066"/>
                  <a:gd name="connsiteY110" fmla="*/ 2184487 h 3499755"/>
                  <a:gd name="connsiteX111" fmla="*/ 1006103 w 2555066"/>
                  <a:gd name="connsiteY111" fmla="*/ 2114637 h 3499755"/>
                  <a:gd name="connsiteX112" fmla="*/ 1139453 w 2555066"/>
                  <a:gd name="connsiteY112" fmla="*/ 2127337 h 3499755"/>
                  <a:gd name="connsiteX113" fmla="*/ 1228353 w 2555066"/>
                  <a:gd name="connsiteY113" fmla="*/ 2209887 h 3499755"/>
                  <a:gd name="connsiteX114" fmla="*/ 1260103 w 2555066"/>
                  <a:gd name="connsiteY114" fmla="*/ 2292437 h 3499755"/>
                  <a:gd name="connsiteX115" fmla="*/ 1241053 w 2555066"/>
                  <a:gd name="connsiteY115" fmla="*/ 2400387 h 3499755"/>
                  <a:gd name="connsiteX116" fmla="*/ 1075953 w 2555066"/>
                  <a:gd name="connsiteY116" fmla="*/ 2540087 h 3499755"/>
                  <a:gd name="connsiteX117" fmla="*/ 904503 w 2555066"/>
                  <a:gd name="connsiteY117" fmla="*/ 2654387 h 3499755"/>
                  <a:gd name="connsiteX118" fmla="*/ 675903 w 2555066"/>
                  <a:gd name="connsiteY118" fmla="*/ 2787737 h 3499755"/>
                  <a:gd name="connsiteX119" fmla="*/ 593353 w 2555066"/>
                  <a:gd name="connsiteY119" fmla="*/ 2851237 h 3499755"/>
                  <a:gd name="connsiteX120" fmla="*/ 529853 w 2555066"/>
                  <a:gd name="connsiteY120" fmla="*/ 2921087 h 3499755"/>
                  <a:gd name="connsiteX121" fmla="*/ 567953 w 2555066"/>
                  <a:gd name="connsiteY121" fmla="*/ 2952837 h 3499755"/>
                  <a:gd name="connsiteX122" fmla="*/ 752103 w 2555066"/>
                  <a:gd name="connsiteY122" fmla="*/ 2863937 h 3499755"/>
                  <a:gd name="connsiteX123" fmla="*/ 860053 w 2555066"/>
                  <a:gd name="connsiteY123" fmla="*/ 2743287 h 3499755"/>
                  <a:gd name="connsiteX124" fmla="*/ 942603 w 2555066"/>
                  <a:gd name="connsiteY124" fmla="*/ 2648037 h 3499755"/>
                  <a:gd name="connsiteX125" fmla="*/ 1120403 w 2555066"/>
                  <a:gd name="connsiteY125" fmla="*/ 2501987 h 3499755"/>
                  <a:gd name="connsiteX126" fmla="*/ 1241053 w 2555066"/>
                  <a:gd name="connsiteY126" fmla="*/ 2400387 h 3499755"/>
                  <a:gd name="connsiteX127" fmla="*/ 1349003 w 2555066"/>
                  <a:gd name="connsiteY127" fmla="*/ 2355937 h 3499755"/>
                  <a:gd name="connsiteX128" fmla="*/ 1437903 w 2555066"/>
                  <a:gd name="connsiteY128" fmla="*/ 2381337 h 3499755"/>
                  <a:gd name="connsiteX129" fmla="*/ 1520453 w 2555066"/>
                  <a:gd name="connsiteY129" fmla="*/ 2476587 h 3499755"/>
                  <a:gd name="connsiteX130" fmla="*/ 1539503 w 2555066"/>
                  <a:gd name="connsiteY130" fmla="*/ 2635337 h 3499755"/>
                  <a:gd name="connsiteX131" fmla="*/ 1476003 w 2555066"/>
                  <a:gd name="connsiteY131" fmla="*/ 2787737 h 3499755"/>
                  <a:gd name="connsiteX132" fmla="*/ 1310903 w 2555066"/>
                  <a:gd name="connsiteY132" fmla="*/ 2940137 h 3499755"/>
                  <a:gd name="connsiteX133" fmla="*/ 1222003 w 2555066"/>
                  <a:gd name="connsiteY133" fmla="*/ 3029037 h 3499755"/>
                  <a:gd name="connsiteX134" fmla="*/ 1222003 w 2555066"/>
                  <a:gd name="connsiteY134" fmla="*/ 3079837 h 3499755"/>
                  <a:gd name="connsiteX135" fmla="*/ 1304553 w 2555066"/>
                  <a:gd name="connsiteY135" fmla="*/ 3079837 h 3499755"/>
                  <a:gd name="connsiteX136" fmla="*/ 1393453 w 2555066"/>
                  <a:gd name="connsiteY136" fmla="*/ 2997287 h 3499755"/>
                  <a:gd name="connsiteX137" fmla="*/ 1495053 w 2555066"/>
                  <a:gd name="connsiteY137" fmla="*/ 2902037 h 3499755"/>
                  <a:gd name="connsiteX138" fmla="*/ 1622053 w 2555066"/>
                  <a:gd name="connsiteY138" fmla="*/ 2857587 h 3499755"/>
                  <a:gd name="connsiteX139" fmla="*/ 1818903 w 2555066"/>
                  <a:gd name="connsiteY139" fmla="*/ 2895687 h 3499755"/>
                  <a:gd name="connsiteX140" fmla="*/ 1901453 w 2555066"/>
                  <a:gd name="connsiteY140" fmla="*/ 3060787 h 3499755"/>
                  <a:gd name="connsiteX141" fmla="*/ 1888753 w 2555066"/>
                  <a:gd name="connsiteY141" fmla="*/ 3162387 h 3499755"/>
                  <a:gd name="connsiteX142" fmla="*/ 1818903 w 2555066"/>
                  <a:gd name="connsiteY142" fmla="*/ 3244937 h 3499755"/>
                  <a:gd name="connsiteX143" fmla="*/ 1685553 w 2555066"/>
                  <a:gd name="connsiteY143" fmla="*/ 3302087 h 3499755"/>
                  <a:gd name="connsiteX144" fmla="*/ 1799853 w 2555066"/>
                  <a:gd name="connsiteY144" fmla="*/ 3251287 h 3499755"/>
                  <a:gd name="connsiteX145" fmla="*/ 1907803 w 2555066"/>
                  <a:gd name="connsiteY145" fmla="*/ 3143337 h 3499755"/>
                  <a:gd name="connsiteX146" fmla="*/ 2019178 w 2555066"/>
                  <a:gd name="connsiteY146" fmla="*/ 3077910 h 3499755"/>
                  <a:gd name="connsiteX147" fmla="*/ 2158878 w 2555066"/>
                  <a:gd name="connsiteY147" fmla="*/ 3058861 h 3499755"/>
                  <a:gd name="connsiteX148" fmla="*/ 2284742 w 2555066"/>
                  <a:gd name="connsiteY148" fmla="*/ 3083517 h 3499755"/>
                  <a:gd name="connsiteX149" fmla="*/ 2342249 w 2555066"/>
                  <a:gd name="connsiteY149" fmla="*/ 3043406 h 3499755"/>
                  <a:gd name="connsiteX150" fmla="*/ 2457262 w 2555066"/>
                  <a:gd name="connsiteY150" fmla="*/ 3029222 h 3499755"/>
                  <a:gd name="connsiteX151" fmla="*/ 2545728 w 2555066"/>
                  <a:gd name="connsiteY151" fmla="*/ 2992863 h 3499755"/>
                  <a:gd name="connsiteX0" fmla="*/ 2545728 w 2555066"/>
                  <a:gd name="connsiteY0" fmla="*/ 3059251 h 3566143"/>
                  <a:gd name="connsiteX1" fmla="*/ 2542803 w 2555066"/>
                  <a:gd name="connsiteY1" fmla="*/ 3171625 h 3566143"/>
                  <a:gd name="connsiteX2" fmla="*/ 2460253 w 2555066"/>
                  <a:gd name="connsiteY2" fmla="*/ 3273225 h 3566143"/>
                  <a:gd name="connsiteX3" fmla="*/ 2345953 w 2555066"/>
                  <a:gd name="connsiteY3" fmla="*/ 3330375 h 3566143"/>
                  <a:gd name="connsiteX4" fmla="*/ 2130053 w 2555066"/>
                  <a:gd name="connsiteY4" fmla="*/ 3343075 h 3566143"/>
                  <a:gd name="connsiteX5" fmla="*/ 2015753 w 2555066"/>
                  <a:gd name="connsiteY5" fmla="*/ 3362125 h 3566143"/>
                  <a:gd name="connsiteX6" fmla="*/ 1895103 w 2555066"/>
                  <a:gd name="connsiteY6" fmla="*/ 3431975 h 3566143"/>
                  <a:gd name="connsiteX7" fmla="*/ 1780803 w 2555066"/>
                  <a:gd name="connsiteY7" fmla="*/ 3533575 h 3566143"/>
                  <a:gd name="connsiteX8" fmla="*/ 1653803 w 2555066"/>
                  <a:gd name="connsiteY8" fmla="*/ 3558975 h 3566143"/>
                  <a:gd name="connsiteX9" fmla="*/ 1526803 w 2555066"/>
                  <a:gd name="connsiteY9" fmla="*/ 3558975 h 3566143"/>
                  <a:gd name="connsiteX10" fmla="*/ 1431553 w 2555066"/>
                  <a:gd name="connsiteY10" fmla="*/ 3476425 h 3566143"/>
                  <a:gd name="connsiteX11" fmla="*/ 1431553 w 2555066"/>
                  <a:gd name="connsiteY11" fmla="*/ 3381175 h 3566143"/>
                  <a:gd name="connsiteX12" fmla="*/ 1501403 w 2555066"/>
                  <a:gd name="connsiteY12" fmla="*/ 3279575 h 3566143"/>
                  <a:gd name="connsiteX13" fmla="*/ 1647453 w 2555066"/>
                  <a:gd name="connsiteY13" fmla="*/ 3209725 h 3566143"/>
                  <a:gd name="connsiteX14" fmla="*/ 1730003 w 2555066"/>
                  <a:gd name="connsiteY14" fmla="*/ 3158925 h 3566143"/>
                  <a:gd name="connsiteX15" fmla="*/ 1679203 w 2555066"/>
                  <a:gd name="connsiteY15" fmla="*/ 3108125 h 3566143"/>
                  <a:gd name="connsiteX16" fmla="*/ 1526803 w 2555066"/>
                  <a:gd name="connsiteY16" fmla="*/ 3165275 h 3566143"/>
                  <a:gd name="connsiteX17" fmla="*/ 1380753 w 2555066"/>
                  <a:gd name="connsiteY17" fmla="*/ 3279575 h 3566143"/>
                  <a:gd name="connsiteX18" fmla="*/ 1196603 w 2555066"/>
                  <a:gd name="connsiteY18" fmla="*/ 3355775 h 3566143"/>
                  <a:gd name="connsiteX19" fmla="*/ 1063253 w 2555066"/>
                  <a:gd name="connsiteY19" fmla="*/ 3349425 h 3566143"/>
                  <a:gd name="connsiteX20" fmla="*/ 968003 w 2555066"/>
                  <a:gd name="connsiteY20" fmla="*/ 3235125 h 3566143"/>
                  <a:gd name="connsiteX21" fmla="*/ 999753 w 2555066"/>
                  <a:gd name="connsiteY21" fmla="*/ 3050975 h 3566143"/>
                  <a:gd name="connsiteX22" fmla="*/ 1171203 w 2555066"/>
                  <a:gd name="connsiteY22" fmla="*/ 2923975 h 3566143"/>
                  <a:gd name="connsiteX23" fmla="*/ 1336303 w 2555066"/>
                  <a:gd name="connsiteY23" fmla="*/ 2784275 h 3566143"/>
                  <a:gd name="connsiteX24" fmla="*/ 1349003 w 2555066"/>
                  <a:gd name="connsiteY24" fmla="*/ 2682675 h 3566143"/>
                  <a:gd name="connsiteX25" fmla="*/ 1279153 w 2555066"/>
                  <a:gd name="connsiteY25" fmla="*/ 2657275 h 3566143"/>
                  <a:gd name="connsiteX26" fmla="*/ 1171203 w 2555066"/>
                  <a:gd name="connsiteY26" fmla="*/ 2727125 h 3566143"/>
                  <a:gd name="connsiteX27" fmla="*/ 1037853 w 2555066"/>
                  <a:gd name="connsiteY27" fmla="*/ 2898575 h 3566143"/>
                  <a:gd name="connsiteX28" fmla="*/ 866403 w 2555066"/>
                  <a:gd name="connsiteY28" fmla="*/ 3057325 h 3566143"/>
                  <a:gd name="connsiteX29" fmla="*/ 682253 w 2555066"/>
                  <a:gd name="connsiteY29" fmla="*/ 3177975 h 3566143"/>
                  <a:gd name="connsiteX30" fmla="*/ 510803 w 2555066"/>
                  <a:gd name="connsiteY30" fmla="*/ 3209725 h 3566143"/>
                  <a:gd name="connsiteX31" fmla="*/ 364753 w 2555066"/>
                  <a:gd name="connsiteY31" fmla="*/ 3133525 h 3566143"/>
                  <a:gd name="connsiteX32" fmla="*/ 352053 w 2555066"/>
                  <a:gd name="connsiteY32" fmla="*/ 2981125 h 3566143"/>
                  <a:gd name="connsiteX33" fmla="*/ 460003 w 2555066"/>
                  <a:gd name="connsiteY33" fmla="*/ 2822375 h 3566143"/>
                  <a:gd name="connsiteX34" fmla="*/ 650503 w 2555066"/>
                  <a:gd name="connsiteY34" fmla="*/ 2676325 h 3566143"/>
                  <a:gd name="connsiteX35" fmla="*/ 929903 w 2555066"/>
                  <a:gd name="connsiteY35" fmla="*/ 2530275 h 3566143"/>
                  <a:gd name="connsiteX36" fmla="*/ 1031503 w 2555066"/>
                  <a:gd name="connsiteY36" fmla="*/ 2447725 h 3566143"/>
                  <a:gd name="connsiteX37" fmla="*/ 1056903 w 2555066"/>
                  <a:gd name="connsiteY37" fmla="*/ 2384225 h 3566143"/>
                  <a:gd name="connsiteX38" fmla="*/ 987053 w 2555066"/>
                  <a:gd name="connsiteY38" fmla="*/ 2365175 h 3566143"/>
                  <a:gd name="connsiteX39" fmla="*/ 898153 w 2555066"/>
                  <a:gd name="connsiteY39" fmla="*/ 2435025 h 3566143"/>
                  <a:gd name="connsiteX40" fmla="*/ 834653 w 2555066"/>
                  <a:gd name="connsiteY40" fmla="*/ 2555675 h 3566143"/>
                  <a:gd name="connsiteX41" fmla="*/ 688603 w 2555066"/>
                  <a:gd name="connsiteY41" fmla="*/ 2650925 h 3566143"/>
                  <a:gd name="connsiteX42" fmla="*/ 555253 w 2555066"/>
                  <a:gd name="connsiteY42" fmla="*/ 2727125 h 3566143"/>
                  <a:gd name="connsiteX43" fmla="*/ 396503 w 2555066"/>
                  <a:gd name="connsiteY43" fmla="*/ 2739825 h 3566143"/>
                  <a:gd name="connsiteX44" fmla="*/ 250453 w 2555066"/>
                  <a:gd name="connsiteY44" fmla="*/ 2669975 h 3566143"/>
                  <a:gd name="connsiteX45" fmla="*/ 206003 w 2555066"/>
                  <a:gd name="connsiteY45" fmla="*/ 2536625 h 3566143"/>
                  <a:gd name="connsiteX46" fmla="*/ 237753 w 2555066"/>
                  <a:gd name="connsiteY46" fmla="*/ 2409625 h 3566143"/>
                  <a:gd name="connsiteX47" fmla="*/ 402853 w 2555066"/>
                  <a:gd name="connsiteY47" fmla="*/ 2282625 h 3566143"/>
                  <a:gd name="connsiteX48" fmla="*/ 580653 w 2555066"/>
                  <a:gd name="connsiteY48" fmla="*/ 2212775 h 3566143"/>
                  <a:gd name="connsiteX49" fmla="*/ 796553 w 2555066"/>
                  <a:gd name="connsiteY49" fmla="*/ 2111175 h 3566143"/>
                  <a:gd name="connsiteX50" fmla="*/ 879103 w 2555066"/>
                  <a:gd name="connsiteY50" fmla="*/ 1996875 h 3566143"/>
                  <a:gd name="connsiteX51" fmla="*/ 847353 w 2555066"/>
                  <a:gd name="connsiteY51" fmla="*/ 1965125 h 3566143"/>
                  <a:gd name="connsiteX52" fmla="*/ 733053 w 2555066"/>
                  <a:gd name="connsiteY52" fmla="*/ 2060375 h 3566143"/>
                  <a:gd name="connsiteX53" fmla="*/ 510803 w 2555066"/>
                  <a:gd name="connsiteY53" fmla="*/ 2155625 h 3566143"/>
                  <a:gd name="connsiteX54" fmla="*/ 364753 w 2555066"/>
                  <a:gd name="connsiteY54" fmla="*/ 2142925 h 3566143"/>
                  <a:gd name="connsiteX55" fmla="*/ 269503 w 2555066"/>
                  <a:gd name="connsiteY55" fmla="*/ 2022275 h 3566143"/>
                  <a:gd name="connsiteX56" fmla="*/ 256803 w 2555066"/>
                  <a:gd name="connsiteY56" fmla="*/ 1901625 h 3566143"/>
                  <a:gd name="connsiteX57" fmla="*/ 358403 w 2555066"/>
                  <a:gd name="connsiteY57" fmla="*/ 1774625 h 3566143"/>
                  <a:gd name="connsiteX58" fmla="*/ 523503 w 2555066"/>
                  <a:gd name="connsiteY58" fmla="*/ 1673025 h 3566143"/>
                  <a:gd name="connsiteX59" fmla="*/ 637803 w 2555066"/>
                  <a:gd name="connsiteY59" fmla="*/ 1609525 h 3566143"/>
                  <a:gd name="connsiteX60" fmla="*/ 688603 w 2555066"/>
                  <a:gd name="connsiteY60" fmla="*/ 1501575 h 3566143"/>
                  <a:gd name="connsiteX61" fmla="*/ 682253 w 2555066"/>
                  <a:gd name="connsiteY61" fmla="*/ 1469825 h 3566143"/>
                  <a:gd name="connsiteX62" fmla="*/ 606053 w 2555066"/>
                  <a:gd name="connsiteY62" fmla="*/ 1533325 h 3566143"/>
                  <a:gd name="connsiteX63" fmla="*/ 523503 w 2555066"/>
                  <a:gd name="connsiteY63" fmla="*/ 1577775 h 3566143"/>
                  <a:gd name="connsiteX64" fmla="*/ 421903 w 2555066"/>
                  <a:gd name="connsiteY64" fmla="*/ 1533325 h 3566143"/>
                  <a:gd name="connsiteX65" fmla="*/ 377453 w 2555066"/>
                  <a:gd name="connsiteY65" fmla="*/ 1412675 h 3566143"/>
                  <a:gd name="connsiteX66" fmla="*/ 377453 w 2555066"/>
                  <a:gd name="connsiteY66" fmla="*/ 1311075 h 3566143"/>
                  <a:gd name="connsiteX67" fmla="*/ 440953 w 2555066"/>
                  <a:gd name="connsiteY67" fmla="*/ 1114225 h 3566143"/>
                  <a:gd name="connsiteX68" fmla="*/ 501381 w 2555066"/>
                  <a:gd name="connsiteY68" fmla="*/ 957523 h 3566143"/>
                  <a:gd name="connsiteX69" fmla="*/ 2323 w 2555066"/>
                  <a:gd name="connsiteY69" fmla="*/ 1457623 h 3566143"/>
                  <a:gd name="connsiteX70" fmla="*/ 315694 w 2555066"/>
                  <a:gd name="connsiteY70" fmla="*/ 99147 h 3566143"/>
                  <a:gd name="connsiteX71" fmla="*/ 460719 w 2555066"/>
                  <a:gd name="connsiteY71" fmla="*/ 108160 h 3566143"/>
                  <a:gd name="connsiteX72" fmla="*/ 539276 w 2555066"/>
                  <a:gd name="connsiteY72" fmla="*/ 140013 h 3566143"/>
                  <a:gd name="connsiteX73" fmla="*/ 636574 w 2555066"/>
                  <a:gd name="connsiteY73" fmla="*/ 133048 h 3566143"/>
                  <a:gd name="connsiteX74" fmla="*/ 662383 w 2555066"/>
                  <a:gd name="connsiteY74" fmla="*/ 186105 h 3566143"/>
                  <a:gd name="connsiteX75" fmla="*/ 772792 w 2555066"/>
                  <a:gd name="connsiteY75" fmla="*/ 379058 h 3566143"/>
                  <a:gd name="connsiteX76" fmla="*/ 793070 w 2555066"/>
                  <a:gd name="connsiteY76" fmla="*/ 552557 h 3566143"/>
                  <a:gd name="connsiteX77" fmla="*/ 720353 w 2555066"/>
                  <a:gd name="connsiteY77" fmla="*/ 828475 h 3566143"/>
                  <a:gd name="connsiteX78" fmla="*/ 669553 w 2555066"/>
                  <a:gd name="connsiteY78" fmla="*/ 1006275 h 3566143"/>
                  <a:gd name="connsiteX79" fmla="*/ 593353 w 2555066"/>
                  <a:gd name="connsiteY79" fmla="*/ 1196775 h 3566143"/>
                  <a:gd name="connsiteX80" fmla="*/ 580653 w 2555066"/>
                  <a:gd name="connsiteY80" fmla="*/ 1272975 h 3566143"/>
                  <a:gd name="connsiteX81" fmla="*/ 599703 w 2555066"/>
                  <a:gd name="connsiteY81" fmla="*/ 1304725 h 3566143"/>
                  <a:gd name="connsiteX82" fmla="*/ 529853 w 2555066"/>
                  <a:gd name="connsiteY82" fmla="*/ 1361875 h 3566143"/>
                  <a:gd name="connsiteX83" fmla="*/ 599703 w 2555066"/>
                  <a:gd name="connsiteY83" fmla="*/ 1304725 h 3566143"/>
                  <a:gd name="connsiteX84" fmla="*/ 663203 w 2555066"/>
                  <a:gd name="connsiteY84" fmla="*/ 1260275 h 3566143"/>
                  <a:gd name="connsiteX85" fmla="*/ 771153 w 2555066"/>
                  <a:gd name="connsiteY85" fmla="*/ 1285675 h 3566143"/>
                  <a:gd name="connsiteX86" fmla="*/ 847353 w 2555066"/>
                  <a:gd name="connsiteY86" fmla="*/ 1380925 h 3566143"/>
                  <a:gd name="connsiteX87" fmla="*/ 866403 w 2555066"/>
                  <a:gd name="connsiteY87" fmla="*/ 1526975 h 3566143"/>
                  <a:gd name="connsiteX88" fmla="*/ 815603 w 2555066"/>
                  <a:gd name="connsiteY88" fmla="*/ 1692075 h 3566143"/>
                  <a:gd name="connsiteX89" fmla="*/ 675903 w 2555066"/>
                  <a:gd name="connsiteY89" fmla="*/ 1780975 h 3566143"/>
                  <a:gd name="connsiteX90" fmla="*/ 504453 w 2555066"/>
                  <a:gd name="connsiteY90" fmla="*/ 1882575 h 3566143"/>
                  <a:gd name="connsiteX91" fmla="*/ 479053 w 2555066"/>
                  <a:gd name="connsiteY91" fmla="*/ 1927025 h 3566143"/>
                  <a:gd name="connsiteX92" fmla="*/ 491753 w 2555066"/>
                  <a:gd name="connsiteY92" fmla="*/ 1971475 h 3566143"/>
                  <a:gd name="connsiteX93" fmla="*/ 593353 w 2555066"/>
                  <a:gd name="connsiteY93" fmla="*/ 1933375 h 3566143"/>
                  <a:gd name="connsiteX94" fmla="*/ 714003 w 2555066"/>
                  <a:gd name="connsiteY94" fmla="*/ 1838125 h 3566143"/>
                  <a:gd name="connsiteX95" fmla="*/ 834653 w 2555066"/>
                  <a:gd name="connsiteY95" fmla="*/ 1761925 h 3566143"/>
                  <a:gd name="connsiteX96" fmla="*/ 910853 w 2555066"/>
                  <a:gd name="connsiteY96" fmla="*/ 1742875 h 3566143"/>
                  <a:gd name="connsiteX97" fmla="*/ 999753 w 2555066"/>
                  <a:gd name="connsiteY97" fmla="*/ 1793675 h 3566143"/>
                  <a:gd name="connsiteX98" fmla="*/ 1063253 w 2555066"/>
                  <a:gd name="connsiteY98" fmla="*/ 1977825 h 3566143"/>
                  <a:gd name="connsiteX99" fmla="*/ 1044203 w 2555066"/>
                  <a:gd name="connsiteY99" fmla="*/ 2085775 h 3566143"/>
                  <a:gd name="connsiteX100" fmla="*/ 980703 w 2555066"/>
                  <a:gd name="connsiteY100" fmla="*/ 2187375 h 3566143"/>
                  <a:gd name="connsiteX101" fmla="*/ 853703 w 2555066"/>
                  <a:gd name="connsiteY101" fmla="*/ 2276275 h 3566143"/>
                  <a:gd name="connsiteX102" fmla="*/ 587003 w 2555066"/>
                  <a:gd name="connsiteY102" fmla="*/ 2377875 h 3566143"/>
                  <a:gd name="connsiteX103" fmla="*/ 479053 w 2555066"/>
                  <a:gd name="connsiteY103" fmla="*/ 2428675 h 3566143"/>
                  <a:gd name="connsiteX104" fmla="*/ 421903 w 2555066"/>
                  <a:gd name="connsiteY104" fmla="*/ 2504875 h 3566143"/>
                  <a:gd name="connsiteX105" fmla="*/ 421903 w 2555066"/>
                  <a:gd name="connsiteY105" fmla="*/ 2574725 h 3566143"/>
                  <a:gd name="connsiteX106" fmla="*/ 536203 w 2555066"/>
                  <a:gd name="connsiteY106" fmla="*/ 2542975 h 3566143"/>
                  <a:gd name="connsiteX107" fmla="*/ 656853 w 2555066"/>
                  <a:gd name="connsiteY107" fmla="*/ 2460425 h 3566143"/>
                  <a:gd name="connsiteX108" fmla="*/ 758453 w 2555066"/>
                  <a:gd name="connsiteY108" fmla="*/ 2327075 h 3566143"/>
                  <a:gd name="connsiteX109" fmla="*/ 910853 w 2555066"/>
                  <a:gd name="connsiteY109" fmla="*/ 2250875 h 3566143"/>
                  <a:gd name="connsiteX110" fmla="*/ 1006103 w 2555066"/>
                  <a:gd name="connsiteY110" fmla="*/ 2181025 h 3566143"/>
                  <a:gd name="connsiteX111" fmla="*/ 1139453 w 2555066"/>
                  <a:gd name="connsiteY111" fmla="*/ 2193725 h 3566143"/>
                  <a:gd name="connsiteX112" fmla="*/ 1228353 w 2555066"/>
                  <a:gd name="connsiteY112" fmla="*/ 2276275 h 3566143"/>
                  <a:gd name="connsiteX113" fmla="*/ 1260103 w 2555066"/>
                  <a:gd name="connsiteY113" fmla="*/ 2358825 h 3566143"/>
                  <a:gd name="connsiteX114" fmla="*/ 1241053 w 2555066"/>
                  <a:gd name="connsiteY114" fmla="*/ 2466775 h 3566143"/>
                  <a:gd name="connsiteX115" fmla="*/ 1075953 w 2555066"/>
                  <a:gd name="connsiteY115" fmla="*/ 2606475 h 3566143"/>
                  <a:gd name="connsiteX116" fmla="*/ 904503 w 2555066"/>
                  <a:gd name="connsiteY116" fmla="*/ 2720775 h 3566143"/>
                  <a:gd name="connsiteX117" fmla="*/ 675903 w 2555066"/>
                  <a:gd name="connsiteY117" fmla="*/ 2854125 h 3566143"/>
                  <a:gd name="connsiteX118" fmla="*/ 593353 w 2555066"/>
                  <a:gd name="connsiteY118" fmla="*/ 2917625 h 3566143"/>
                  <a:gd name="connsiteX119" fmla="*/ 529853 w 2555066"/>
                  <a:gd name="connsiteY119" fmla="*/ 2987475 h 3566143"/>
                  <a:gd name="connsiteX120" fmla="*/ 567953 w 2555066"/>
                  <a:gd name="connsiteY120" fmla="*/ 3019225 h 3566143"/>
                  <a:gd name="connsiteX121" fmla="*/ 752103 w 2555066"/>
                  <a:gd name="connsiteY121" fmla="*/ 2930325 h 3566143"/>
                  <a:gd name="connsiteX122" fmla="*/ 860053 w 2555066"/>
                  <a:gd name="connsiteY122" fmla="*/ 2809675 h 3566143"/>
                  <a:gd name="connsiteX123" fmla="*/ 942603 w 2555066"/>
                  <a:gd name="connsiteY123" fmla="*/ 2714425 h 3566143"/>
                  <a:gd name="connsiteX124" fmla="*/ 1120403 w 2555066"/>
                  <a:gd name="connsiteY124" fmla="*/ 2568375 h 3566143"/>
                  <a:gd name="connsiteX125" fmla="*/ 1241053 w 2555066"/>
                  <a:gd name="connsiteY125" fmla="*/ 2466775 h 3566143"/>
                  <a:gd name="connsiteX126" fmla="*/ 1349003 w 2555066"/>
                  <a:gd name="connsiteY126" fmla="*/ 2422325 h 3566143"/>
                  <a:gd name="connsiteX127" fmla="*/ 1437903 w 2555066"/>
                  <a:gd name="connsiteY127" fmla="*/ 2447725 h 3566143"/>
                  <a:gd name="connsiteX128" fmla="*/ 1520453 w 2555066"/>
                  <a:gd name="connsiteY128" fmla="*/ 2542975 h 3566143"/>
                  <a:gd name="connsiteX129" fmla="*/ 1539503 w 2555066"/>
                  <a:gd name="connsiteY129" fmla="*/ 2701725 h 3566143"/>
                  <a:gd name="connsiteX130" fmla="*/ 1476003 w 2555066"/>
                  <a:gd name="connsiteY130" fmla="*/ 2854125 h 3566143"/>
                  <a:gd name="connsiteX131" fmla="*/ 1310903 w 2555066"/>
                  <a:gd name="connsiteY131" fmla="*/ 3006525 h 3566143"/>
                  <a:gd name="connsiteX132" fmla="*/ 1222003 w 2555066"/>
                  <a:gd name="connsiteY132" fmla="*/ 3095425 h 3566143"/>
                  <a:gd name="connsiteX133" fmla="*/ 1222003 w 2555066"/>
                  <a:gd name="connsiteY133" fmla="*/ 3146225 h 3566143"/>
                  <a:gd name="connsiteX134" fmla="*/ 1304553 w 2555066"/>
                  <a:gd name="connsiteY134" fmla="*/ 3146225 h 3566143"/>
                  <a:gd name="connsiteX135" fmla="*/ 1393453 w 2555066"/>
                  <a:gd name="connsiteY135" fmla="*/ 3063675 h 3566143"/>
                  <a:gd name="connsiteX136" fmla="*/ 1495053 w 2555066"/>
                  <a:gd name="connsiteY136" fmla="*/ 2968425 h 3566143"/>
                  <a:gd name="connsiteX137" fmla="*/ 1622053 w 2555066"/>
                  <a:gd name="connsiteY137" fmla="*/ 2923975 h 3566143"/>
                  <a:gd name="connsiteX138" fmla="*/ 1818903 w 2555066"/>
                  <a:gd name="connsiteY138" fmla="*/ 2962075 h 3566143"/>
                  <a:gd name="connsiteX139" fmla="*/ 1901453 w 2555066"/>
                  <a:gd name="connsiteY139" fmla="*/ 3127175 h 3566143"/>
                  <a:gd name="connsiteX140" fmla="*/ 1888753 w 2555066"/>
                  <a:gd name="connsiteY140" fmla="*/ 3228775 h 3566143"/>
                  <a:gd name="connsiteX141" fmla="*/ 1818903 w 2555066"/>
                  <a:gd name="connsiteY141" fmla="*/ 3311325 h 3566143"/>
                  <a:gd name="connsiteX142" fmla="*/ 1685553 w 2555066"/>
                  <a:gd name="connsiteY142" fmla="*/ 3368475 h 3566143"/>
                  <a:gd name="connsiteX143" fmla="*/ 1799853 w 2555066"/>
                  <a:gd name="connsiteY143" fmla="*/ 3317675 h 3566143"/>
                  <a:gd name="connsiteX144" fmla="*/ 1907803 w 2555066"/>
                  <a:gd name="connsiteY144" fmla="*/ 3209725 h 3566143"/>
                  <a:gd name="connsiteX145" fmla="*/ 2019178 w 2555066"/>
                  <a:gd name="connsiteY145" fmla="*/ 3144298 h 3566143"/>
                  <a:gd name="connsiteX146" fmla="*/ 2158878 w 2555066"/>
                  <a:gd name="connsiteY146" fmla="*/ 3125249 h 3566143"/>
                  <a:gd name="connsiteX147" fmla="*/ 2284742 w 2555066"/>
                  <a:gd name="connsiteY147" fmla="*/ 3149905 h 3566143"/>
                  <a:gd name="connsiteX148" fmla="*/ 2342249 w 2555066"/>
                  <a:gd name="connsiteY148" fmla="*/ 3109794 h 3566143"/>
                  <a:gd name="connsiteX149" fmla="*/ 2457262 w 2555066"/>
                  <a:gd name="connsiteY149" fmla="*/ 3095610 h 3566143"/>
                  <a:gd name="connsiteX150" fmla="*/ 2545728 w 2555066"/>
                  <a:gd name="connsiteY150" fmla="*/ 3059251 h 3566143"/>
                  <a:gd name="connsiteX0" fmla="*/ 2545728 w 2555066"/>
                  <a:gd name="connsiteY0" fmla="*/ 3049190 h 3556082"/>
                  <a:gd name="connsiteX1" fmla="*/ 2542803 w 2555066"/>
                  <a:gd name="connsiteY1" fmla="*/ 3161564 h 3556082"/>
                  <a:gd name="connsiteX2" fmla="*/ 2460253 w 2555066"/>
                  <a:gd name="connsiteY2" fmla="*/ 3263164 h 3556082"/>
                  <a:gd name="connsiteX3" fmla="*/ 2345953 w 2555066"/>
                  <a:gd name="connsiteY3" fmla="*/ 3320314 h 3556082"/>
                  <a:gd name="connsiteX4" fmla="*/ 2130053 w 2555066"/>
                  <a:gd name="connsiteY4" fmla="*/ 3333014 h 3556082"/>
                  <a:gd name="connsiteX5" fmla="*/ 2015753 w 2555066"/>
                  <a:gd name="connsiteY5" fmla="*/ 3352064 h 3556082"/>
                  <a:gd name="connsiteX6" fmla="*/ 1895103 w 2555066"/>
                  <a:gd name="connsiteY6" fmla="*/ 3421914 h 3556082"/>
                  <a:gd name="connsiteX7" fmla="*/ 1780803 w 2555066"/>
                  <a:gd name="connsiteY7" fmla="*/ 3523514 h 3556082"/>
                  <a:gd name="connsiteX8" fmla="*/ 1653803 w 2555066"/>
                  <a:gd name="connsiteY8" fmla="*/ 3548914 h 3556082"/>
                  <a:gd name="connsiteX9" fmla="*/ 1526803 w 2555066"/>
                  <a:gd name="connsiteY9" fmla="*/ 3548914 h 3556082"/>
                  <a:gd name="connsiteX10" fmla="*/ 1431553 w 2555066"/>
                  <a:gd name="connsiteY10" fmla="*/ 3466364 h 3556082"/>
                  <a:gd name="connsiteX11" fmla="*/ 1431553 w 2555066"/>
                  <a:gd name="connsiteY11" fmla="*/ 3371114 h 3556082"/>
                  <a:gd name="connsiteX12" fmla="*/ 1501403 w 2555066"/>
                  <a:gd name="connsiteY12" fmla="*/ 3269514 h 3556082"/>
                  <a:gd name="connsiteX13" fmla="*/ 1647453 w 2555066"/>
                  <a:gd name="connsiteY13" fmla="*/ 3199664 h 3556082"/>
                  <a:gd name="connsiteX14" fmla="*/ 1730003 w 2555066"/>
                  <a:gd name="connsiteY14" fmla="*/ 3148864 h 3556082"/>
                  <a:gd name="connsiteX15" fmla="*/ 1679203 w 2555066"/>
                  <a:gd name="connsiteY15" fmla="*/ 3098064 h 3556082"/>
                  <a:gd name="connsiteX16" fmla="*/ 1526803 w 2555066"/>
                  <a:gd name="connsiteY16" fmla="*/ 3155214 h 3556082"/>
                  <a:gd name="connsiteX17" fmla="*/ 1380753 w 2555066"/>
                  <a:gd name="connsiteY17" fmla="*/ 3269514 h 3556082"/>
                  <a:gd name="connsiteX18" fmla="*/ 1196603 w 2555066"/>
                  <a:gd name="connsiteY18" fmla="*/ 3345714 h 3556082"/>
                  <a:gd name="connsiteX19" fmla="*/ 1063253 w 2555066"/>
                  <a:gd name="connsiteY19" fmla="*/ 3339364 h 3556082"/>
                  <a:gd name="connsiteX20" fmla="*/ 968003 w 2555066"/>
                  <a:gd name="connsiteY20" fmla="*/ 3225064 h 3556082"/>
                  <a:gd name="connsiteX21" fmla="*/ 999753 w 2555066"/>
                  <a:gd name="connsiteY21" fmla="*/ 3040914 h 3556082"/>
                  <a:gd name="connsiteX22" fmla="*/ 1171203 w 2555066"/>
                  <a:gd name="connsiteY22" fmla="*/ 2913914 h 3556082"/>
                  <a:gd name="connsiteX23" fmla="*/ 1336303 w 2555066"/>
                  <a:gd name="connsiteY23" fmla="*/ 2774214 h 3556082"/>
                  <a:gd name="connsiteX24" fmla="*/ 1349003 w 2555066"/>
                  <a:gd name="connsiteY24" fmla="*/ 2672614 h 3556082"/>
                  <a:gd name="connsiteX25" fmla="*/ 1279153 w 2555066"/>
                  <a:gd name="connsiteY25" fmla="*/ 2647214 h 3556082"/>
                  <a:gd name="connsiteX26" fmla="*/ 1171203 w 2555066"/>
                  <a:gd name="connsiteY26" fmla="*/ 2717064 h 3556082"/>
                  <a:gd name="connsiteX27" fmla="*/ 1037853 w 2555066"/>
                  <a:gd name="connsiteY27" fmla="*/ 2888514 h 3556082"/>
                  <a:gd name="connsiteX28" fmla="*/ 866403 w 2555066"/>
                  <a:gd name="connsiteY28" fmla="*/ 3047264 h 3556082"/>
                  <a:gd name="connsiteX29" fmla="*/ 682253 w 2555066"/>
                  <a:gd name="connsiteY29" fmla="*/ 3167914 h 3556082"/>
                  <a:gd name="connsiteX30" fmla="*/ 510803 w 2555066"/>
                  <a:gd name="connsiteY30" fmla="*/ 3199664 h 3556082"/>
                  <a:gd name="connsiteX31" fmla="*/ 364753 w 2555066"/>
                  <a:gd name="connsiteY31" fmla="*/ 3123464 h 3556082"/>
                  <a:gd name="connsiteX32" fmla="*/ 352053 w 2555066"/>
                  <a:gd name="connsiteY32" fmla="*/ 2971064 h 3556082"/>
                  <a:gd name="connsiteX33" fmla="*/ 460003 w 2555066"/>
                  <a:gd name="connsiteY33" fmla="*/ 2812314 h 3556082"/>
                  <a:gd name="connsiteX34" fmla="*/ 650503 w 2555066"/>
                  <a:gd name="connsiteY34" fmla="*/ 2666264 h 3556082"/>
                  <a:gd name="connsiteX35" fmla="*/ 929903 w 2555066"/>
                  <a:gd name="connsiteY35" fmla="*/ 2520214 h 3556082"/>
                  <a:gd name="connsiteX36" fmla="*/ 1031503 w 2555066"/>
                  <a:gd name="connsiteY36" fmla="*/ 2437664 h 3556082"/>
                  <a:gd name="connsiteX37" fmla="*/ 1056903 w 2555066"/>
                  <a:gd name="connsiteY37" fmla="*/ 2374164 h 3556082"/>
                  <a:gd name="connsiteX38" fmla="*/ 987053 w 2555066"/>
                  <a:gd name="connsiteY38" fmla="*/ 2355114 h 3556082"/>
                  <a:gd name="connsiteX39" fmla="*/ 898153 w 2555066"/>
                  <a:gd name="connsiteY39" fmla="*/ 2424964 h 3556082"/>
                  <a:gd name="connsiteX40" fmla="*/ 834653 w 2555066"/>
                  <a:gd name="connsiteY40" fmla="*/ 2545614 h 3556082"/>
                  <a:gd name="connsiteX41" fmla="*/ 688603 w 2555066"/>
                  <a:gd name="connsiteY41" fmla="*/ 2640864 h 3556082"/>
                  <a:gd name="connsiteX42" fmla="*/ 555253 w 2555066"/>
                  <a:gd name="connsiteY42" fmla="*/ 2717064 h 3556082"/>
                  <a:gd name="connsiteX43" fmla="*/ 396503 w 2555066"/>
                  <a:gd name="connsiteY43" fmla="*/ 2729764 h 3556082"/>
                  <a:gd name="connsiteX44" fmla="*/ 250453 w 2555066"/>
                  <a:gd name="connsiteY44" fmla="*/ 2659914 h 3556082"/>
                  <a:gd name="connsiteX45" fmla="*/ 206003 w 2555066"/>
                  <a:gd name="connsiteY45" fmla="*/ 2526564 h 3556082"/>
                  <a:gd name="connsiteX46" fmla="*/ 237753 w 2555066"/>
                  <a:gd name="connsiteY46" fmla="*/ 2399564 h 3556082"/>
                  <a:gd name="connsiteX47" fmla="*/ 402853 w 2555066"/>
                  <a:gd name="connsiteY47" fmla="*/ 2272564 h 3556082"/>
                  <a:gd name="connsiteX48" fmla="*/ 580653 w 2555066"/>
                  <a:gd name="connsiteY48" fmla="*/ 2202714 h 3556082"/>
                  <a:gd name="connsiteX49" fmla="*/ 796553 w 2555066"/>
                  <a:gd name="connsiteY49" fmla="*/ 2101114 h 3556082"/>
                  <a:gd name="connsiteX50" fmla="*/ 879103 w 2555066"/>
                  <a:gd name="connsiteY50" fmla="*/ 1986814 h 3556082"/>
                  <a:gd name="connsiteX51" fmla="*/ 847353 w 2555066"/>
                  <a:gd name="connsiteY51" fmla="*/ 1955064 h 3556082"/>
                  <a:gd name="connsiteX52" fmla="*/ 733053 w 2555066"/>
                  <a:gd name="connsiteY52" fmla="*/ 2050314 h 3556082"/>
                  <a:gd name="connsiteX53" fmla="*/ 510803 w 2555066"/>
                  <a:gd name="connsiteY53" fmla="*/ 2145564 h 3556082"/>
                  <a:gd name="connsiteX54" fmla="*/ 364753 w 2555066"/>
                  <a:gd name="connsiteY54" fmla="*/ 2132864 h 3556082"/>
                  <a:gd name="connsiteX55" fmla="*/ 269503 w 2555066"/>
                  <a:gd name="connsiteY55" fmla="*/ 2012214 h 3556082"/>
                  <a:gd name="connsiteX56" fmla="*/ 256803 w 2555066"/>
                  <a:gd name="connsiteY56" fmla="*/ 1891564 h 3556082"/>
                  <a:gd name="connsiteX57" fmla="*/ 358403 w 2555066"/>
                  <a:gd name="connsiteY57" fmla="*/ 1764564 h 3556082"/>
                  <a:gd name="connsiteX58" fmla="*/ 523503 w 2555066"/>
                  <a:gd name="connsiteY58" fmla="*/ 1662964 h 3556082"/>
                  <a:gd name="connsiteX59" fmla="*/ 637803 w 2555066"/>
                  <a:gd name="connsiteY59" fmla="*/ 1599464 h 3556082"/>
                  <a:gd name="connsiteX60" fmla="*/ 688603 w 2555066"/>
                  <a:gd name="connsiteY60" fmla="*/ 1491514 h 3556082"/>
                  <a:gd name="connsiteX61" fmla="*/ 682253 w 2555066"/>
                  <a:gd name="connsiteY61" fmla="*/ 1459764 h 3556082"/>
                  <a:gd name="connsiteX62" fmla="*/ 606053 w 2555066"/>
                  <a:gd name="connsiteY62" fmla="*/ 1523264 h 3556082"/>
                  <a:gd name="connsiteX63" fmla="*/ 523503 w 2555066"/>
                  <a:gd name="connsiteY63" fmla="*/ 1567714 h 3556082"/>
                  <a:gd name="connsiteX64" fmla="*/ 421903 w 2555066"/>
                  <a:gd name="connsiteY64" fmla="*/ 1523264 h 3556082"/>
                  <a:gd name="connsiteX65" fmla="*/ 377453 w 2555066"/>
                  <a:gd name="connsiteY65" fmla="*/ 1402614 h 3556082"/>
                  <a:gd name="connsiteX66" fmla="*/ 377453 w 2555066"/>
                  <a:gd name="connsiteY66" fmla="*/ 1301014 h 3556082"/>
                  <a:gd name="connsiteX67" fmla="*/ 440953 w 2555066"/>
                  <a:gd name="connsiteY67" fmla="*/ 1104164 h 3556082"/>
                  <a:gd name="connsiteX68" fmla="*/ 501381 w 2555066"/>
                  <a:gd name="connsiteY68" fmla="*/ 947462 h 3556082"/>
                  <a:gd name="connsiteX69" fmla="*/ 2323 w 2555066"/>
                  <a:gd name="connsiteY69" fmla="*/ 1447562 h 3556082"/>
                  <a:gd name="connsiteX70" fmla="*/ 315694 w 2555066"/>
                  <a:gd name="connsiteY70" fmla="*/ 89086 h 3556082"/>
                  <a:gd name="connsiteX71" fmla="*/ 539276 w 2555066"/>
                  <a:gd name="connsiteY71" fmla="*/ 129952 h 3556082"/>
                  <a:gd name="connsiteX72" fmla="*/ 636574 w 2555066"/>
                  <a:gd name="connsiteY72" fmla="*/ 122987 h 3556082"/>
                  <a:gd name="connsiteX73" fmla="*/ 662383 w 2555066"/>
                  <a:gd name="connsiteY73" fmla="*/ 176044 h 3556082"/>
                  <a:gd name="connsiteX74" fmla="*/ 772792 w 2555066"/>
                  <a:gd name="connsiteY74" fmla="*/ 368997 h 3556082"/>
                  <a:gd name="connsiteX75" fmla="*/ 793070 w 2555066"/>
                  <a:gd name="connsiteY75" fmla="*/ 542496 h 3556082"/>
                  <a:gd name="connsiteX76" fmla="*/ 720353 w 2555066"/>
                  <a:gd name="connsiteY76" fmla="*/ 818414 h 3556082"/>
                  <a:gd name="connsiteX77" fmla="*/ 669553 w 2555066"/>
                  <a:gd name="connsiteY77" fmla="*/ 996214 h 3556082"/>
                  <a:gd name="connsiteX78" fmla="*/ 593353 w 2555066"/>
                  <a:gd name="connsiteY78" fmla="*/ 1186714 h 3556082"/>
                  <a:gd name="connsiteX79" fmla="*/ 580653 w 2555066"/>
                  <a:gd name="connsiteY79" fmla="*/ 1262914 h 3556082"/>
                  <a:gd name="connsiteX80" fmla="*/ 599703 w 2555066"/>
                  <a:gd name="connsiteY80" fmla="*/ 1294664 h 3556082"/>
                  <a:gd name="connsiteX81" fmla="*/ 529853 w 2555066"/>
                  <a:gd name="connsiteY81" fmla="*/ 1351814 h 3556082"/>
                  <a:gd name="connsiteX82" fmla="*/ 599703 w 2555066"/>
                  <a:gd name="connsiteY82" fmla="*/ 1294664 h 3556082"/>
                  <a:gd name="connsiteX83" fmla="*/ 663203 w 2555066"/>
                  <a:gd name="connsiteY83" fmla="*/ 1250214 h 3556082"/>
                  <a:gd name="connsiteX84" fmla="*/ 771153 w 2555066"/>
                  <a:gd name="connsiteY84" fmla="*/ 1275614 h 3556082"/>
                  <a:gd name="connsiteX85" fmla="*/ 847353 w 2555066"/>
                  <a:gd name="connsiteY85" fmla="*/ 1370864 h 3556082"/>
                  <a:gd name="connsiteX86" fmla="*/ 866403 w 2555066"/>
                  <a:gd name="connsiteY86" fmla="*/ 1516914 h 3556082"/>
                  <a:gd name="connsiteX87" fmla="*/ 815603 w 2555066"/>
                  <a:gd name="connsiteY87" fmla="*/ 1682014 h 3556082"/>
                  <a:gd name="connsiteX88" fmla="*/ 675903 w 2555066"/>
                  <a:gd name="connsiteY88" fmla="*/ 1770914 h 3556082"/>
                  <a:gd name="connsiteX89" fmla="*/ 504453 w 2555066"/>
                  <a:gd name="connsiteY89" fmla="*/ 1872514 h 3556082"/>
                  <a:gd name="connsiteX90" fmla="*/ 479053 w 2555066"/>
                  <a:gd name="connsiteY90" fmla="*/ 1916964 h 3556082"/>
                  <a:gd name="connsiteX91" fmla="*/ 491753 w 2555066"/>
                  <a:gd name="connsiteY91" fmla="*/ 1961414 h 3556082"/>
                  <a:gd name="connsiteX92" fmla="*/ 593353 w 2555066"/>
                  <a:gd name="connsiteY92" fmla="*/ 1923314 h 3556082"/>
                  <a:gd name="connsiteX93" fmla="*/ 714003 w 2555066"/>
                  <a:gd name="connsiteY93" fmla="*/ 1828064 h 3556082"/>
                  <a:gd name="connsiteX94" fmla="*/ 834653 w 2555066"/>
                  <a:gd name="connsiteY94" fmla="*/ 1751864 h 3556082"/>
                  <a:gd name="connsiteX95" fmla="*/ 910853 w 2555066"/>
                  <a:gd name="connsiteY95" fmla="*/ 1732814 h 3556082"/>
                  <a:gd name="connsiteX96" fmla="*/ 999753 w 2555066"/>
                  <a:gd name="connsiteY96" fmla="*/ 1783614 h 3556082"/>
                  <a:gd name="connsiteX97" fmla="*/ 1063253 w 2555066"/>
                  <a:gd name="connsiteY97" fmla="*/ 1967764 h 3556082"/>
                  <a:gd name="connsiteX98" fmla="*/ 1044203 w 2555066"/>
                  <a:gd name="connsiteY98" fmla="*/ 2075714 h 3556082"/>
                  <a:gd name="connsiteX99" fmla="*/ 980703 w 2555066"/>
                  <a:gd name="connsiteY99" fmla="*/ 2177314 h 3556082"/>
                  <a:gd name="connsiteX100" fmla="*/ 853703 w 2555066"/>
                  <a:gd name="connsiteY100" fmla="*/ 2266214 h 3556082"/>
                  <a:gd name="connsiteX101" fmla="*/ 587003 w 2555066"/>
                  <a:gd name="connsiteY101" fmla="*/ 2367814 h 3556082"/>
                  <a:gd name="connsiteX102" fmla="*/ 479053 w 2555066"/>
                  <a:gd name="connsiteY102" fmla="*/ 2418614 h 3556082"/>
                  <a:gd name="connsiteX103" fmla="*/ 421903 w 2555066"/>
                  <a:gd name="connsiteY103" fmla="*/ 2494814 h 3556082"/>
                  <a:gd name="connsiteX104" fmla="*/ 421903 w 2555066"/>
                  <a:gd name="connsiteY104" fmla="*/ 2564664 h 3556082"/>
                  <a:gd name="connsiteX105" fmla="*/ 536203 w 2555066"/>
                  <a:gd name="connsiteY105" fmla="*/ 2532914 h 3556082"/>
                  <a:gd name="connsiteX106" fmla="*/ 656853 w 2555066"/>
                  <a:gd name="connsiteY106" fmla="*/ 2450364 h 3556082"/>
                  <a:gd name="connsiteX107" fmla="*/ 758453 w 2555066"/>
                  <a:gd name="connsiteY107" fmla="*/ 2317014 h 3556082"/>
                  <a:gd name="connsiteX108" fmla="*/ 910853 w 2555066"/>
                  <a:gd name="connsiteY108" fmla="*/ 2240814 h 3556082"/>
                  <a:gd name="connsiteX109" fmla="*/ 1006103 w 2555066"/>
                  <a:gd name="connsiteY109" fmla="*/ 2170964 h 3556082"/>
                  <a:gd name="connsiteX110" fmla="*/ 1139453 w 2555066"/>
                  <a:gd name="connsiteY110" fmla="*/ 2183664 h 3556082"/>
                  <a:gd name="connsiteX111" fmla="*/ 1228353 w 2555066"/>
                  <a:gd name="connsiteY111" fmla="*/ 2266214 h 3556082"/>
                  <a:gd name="connsiteX112" fmla="*/ 1260103 w 2555066"/>
                  <a:gd name="connsiteY112" fmla="*/ 2348764 h 3556082"/>
                  <a:gd name="connsiteX113" fmla="*/ 1241053 w 2555066"/>
                  <a:gd name="connsiteY113" fmla="*/ 2456714 h 3556082"/>
                  <a:gd name="connsiteX114" fmla="*/ 1075953 w 2555066"/>
                  <a:gd name="connsiteY114" fmla="*/ 2596414 h 3556082"/>
                  <a:gd name="connsiteX115" fmla="*/ 904503 w 2555066"/>
                  <a:gd name="connsiteY115" fmla="*/ 2710714 h 3556082"/>
                  <a:gd name="connsiteX116" fmla="*/ 675903 w 2555066"/>
                  <a:gd name="connsiteY116" fmla="*/ 2844064 h 3556082"/>
                  <a:gd name="connsiteX117" fmla="*/ 593353 w 2555066"/>
                  <a:gd name="connsiteY117" fmla="*/ 2907564 h 3556082"/>
                  <a:gd name="connsiteX118" fmla="*/ 529853 w 2555066"/>
                  <a:gd name="connsiteY118" fmla="*/ 2977414 h 3556082"/>
                  <a:gd name="connsiteX119" fmla="*/ 567953 w 2555066"/>
                  <a:gd name="connsiteY119" fmla="*/ 3009164 h 3556082"/>
                  <a:gd name="connsiteX120" fmla="*/ 752103 w 2555066"/>
                  <a:gd name="connsiteY120" fmla="*/ 2920264 h 3556082"/>
                  <a:gd name="connsiteX121" fmla="*/ 860053 w 2555066"/>
                  <a:gd name="connsiteY121" fmla="*/ 2799614 h 3556082"/>
                  <a:gd name="connsiteX122" fmla="*/ 942603 w 2555066"/>
                  <a:gd name="connsiteY122" fmla="*/ 2704364 h 3556082"/>
                  <a:gd name="connsiteX123" fmla="*/ 1120403 w 2555066"/>
                  <a:gd name="connsiteY123" fmla="*/ 2558314 h 3556082"/>
                  <a:gd name="connsiteX124" fmla="*/ 1241053 w 2555066"/>
                  <a:gd name="connsiteY124" fmla="*/ 2456714 h 3556082"/>
                  <a:gd name="connsiteX125" fmla="*/ 1349003 w 2555066"/>
                  <a:gd name="connsiteY125" fmla="*/ 2412264 h 3556082"/>
                  <a:gd name="connsiteX126" fmla="*/ 1437903 w 2555066"/>
                  <a:gd name="connsiteY126" fmla="*/ 2437664 h 3556082"/>
                  <a:gd name="connsiteX127" fmla="*/ 1520453 w 2555066"/>
                  <a:gd name="connsiteY127" fmla="*/ 2532914 h 3556082"/>
                  <a:gd name="connsiteX128" fmla="*/ 1539503 w 2555066"/>
                  <a:gd name="connsiteY128" fmla="*/ 2691664 h 3556082"/>
                  <a:gd name="connsiteX129" fmla="*/ 1476003 w 2555066"/>
                  <a:gd name="connsiteY129" fmla="*/ 2844064 h 3556082"/>
                  <a:gd name="connsiteX130" fmla="*/ 1310903 w 2555066"/>
                  <a:gd name="connsiteY130" fmla="*/ 2996464 h 3556082"/>
                  <a:gd name="connsiteX131" fmla="*/ 1222003 w 2555066"/>
                  <a:gd name="connsiteY131" fmla="*/ 3085364 h 3556082"/>
                  <a:gd name="connsiteX132" fmla="*/ 1222003 w 2555066"/>
                  <a:gd name="connsiteY132" fmla="*/ 3136164 h 3556082"/>
                  <a:gd name="connsiteX133" fmla="*/ 1304553 w 2555066"/>
                  <a:gd name="connsiteY133" fmla="*/ 3136164 h 3556082"/>
                  <a:gd name="connsiteX134" fmla="*/ 1393453 w 2555066"/>
                  <a:gd name="connsiteY134" fmla="*/ 3053614 h 3556082"/>
                  <a:gd name="connsiteX135" fmla="*/ 1495053 w 2555066"/>
                  <a:gd name="connsiteY135" fmla="*/ 2958364 h 3556082"/>
                  <a:gd name="connsiteX136" fmla="*/ 1622053 w 2555066"/>
                  <a:gd name="connsiteY136" fmla="*/ 2913914 h 3556082"/>
                  <a:gd name="connsiteX137" fmla="*/ 1818903 w 2555066"/>
                  <a:gd name="connsiteY137" fmla="*/ 2952014 h 3556082"/>
                  <a:gd name="connsiteX138" fmla="*/ 1901453 w 2555066"/>
                  <a:gd name="connsiteY138" fmla="*/ 3117114 h 3556082"/>
                  <a:gd name="connsiteX139" fmla="*/ 1888753 w 2555066"/>
                  <a:gd name="connsiteY139" fmla="*/ 3218714 h 3556082"/>
                  <a:gd name="connsiteX140" fmla="*/ 1818903 w 2555066"/>
                  <a:gd name="connsiteY140" fmla="*/ 3301264 h 3556082"/>
                  <a:gd name="connsiteX141" fmla="*/ 1685553 w 2555066"/>
                  <a:gd name="connsiteY141" fmla="*/ 3358414 h 3556082"/>
                  <a:gd name="connsiteX142" fmla="*/ 1799853 w 2555066"/>
                  <a:gd name="connsiteY142" fmla="*/ 3307614 h 3556082"/>
                  <a:gd name="connsiteX143" fmla="*/ 1907803 w 2555066"/>
                  <a:gd name="connsiteY143" fmla="*/ 3199664 h 3556082"/>
                  <a:gd name="connsiteX144" fmla="*/ 2019178 w 2555066"/>
                  <a:gd name="connsiteY144" fmla="*/ 3134237 h 3556082"/>
                  <a:gd name="connsiteX145" fmla="*/ 2158878 w 2555066"/>
                  <a:gd name="connsiteY145" fmla="*/ 3115188 h 3556082"/>
                  <a:gd name="connsiteX146" fmla="*/ 2284742 w 2555066"/>
                  <a:gd name="connsiteY146" fmla="*/ 3139844 h 3556082"/>
                  <a:gd name="connsiteX147" fmla="*/ 2342249 w 2555066"/>
                  <a:gd name="connsiteY147" fmla="*/ 3099733 h 3556082"/>
                  <a:gd name="connsiteX148" fmla="*/ 2457262 w 2555066"/>
                  <a:gd name="connsiteY148" fmla="*/ 3085549 h 3556082"/>
                  <a:gd name="connsiteX149" fmla="*/ 2545728 w 2555066"/>
                  <a:gd name="connsiteY149" fmla="*/ 3049190 h 3556082"/>
                  <a:gd name="connsiteX0" fmla="*/ 2545728 w 2555066"/>
                  <a:gd name="connsiteY0" fmla="*/ 3052984 h 3559876"/>
                  <a:gd name="connsiteX1" fmla="*/ 2542803 w 2555066"/>
                  <a:gd name="connsiteY1" fmla="*/ 3165358 h 3559876"/>
                  <a:gd name="connsiteX2" fmla="*/ 2460253 w 2555066"/>
                  <a:gd name="connsiteY2" fmla="*/ 3266958 h 3559876"/>
                  <a:gd name="connsiteX3" fmla="*/ 2345953 w 2555066"/>
                  <a:gd name="connsiteY3" fmla="*/ 3324108 h 3559876"/>
                  <a:gd name="connsiteX4" fmla="*/ 2130053 w 2555066"/>
                  <a:gd name="connsiteY4" fmla="*/ 3336808 h 3559876"/>
                  <a:gd name="connsiteX5" fmla="*/ 2015753 w 2555066"/>
                  <a:gd name="connsiteY5" fmla="*/ 3355858 h 3559876"/>
                  <a:gd name="connsiteX6" fmla="*/ 1895103 w 2555066"/>
                  <a:gd name="connsiteY6" fmla="*/ 3425708 h 3559876"/>
                  <a:gd name="connsiteX7" fmla="*/ 1780803 w 2555066"/>
                  <a:gd name="connsiteY7" fmla="*/ 3527308 h 3559876"/>
                  <a:gd name="connsiteX8" fmla="*/ 1653803 w 2555066"/>
                  <a:gd name="connsiteY8" fmla="*/ 3552708 h 3559876"/>
                  <a:gd name="connsiteX9" fmla="*/ 1526803 w 2555066"/>
                  <a:gd name="connsiteY9" fmla="*/ 3552708 h 3559876"/>
                  <a:gd name="connsiteX10" fmla="*/ 1431553 w 2555066"/>
                  <a:gd name="connsiteY10" fmla="*/ 3470158 h 3559876"/>
                  <a:gd name="connsiteX11" fmla="*/ 1431553 w 2555066"/>
                  <a:gd name="connsiteY11" fmla="*/ 3374908 h 3559876"/>
                  <a:gd name="connsiteX12" fmla="*/ 1501403 w 2555066"/>
                  <a:gd name="connsiteY12" fmla="*/ 3273308 h 3559876"/>
                  <a:gd name="connsiteX13" fmla="*/ 1647453 w 2555066"/>
                  <a:gd name="connsiteY13" fmla="*/ 3203458 h 3559876"/>
                  <a:gd name="connsiteX14" fmla="*/ 1730003 w 2555066"/>
                  <a:gd name="connsiteY14" fmla="*/ 3152658 h 3559876"/>
                  <a:gd name="connsiteX15" fmla="*/ 1679203 w 2555066"/>
                  <a:gd name="connsiteY15" fmla="*/ 3101858 h 3559876"/>
                  <a:gd name="connsiteX16" fmla="*/ 1526803 w 2555066"/>
                  <a:gd name="connsiteY16" fmla="*/ 3159008 h 3559876"/>
                  <a:gd name="connsiteX17" fmla="*/ 1380753 w 2555066"/>
                  <a:gd name="connsiteY17" fmla="*/ 3273308 h 3559876"/>
                  <a:gd name="connsiteX18" fmla="*/ 1196603 w 2555066"/>
                  <a:gd name="connsiteY18" fmla="*/ 3349508 h 3559876"/>
                  <a:gd name="connsiteX19" fmla="*/ 1063253 w 2555066"/>
                  <a:gd name="connsiteY19" fmla="*/ 3343158 h 3559876"/>
                  <a:gd name="connsiteX20" fmla="*/ 968003 w 2555066"/>
                  <a:gd name="connsiteY20" fmla="*/ 3228858 h 3559876"/>
                  <a:gd name="connsiteX21" fmla="*/ 999753 w 2555066"/>
                  <a:gd name="connsiteY21" fmla="*/ 3044708 h 3559876"/>
                  <a:gd name="connsiteX22" fmla="*/ 1171203 w 2555066"/>
                  <a:gd name="connsiteY22" fmla="*/ 2917708 h 3559876"/>
                  <a:gd name="connsiteX23" fmla="*/ 1336303 w 2555066"/>
                  <a:gd name="connsiteY23" fmla="*/ 2778008 h 3559876"/>
                  <a:gd name="connsiteX24" fmla="*/ 1349003 w 2555066"/>
                  <a:gd name="connsiteY24" fmla="*/ 2676408 h 3559876"/>
                  <a:gd name="connsiteX25" fmla="*/ 1279153 w 2555066"/>
                  <a:gd name="connsiteY25" fmla="*/ 2651008 h 3559876"/>
                  <a:gd name="connsiteX26" fmla="*/ 1171203 w 2555066"/>
                  <a:gd name="connsiteY26" fmla="*/ 2720858 h 3559876"/>
                  <a:gd name="connsiteX27" fmla="*/ 1037853 w 2555066"/>
                  <a:gd name="connsiteY27" fmla="*/ 2892308 h 3559876"/>
                  <a:gd name="connsiteX28" fmla="*/ 866403 w 2555066"/>
                  <a:gd name="connsiteY28" fmla="*/ 3051058 h 3559876"/>
                  <a:gd name="connsiteX29" fmla="*/ 682253 w 2555066"/>
                  <a:gd name="connsiteY29" fmla="*/ 3171708 h 3559876"/>
                  <a:gd name="connsiteX30" fmla="*/ 510803 w 2555066"/>
                  <a:gd name="connsiteY30" fmla="*/ 3203458 h 3559876"/>
                  <a:gd name="connsiteX31" fmla="*/ 364753 w 2555066"/>
                  <a:gd name="connsiteY31" fmla="*/ 3127258 h 3559876"/>
                  <a:gd name="connsiteX32" fmla="*/ 352053 w 2555066"/>
                  <a:gd name="connsiteY32" fmla="*/ 2974858 h 3559876"/>
                  <a:gd name="connsiteX33" fmla="*/ 460003 w 2555066"/>
                  <a:gd name="connsiteY33" fmla="*/ 2816108 h 3559876"/>
                  <a:gd name="connsiteX34" fmla="*/ 650503 w 2555066"/>
                  <a:gd name="connsiteY34" fmla="*/ 2670058 h 3559876"/>
                  <a:gd name="connsiteX35" fmla="*/ 929903 w 2555066"/>
                  <a:gd name="connsiteY35" fmla="*/ 2524008 h 3559876"/>
                  <a:gd name="connsiteX36" fmla="*/ 1031503 w 2555066"/>
                  <a:gd name="connsiteY36" fmla="*/ 2441458 h 3559876"/>
                  <a:gd name="connsiteX37" fmla="*/ 1056903 w 2555066"/>
                  <a:gd name="connsiteY37" fmla="*/ 2377958 h 3559876"/>
                  <a:gd name="connsiteX38" fmla="*/ 987053 w 2555066"/>
                  <a:gd name="connsiteY38" fmla="*/ 2358908 h 3559876"/>
                  <a:gd name="connsiteX39" fmla="*/ 898153 w 2555066"/>
                  <a:gd name="connsiteY39" fmla="*/ 2428758 h 3559876"/>
                  <a:gd name="connsiteX40" fmla="*/ 834653 w 2555066"/>
                  <a:gd name="connsiteY40" fmla="*/ 2549408 h 3559876"/>
                  <a:gd name="connsiteX41" fmla="*/ 688603 w 2555066"/>
                  <a:gd name="connsiteY41" fmla="*/ 2644658 h 3559876"/>
                  <a:gd name="connsiteX42" fmla="*/ 555253 w 2555066"/>
                  <a:gd name="connsiteY42" fmla="*/ 2720858 h 3559876"/>
                  <a:gd name="connsiteX43" fmla="*/ 396503 w 2555066"/>
                  <a:gd name="connsiteY43" fmla="*/ 2733558 h 3559876"/>
                  <a:gd name="connsiteX44" fmla="*/ 250453 w 2555066"/>
                  <a:gd name="connsiteY44" fmla="*/ 2663708 h 3559876"/>
                  <a:gd name="connsiteX45" fmla="*/ 206003 w 2555066"/>
                  <a:gd name="connsiteY45" fmla="*/ 2530358 h 3559876"/>
                  <a:gd name="connsiteX46" fmla="*/ 237753 w 2555066"/>
                  <a:gd name="connsiteY46" fmla="*/ 2403358 h 3559876"/>
                  <a:gd name="connsiteX47" fmla="*/ 402853 w 2555066"/>
                  <a:gd name="connsiteY47" fmla="*/ 2276358 h 3559876"/>
                  <a:gd name="connsiteX48" fmla="*/ 580653 w 2555066"/>
                  <a:gd name="connsiteY48" fmla="*/ 2206508 h 3559876"/>
                  <a:gd name="connsiteX49" fmla="*/ 796553 w 2555066"/>
                  <a:gd name="connsiteY49" fmla="*/ 2104908 h 3559876"/>
                  <a:gd name="connsiteX50" fmla="*/ 879103 w 2555066"/>
                  <a:gd name="connsiteY50" fmla="*/ 1990608 h 3559876"/>
                  <a:gd name="connsiteX51" fmla="*/ 847353 w 2555066"/>
                  <a:gd name="connsiteY51" fmla="*/ 1958858 h 3559876"/>
                  <a:gd name="connsiteX52" fmla="*/ 733053 w 2555066"/>
                  <a:gd name="connsiteY52" fmla="*/ 2054108 h 3559876"/>
                  <a:gd name="connsiteX53" fmla="*/ 510803 w 2555066"/>
                  <a:gd name="connsiteY53" fmla="*/ 2149358 h 3559876"/>
                  <a:gd name="connsiteX54" fmla="*/ 364753 w 2555066"/>
                  <a:gd name="connsiteY54" fmla="*/ 2136658 h 3559876"/>
                  <a:gd name="connsiteX55" fmla="*/ 269503 w 2555066"/>
                  <a:gd name="connsiteY55" fmla="*/ 2016008 h 3559876"/>
                  <a:gd name="connsiteX56" fmla="*/ 256803 w 2555066"/>
                  <a:gd name="connsiteY56" fmla="*/ 1895358 h 3559876"/>
                  <a:gd name="connsiteX57" fmla="*/ 358403 w 2555066"/>
                  <a:gd name="connsiteY57" fmla="*/ 1768358 h 3559876"/>
                  <a:gd name="connsiteX58" fmla="*/ 523503 w 2555066"/>
                  <a:gd name="connsiteY58" fmla="*/ 1666758 h 3559876"/>
                  <a:gd name="connsiteX59" fmla="*/ 637803 w 2555066"/>
                  <a:gd name="connsiteY59" fmla="*/ 1603258 h 3559876"/>
                  <a:gd name="connsiteX60" fmla="*/ 688603 w 2555066"/>
                  <a:gd name="connsiteY60" fmla="*/ 1495308 h 3559876"/>
                  <a:gd name="connsiteX61" fmla="*/ 682253 w 2555066"/>
                  <a:gd name="connsiteY61" fmla="*/ 1463558 h 3559876"/>
                  <a:gd name="connsiteX62" fmla="*/ 606053 w 2555066"/>
                  <a:gd name="connsiteY62" fmla="*/ 1527058 h 3559876"/>
                  <a:gd name="connsiteX63" fmla="*/ 523503 w 2555066"/>
                  <a:gd name="connsiteY63" fmla="*/ 1571508 h 3559876"/>
                  <a:gd name="connsiteX64" fmla="*/ 421903 w 2555066"/>
                  <a:gd name="connsiteY64" fmla="*/ 1527058 h 3559876"/>
                  <a:gd name="connsiteX65" fmla="*/ 377453 w 2555066"/>
                  <a:gd name="connsiteY65" fmla="*/ 1406408 h 3559876"/>
                  <a:gd name="connsiteX66" fmla="*/ 377453 w 2555066"/>
                  <a:gd name="connsiteY66" fmla="*/ 1304808 h 3559876"/>
                  <a:gd name="connsiteX67" fmla="*/ 440953 w 2555066"/>
                  <a:gd name="connsiteY67" fmla="*/ 1107958 h 3559876"/>
                  <a:gd name="connsiteX68" fmla="*/ 501381 w 2555066"/>
                  <a:gd name="connsiteY68" fmla="*/ 951256 h 3559876"/>
                  <a:gd name="connsiteX69" fmla="*/ 2323 w 2555066"/>
                  <a:gd name="connsiteY69" fmla="*/ 1451356 h 3559876"/>
                  <a:gd name="connsiteX70" fmla="*/ 315694 w 2555066"/>
                  <a:gd name="connsiteY70" fmla="*/ 92880 h 3559876"/>
                  <a:gd name="connsiteX71" fmla="*/ 636574 w 2555066"/>
                  <a:gd name="connsiteY71" fmla="*/ 126781 h 3559876"/>
                  <a:gd name="connsiteX72" fmla="*/ 662383 w 2555066"/>
                  <a:gd name="connsiteY72" fmla="*/ 179838 h 3559876"/>
                  <a:gd name="connsiteX73" fmla="*/ 772792 w 2555066"/>
                  <a:gd name="connsiteY73" fmla="*/ 372791 h 3559876"/>
                  <a:gd name="connsiteX74" fmla="*/ 793070 w 2555066"/>
                  <a:gd name="connsiteY74" fmla="*/ 546290 h 3559876"/>
                  <a:gd name="connsiteX75" fmla="*/ 720353 w 2555066"/>
                  <a:gd name="connsiteY75" fmla="*/ 822208 h 3559876"/>
                  <a:gd name="connsiteX76" fmla="*/ 669553 w 2555066"/>
                  <a:gd name="connsiteY76" fmla="*/ 1000008 h 3559876"/>
                  <a:gd name="connsiteX77" fmla="*/ 593353 w 2555066"/>
                  <a:gd name="connsiteY77" fmla="*/ 1190508 h 3559876"/>
                  <a:gd name="connsiteX78" fmla="*/ 580653 w 2555066"/>
                  <a:gd name="connsiteY78" fmla="*/ 1266708 h 3559876"/>
                  <a:gd name="connsiteX79" fmla="*/ 599703 w 2555066"/>
                  <a:gd name="connsiteY79" fmla="*/ 1298458 h 3559876"/>
                  <a:gd name="connsiteX80" fmla="*/ 529853 w 2555066"/>
                  <a:gd name="connsiteY80" fmla="*/ 1355608 h 3559876"/>
                  <a:gd name="connsiteX81" fmla="*/ 599703 w 2555066"/>
                  <a:gd name="connsiteY81" fmla="*/ 1298458 h 3559876"/>
                  <a:gd name="connsiteX82" fmla="*/ 663203 w 2555066"/>
                  <a:gd name="connsiteY82" fmla="*/ 1254008 h 3559876"/>
                  <a:gd name="connsiteX83" fmla="*/ 771153 w 2555066"/>
                  <a:gd name="connsiteY83" fmla="*/ 1279408 h 3559876"/>
                  <a:gd name="connsiteX84" fmla="*/ 847353 w 2555066"/>
                  <a:gd name="connsiteY84" fmla="*/ 1374658 h 3559876"/>
                  <a:gd name="connsiteX85" fmla="*/ 866403 w 2555066"/>
                  <a:gd name="connsiteY85" fmla="*/ 1520708 h 3559876"/>
                  <a:gd name="connsiteX86" fmla="*/ 815603 w 2555066"/>
                  <a:gd name="connsiteY86" fmla="*/ 1685808 h 3559876"/>
                  <a:gd name="connsiteX87" fmla="*/ 675903 w 2555066"/>
                  <a:gd name="connsiteY87" fmla="*/ 1774708 h 3559876"/>
                  <a:gd name="connsiteX88" fmla="*/ 504453 w 2555066"/>
                  <a:gd name="connsiteY88" fmla="*/ 1876308 h 3559876"/>
                  <a:gd name="connsiteX89" fmla="*/ 479053 w 2555066"/>
                  <a:gd name="connsiteY89" fmla="*/ 1920758 h 3559876"/>
                  <a:gd name="connsiteX90" fmla="*/ 491753 w 2555066"/>
                  <a:gd name="connsiteY90" fmla="*/ 1965208 h 3559876"/>
                  <a:gd name="connsiteX91" fmla="*/ 593353 w 2555066"/>
                  <a:gd name="connsiteY91" fmla="*/ 1927108 h 3559876"/>
                  <a:gd name="connsiteX92" fmla="*/ 714003 w 2555066"/>
                  <a:gd name="connsiteY92" fmla="*/ 1831858 h 3559876"/>
                  <a:gd name="connsiteX93" fmla="*/ 834653 w 2555066"/>
                  <a:gd name="connsiteY93" fmla="*/ 1755658 h 3559876"/>
                  <a:gd name="connsiteX94" fmla="*/ 910853 w 2555066"/>
                  <a:gd name="connsiteY94" fmla="*/ 1736608 h 3559876"/>
                  <a:gd name="connsiteX95" fmla="*/ 999753 w 2555066"/>
                  <a:gd name="connsiteY95" fmla="*/ 1787408 h 3559876"/>
                  <a:gd name="connsiteX96" fmla="*/ 1063253 w 2555066"/>
                  <a:gd name="connsiteY96" fmla="*/ 1971558 h 3559876"/>
                  <a:gd name="connsiteX97" fmla="*/ 1044203 w 2555066"/>
                  <a:gd name="connsiteY97" fmla="*/ 2079508 h 3559876"/>
                  <a:gd name="connsiteX98" fmla="*/ 980703 w 2555066"/>
                  <a:gd name="connsiteY98" fmla="*/ 2181108 h 3559876"/>
                  <a:gd name="connsiteX99" fmla="*/ 853703 w 2555066"/>
                  <a:gd name="connsiteY99" fmla="*/ 2270008 h 3559876"/>
                  <a:gd name="connsiteX100" fmla="*/ 587003 w 2555066"/>
                  <a:gd name="connsiteY100" fmla="*/ 2371608 h 3559876"/>
                  <a:gd name="connsiteX101" fmla="*/ 479053 w 2555066"/>
                  <a:gd name="connsiteY101" fmla="*/ 2422408 h 3559876"/>
                  <a:gd name="connsiteX102" fmla="*/ 421903 w 2555066"/>
                  <a:gd name="connsiteY102" fmla="*/ 2498608 h 3559876"/>
                  <a:gd name="connsiteX103" fmla="*/ 421903 w 2555066"/>
                  <a:gd name="connsiteY103" fmla="*/ 2568458 h 3559876"/>
                  <a:gd name="connsiteX104" fmla="*/ 536203 w 2555066"/>
                  <a:gd name="connsiteY104" fmla="*/ 2536708 h 3559876"/>
                  <a:gd name="connsiteX105" fmla="*/ 656853 w 2555066"/>
                  <a:gd name="connsiteY105" fmla="*/ 2454158 h 3559876"/>
                  <a:gd name="connsiteX106" fmla="*/ 758453 w 2555066"/>
                  <a:gd name="connsiteY106" fmla="*/ 2320808 h 3559876"/>
                  <a:gd name="connsiteX107" fmla="*/ 910853 w 2555066"/>
                  <a:gd name="connsiteY107" fmla="*/ 2244608 h 3559876"/>
                  <a:gd name="connsiteX108" fmla="*/ 1006103 w 2555066"/>
                  <a:gd name="connsiteY108" fmla="*/ 2174758 h 3559876"/>
                  <a:gd name="connsiteX109" fmla="*/ 1139453 w 2555066"/>
                  <a:gd name="connsiteY109" fmla="*/ 2187458 h 3559876"/>
                  <a:gd name="connsiteX110" fmla="*/ 1228353 w 2555066"/>
                  <a:gd name="connsiteY110" fmla="*/ 2270008 h 3559876"/>
                  <a:gd name="connsiteX111" fmla="*/ 1260103 w 2555066"/>
                  <a:gd name="connsiteY111" fmla="*/ 2352558 h 3559876"/>
                  <a:gd name="connsiteX112" fmla="*/ 1241053 w 2555066"/>
                  <a:gd name="connsiteY112" fmla="*/ 2460508 h 3559876"/>
                  <a:gd name="connsiteX113" fmla="*/ 1075953 w 2555066"/>
                  <a:gd name="connsiteY113" fmla="*/ 2600208 h 3559876"/>
                  <a:gd name="connsiteX114" fmla="*/ 904503 w 2555066"/>
                  <a:gd name="connsiteY114" fmla="*/ 2714508 h 3559876"/>
                  <a:gd name="connsiteX115" fmla="*/ 675903 w 2555066"/>
                  <a:gd name="connsiteY115" fmla="*/ 2847858 h 3559876"/>
                  <a:gd name="connsiteX116" fmla="*/ 593353 w 2555066"/>
                  <a:gd name="connsiteY116" fmla="*/ 2911358 h 3559876"/>
                  <a:gd name="connsiteX117" fmla="*/ 529853 w 2555066"/>
                  <a:gd name="connsiteY117" fmla="*/ 2981208 h 3559876"/>
                  <a:gd name="connsiteX118" fmla="*/ 567953 w 2555066"/>
                  <a:gd name="connsiteY118" fmla="*/ 3012958 h 3559876"/>
                  <a:gd name="connsiteX119" fmla="*/ 752103 w 2555066"/>
                  <a:gd name="connsiteY119" fmla="*/ 2924058 h 3559876"/>
                  <a:gd name="connsiteX120" fmla="*/ 860053 w 2555066"/>
                  <a:gd name="connsiteY120" fmla="*/ 2803408 h 3559876"/>
                  <a:gd name="connsiteX121" fmla="*/ 942603 w 2555066"/>
                  <a:gd name="connsiteY121" fmla="*/ 2708158 h 3559876"/>
                  <a:gd name="connsiteX122" fmla="*/ 1120403 w 2555066"/>
                  <a:gd name="connsiteY122" fmla="*/ 2562108 h 3559876"/>
                  <a:gd name="connsiteX123" fmla="*/ 1241053 w 2555066"/>
                  <a:gd name="connsiteY123" fmla="*/ 2460508 h 3559876"/>
                  <a:gd name="connsiteX124" fmla="*/ 1349003 w 2555066"/>
                  <a:gd name="connsiteY124" fmla="*/ 2416058 h 3559876"/>
                  <a:gd name="connsiteX125" fmla="*/ 1437903 w 2555066"/>
                  <a:gd name="connsiteY125" fmla="*/ 2441458 h 3559876"/>
                  <a:gd name="connsiteX126" fmla="*/ 1520453 w 2555066"/>
                  <a:gd name="connsiteY126" fmla="*/ 2536708 h 3559876"/>
                  <a:gd name="connsiteX127" fmla="*/ 1539503 w 2555066"/>
                  <a:gd name="connsiteY127" fmla="*/ 2695458 h 3559876"/>
                  <a:gd name="connsiteX128" fmla="*/ 1476003 w 2555066"/>
                  <a:gd name="connsiteY128" fmla="*/ 2847858 h 3559876"/>
                  <a:gd name="connsiteX129" fmla="*/ 1310903 w 2555066"/>
                  <a:gd name="connsiteY129" fmla="*/ 3000258 h 3559876"/>
                  <a:gd name="connsiteX130" fmla="*/ 1222003 w 2555066"/>
                  <a:gd name="connsiteY130" fmla="*/ 3089158 h 3559876"/>
                  <a:gd name="connsiteX131" fmla="*/ 1222003 w 2555066"/>
                  <a:gd name="connsiteY131" fmla="*/ 3139958 h 3559876"/>
                  <a:gd name="connsiteX132" fmla="*/ 1304553 w 2555066"/>
                  <a:gd name="connsiteY132" fmla="*/ 3139958 h 3559876"/>
                  <a:gd name="connsiteX133" fmla="*/ 1393453 w 2555066"/>
                  <a:gd name="connsiteY133" fmla="*/ 3057408 h 3559876"/>
                  <a:gd name="connsiteX134" fmla="*/ 1495053 w 2555066"/>
                  <a:gd name="connsiteY134" fmla="*/ 2962158 h 3559876"/>
                  <a:gd name="connsiteX135" fmla="*/ 1622053 w 2555066"/>
                  <a:gd name="connsiteY135" fmla="*/ 2917708 h 3559876"/>
                  <a:gd name="connsiteX136" fmla="*/ 1818903 w 2555066"/>
                  <a:gd name="connsiteY136" fmla="*/ 2955808 h 3559876"/>
                  <a:gd name="connsiteX137" fmla="*/ 1901453 w 2555066"/>
                  <a:gd name="connsiteY137" fmla="*/ 3120908 h 3559876"/>
                  <a:gd name="connsiteX138" fmla="*/ 1888753 w 2555066"/>
                  <a:gd name="connsiteY138" fmla="*/ 3222508 h 3559876"/>
                  <a:gd name="connsiteX139" fmla="*/ 1818903 w 2555066"/>
                  <a:gd name="connsiteY139" fmla="*/ 3305058 h 3559876"/>
                  <a:gd name="connsiteX140" fmla="*/ 1685553 w 2555066"/>
                  <a:gd name="connsiteY140" fmla="*/ 3362208 h 3559876"/>
                  <a:gd name="connsiteX141" fmla="*/ 1799853 w 2555066"/>
                  <a:gd name="connsiteY141" fmla="*/ 3311408 h 3559876"/>
                  <a:gd name="connsiteX142" fmla="*/ 1907803 w 2555066"/>
                  <a:gd name="connsiteY142" fmla="*/ 3203458 h 3559876"/>
                  <a:gd name="connsiteX143" fmla="*/ 2019178 w 2555066"/>
                  <a:gd name="connsiteY143" fmla="*/ 3138031 h 3559876"/>
                  <a:gd name="connsiteX144" fmla="*/ 2158878 w 2555066"/>
                  <a:gd name="connsiteY144" fmla="*/ 3118982 h 3559876"/>
                  <a:gd name="connsiteX145" fmla="*/ 2284742 w 2555066"/>
                  <a:gd name="connsiteY145" fmla="*/ 3143638 h 3559876"/>
                  <a:gd name="connsiteX146" fmla="*/ 2342249 w 2555066"/>
                  <a:gd name="connsiteY146" fmla="*/ 3103527 h 3559876"/>
                  <a:gd name="connsiteX147" fmla="*/ 2457262 w 2555066"/>
                  <a:gd name="connsiteY147" fmla="*/ 3089343 h 3559876"/>
                  <a:gd name="connsiteX148" fmla="*/ 2545728 w 2555066"/>
                  <a:gd name="connsiteY148" fmla="*/ 3052984 h 3559876"/>
                  <a:gd name="connsiteX0" fmla="*/ 636574 w 2555066"/>
                  <a:gd name="connsiteY0" fmla="*/ 124219 h 3557314"/>
                  <a:gd name="connsiteX1" fmla="*/ 662383 w 2555066"/>
                  <a:gd name="connsiteY1" fmla="*/ 177276 h 3557314"/>
                  <a:gd name="connsiteX2" fmla="*/ 772792 w 2555066"/>
                  <a:gd name="connsiteY2" fmla="*/ 370229 h 3557314"/>
                  <a:gd name="connsiteX3" fmla="*/ 793070 w 2555066"/>
                  <a:gd name="connsiteY3" fmla="*/ 543728 h 3557314"/>
                  <a:gd name="connsiteX4" fmla="*/ 720353 w 2555066"/>
                  <a:gd name="connsiteY4" fmla="*/ 819646 h 3557314"/>
                  <a:gd name="connsiteX5" fmla="*/ 669553 w 2555066"/>
                  <a:gd name="connsiteY5" fmla="*/ 997446 h 3557314"/>
                  <a:gd name="connsiteX6" fmla="*/ 593353 w 2555066"/>
                  <a:gd name="connsiteY6" fmla="*/ 1187946 h 3557314"/>
                  <a:gd name="connsiteX7" fmla="*/ 580653 w 2555066"/>
                  <a:gd name="connsiteY7" fmla="*/ 1264146 h 3557314"/>
                  <a:gd name="connsiteX8" fmla="*/ 599703 w 2555066"/>
                  <a:gd name="connsiteY8" fmla="*/ 1295896 h 3557314"/>
                  <a:gd name="connsiteX9" fmla="*/ 529853 w 2555066"/>
                  <a:gd name="connsiteY9" fmla="*/ 1353046 h 3557314"/>
                  <a:gd name="connsiteX10" fmla="*/ 599703 w 2555066"/>
                  <a:gd name="connsiteY10" fmla="*/ 1295896 h 3557314"/>
                  <a:gd name="connsiteX11" fmla="*/ 663203 w 2555066"/>
                  <a:gd name="connsiteY11" fmla="*/ 1251446 h 3557314"/>
                  <a:gd name="connsiteX12" fmla="*/ 771153 w 2555066"/>
                  <a:gd name="connsiteY12" fmla="*/ 1276846 h 3557314"/>
                  <a:gd name="connsiteX13" fmla="*/ 847353 w 2555066"/>
                  <a:gd name="connsiteY13" fmla="*/ 1372096 h 3557314"/>
                  <a:gd name="connsiteX14" fmla="*/ 866403 w 2555066"/>
                  <a:gd name="connsiteY14" fmla="*/ 1518146 h 3557314"/>
                  <a:gd name="connsiteX15" fmla="*/ 815603 w 2555066"/>
                  <a:gd name="connsiteY15" fmla="*/ 1683246 h 3557314"/>
                  <a:gd name="connsiteX16" fmla="*/ 675903 w 2555066"/>
                  <a:gd name="connsiteY16" fmla="*/ 1772146 h 3557314"/>
                  <a:gd name="connsiteX17" fmla="*/ 504453 w 2555066"/>
                  <a:gd name="connsiteY17" fmla="*/ 1873746 h 3557314"/>
                  <a:gd name="connsiteX18" fmla="*/ 479053 w 2555066"/>
                  <a:gd name="connsiteY18" fmla="*/ 1918196 h 3557314"/>
                  <a:gd name="connsiteX19" fmla="*/ 491753 w 2555066"/>
                  <a:gd name="connsiteY19" fmla="*/ 1962646 h 3557314"/>
                  <a:gd name="connsiteX20" fmla="*/ 593353 w 2555066"/>
                  <a:gd name="connsiteY20" fmla="*/ 1924546 h 3557314"/>
                  <a:gd name="connsiteX21" fmla="*/ 714003 w 2555066"/>
                  <a:gd name="connsiteY21" fmla="*/ 1829296 h 3557314"/>
                  <a:gd name="connsiteX22" fmla="*/ 834653 w 2555066"/>
                  <a:gd name="connsiteY22" fmla="*/ 1753096 h 3557314"/>
                  <a:gd name="connsiteX23" fmla="*/ 910853 w 2555066"/>
                  <a:gd name="connsiteY23" fmla="*/ 1734046 h 3557314"/>
                  <a:gd name="connsiteX24" fmla="*/ 999753 w 2555066"/>
                  <a:gd name="connsiteY24" fmla="*/ 1784846 h 3557314"/>
                  <a:gd name="connsiteX25" fmla="*/ 1063253 w 2555066"/>
                  <a:gd name="connsiteY25" fmla="*/ 1968996 h 3557314"/>
                  <a:gd name="connsiteX26" fmla="*/ 1044203 w 2555066"/>
                  <a:gd name="connsiteY26" fmla="*/ 2076946 h 3557314"/>
                  <a:gd name="connsiteX27" fmla="*/ 980703 w 2555066"/>
                  <a:gd name="connsiteY27" fmla="*/ 2178546 h 3557314"/>
                  <a:gd name="connsiteX28" fmla="*/ 853703 w 2555066"/>
                  <a:gd name="connsiteY28" fmla="*/ 2267446 h 3557314"/>
                  <a:gd name="connsiteX29" fmla="*/ 587003 w 2555066"/>
                  <a:gd name="connsiteY29" fmla="*/ 2369046 h 3557314"/>
                  <a:gd name="connsiteX30" fmla="*/ 479053 w 2555066"/>
                  <a:gd name="connsiteY30" fmla="*/ 2419846 h 3557314"/>
                  <a:gd name="connsiteX31" fmla="*/ 421903 w 2555066"/>
                  <a:gd name="connsiteY31" fmla="*/ 2496046 h 3557314"/>
                  <a:gd name="connsiteX32" fmla="*/ 421903 w 2555066"/>
                  <a:gd name="connsiteY32" fmla="*/ 2565896 h 3557314"/>
                  <a:gd name="connsiteX33" fmla="*/ 536203 w 2555066"/>
                  <a:gd name="connsiteY33" fmla="*/ 2534146 h 3557314"/>
                  <a:gd name="connsiteX34" fmla="*/ 656853 w 2555066"/>
                  <a:gd name="connsiteY34" fmla="*/ 2451596 h 3557314"/>
                  <a:gd name="connsiteX35" fmla="*/ 758453 w 2555066"/>
                  <a:gd name="connsiteY35" fmla="*/ 2318246 h 3557314"/>
                  <a:gd name="connsiteX36" fmla="*/ 910853 w 2555066"/>
                  <a:gd name="connsiteY36" fmla="*/ 2242046 h 3557314"/>
                  <a:gd name="connsiteX37" fmla="*/ 1006103 w 2555066"/>
                  <a:gd name="connsiteY37" fmla="*/ 2172196 h 3557314"/>
                  <a:gd name="connsiteX38" fmla="*/ 1139453 w 2555066"/>
                  <a:gd name="connsiteY38" fmla="*/ 2184896 h 3557314"/>
                  <a:gd name="connsiteX39" fmla="*/ 1228353 w 2555066"/>
                  <a:gd name="connsiteY39" fmla="*/ 2267446 h 3557314"/>
                  <a:gd name="connsiteX40" fmla="*/ 1260103 w 2555066"/>
                  <a:gd name="connsiteY40" fmla="*/ 2349996 h 3557314"/>
                  <a:gd name="connsiteX41" fmla="*/ 1241053 w 2555066"/>
                  <a:gd name="connsiteY41" fmla="*/ 2457946 h 3557314"/>
                  <a:gd name="connsiteX42" fmla="*/ 1075953 w 2555066"/>
                  <a:gd name="connsiteY42" fmla="*/ 2597646 h 3557314"/>
                  <a:gd name="connsiteX43" fmla="*/ 904503 w 2555066"/>
                  <a:gd name="connsiteY43" fmla="*/ 2711946 h 3557314"/>
                  <a:gd name="connsiteX44" fmla="*/ 675903 w 2555066"/>
                  <a:gd name="connsiteY44" fmla="*/ 2845296 h 3557314"/>
                  <a:gd name="connsiteX45" fmla="*/ 593353 w 2555066"/>
                  <a:gd name="connsiteY45" fmla="*/ 2908796 h 3557314"/>
                  <a:gd name="connsiteX46" fmla="*/ 529853 w 2555066"/>
                  <a:gd name="connsiteY46" fmla="*/ 2978646 h 3557314"/>
                  <a:gd name="connsiteX47" fmla="*/ 567953 w 2555066"/>
                  <a:gd name="connsiteY47" fmla="*/ 3010396 h 3557314"/>
                  <a:gd name="connsiteX48" fmla="*/ 752103 w 2555066"/>
                  <a:gd name="connsiteY48" fmla="*/ 2921496 h 3557314"/>
                  <a:gd name="connsiteX49" fmla="*/ 860053 w 2555066"/>
                  <a:gd name="connsiteY49" fmla="*/ 2800846 h 3557314"/>
                  <a:gd name="connsiteX50" fmla="*/ 942603 w 2555066"/>
                  <a:gd name="connsiteY50" fmla="*/ 2705596 h 3557314"/>
                  <a:gd name="connsiteX51" fmla="*/ 1120403 w 2555066"/>
                  <a:gd name="connsiteY51" fmla="*/ 2559546 h 3557314"/>
                  <a:gd name="connsiteX52" fmla="*/ 1241053 w 2555066"/>
                  <a:gd name="connsiteY52" fmla="*/ 2457946 h 3557314"/>
                  <a:gd name="connsiteX53" fmla="*/ 1349003 w 2555066"/>
                  <a:gd name="connsiteY53" fmla="*/ 2413496 h 3557314"/>
                  <a:gd name="connsiteX54" fmla="*/ 1437903 w 2555066"/>
                  <a:gd name="connsiteY54" fmla="*/ 2438896 h 3557314"/>
                  <a:gd name="connsiteX55" fmla="*/ 1520453 w 2555066"/>
                  <a:gd name="connsiteY55" fmla="*/ 2534146 h 3557314"/>
                  <a:gd name="connsiteX56" fmla="*/ 1539503 w 2555066"/>
                  <a:gd name="connsiteY56" fmla="*/ 2692896 h 3557314"/>
                  <a:gd name="connsiteX57" fmla="*/ 1476003 w 2555066"/>
                  <a:gd name="connsiteY57" fmla="*/ 2845296 h 3557314"/>
                  <a:gd name="connsiteX58" fmla="*/ 1310903 w 2555066"/>
                  <a:gd name="connsiteY58" fmla="*/ 2997696 h 3557314"/>
                  <a:gd name="connsiteX59" fmla="*/ 1222003 w 2555066"/>
                  <a:gd name="connsiteY59" fmla="*/ 3086596 h 3557314"/>
                  <a:gd name="connsiteX60" fmla="*/ 1222003 w 2555066"/>
                  <a:gd name="connsiteY60" fmla="*/ 3137396 h 3557314"/>
                  <a:gd name="connsiteX61" fmla="*/ 1304553 w 2555066"/>
                  <a:gd name="connsiteY61" fmla="*/ 3137396 h 3557314"/>
                  <a:gd name="connsiteX62" fmla="*/ 1393453 w 2555066"/>
                  <a:gd name="connsiteY62" fmla="*/ 3054846 h 3557314"/>
                  <a:gd name="connsiteX63" fmla="*/ 1495053 w 2555066"/>
                  <a:gd name="connsiteY63" fmla="*/ 2959596 h 3557314"/>
                  <a:gd name="connsiteX64" fmla="*/ 1622053 w 2555066"/>
                  <a:gd name="connsiteY64" fmla="*/ 2915146 h 3557314"/>
                  <a:gd name="connsiteX65" fmla="*/ 1818903 w 2555066"/>
                  <a:gd name="connsiteY65" fmla="*/ 2953246 h 3557314"/>
                  <a:gd name="connsiteX66" fmla="*/ 1901453 w 2555066"/>
                  <a:gd name="connsiteY66" fmla="*/ 3118346 h 3557314"/>
                  <a:gd name="connsiteX67" fmla="*/ 1888753 w 2555066"/>
                  <a:gd name="connsiteY67" fmla="*/ 3219946 h 3557314"/>
                  <a:gd name="connsiteX68" fmla="*/ 1818903 w 2555066"/>
                  <a:gd name="connsiteY68" fmla="*/ 3302496 h 3557314"/>
                  <a:gd name="connsiteX69" fmla="*/ 1685553 w 2555066"/>
                  <a:gd name="connsiteY69" fmla="*/ 3359646 h 3557314"/>
                  <a:gd name="connsiteX70" fmla="*/ 1799853 w 2555066"/>
                  <a:gd name="connsiteY70" fmla="*/ 3308846 h 3557314"/>
                  <a:gd name="connsiteX71" fmla="*/ 1907803 w 2555066"/>
                  <a:gd name="connsiteY71" fmla="*/ 3200896 h 3557314"/>
                  <a:gd name="connsiteX72" fmla="*/ 2019178 w 2555066"/>
                  <a:gd name="connsiteY72" fmla="*/ 3135469 h 3557314"/>
                  <a:gd name="connsiteX73" fmla="*/ 2158878 w 2555066"/>
                  <a:gd name="connsiteY73" fmla="*/ 3116420 h 3557314"/>
                  <a:gd name="connsiteX74" fmla="*/ 2284742 w 2555066"/>
                  <a:gd name="connsiteY74" fmla="*/ 3141076 h 3557314"/>
                  <a:gd name="connsiteX75" fmla="*/ 2342249 w 2555066"/>
                  <a:gd name="connsiteY75" fmla="*/ 3100965 h 3557314"/>
                  <a:gd name="connsiteX76" fmla="*/ 2457262 w 2555066"/>
                  <a:gd name="connsiteY76" fmla="*/ 3086781 h 3557314"/>
                  <a:gd name="connsiteX77" fmla="*/ 2545728 w 2555066"/>
                  <a:gd name="connsiteY77" fmla="*/ 3050422 h 3557314"/>
                  <a:gd name="connsiteX78" fmla="*/ 2542803 w 2555066"/>
                  <a:gd name="connsiteY78" fmla="*/ 3162796 h 3557314"/>
                  <a:gd name="connsiteX79" fmla="*/ 2460253 w 2555066"/>
                  <a:gd name="connsiteY79" fmla="*/ 3264396 h 3557314"/>
                  <a:gd name="connsiteX80" fmla="*/ 2345953 w 2555066"/>
                  <a:gd name="connsiteY80" fmla="*/ 3321546 h 3557314"/>
                  <a:gd name="connsiteX81" fmla="*/ 2130053 w 2555066"/>
                  <a:gd name="connsiteY81" fmla="*/ 3334246 h 3557314"/>
                  <a:gd name="connsiteX82" fmla="*/ 2015753 w 2555066"/>
                  <a:gd name="connsiteY82" fmla="*/ 3353296 h 3557314"/>
                  <a:gd name="connsiteX83" fmla="*/ 1895103 w 2555066"/>
                  <a:gd name="connsiteY83" fmla="*/ 3423146 h 3557314"/>
                  <a:gd name="connsiteX84" fmla="*/ 1780803 w 2555066"/>
                  <a:gd name="connsiteY84" fmla="*/ 3524746 h 3557314"/>
                  <a:gd name="connsiteX85" fmla="*/ 1653803 w 2555066"/>
                  <a:gd name="connsiteY85" fmla="*/ 3550146 h 3557314"/>
                  <a:gd name="connsiteX86" fmla="*/ 1526803 w 2555066"/>
                  <a:gd name="connsiteY86" fmla="*/ 3550146 h 3557314"/>
                  <a:gd name="connsiteX87" fmla="*/ 1431553 w 2555066"/>
                  <a:gd name="connsiteY87" fmla="*/ 3467596 h 3557314"/>
                  <a:gd name="connsiteX88" fmla="*/ 1431553 w 2555066"/>
                  <a:gd name="connsiteY88" fmla="*/ 3372346 h 3557314"/>
                  <a:gd name="connsiteX89" fmla="*/ 1501403 w 2555066"/>
                  <a:gd name="connsiteY89" fmla="*/ 3270746 h 3557314"/>
                  <a:gd name="connsiteX90" fmla="*/ 1647453 w 2555066"/>
                  <a:gd name="connsiteY90" fmla="*/ 3200896 h 3557314"/>
                  <a:gd name="connsiteX91" fmla="*/ 1730003 w 2555066"/>
                  <a:gd name="connsiteY91" fmla="*/ 3150096 h 3557314"/>
                  <a:gd name="connsiteX92" fmla="*/ 1679203 w 2555066"/>
                  <a:gd name="connsiteY92" fmla="*/ 3099296 h 3557314"/>
                  <a:gd name="connsiteX93" fmla="*/ 1526803 w 2555066"/>
                  <a:gd name="connsiteY93" fmla="*/ 3156446 h 3557314"/>
                  <a:gd name="connsiteX94" fmla="*/ 1380753 w 2555066"/>
                  <a:gd name="connsiteY94" fmla="*/ 3270746 h 3557314"/>
                  <a:gd name="connsiteX95" fmla="*/ 1196603 w 2555066"/>
                  <a:gd name="connsiteY95" fmla="*/ 3346946 h 3557314"/>
                  <a:gd name="connsiteX96" fmla="*/ 1063253 w 2555066"/>
                  <a:gd name="connsiteY96" fmla="*/ 3340596 h 3557314"/>
                  <a:gd name="connsiteX97" fmla="*/ 968003 w 2555066"/>
                  <a:gd name="connsiteY97" fmla="*/ 3226296 h 3557314"/>
                  <a:gd name="connsiteX98" fmla="*/ 999753 w 2555066"/>
                  <a:gd name="connsiteY98" fmla="*/ 3042146 h 3557314"/>
                  <a:gd name="connsiteX99" fmla="*/ 1171203 w 2555066"/>
                  <a:gd name="connsiteY99" fmla="*/ 2915146 h 3557314"/>
                  <a:gd name="connsiteX100" fmla="*/ 1336303 w 2555066"/>
                  <a:gd name="connsiteY100" fmla="*/ 2775446 h 3557314"/>
                  <a:gd name="connsiteX101" fmla="*/ 1349003 w 2555066"/>
                  <a:gd name="connsiteY101" fmla="*/ 2673846 h 3557314"/>
                  <a:gd name="connsiteX102" fmla="*/ 1279153 w 2555066"/>
                  <a:gd name="connsiteY102" fmla="*/ 2648446 h 3557314"/>
                  <a:gd name="connsiteX103" fmla="*/ 1171203 w 2555066"/>
                  <a:gd name="connsiteY103" fmla="*/ 2718296 h 3557314"/>
                  <a:gd name="connsiteX104" fmla="*/ 1037853 w 2555066"/>
                  <a:gd name="connsiteY104" fmla="*/ 2889746 h 3557314"/>
                  <a:gd name="connsiteX105" fmla="*/ 866403 w 2555066"/>
                  <a:gd name="connsiteY105" fmla="*/ 3048496 h 3557314"/>
                  <a:gd name="connsiteX106" fmla="*/ 682253 w 2555066"/>
                  <a:gd name="connsiteY106" fmla="*/ 3169146 h 3557314"/>
                  <a:gd name="connsiteX107" fmla="*/ 510803 w 2555066"/>
                  <a:gd name="connsiteY107" fmla="*/ 3200896 h 3557314"/>
                  <a:gd name="connsiteX108" fmla="*/ 364753 w 2555066"/>
                  <a:gd name="connsiteY108" fmla="*/ 3124696 h 3557314"/>
                  <a:gd name="connsiteX109" fmla="*/ 352053 w 2555066"/>
                  <a:gd name="connsiteY109" fmla="*/ 2972296 h 3557314"/>
                  <a:gd name="connsiteX110" fmla="*/ 460003 w 2555066"/>
                  <a:gd name="connsiteY110" fmla="*/ 2813546 h 3557314"/>
                  <a:gd name="connsiteX111" fmla="*/ 650503 w 2555066"/>
                  <a:gd name="connsiteY111" fmla="*/ 2667496 h 3557314"/>
                  <a:gd name="connsiteX112" fmla="*/ 929903 w 2555066"/>
                  <a:gd name="connsiteY112" fmla="*/ 2521446 h 3557314"/>
                  <a:gd name="connsiteX113" fmla="*/ 1031503 w 2555066"/>
                  <a:gd name="connsiteY113" fmla="*/ 2438896 h 3557314"/>
                  <a:gd name="connsiteX114" fmla="*/ 1056903 w 2555066"/>
                  <a:gd name="connsiteY114" fmla="*/ 2375396 h 3557314"/>
                  <a:gd name="connsiteX115" fmla="*/ 987053 w 2555066"/>
                  <a:gd name="connsiteY115" fmla="*/ 2356346 h 3557314"/>
                  <a:gd name="connsiteX116" fmla="*/ 898153 w 2555066"/>
                  <a:gd name="connsiteY116" fmla="*/ 2426196 h 3557314"/>
                  <a:gd name="connsiteX117" fmla="*/ 834653 w 2555066"/>
                  <a:gd name="connsiteY117" fmla="*/ 2546846 h 3557314"/>
                  <a:gd name="connsiteX118" fmla="*/ 688603 w 2555066"/>
                  <a:gd name="connsiteY118" fmla="*/ 2642096 h 3557314"/>
                  <a:gd name="connsiteX119" fmla="*/ 555253 w 2555066"/>
                  <a:gd name="connsiteY119" fmla="*/ 2718296 h 3557314"/>
                  <a:gd name="connsiteX120" fmla="*/ 396503 w 2555066"/>
                  <a:gd name="connsiteY120" fmla="*/ 2730996 h 3557314"/>
                  <a:gd name="connsiteX121" fmla="*/ 250453 w 2555066"/>
                  <a:gd name="connsiteY121" fmla="*/ 2661146 h 3557314"/>
                  <a:gd name="connsiteX122" fmla="*/ 206003 w 2555066"/>
                  <a:gd name="connsiteY122" fmla="*/ 2527796 h 3557314"/>
                  <a:gd name="connsiteX123" fmla="*/ 237753 w 2555066"/>
                  <a:gd name="connsiteY123" fmla="*/ 2400796 h 3557314"/>
                  <a:gd name="connsiteX124" fmla="*/ 402853 w 2555066"/>
                  <a:gd name="connsiteY124" fmla="*/ 2273796 h 3557314"/>
                  <a:gd name="connsiteX125" fmla="*/ 580653 w 2555066"/>
                  <a:gd name="connsiteY125" fmla="*/ 2203946 h 3557314"/>
                  <a:gd name="connsiteX126" fmla="*/ 796553 w 2555066"/>
                  <a:gd name="connsiteY126" fmla="*/ 2102346 h 3557314"/>
                  <a:gd name="connsiteX127" fmla="*/ 879103 w 2555066"/>
                  <a:gd name="connsiteY127" fmla="*/ 1988046 h 3557314"/>
                  <a:gd name="connsiteX128" fmla="*/ 847353 w 2555066"/>
                  <a:gd name="connsiteY128" fmla="*/ 1956296 h 3557314"/>
                  <a:gd name="connsiteX129" fmla="*/ 733053 w 2555066"/>
                  <a:gd name="connsiteY129" fmla="*/ 2051546 h 3557314"/>
                  <a:gd name="connsiteX130" fmla="*/ 510803 w 2555066"/>
                  <a:gd name="connsiteY130" fmla="*/ 2146796 h 3557314"/>
                  <a:gd name="connsiteX131" fmla="*/ 364753 w 2555066"/>
                  <a:gd name="connsiteY131" fmla="*/ 2134096 h 3557314"/>
                  <a:gd name="connsiteX132" fmla="*/ 269503 w 2555066"/>
                  <a:gd name="connsiteY132" fmla="*/ 2013446 h 3557314"/>
                  <a:gd name="connsiteX133" fmla="*/ 256803 w 2555066"/>
                  <a:gd name="connsiteY133" fmla="*/ 1892796 h 3557314"/>
                  <a:gd name="connsiteX134" fmla="*/ 358403 w 2555066"/>
                  <a:gd name="connsiteY134" fmla="*/ 1765796 h 3557314"/>
                  <a:gd name="connsiteX135" fmla="*/ 523503 w 2555066"/>
                  <a:gd name="connsiteY135" fmla="*/ 1664196 h 3557314"/>
                  <a:gd name="connsiteX136" fmla="*/ 637803 w 2555066"/>
                  <a:gd name="connsiteY136" fmla="*/ 1600696 h 3557314"/>
                  <a:gd name="connsiteX137" fmla="*/ 688603 w 2555066"/>
                  <a:gd name="connsiteY137" fmla="*/ 1492746 h 3557314"/>
                  <a:gd name="connsiteX138" fmla="*/ 682253 w 2555066"/>
                  <a:gd name="connsiteY138" fmla="*/ 1460996 h 3557314"/>
                  <a:gd name="connsiteX139" fmla="*/ 606053 w 2555066"/>
                  <a:gd name="connsiteY139" fmla="*/ 1524496 h 3557314"/>
                  <a:gd name="connsiteX140" fmla="*/ 523503 w 2555066"/>
                  <a:gd name="connsiteY140" fmla="*/ 1568946 h 3557314"/>
                  <a:gd name="connsiteX141" fmla="*/ 421903 w 2555066"/>
                  <a:gd name="connsiteY141" fmla="*/ 1524496 h 3557314"/>
                  <a:gd name="connsiteX142" fmla="*/ 377453 w 2555066"/>
                  <a:gd name="connsiteY142" fmla="*/ 1403846 h 3557314"/>
                  <a:gd name="connsiteX143" fmla="*/ 377453 w 2555066"/>
                  <a:gd name="connsiteY143" fmla="*/ 1302246 h 3557314"/>
                  <a:gd name="connsiteX144" fmla="*/ 440953 w 2555066"/>
                  <a:gd name="connsiteY144" fmla="*/ 1105396 h 3557314"/>
                  <a:gd name="connsiteX145" fmla="*/ 501381 w 2555066"/>
                  <a:gd name="connsiteY145" fmla="*/ 948694 h 3557314"/>
                  <a:gd name="connsiteX146" fmla="*/ 2323 w 2555066"/>
                  <a:gd name="connsiteY146" fmla="*/ 1448794 h 3557314"/>
                  <a:gd name="connsiteX147" fmla="*/ 315694 w 2555066"/>
                  <a:gd name="connsiteY147" fmla="*/ 90318 h 3557314"/>
                  <a:gd name="connsiteX148" fmla="*/ 728014 w 2555066"/>
                  <a:gd name="connsiteY148" fmla="*/ 215659 h 3557314"/>
                  <a:gd name="connsiteX0" fmla="*/ 636574 w 2555066"/>
                  <a:gd name="connsiteY0" fmla="*/ 124219 h 3557314"/>
                  <a:gd name="connsiteX1" fmla="*/ 772792 w 2555066"/>
                  <a:gd name="connsiteY1" fmla="*/ 370229 h 3557314"/>
                  <a:gd name="connsiteX2" fmla="*/ 793070 w 2555066"/>
                  <a:gd name="connsiteY2" fmla="*/ 543728 h 3557314"/>
                  <a:gd name="connsiteX3" fmla="*/ 720353 w 2555066"/>
                  <a:gd name="connsiteY3" fmla="*/ 819646 h 3557314"/>
                  <a:gd name="connsiteX4" fmla="*/ 669553 w 2555066"/>
                  <a:gd name="connsiteY4" fmla="*/ 997446 h 3557314"/>
                  <a:gd name="connsiteX5" fmla="*/ 593353 w 2555066"/>
                  <a:gd name="connsiteY5" fmla="*/ 1187946 h 3557314"/>
                  <a:gd name="connsiteX6" fmla="*/ 580653 w 2555066"/>
                  <a:gd name="connsiteY6" fmla="*/ 1264146 h 3557314"/>
                  <a:gd name="connsiteX7" fmla="*/ 599703 w 2555066"/>
                  <a:gd name="connsiteY7" fmla="*/ 1295896 h 3557314"/>
                  <a:gd name="connsiteX8" fmla="*/ 529853 w 2555066"/>
                  <a:gd name="connsiteY8" fmla="*/ 1353046 h 3557314"/>
                  <a:gd name="connsiteX9" fmla="*/ 599703 w 2555066"/>
                  <a:gd name="connsiteY9" fmla="*/ 1295896 h 3557314"/>
                  <a:gd name="connsiteX10" fmla="*/ 663203 w 2555066"/>
                  <a:gd name="connsiteY10" fmla="*/ 1251446 h 3557314"/>
                  <a:gd name="connsiteX11" fmla="*/ 771153 w 2555066"/>
                  <a:gd name="connsiteY11" fmla="*/ 1276846 h 3557314"/>
                  <a:gd name="connsiteX12" fmla="*/ 847353 w 2555066"/>
                  <a:gd name="connsiteY12" fmla="*/ 1372096 h 3557314"/>
                  <a:gd name="connsiteX13" fmla="*/ 866403 w 2555066"/>
                  <a:gd name="connsiteY13" fmla="*/ 1518146 h 3557314"/>
                  <a:gd name="connsiteX14" fmla="*/ 815603 w 2555066"/>
                  <a:gd name="connsiteY14" fmla="*/ 1683246 h 3557314"/>
                  <a:gd name="connsiteX15" fmla="*/ 675903 w 2555066"/>
                  <a:gd name="connsiteY15" fmla="*/ 1772146 h 3557314"/>
                  <a:gd name="connsiteX16" fmla="*/ 504453 w 2555066"/>
                  <a:gd name="connsiteY16" fmla="*/ 1873746 h 3557314"/>
                  <a:gd name="connsiteX17" fmla="*/ 479053 w 2555066"/>
                  <a:gd name="connsiteY17" fmla="*/ 1918196 h 3557314"/>
                  <a:gd name="connsiteX18" fmla="*/ 491753 w 2555066"/>
                  <a:gd name="connsiteY18" fmla="*/ 1962646 h 3557314"/>
                  <a:gd name="connsiteX19" fmla="*/ 593353 w 2555066"/>
                  <a:gd name="connsiteY19" fmla="*/ 1924546 h 3557314"/>
                  <a:gd name="connsiteX20" fmla="*/ 714003 w 2555066"/>
                  <a:gd name="connsiteY20" fmla="*/ 1829296 h 3557314"/>
                  <a:gd name="connsiteX21" fmla="*/ 834653 w 2555066"/>
                  <a:gd name="connsiteY21" fmla="*/ 1753096 h 3557314"/>
                  <a:gd name="connsiteX22" fmla="*/ 910853 w 2555066"/>
                  <a:gd name="connsiteY22" fmla="*/ 1734046 h 3557314"/>
                  <a:gd name="connsiteX23" fmla="*/ 999753 w 2555066"/>
                  <a:gd name="connsiteY23" fmla="*/ 1784846 h 3557314"/>
                  <a:gd name="connsiteX24" fmla="*/ 1063253 w 2555066"/>
                  <a:gd name="connsiteY24" fmla="*/ 1968996 h 3557314"/>
                  <a:gd name="connsiteX25" fmla="*/ 1044203 w 2555066"/>
                  <a:gd name="connsiteY25" fmla="*/ 2076946 h 3557314"/>
                  <a:gd name="connsiteX26" fmla="*/ 980703 w 2555066"/>
                  <a:gd name="connsiteY26" fmla="*/ 2178546 h 3557314"/>
                  <a:gd name="connsiteX27" fmla="*/ 853703 w 2555066"/>
                  <a:gd name="connsiteY27" fmla="*/ 2267446 h 3557314"/>
                  <a:gd name="connsiteX28" fmla="*/ 587003 w 2555066"/>
                  <a:gd name="connsiteY28" fmla="*/ 2369046 h 3557314"/>
                  <a:gd name="connsiteX29" fmla="*/ 479053 w 2555066"/>
                  <a:gd name="connsiteY29" fmla="*/ 2419846 h 3557314"/>
                  <a:gd name="connsiteX30" fmla="*/ 421903 w 2555066"/>
                  <a:gd name="connsiteY30" fmla="*/ 2496046 h 3557314"/>
                  <a:gd name="connsiteX31" fmla="*/ 421903 w 2555066"/>
                  <a:gd name="connsiteY31" fmla="*/ 2565896 h 3557314"/>
                  <a:gd name="connsiteX32" fmla="*/ 536203 w 2555066"/>
                  <a:gd name="connsiteY32" fmla="*/ 2534146 h 3557314"/>
                  <a:gd name="connsiteX33" fmla="*/ 656853 w 2555066"/>
                  <a:gd name="connsiteY33" fmla="*/ 2451596 h 3557314"/>
                  <a:gd name="connsiteX34" fmla="*/ 758453 w 2555066"/>
                  <a:gd name="connsiteY34" fmla="*/ 2318246 h 3557314"/>
                  <a:gd name="connsiteX35" fmla="*/ 910853 w 2555066"/>
                  <a:gd name="connsiteY35" fmla="*/ 2242046 h 3557314"/>
                  <a:gd name="connsiteX36" fmla="*/ 1006103 w 2555066"/>
                  <a:gd name="connsiteY36" fmla="*/ 2172196 h 3557314"/>
                  <a:gd name="connsiteX37" fmla="*/ 1139453 w 2555066"/>
                  <a:gd name="connsiteY37" fmla="*/ 2184896 h 3557314"/>
                  <a:gd name="connsiteX38" fmla="*/ 1228353 w 2555066"/>
                  <a:gd name="connsiteY38" fmla="*/ 2267446 h 3557314"/>
                  <a:gd name="connsiteX39" fmla="*/ 1260103 w 2555066"/>
                  <a:gd name="connsiteY39" fmla="*/ 2349996 h 3557314"/>
                  <a:gd name="connsiteX40" fmla="*/ 1241053 w 2555066"/>
                  <a:gd name="connsiteY40" fmla="*/ 2457946 h 3557314"/>
                  <a:gd name="connsiteX41" fmla="*/ 1075953 w 2555066"/>
                  <a:gd name="connsiteY41" fmla="*/ 2597646 h 3557314"/>
                  <a:gd name="connsiteX42" fmla="*/ 904503 w 2555066"/>
                  <a:gd name="connsiteY42" fmla="*/ 2711946 h 3557314"/>
                  <a:gd name="connsiteX43" fmla="*/ 675903 w 2555066"/>
                  <a:gd name="connsiteY43" fmla="*/ 2845296 h 3557314"/>
                  <a:gd name="connsiteX44" fmla="*/ 593353 w 2555066"/>
                  <a:gd name="connsiteY44" fmla="*/ 2908796 h 3557314"/>
                  <a:gd name="connsiteX45" fmla="*/ 529853 w 2555066"/>
                  <a:gd name="connsiteY45" fmla="*/ 2978646 h 3557314"/>
                  <a:gd name="connsiteX46" fmla="*/ 567953 w 2555066"/>
                  <a:gd name="connsiteY46" fmla="*/ 3010396 h 3557314"/>
                  <a:gd name="connsiteX47" fmla="*/ 752103 w 2555066"/>
                  <a:gd name="connsiteY47" fmla="*/ 2921496 h 3557314"/>
                  <a:gd name="connsiteX48" fmla="*/ 860053 w 2555066"/>
                  <a:gd name="connsiteY48" fmla="*/ 2800846 h 3557314"/>
                  <a:gd name="connsiteX49" fmla="*/ 942603 w 2555066"/>
                  <a:gd name="connsiteY49" fmla="*/ 2705596 h 3557314"/>
                  <a:gd name="connsiteX50" fmla="*/ 1120403 w 2555066"/>
                  <a:gd name="connsiteY50" fmla="*/ 2559546 h 3557314"/>
                  <a:gd name="connsiteX51" fmla="*/ 1241053 w 2555066"/>
                  <a:gd name="connsiteY51" fmla="*/ 2457946 h 3557314"/>
                  <a:gd name="connsiteX52" fmla="*/ 1349003 w 2555066"/>
                  <a:gd name="connsiteY52" fmla="*/ 2413496 h 3557314"/>
                  <a:gd name="connsiteX53" fmla="*/ 1437903 w 2555066"/>
                  <a:gd name="connsiteY53" fmla="*/ 2438896 h 3557314"/>
                  <a:gd name="connsiteX54" fmla="*/ 1520453 w 2555066"/>
                  <a:gd name="connsiteY54" fmla="*/ 2534146 h 3557314"/>
                  <a:gd name="connsiteX55" fmla="*/ 1539503 w 2555066"/>
                  <a:gd name="connsiteY55" fmla="*/ 2692896 h 3557314"/>
                  <a:gd name="connsiteX56" fmla="*/ 1476003 w 2555066"/>
                  <a:gd name="connsiteY56" fmla="*/ 2845296 h 3557314"/>
                  <a:gd name="connsiteX57" fmla="*/ 1310903 w 2555066"/>
                  <a:gd name="connsiteY57" fmla="*/ 2997696 h 3557314"/>
                  <a:gd name="connsiteX58" fmla="*/ 1222003 w 2555066"/>
                  <a:gd name="connsiteY58" fmla="*/ 3086596 h 3557314"/>
                  <a:gd name="connsiteX59" fmla="*/ 1222003 w 2555066"/>
                  <a:gd name="connsiteY59" fmla="*/ 3137396 h 3557314"/>
                  <a:gd name="connsiteX60" fmla="*/ 1304553 w 2555066"/>
                  <a:gd name="connsiteY60" fmla="*/ 3137396 h 3557314"/>
                  <a:gd name="connsiteX61" fmla="*/ 1393453 w 2555066"/>
                  <a:gd name="connsiteY61" fmla="*/ 3054846 h 3557314"/>
                  <a:gd name="connsiteX62" fmla="*/ 1495053 w 2555066"/>
                  <a:gd name="connsiteY62" fmla="*/ 2959596 h 3557314"/>
                  <a:gd name="connsiteX63" fmla="*/ 1622053 w 2555066"/>
                  <a:gd name="connsiteY63" fmla="*/ 2915146 h 3557314"/>
                  <a:gd name="connsiteX64" fmla="*/ 1818903 w 2555066"/>
                  <a:gd name="connsiteY64" fmla="*/ 2953246 h 3557314"/>
                  <a:gd name="connsiteX65" fmla="*/ 1901453 w 2555066"/>
                  <a:gd name="connsiteY65" fmla="*/ 3118346 h 3557314"/>
                  <a:gd name="connsiteX66" fmla="*/ 1888753 w 2555066"/>
                  <a:gd name="connsiteY66" fmla="*/ 3219946 h 3557314"/>
                  <a:gd name="connsiteX67" fmla="*/ 1818903 w 2555066"/>
                  <a:gd name="connsiteY67" fmla="*/ 3302496 h 3557314"/>
                  <a:gd name="connsiteX68" fmla="*/ 1685553 w 2555066"/>
                  <a:gd name="connsiteY68" fmla="*/ 3359646 h 3557314"/>
                  <a:gd name="connsiteX69" fmla="*/ 1799853 w 2555066"/>
                  <a:gd name="connsiteY69" fmla="*/ 3308846 h 3557314"/>
                  <a:gd name="connsiteX70" fmla="*/ 1907803 w 2555066"/>
                  <a:gd name="connsiteY70" fmla="*/ 3200896 h 3557314"/>
                  <a:gd name="connsiteX71" fmla="*/ 2019178 w 2555066"/>
                  <a:gd name="connsiteY71" fmla="*/ 3135469 h 3557314"/>
                  <a:gd name="connsiteX72" fmla="*/ 2158878 w 2555066"/>
                  <a:gd name="connsiteY72" fmla="*/ 3116420 h 3557314"/>
                  <a:gd name="connsiteX73" fmla="*/ 2284742 w 2555066"/>
                  <a:gd name="connsiteY73" fmla="*/ 3141076 h 3557314"/>
                  <a:gd name="connsiteX74" fmla="*/ 2342249 w 2555066"/>
                  <a:gd name="connsiteY74" fmla="*/ 3100965 h 3557314"/>
                  <a:gd name="connsiteX75" fmla="*/ 2457262 w 2555066"/>
                  <a:gd name="connsiteY75" fmla="*/ 3086781 h 3557314"/>
                  <a:gd name="connsiteX76" fmla="*/ 2545728 w 2555066"/>
                  <a:gd name="connsiteY76" fmla="*/ 3050422 h 3557314"/>
                  <a:gd name="connsiteX77" fmla="*/ 2542803 w 2555066"/>
                  <a:gd name="connsiteY77" fmla="*/ 3162796 h 3557314"/>
                  <a:gd name="connsiteX78" fmla="*/ 2460253 w 2555066"/>
                  <a:gd name="connsiteY78" fmla="*/ 3264396 h 3557314"/>
                  <a:gd name="connsiteX79" fmla="*/ 2345953 w 2555066"/>
                  <a:gd name="connsiteY79" fmla="*/ 3321546 h 3557314"/>
                  <a:gd name="connsiteX80" fmla="*/ 2130053 w 2555066"/>
                  <a:gd name="connsiteY80" fmla="*/ 3334246 h 3557314"/>
                  <a:gd name="connsiteX81" fmla="*/ 2015753 w 2555066"/>
                  <a:gd name="connsiteY81" fmla="*/ 3353296 h 3557314"/>
                  <a:gd name="connsiteX82" fmla="*/ 1895103 w 2555066"/>
                  <a:gd name="connsiteY82" fmla="*/ 3423146 h 3557314"/>
                  <a:gd name="connsiteX83" fmla="*/ 1780803 w 2555066"/>
                  <a:gd name="connsiteY83" fmla="*/ 3524746 h 3557314"/>
                  <a:gd name="connsiteX84" fmla="*/ 1653803 w 2555066"/>
                  <a:gd name="connsiteY84" fmla="*/ 3550146 h 3557314"/>
                  <a:gd name="connsiteX85" fmla="*/ 1526803 w 2555066"/>
                  <a:gd name="connsiteY85" fmla="*/ 3550146 h 3557314"/>
                  <a:gd name="connsiteX86" fmla="*/ 1431553 w 2555066"/>
                  <a:gd name="connsiteY86" fmla="*/ 3467596 h 3557314"/>
                  <a:gd name="connsiteX87" fmla="*/ 1431553 w 2555066"/>
                  <a:gd name="connsiteY87" fmla="*/ 3372346 h 3557314"/>
                  <a:gd name="connsiteX88" fmla="*/ 1501403 w 2555066"/>
                  <a:gd name="connsiteY88" fmla="*/ 3270746 h 3557314"/>
                  <a:gd name="connsiteX89" fmla="*/ 1647453 w 2555066"/>
                  <a:gd name="connsiteY89" fmla="*/ 3200896 h 3557314"/>
                  <a:gd name="connsiteX90" fmla="*/ 1730003 w 2555066"/>
                  <a:gd name="connsiteY90" fmla="*/ 3150096 h 3557314"/>
                  <a:gd name="connsiteX91" fmla="*/ 1679203 w 2555066"/>
                  <a:gd name="connsiteY91" fmla="*/ 3099296 h 3557314"/>
                  <a:gd name="connsiteX92" fmla="*/ 1526803 w 2555066"/>
                  <a:gd name="connsiteY92" fmla="*/ 3156446 h 3557314"/>
                  <a:gd name="connsiteX93" fmla="*/ 1380753 w 2555066"/>
                  <a:gd name="connsiteY93" fmla="*/ 3270746 h 3557314"/>
                  <a:gd name="connsiteX94" fmla="*/ 1196603 w 2555066"/>
                  <a:gd name="connsiteY94" fmla="*/ 3346946 h 3557314"/>
                  <a:gd name="connsiteX95" fmla="*/ 1063253 w 2555066"/>
                  <a:gd name="connsiteY95" fmla="*/ 3340596 h 3557314"/>
                  <a:gd name="connsiteX96" fmla="*/ 968003 w 2555066"/>
                  <a:gd name="connsiteY96" fmla="*/ 3226296 h 3557314"/>
                  <a:gd name="connsiteX97" fmla="*/ 999753 w 2555066"/>
                  <a:gd name="connsiteY97" fmla="*/ 3042146 h 3557314"/>
                  <a:gd name="connsiteX98" fmla="*/ 1171203 w 2555066"/>
                  <a:gd name="connsiteY98" fmla="*/ 2915146 h 3557314"/>
                  <a:gd name="connsiteX99" fmla="*/ 1336303 w 2555066"/>
                  <a:gd name="connsiteY99" fmla="*/ 2775446 h 3557314"/>
                  <a:gd name="connsiteX100" fmla="*/ 1349003 w 2555066"/>
                  <a:gd name="connsiteY100" fmla="*/ 2673846 h 3557314"/>
                  <a:gd name="connsiteX101" fmla="*/ 1279153 w 2555066"/>
                  <a:gd name="connsiteY101" fmla="*/ 2648446 h 3557314"/>
                  <a:gd name="connsiteX102" fmla="*/ 1171203 w 2555066"/>
                  <a:gd name="connsiteY102" fmla="*/ 2718296 h 3557314"/>
                  <a:gd name="connsiteX103" fmla="*/ 1037853 w 2555066"/>
                  <a:gd name="connsiteY103" fmla="*/ 2889746 h 3557314"/>
                  <a:gd name="connsiteX104" fmla="*/ 866403 w 2555066"/>
                  <a:gd name="connsiteY104" fmla="*/ 3048496 h 3557314"/>
                  <a:gd name="connsiteX105" fmla="*/ 682253 w 2555066"/>
                  <a:gd name="connsiteY105" fmla="*/ 3169146 h 3557314"/>
                  <a:gd name="connsiteX106" fmla="*/ 510803 w 2555066"/>
                  <a:gd name="connsiteY106" fmla="*/ 3200896 h 3557314"/>
                  <a:gd name="connsiteX107" fmla="*/ 364753 w 2555066"/>
                  <a:gd name="connsiteY107" fmla="*/ 3124696 h 3557314"/>
                  <a:gd name="connsiteX108" fmla="*/ 352053 w 2555066"/>
                  <a:gd name="connsiteY108" fmla="*/ 2972296 h 3557314"/>
                  <a:gd name="connsiteX109" fmla="*/ 460003 w 2555066"/>
                  <a:gd name="connsiteY109" fmla="*/ 2813546 h 3557314"/>
                  <a:gd name="connsiteX110" fmla="*/ 650503 w 2555066"/>
                  <a:gd name="connsiteY110" fmla="*/ 2667496 h 3557314"/>
                  <a:gd name="connsiteX111" fmla="*/ 929903 w 2555066"/>
                  <a:gd name="connsiteY111" fmla="*/ 2521446 h 3557314"/>
                  <a:gd name="connsiteX112" fmla="*/ 1031503 w 2555066"/>
                  <a:gd name="connsiteY112" fmla="*/ 2438896 h 3557314"/>
                  <a:gd name="connsiteX113" fmla="*/ 1056903 w 2555066"/>
                  <a:gd name="connsiteY113" fmla="*/ 2375396 h 3557314"/>
                  <a:gd name="connsiteX114" fmla="*/ 987053 w 2555066"/>
                  <a:gd name="connsiteY114" fmla="*/ 2356346 h 3557314"/>
                  <a:gd name="connsiteX115" fmla="*/ 898153 w 2555066"/>
                  <a:gd name="connsiteY115" fmla="*/ 2426196 h 3557314"/>
                  <a:gd name="connsiteX116" fmla="*/ 834653 w 2555066"/>
                  <a:gd name="connsiteY116" fmla="*/ 2546846 h 3557314"/>
                  <a:gd name="connsiteX117" fmla="*/ 688603 w 2555066"/>
                  <a:gd name="connsiteY117" fmla="*/ 2642096 h 3557314"/>
                  <a:gd name="connsiteX118" fmla="*/ 555253 w 2555066"/>
                  <a:gd name="connsiteY118" fmla="*/ 2718296 h 3557314"/>
                  <a:gd name="connsiteX119" fmla="*/ 396503 w 2555066"/>
                  <a:gd name="connsiteY119" fmla="*/ 2730996 h 3557314"/>
                  <a:gd name="connsiteX120" fmla="*/ 250453 w 2555066"/>
                  <a:gd name="connsiteY120" fmla="*/ 2661146 h 3557314"/>
                  <a:gd name="connsiteX121" fmla="*/ 206003 w 2555066"/>
                  <a:gd name="connsiteY121" fmla="*/ 2527796 h 3557314"/>
                  <a:gd name="connsiteX122" fmla="*/ 237753 w 2555066"/>
                  <a:gd name="connsiteY122" fmla="*/ 2400796 h 3557314"/>
                  <a:gd name="connsiteX123" fmla="*/ 402853 w 2555066"/>
                  <a:gd name="connsiteY123" fmla="*/ 2273796 h 3557314"/>
                  <a:gd name="connsiteX124" fmla="*/ 580653 w 2555066"/>
                  <a:gd name="connsiteY124" fmla="*/ 2203946 h 3557314"/>
                  <a:gd name="connsiteX125" fmla="*/ 796553 w 2555066"/>
                  <a:gd name="connsiteY125" fmla="*/ 2102346 h 3557314"/>
                  <a:gd name="connsiteX126" fmla="*/ 879103 w 2555066"/>
                  <a:gd name="connsiteY126" fmla="*/ 1988046 h 3557314"/>
                  <a:gd name="connsiteX127" fmla="*/ 847353 w 2555066"/>
                  <a:gd name="connsiteY127" fmla="*/ 1956296 h 3557314"/>
                  <a:gd name="connsiteX128" fmla="*/ 733053 w 2555066"/>
                  <a:gd name="connsiteY128" fmla="*/ 2051546 h 3557314"/>
                  <a:gd name="connsiteX129" fmla="*/ 510803 w 2555066"/>
                  <a:gd name="connsiteY129" fmla="*/ 2146796 h 3557314"/>
                  <a:gd name="connsiteX130" fmla="*/ 364753 w 2555066"/>
                  <a:gd name="connsiteY130" fmla="*/ 2134096 h 3557314"/>
                  <a:gd name="connsiteX131" fmla="*/ 269503 w 2555066"/>
                  <a:gd name="connsiteY131" fmla="*/ 2013446 h 3557314"/>
                  <a:gd name="connsiteX132" fmla="*/ 256803 w 2555066"/>
                  <a:gd name="connsiteY132" fmla="*/ 1892796 h 3557314"/>
                  <a:gd name="connsiteX133" fmla="*/ 358403 w 2555066"/>
                  <a:gd name="connsiteY133" fmla="*/ 1765796 h 3557314"/>
                  <a:gd name="connsiteX134" fmla="*/ 523503 w 2555066"/>
                  <a:gd name="connsiteY134" fmla="*/ 1664196 h 3557314"/>
                  <a:gd name="connsiteX135" fmla="*/ 637803 w 2555066"/>
                  <a:gd name="connsiteY135" fmla="*/ 1600696 h 3557314"/>
                  <a:gd name="connsiteX136" fmla="*/ 688603 w 2555066"/>
                  <a:gd name="connsiteY136" fmla="*/ 1492746 h 3557314"/>
                  <a:gd name="connsiteX137" fmla="*/ 682253 w 2555066"/>
                  <a:gd name="connsiteY137" fmla="*/ 1460996 h 3557314"/>
                  <a:gd name="connsiteX138" fmla="*/ 606053 w 2555066"/>
                  <a:gd name="connsiteY138" fmla="*/ 1524496 h 3557314"/>
                  <a:gd name="connsiteX139" fmla="*/ 523503 w 2555066"/>
                  <a:gd name="connsiteY139" fmla="*/ 1568946 h 3557314"/>
                  <a:gd name="connsiteX140" fmla="*/ 421903 w 2555066"/>
                  <a:gd name="connsiteY140" fmla="*/ 1524496 h 3557314"/>
                  <a:gd name="connsiteX141" fmla="*/ 377453 w 2555066"/>
                  <a:gd name="connsiteY141" fmla="*/ 1403846 h 3557314"/>
                  <a:gd name="connsiteX142" fmla="*/ 377453 w 2555066"/>
                  <a:gd name="connsiteY142" fmla="*/ 1302246 h 3557314"/>
                  <a:gd name="connsiteX143" fmla="*/ 440953 w 2555066"/>
                  <a:gd name="connsiteY143" fmla="*/ 1105396 h 3557314"/>
                  <a:gd name="connsiteX144" fmla="*/ 501381 w 2555066"/>
                  <a:gd name="connsiteY144" fmla="*/ 948694 h 3557314"/>
                  <a:gd name="connsiteX145" fmla="*/ 2323 w 2555066"/>
                  <a:gd name="connsiteY145" fmla="*/ 1448794 h 3557314"/>
                  <a:gd name="connsiteX146" fmla="*/ 315694 w 2555066"/>
                  <a:gd name="connsiteY146" fmla="*/ 90318 h 3557314"/>
                  <a:gd name="connsiteX147" fmla="*/ 728014 w 2555066"/>
                  <a:gd name="connsiteY147" fmla="*/ 215659 h 3557314"/>
                  <a:gd name="connsiteX0" fmla="*/ 636435 w 2554927"/>
                  <a:gd name="connsiteY0" fmla="*/ 0 h 3433095"/>
                  <a:gd name="connsiteX1" fmla="*/ 772653 w 2554927"/>
                  <a:gd name="connsiteY1" fmla="*/ 246010 h 3433095"/>
                  <a:gd name="connsiteX2" fmla="*/ 792931 w 2554927"/>
                  <a:gd name="connsiteY2" fmla="*/ 419509 h 3433095"/>
                  <a:gd name="connsiteX3" fmla="*/ 720214 w 2554927"/>
                  <a:gd name="connsiteY3" fmla="*/ 695427 h 3433095"/>
                  <a:gd name="connsiteX4" fmla="*/ 669414 w 2554927"/>
                  <a:gd name="connsiteY4" fmla="*/ 873227 h 3433095"/>
                  <a:gd name="connsiteX5" fmla="*/ 593214 w 2554927"/>
                  <a:gd name="connsiteY5" fmla="*/ 1063727 h 3433095"/>
                  <a:gd name="connsiteX6" fmla="*/ 580514 w 2554927"/>
                  <a:gd name="connsiteY6" fmla="*/ 1139927 h 3433095"/>
                  <a:gd name="connsiteX7" fmla="*/ 599564 w 2554927"/>
                  <a:gd name="connsiteY7" fmla="*/ 1171677 h 3433095"/>
                  <a:gd name="connsiteX8" fmla="*/ 529714 w 2554927"/>
                  <a:gd name="connsiteY8" fmla="*/ 1228827 h 3433095"/>
                  <a:gd name="connsiteX9" fmla="*/ 599564 w 2554927"/>
                  <a:gd name="connsiteY9" fmla="*/ 1171677 h 3433095"/>
                  <a:gd name="connsiteX10" fmla="*/ 663064 w 2554927"/>
                  <a:gd name="connsiteY10" fmla="*/ 1127227 h 3433095"/>
                  <a:gd name="connsiteX11" fmla="*/ 771014 w 2554927"/>
                  <a:gd name="connsiteY11" fmla="*/ 1152627 h 3433095"/>
                  <a:gd name="connsiteX12" fmla="*/ 847214 w 2554927"/>
                  <a:gd name="connsiteY12" fmla="*/ 1247877 h 3433095"/>
                  <a:gd name="connsiteX13" fmla="*/ 866264 w 2554927"/>
                  <a:gd name="connsiteY13" fmla="*/ 1393927 h 3433095"/>
                  <a:gd name="connsiteX14" fmla="*/ 815464 w 2554927"/>
                  <a:gd name="connsiteY14" fmla="*/ 1559027 h 3433095"/>
                  <a:gd name="connsiteX15" fmla="*/ 675764 w 2554927"/>
                  <a:gd name="connsiteY15" fmla="*/ 1647927 h 3433095"/>
                  <a:gd name="connsiteX16" fmla="*/ 504314 w 2554927"/>
                  <a:gd name="connsiteY16" fmla="*/ 1749527 h 3433095"/>
                  <a:gd name="connsiteX17" fmla="*/ 478914 w 2554927"/>
                  <a:gd name="connsiteY17" fmla="*/ 1793977 h 3433095"/>
                  <a:gd name="connsiteX18" fmla="*/ 491614 w 2554927"/>
                  <a:gd name="connsiteY18" fmla="*/ 1838427 h 3433095"/>
                  <a:gd name="connsiteX19" fmla="*/ 593214 w 2554927"/>
                  <a:gd name="connsiteY19" fmla="*/ 1800327 h 3433095"/>
                  <a:gd name="connsiteX20" fmla="*/ 713864 w 2554927"/>
                  <a:gd name="connsiteY20" fmla="*/ 1705077 h 3433095"/>
                  <a:gd name="connsiteX21" fmla="*/ 834514 w 2554927"/>
                  <a:gd name="connsiteY21" fmla="*/ 1628877 h 3433095"/>
                  <a:gd name="connsiteX22" fmla="*/ 910714 w 2554927"/>
                  <a:gd name="connsiteY22" fmla="*/ 1609827 h 3433095"/>
                  <a:gd name="connsiteX23" fmla="*/ 999614 w 2554927"/>
                  <a:gd name="connsiteY23" fmla="*/ 1660627 h 3433095"/>
                  <a:gd name="connsiteX24" fmla="*/ 1063114 w 2554927"/>
                  <a:gd name="connsiteY24" fmla="*/ 1844777 h 3433095"/>
                  <a:gd name="connsiteX25" fmla="*/ 1044064 w 2554927"/>
                  <a:gd name="connsiteY25" fmla="*/ 1952727 h 3433095"/>
                  <a:gd name="connsiteX26" fmla="*/ 980564 w 2554927"/>
                  <a:gd name="connsiteY26" fmla="*/ 2054327 h 3433095"/>
                  <a:gd name="connsiteX27" fmla="*/ 853564 w 2554927"/>
                  <a:gd name="connsiteY27" fmla="*/ 2143227 h 3433095"/>
                  <a:gd name="connsiteX28" fmla="*/ 586864 w 2554927"/>
                  <a:gd name="connsiteY28" fmla="*/ 2244827 h 3433095"/>
                  <a:gd name="connsiteX29" fmla="*/ 478914 w 2554927"/>
                  <a:gd name="connsiteY29" fmla="*/ 2295627 h 3433095"/>
                  <a:gd name="connsiteX30" fmla="*/ 421764 w 2554927"/>
                  <a:gd name="connsiteY30" fmla="*/ 2371827 h 3433095"/>
                  <a:gd name="connsiteX31" fmla="*/ 421764 w 2554927"/>
                  <a:gd name="connsiteY31" fmla="*/ 2441677 h 3433095"/>
                  <a:gd name="connsiteX32" fmla="*/ 536064 w 2554927"/>
                  <a:gd name="connsiteY32" fmla="*/ 2409927 h 3433095"/>
                  <a:gd name="connsiteX33" fmla="*/ 656714 w 2554927"/>
                  <a:gd name="connsiteY33" fmla="*/ 2327377 h 3433095"/>
                  <a:gd name="connsiteX34" fmla="*/ 758314 w 2554927"/>
                  <a:gd name="connsiteY34" fmla="*/ 2194027 h 3433095"/>
                  <a:gd name="connsiteX35" fmla="*/ 910714 w 2554927"/>
                  <a:gd name="connsiteY35" fmla="*/ 2117827 h 3433095"/>
                  <a:gd name="connsiteX36" fmla="*/ 1005964 w 2554927"/>
                  <a:gd name="connsiteY36" fmla="*/ 2047977 h 3433095"/>
                  <a:gd name="connsiteX37" fmla="*/ 1139314 w 2554927"/>
                  <a:gd name="connsiteY37" fmla="*/ 2060677 h 3433095"/>
                  <a:gd name="connsiteX38" fmla="*/ 1228214 w 2554927"/>
                  <a:gd name="connsiteY38" fmla="*/ 2143227 h 3433095"/>
                  <a:gd name="connsiteX39" fmla="*/ 1259964 w 2554927"/>
                  <a:gd name="connsiteY39" fmla="*/ 2225777 h 3433095"/>
                  <a:gd name="connsiteX40" fmla="*/ 1240914 w 2554927"/>
                  <a:gd name="connsiteY40" fmla="*/ 2333727 h 3433095"/>
                  <a:gd name="connsiteX41" fmla="*/ 1075814 w 2554927"/>
                  <a:gd name="connsiteY41" fmla="*/ 2473427 h 3433095"/>
                  <a:gd name="connsiteX42" fmla="*/ 904364 w 2554927"/>
                  <a:gd name="connsiteY42" fmla="*/ 2587727 h 3433095"/>
                  <a:gd name="connsiteX43" fmla="*/ 675764 w 2554927"/>
                  <a:gd name="connsiteY43" fmla="*/ 2721077 h 3433095"/>
                  <a:gd name="connsiteX44" fmla="*/ 593214 w 2554927"/>
                  <a:gd name="connsiteY44" fmla="*/ 2784577 h 3433095"/>
                  <a:gd name="connsiteX45" fmla="*/ 529714 w 2554927"/>
                  <a:gd name="connsiteY45" fmla="*/ 2854427 h 3433095"/>
                  <a:gd name="connsiteX46" fmla="*/ 567814 w 2554927"/>
                  <a:gd name="connsiteY46" fmla="*/ 2886177 h 3433095"/>
                  <a:gd name="connsiteX47" fmla="*/ 751964 w 2554927"/>
                  <a:gd name="connsiteY47" fmla="*/ 2797277 h 3433095"/>
                  <a:gd name="connsiteX48" fmla="*/ 859914 w 2554927"/>
                  <a:gd name="connsiteY48" fmla="*/ 2676627 h 3433095"/>
                  <a:gd name="connsiteX49" fmla="*/ 942464 w 2554927"/>
                  <a:gd name="connsiteY49" fmla="*/ 2581377 h 3433095"/>
                  <a:gd name="connsiteX50" fmla="*/ 1120264 w 2554927"/>
                  <a:gd name="connsiteY50" fmla="*/ 2435327 h 3433095"/>
                  <a:gd name="connsiteX51" fmla="*/ 1240914 w 2554927"/>
                  <a:gd name="connsiteY51" fmla="*/ 2333727 h 3433095"/>
                  <a:gd name="connsiteX52" fmla="*/ 1348864 w 2554927"/>
                  <a:gd name="connsiteY52" fmla="*/ 2289277 h 3433095"/>
                  <a:gd name="connsiteX53" fmla="*/ 1437764 w 2554927"/>
                  <a:gd name="connsiteY53" fmla="*/ 2314677 h 3433095"/>
                  <a:gd name="connsiteX54" fmla="*/ 1520314 w 2554927"/>
                  <a:gd name="connsiteY54" fmla="*/ 2409927 h 3433095"/>
                  <a:gd name="connsiteX55" fmla="*/ 1539364 w 2554927"/>
                  <a:gd name="connsiteY55" fmla="*/ 2568677 h 3433095"/>
                  <a:gd name="connsiteX56" fmla="*/ 1475864 w 2554927"/>
                  <a:gd name="connsiteY56" fmla="*/ 2721077 h 3433095"/>
                  <a:gd name="connsiteX57" fmla="*/ 1310764 w 2554927"/>
                  <a:gd name="connsiteY57" fmla="*/ 2873477 h 3433095"/>
                  <a:gd name="connsiteX58" fmla="*/ 1221864 w 2554927"/>
                  <a:gd name="connsiteY58" fmla="*/ 2962377 h 3433095"/>
                  <a:gd name="connsiteX59" fmla="*/ 1221864 w 2554927"/>
                  <a:gd name="connsiteY59" fmla="*/ 3013177 h 3433095"/>
                  <a:gd name="connsiteX60" fmla="*/ 1304414 w 2554927"/>
                  <a:gd name="connsiteY60" fmla="*/ 3013177 h 3433095"/>
                  <a:gd name="connsiteX61" fmla="*/ 1393314 w 2554927"/>
                  <a:gd name="connsiteY61" fmla="*/ 2930627 h 3433095"/>
                  <a:gd name="connsiteX62" fmla="*/ 1494914 w 2554927"/>
                  <a:gd name="connsiteY62" fmla="*/ 2835377 h 3433095"/>
                  <a:gd name="connsiteX63" fmla="*/ 1621914 w 2554927"/>
                  <a:gd name="connsiteY63" fmla="*/ 2790927 h 3433095"/>
                  <a:gd name="connsiteX64" fmla="*/ 1818764 w 2554927"/>
                  <a:gd name="connsiteY64" fmla="*/ 2829027 h 3433095"/>
                  <a:gd name="connsiteX65" fmla="*/ 1901314 w 2554927"/>
                  <a:gd name="connsiteY65" fmla="*/ 2994127 h 3433095"/>
                  <a:gd name="connsiteX66" fmla="*/ 1888614 w 2554927"/>
                  <a:gd name="connsiteY66" fmla="*/ 3095727 h 3433095"/>
                  <a:gd name="connsiteX67" fmla="*/ 1818764 w 2554927"/>
                  <a:gd name="connsiteY67" fmla="*/ 3178277 h 3433095"/>
                  <a:gd name="connsiteX68" fmla="*/ 1685414 w 2554927"/>
                  <a:gd name="connsiteY68" fmla="*/ 3235427 h 3433095"/>
                  <a:gd name="connsiteX69" fmla="*/ 1799714 w 2554927"/>
                  <a:gd name="connsiteY69" fmla="*/ 3184627 h 3433095"/>
                  <a:gd name="connsiteX70" fmla="*/ 1907664 w 2554927"/>
                  <a:gd name="connsiteY70" fmla="*/ 3076677 h 3433095"/>
                  <a:gd name="connsiteX71" fmla="*/ 2019039 w 2554927"/>
                  <a:gd name="connsiteY71" fmla="*/ 3011250 h 3433095"/>
                  <a:gd name="connsiteX72" fmla="*/ 2158739 w 2554927"/>
                  <a:gd name="connsiteY72" fmla="*/ 2992201 h 3433095"/>
                  <a:gd name="connsiteX73" fmla="*/ 2284603 w 2554927"/>
                  <a:gd name="connsiteY73" fmla="*/ 3016857 h 3433095"/>
                  <a:gd name="connsiteX74" fmla="*/ 2342110 w 2554927"/>
                  <a:gd name="connsiteY74" fmla="*/ 2976746 h 3433095"/>
                  <a:gd name="connsiteX75" fmla="*/ 2457123 w 2554927"/>
                  <a:gd name="connsiteY75" fmla="*/ 2962562 h 3433095"/>
                  <a:gd name="connsiteX76" fmla="*/ 2545589 w 2554927"/>
                  <a:gd name="connsiteY76" fmla="*/ 2926203 h 3433095"/>
                  <a:gd name="connsiteX77" fmla="*/ 2542664 w 2554927"/>
                  <a:gd name="connsiteY77" fmla="*/ 3038577 h 3433095"/>
                  <a:gd name="connsiteX78" fmla="*/ 2460114 w 2554927"/>
                  <a:gd name="connsiteY78" fmla="*/ 3140177 h 3433095"/>
                  <a:gd name="connsiteX79" fmla="*/ 2345814 w 2554927"/>
                  <a:gd name="connsiteY79" fmla="*/ 3197327 h 3433095"/>
                  <a:gd name="connsiteX80" fmla="*/ 2129914 w 2554927"/>
                  <a:gd name="connsiteY80" fmla="*/ 3210027 h 3433095"/>
                  <a:gd name="connsiteX81" fmla="*/ 2015614 w 2554927"/>
                  <a:gd name="connsiteY81" fmla="*/ 3229077 h 3433095"/>
                  <a:gd name="connsiteX82" fmla="*/ 1894964 w 2554927"/>
                  <a:gd name="connsiteY82" fmla="*/ 3298927 h 3433095"/>
                  <a:gd name="connsiteX83" fmla="*/ 1780664 w 2554927"/>
                  <a:gd name="connsiteY83" fmla="*/ 3400527 h 3433095"/>
                  <a:gd name="connsiteX84" fmla="*/ 1653664 w 2554927"/>
                  <a:gd name="connsiteY84" fmla="*/ 3425927 h 3433095"/>
                  <a:gd name="connsiteX85" fmla="*/ 1526664 w 2554927"/>
                  <a:gd name="connsiteY85" fmla="*/ 3425927 h 3433095"/>
                  <a:gd name="connsiteX86" fmla="*/ 1431414 w 2554927"/>
                  <a:gd name="connsiteY86" fmla="*/ 3343377 h 3433095"/>
                  <a:gd name="connsiteX87" fmla="*/ 1431414 w 2554927"/>
                  <a:gd name="connsiteY87" fmla="*/ 3248127 h 3433095"/>
                  <a:gd name="connsiteX88" fmla="*/ 1501264 w 2554927"/>
                  <a:gd name="connsiteY88" fmla="*/ 3146527 h 3433095"/>
                  <a:gd name="connsiteX89" fmla="*/ 1647314 w 2554927"/>
                  <a:gd name="connsiteY89" fmla="*/ 3076677 h 3433095"/>
                  <a:gd name="connsiteX90" fmla="*/ 1729864 w 2554927"/>
                  <a:gd name="connsiteY90" fmla="*/ 3025877 h 3433095"/>
                  <a:gd name="connsiteX91" fmla="*/ 1679064 w 2554927"/>
                  <a:gd name="connsiteY91" fmla="*/ 2975077 h 3433095"/>
                  <a:gd name="connsiteX92" fmla="*/ 1526664 w 2554927"/>
                  <a:gd name="connsiteY92" fmla="*/ 3032227 h 3433095"/>
                  <a:gd name="connsiteX93" fmla="*/ 1380614 w 2554927"/>
                  <a:gd name="connsiteY93" fmla="*/ 3146527 h 3433095"/>
                  <a:gd name="connsiteX94" fmla="*/ 1196464 w 2554927"/>
                  <a:gd name="connsiteY94" fmla="*/ 3222727 h 3433095"/>
                  <a:gd name="connsiteX95" fmla="*/ 1063114 w 2554927"/>
                  <a:gd name="connsiteY95" fmla="*/ 3216377 h 3433095"/>
                  <a:gd name="connsiteX96" fmla="*/ 967864 w 2554927"/>
                  <a:gd name="connsiteY96" fmla="*/ 3102077 h 3433095"/>
                  <a:gd name="connsiteX97" fmla="*/ 999614 w 2554927"/>
                  <a:gd name="connsiteY97" fmla="*/ 2917927 h 3433095"/>
                  <a:gd name="connsiteX98" fmla="*/ 1171064 w 2554927"/>
                  <a:gd name="connsiteY98" fmla="*/ 2790927 h 3433095"/>
                  <a:gd name="connsiteX99" fmla="*/ 1336164 w 2554927"/>
                  <a:gd name="connsiteY99" fmla="*/ 2651227 h 3433095"/>
                  <a:gd name="connsiteX100" fmla="*/ 1348864 w 2554927"/>
                  <a:gd name="connsiteY100" fmla="*/ 2549627 h 3433095"/>
                  <a:gd name="connsiteX101" fmla="*/ 1279014 w 2554927"/>
                  <a:gd name="connsiteY101" fmla="*/ 2524227 h 3433095"/>
                  <a:gd name="connsiteX102" fmla="*/ 1171064 w 2554927"/>
                  <a:gd name="connsiteY102" fmla="*/ 2594077 h 3433095"/>
                  <a:gd name="connsiteX103" fmla="*/ 1037714 w 2554927"/>
                  <a:gd name="connsiteY103" fmla="*/ 2765527 h 3433095"/>
                  <a:gd name="connsiteX104" fmla="*/ 866264 w 2554927"/>
                  <a:gd name="connsiteY104" fmla="*/ 2924277 h 3433095"/>
                  <a:gd name="connsiteX105" fmla="*/ 682114 w 2554927"/>
                  <a:gd name="connsiteY105" fmla="*/ 3044927 h 3433095"/>
                  <a:gd name="connsiteX106" fmla="*/ 510664 w 2554927"/>
                  <a:gd name="connsiteY106" fmla="*/ 3076677 h 3433095"/>
                  <a:gd name="connsiteX107" fmla="*/ 364614 w 2554927"/>
                  <a:gd name="connsiteY107" fmla="*/ 3000477 h 3433095"/>
                  <a:gd name="connsiteX108" fmla="*/ 351914 w 2554927"/>
                  <a:gd name="connsiteY108" fmla="*/ 2848077 h 3433095"/>
                  <a:gd name="connsiteX109" fmla="*/ 459864 w 2554927"/>
                  <a:gd name="connsiteY109" fmla="*/ 2689327 h 3433095"/>
                  <a:gd name="connsiteX110" fmla="*/ 650364 w 2554927"/>
                  <a:gd name="connsiteY110" fmla="*/ 2543277 h 3433095"/>
                  <a:gd name="connsiteX111" fmla="*/ 929764 w 2554927"/>
                  <a:gd name="connsiteY111" fmla="*/ 2397227 h 3433095"/>
                  <a:gd name="connsiteX112" fmla="*/ 1031364 w 2554927"/>
                  <a:gd name="connsiteY112" fmla="*/ 2314677 h 3433095"/>
                  <a:gd name="connsiteX113" fmla="*/ 1056764 w 2554927"/>
                  <a:gd name="connsiteY113" fmla="*/ 2251177 h 3433095"/>
                  <a:gd name="connsiteX114" fmla="*/ 986914 w 2554927"/>
                  <a:gd name="connsiteY114" fmla="*/ 2232127 h 3433095"/>
                  <a:gd name="connsiteX115" fmla="*/ 898014 w 2554927"/>
                  <a:gd name="connsiteY115" fmla="*/ 2301977 h 3433095"/>
                  <a:gd name="connsiteX116" fmla="*/ 834514 w 2554927"/>
                  <a:gd name="connsiteY116" fmla="*/ 2422627 h 3433095"/>
                  <a:gd name="connsiteX117" fmla="*/ 688464 w 2554927"/>
                  <a:gd name="connsiteY117" fmla="*/ 2517877 h 3433095"/>
                  <a:gd name="connsiteX118" fmla="*/ 555114 w 2554927"/>
                  <a:gd name="connsiteY118" fmla="*/ 2594077 h 3433095"/>
                  <a:gd name="connsiteX119" fmla="*/ 396364 w 2554927"/>
                  <a:gd name="connsiteY119" fmla="*/ 2606777 h 3433095"/>
                  <a:gd name="connsiteX120" fmla="*/ 250314 w 2554927"/>
                  <a:gd name="connsiteY120" fmla="*/ 2536927 h 3433095"/>
                  <a:gd name="connsiteX121" fmla="*/ 205864 w 2554927"/>
                  <a:gd name="connsiteY121" fmla="*/ 2403577 h 3433095"/>
                  <a:gd name="connsiteX122" fmla="*/ 237614 w 2554927"/>
                  <a:gd name="connsiteY122" fmla="*/ 2276577 h 3433095"/>
                  <a:gd name="connsiteX123" fmla="*/ 402714 w 2554927"/>
                  <a:gd name="connsiteY123" fmla="*/ 2149577 h 3433095"/>
                  <a:gd name="connsiteX124" fmla="*/ 580514 w 2554927"/>
                  <a:gd name="connsiteY124" fmla="*/ 2079727 h 3433095"/>
                  <a:gd name="connsiteX125" fmla="*/ 796414 w 2554927"/>
                  <a:gd name="connsiteY125" fmla="*/ 1978127 h 3433095"/>
                  <a:gd name="connsiteX126" fmla="*/ 878964 w 2554927"/>
                  <a:gd name="connsiteY126" fmla="*/ 1863827 h 3433095"/>
                  <a:gd name="connsiteX127" fmla="*/ 847214 w 2554927"/>
                  <a:gd name="connsiteY127" fmla="*/ 1832077 h 3433095"/>
                  <a:gd name="connsiteX128" fmla="*/ 732914 w 2554927"/>
                  <a:gd name="connsiteY128" fmla="*/ 1927327 h 3433095"/>
                  <a:gd name="connsiteX129" fmla="*/ 510664 w 2554927"/>
                  <a:gd name="connsiteY129" fmla="*/ 2022577 h 3433095"/>
                  <a:gd name="connsiteX130" fmla="*/ 364614 w 2554927"/>
                  <a:gd name="connsiteY130" fmla="*/ 2009877 h 3433095"/>
                  <a:gd name="connsiteX131" fmla="*/ 269364 w 2554927"/>
                  <a:gd name="connsiteY131" fmla="*/ 1889227 h 3433095"/>
                  <a:gd name="connsiteX132" fmla="*/ 256664 w 2554927"/>
                  <a:gd name="connsiteY132" fmla="*/ 1768577 h 3433095"/>
                  <a:gd name="connsiteX133" fmla="*/ 358264 w 2554927"/>
                  <a:gd name="connsiteY133" fmla="*/ 1641577 h 3433095"/>
                  <a:gd name="connsiteX134" fmla="*/ 523364 w 2554927"/>
                  <a:gd name="connsiteY134" fmla="*/ 1539977 h 3433095"/>
                  <a:gd name="connsiteX135" fmla="*/ 637664 w 2554927"/>
                  <a:gd name="connsiteY135" fmla="*/ 1476477 h 3433095"/>
                  <a:gd name="connsiteX136" fmla="*/ 688464 w 2554927"/>
                  <a:gd name="connsiteY136" fmla="*/ 1368527 h 3433095"/>
                  <a:gd name="connsiteX137" fmla="*/ 682114 w 2554927"/>
                  <a:gd name="connsiteY137" fmla="*/ 1336777 h 3433095"/>
                  <a:gd name="connsiteX138" fmla="*/ 605914 w 2554927"/>
                  <a:gd name="connsiteY138" fmla="*/ 1400277 h 3433095"/>
                  <a:gd name="connsiteX139" fmla="*/ 523364 w 2554927"/>
                  <a:gd name="connsiteY139" fmla="*/ 1444727 h 3433095"/>
                  <a:gd name="connsiteX140" fmla="*/ 421764 w 2554927"/>
                  <a:gd name="connsiteY140" fmla="*/ 1400277 h 3433095"/>
                  <a:gd name="connsiteX141" fmla="*/ 377314 w 2554927"/>
                  <a:gd name="connsiteY141" fmla="*/ 1279627 h 3433095"/>
                  <a:gd name="connsiteX142" fmla="*/ 377314 w 2554927"/>
                  <a:gd name="connsiteY142" fmla="*/ 1178027 h 3433095"/>
                  <a:gd name="connsiteX143" fmla="*/ 440814 w 2554927"/>
                  <a:gd name="connsiteY143" fmla="*/ 981177 h 3433095"/>
                  <a:gd name="connsiteX144" fmla="*/ 501242 w 2554927"/>
                  <a:gd name="connsiteY144" fmla="*/ 824475 h 3433095"/>
                  <a:gd name="connsiteX145" fmla="*/ 2184 w 2554927"/>
                  <a:gd name="connsiteY145" fmla="*/ 1324575 h 3433095"/>
                  <a:gd name="connsiteX146" fmla="*/ 727875 w 2554927"/>
                  <a:gd name="connsiteY146" fmla="*/ 91440 h 3433095"/>
                  <a:gd name="connsiteX0" fmla="*/ 772653 w 2554927"/>
                  <a:gd name="connsiteY0" fmla="*/ 154570 h 3341655"/>
                  <a:gd name="connsiteX1" fmla="*/ 792931 w 2554927"/>
                  <a:gd name="connsiteY1" fmla="*/ 328069 h 3341655"/>
                  <a:gd name="connsiteX2" fmla="*/ 720214 w 2554927"/>
                  <a:gd name="connsiteY2" fmla="*/ 603987 h 3341655"/>
                  <a:gd name="connsiteX3" fmla="*/ 669414 w 2554927"/>
                  <a:gd name="connsiteY3" fmla="*/ 781787 h 3341655"/>
                  <a:gd name="connsiteX4" fmla="*/ 593214 w 2554927"/>
                  <a:gd name="connsiteY4" fmla="*/ 972287 h 3341655"/>
                  <a:gd name="connsiteX5" fmla="*/ 580514 w 2554927"/>
                  <a:gd name="connsiteY5" fmla="*/ 1048487 h 3341655"/>
                  <a:gd name="connsiteX6" fmla="*/ 599564 w 2554927"/>
                  <a:gd name="connsiteY6" fmla="*/ 1080237 h 3341655"/>
                  <a:gd name="connsiteX7" fmla="*/ 529714 w 2554927"/>
                  <a:gd name="connsiteY7" fmla="*/ 1137387 h 3341655"/>
                  <a:gd name="connsiteX8" fmla="*/ 599564 w 2554927"/>
                  <a:gd name="connsiteY8" fmla="*/ 1080237 h 3341655"/>
                  <a:gd name="connsiteX9" fmla="*/ 663064 w 2554927"/>
                  <a:gd name="connsiteY9" fmla="*/ 1035787 h 3341655"/>
                  <a:gd name="connsiteX10" fmla="*/ 771014 w 2554927"/>
                  <a:gd name="connsiteY10" fmla="*/ 1061187 h 3341655"/>
                  <a:gd name="connsiteX11" fmla="*/ 847214 w 2554927"/>
                  <a:gd name="connsiteY11" fmla="*/ 1156437 h 3341655"/>
                  <a:gd name="connsiteX12" fmla="*/ 866264 w 2554927"/>
                  <a:gd name="connsiteY12" fmla="*/ 1302487 h 3341655"/>
                  <a:gd name="connsiteX13" fmla="*/ 815464 w 2554927"/>
                  <a:gd name="connsiteY13" fmla="*/ 1467587 h 3341655"/>
                  <a:gd name="connsiteX14" fmla="*/ 675764 w 2554927"/>
                  <a:gd name="connsiteY14" fmla="*/ 1556487 h 3341655"/>
                  <a:gd name="connsiteX15" fmla="*/ 504314 w 2554927"/>
                  <a:gd name="connsiteY15" fmla="*/ 1658087 h 3341655"/>
                  <a:gd name="connsiteX16" fmla="*/ 478914 w 2554927"/>
                  <a:gd name="connsiteY16" fmla="*/ 1702537 h 3341655"/>
                  <a:gd name="connsiteX17" fmla="*/ 491614 w 2554927"/>
                  <a:gd name="connsiteY17" fmla="*/ 1746987 h 3341655"/>
                  <a:gd name="connsiteX18" fmla="*/ 593214 w 2554927"/>
                  <a:gd name="connsiteY18" fmla="*/ 1708887 h 3341655"/>
                  <a:gd name="connsiteX19" fmla="*/ 713864 w 2554927"/>
                  <a:gd name="connsiteY19" fmla="*/ 1613637 h 3341655"/>
                  <a:gd name="connsiteX20" fmla="*/ 834514 w 2554927"/>
                  <a:gd name="connsiteY20" fmla="*/ 1537437 h 3341655"/>
                  <a:gd name="connsiteX21" fmla="*/ 910714 w 2554927"/>
                  <a:gd name="connsiteY21" fmla="*/ 1518387 h 3341655"/>
                  <a:gd name="connsiteX22" fmla="*/ 999614 w 2554927"/>
                  <a:gd name="connsiteY22" fmla="*/ 1569187 h 3341655"/>
                  <a:gd name="connsiteX23" fmla="*/ 1063114 w 2554927"/>
                  <a:gd name="connsiteY23" fmla="*/ 1753337 h 3341655"/>
                  <a:gd name="connsiteX24" fmla="*/ 1044064 w 2554927"/>
                  <a:gd name="connsiteY24" fmla="*/ 1861287 h 3341655"/>
                  <a:gd name="connsiteX25" fmla="*/ 980564 w 2554927"/>
                  <a:gd name="connsiteY25" fmla="*/ 1962887 h 3341655"/>
                  <a:gd name="connsiteX26" fmla="*/ 853564 w 2554927"/>
                  <a:gd name="connsiteY26" fmla="*/ 2051787 h 3341655"/>
                  <a:gd name="connsiteX27" fmla="*/ 586864 w 2554927"/>
                  <a:gd name="connsiteY27" fmla="*/ 2153387 h 3341655"/>
                  <a:gd name="connsiteX28" fmla="*/ 478914 w 2554927"/>
                  <a:gd name="connsiteY28" fmla="*/ 2204187 h 3341655"/>
                  <a:gd name="connsiteX29" fmla="*/ 421764 w 2554927"/>
                  <a:gd name="connsiteY29" fmla="*/ 2280387 h 3341655"/>
                  <a:gd name="connsiteX30" fmla="*/ 421764 w 2554927"/>
                  <a:gd name="connsiteY30" fmla="*/ 2350237 h 3341655"/>
                  <a:gd name="connsiteX31" fmla="*/ 536064 w 2554927"/>
                  <a:gd name="connsiteY31" fmla="*/ 2318487 h 3341655"/>
                  <a:gd name="connsiteX32" fmla="*/ 656714 w 2554927"/>
                  <a:gd name="connsiteY32" fmla="*/ 2235937 h 3341655"/>
                  <a:gd name="connsiteX33" fmla="*/ 758314 w 2554927"/>
                  <a:gd name="connsiteY33" fmla="*/ 2102587 h 3341655"/>
                  <a:gd name="connsiteX34" fmla="*/ 910714 w 2554927"/>
                  <a:gd name="connsiteY34" fmla="*/ 2026387 h 3341655"/>
                  <a:gd name="connsiteX35" fmla="*/ 1005964 w 2554927"/>
                  <a:gd name="connsiteY35" fmla="*/ 1956537 h 3341655"/>
                  <a:gd name="connsiteX36" fmla="*/ 1139314 w 2554927"/>
                  <a:gd name="connsiteY36" fmla="*/ 1969237 h 3341655"/>
                  <a:gd name="connsiteX37" fmla="*/ 1228214 w 2554927"/>
                  <a:gd name="connsiteY37" fmla="*/ 2051787 h 3341655"/>
                  <a:gd name="connsiteX38" fmla="*/ 1259964 w 2554927"/>
                  <a:gd name="connsiteY38" fmla="*/ 2134337 h 3341655"/>
                  <a:gd name="connsiteX39" fmla="*/ 1240914 w 2554927"/>
                  <a:gd name="connsiteY39" fmla="*/ 2242287 h 3341655"/>
                  <a:gd name="connsiteX40" fmla="*/ 1075814 w 2554927"/>
                  <a:gd name="connsiteY40" fmla="*/ 2381987 h 3341655"/>
                  <a:gd name="connsiteX41" fmla="*/ 904364 w 2554927"/>
                  <a:gd name="connsiteY41" fmla="*/ 2496287 h 3341655"/>
                  <a:gd name="connsiteX42" fmla="*/ 675764 w 2554927"/>
                  <a:gd name="connsiteY42" fmla="*/ 2629637 h 3341655"/>
                  <a:gd name="connsiteX43" fmla="*/ 593214 w 2554927"/>
                  <a:gd name="connsiteY43" fmla="*/ 2693137 h 3341655"/>
                  <a:gd name="connsiteX44" fmla="*/ 529714 w 2554927"/>
                  <a:gd name="connsiteY44" fmla="*/ 2762987 h 3341655"/>
                  <a:gd name="connsiteX45" fmla="*/ 567814 w 2554927"/>
                  <a:gd name="connsiteY45" fmla="*/ 2794737 h 3341655"/>
                  <a:gd name="connsiteX46" fmla="*/ 751964 w 2554927"/>
                  <a:gd name="connsiteY46" fmla="*/ 2705837 h 3341655"/>
                  <a:gd name="connsiteX47" fmla="*/ 859914 w 2554927"/>
                  <a:gd name="connsiteY47" fmla="*/ 2585187 h 3341655"/>
                  <a:gd name="connsiteX48" fmla="*/ 942464 w 2554927"/>
                  <a:gd name="connsiteY48" fmla="*/ 2489937 h 3341655"/>
                  <a:gd name="connsiteX49" fmla="*/ 1120264 w 2554927"/>
                  <a:gd name="connsiteY49" fmla="*/ 2343887 h 3341655"/>
                  <a:gd name="connsiteX50" fmla="*/ 1240914 w 2554927"/>
                  <a:gd name="connsiteY50" fmla="*/ 2242287 h 3341655"/>
                  <a:gd name="connsiteX51" fmla="*/ 1348864 w 2554927"/>
                  <a:gd name="connsiteY51" fmla="*/ 2197837 h 3341655"/>
                  <a:gd name="connsiteX52" fmla="*/ 1437764 w 2554927"/>
                  <a:gd name="connsiteY52" fmla="*/ 2223237 h 3341655"/>
                  <a:gd name="connsiteX53" fmla="*/ 1520314 w 2554927"/>
                  <a:gd name="connsiteY53" fmla="*/ 2318487 h 3341655"/>
                  <a:gd name="connsiteX54" fmla="*/ 1539364 w 2554927"/>
                  <a:gd name="connsiteY54" fmla="*/ 2477237 h 3341655"/>
                  <a:gd name="connsiteX55" fmla="*/ 1475864 w 2554927"/>
                  <a:gd name="connsiteY55" fmla="*/ 2629637 h 3341655"/>
                  <a:gd name="connsiteX56" fmla="*/ 1310764 w 2554927"/>
                  <a:gd name="connsiteY56" fmla="*/ 2782037 h 3341655"/>
                  <a:gd name="connsiteX57" fmla="*/ 1221864 w 2554927"/>
                  <a:gd name="connsiteY57" fmla="*/ 2870937 h 3341655"/>
                  <a:gd name="connsiteX58" fmla="*/ 1221864 w 2554927"/>
                  <a:gd name="connsiteY58" fmla="*/ 2921737 h 3341655"/>
                  <a:gd name="connsiteX59" fmla="*/ 1304414 w 2554927"/>
                  <a:gd name="connsiteY59" fmla="*/ 2921737 h 3341655"/>
                  <a:gd name="connsiteX60" fmla="*/ 1393314 w 2554927"/>
                  <a:gd name="connsiteY60" fmla="*/ 2839187 h 3341655"/>
                  <a:gd name="connsiteX61" fmla="*/ 1494914 w 2554927"/>
                  <a:gd name="connsiteY61" fmla="*/ 2743937 h 3341655"/>
                  <a:gd name="connsiteX62" fmla="*/ 1621914 w 2554927"/>
                  <a:gd name="connsiteY62" fmla="*/ 2699487 h 3341655"/>
                  <a:gd name="connsiteX63" fmla="*/ 1818764 w 2554927"/>
                  <a:gd name="connsiteY63" fmla="*/ 2737587 h 3341655"/>
                  <a:gd name="connsiteX64" fmla="*/ 1901314 w 2554927"/>
                  <a:gd name="connsiteY64" fmla="*/ 2902687 h 3341655"/>
                  <a:gd name="connsiteX65" fmla="*/ 1888614 w 2554927"/>
                  <a:gd name="connsiteY65" fmla="*/ 3004287 h 3341655"/>
                  <a:gd name="connsiteX66" fmla="*/ 1818764 w 2554927"/>
                  <a:gd name="connsiteY66" fmla="*/ 3086837 h 3341655"/>
                  <a:gd name="connsiteX67" fmla="*/ 1685414 w 2554927"/>
                  <a:gd name="connsiteY67" fmla="*/ 3143987 h 3341655"/>
                  <a:gd name="connsiteX68" fmla="*/ 1799714 w 2554927"/>
                  <a:gd name="connsiteY68" fmla="*/ 3093187 h 3341655"/>
                  <a:gd name="connsiteX69" fmla="*/ 1907664 w 2554927"/>
                  <a:gd name="connsiteY69" fmla="*/ 2985237 h 3341655"/>
                  <a:gd name="connsiteX70" fmla="*/ 2019039 w 2554927"/>
                  <a:gd name="connsiteY70" fmla="*/ 2919810 h 3341655"/>
                  <a:gd name="connsiteX71" fmla="*/ 2158739 w 2554927"/>
                  <a:gd name="connsiteY71" fmla="*/ 2900761 h 3341655"/>
                  <a:gd name="connsiteX72" fmla="*/ 2284603 w 2554927"/>
                  <a:gd name="connsiteY72" fmla="*/ 2925417 h 3341655"/>
                  <a:gd name="connsiteX73" fmla="*/ 2342110 w 2554927"/>
                  <a:gd name="connsiteY73" fmla="*/ 2885306 h 3341655"/>
                  <a:gd name="connsiteX74" fmla="*/ 2457123 w 2554927"/>
                  <a:gd name="connsiteY74" fmla="*/ 2871122 h 3341655"/>
                  <a:gd name="connsiteX75" fmla="*/ 2545589 w 2554927"/>
                  <a:gd name="connsiteY75" fmla="*/ 2834763 h 3341655"/>
                  <a:gd name="connsiteX76" fmla="*/ 2542664 w 2554927"/>
                  <a:gd name="connsiteY76" fmla="*/ 2947137 h 3341655"/>
                  <a:gd name="connsiteX77" fmla="*/ 2460114 w 2554927"/>
                  <a:gd name="connsiteY77" fmla="*/ 3048737 h 3341655"/>
                  <a:gd name="connsiteX78" fmla="*/ 2345814 w 2554927"/>
                  <a:gd name="connsiteY78" fmla="*/ 3105887 h 3341655"/>
                  <a:gd name="connsiteX79" fmla="*/ 2129914 w 2554927"/>
                  <a:gd name="connsiteY79" fmla="*/ 3118587 h 3341655"/>
                  <a:gd name="connsiteX80" fmla="*/ 2015614 w 2554927"/>
                  <a:gd name="connsiteY80" fmla="*/ 3137637 h 3341655"/>
                  <a:gd name="connsiteX81" fmla="*/ 1894964 w 2554927"/>
                  <a:gd name="connsiteY81" fmla="*/ 3207487 h 3341655"/>
                  <a:gd name="connsiteX82" fmla="*/ 1780664 w 2554927"/>
                  <a:gd name="connsiteY82" fmla="*/ 3309087 h 3341655"/>
                  <a:gd name="connsiteX83" fmla="*/ 1653664 w 2554927"/>
                  <a:gd name="connsiteY83" fmla="*/ 3334487 h 3341655"/>
                  <a:gd name="connsiteX84" fmla="*/ 1526664 w 2554927"/>
                  <a:gd name="connsiteY84" fmla="*/ 3334487 h 3341655"/>
                  <a:gd name="connsiteX85" fmla="*/ 1431414 w 2554927"/>
                  <a:gd name="connsiteY85" fmla="*/ 3251937 h 3341655"/>
                  <a:gd name="connsiteX86" fmla="*/ 1431414 w 2554927"/>
                  <a:gd name="connsiteY86" fmla="*/ 3156687 h 3341655"/>
                  <a:gd name="connsiteX87" fmla="*/ 1501264 w 2554927"/>
                  <a:gd name="connsiteY87" fmla="*/ 3055087 h 3341655"/>
                  <a:gd name="connsiteX88" fmla="*/ 1647314 w 2554927"/>
                  <a:gd name="connsiteY88" fmla="*/ 2985237 h 3341655"/>
                  <a:gd name="connsiteX89" fmla="*/ 1729864 w 2554927"/>
                  <a:gd name="connsiteY89" fmla="*/ 2934437 h 3341655"/>
                  <a:gd name="connsiteX90" fmla="*/ 1679064 w 2554927"/>
                  <a:gd name="connsiteY90" fmla="*/ 2883637 h 3341655"/>
                  <a:gd name="connsiteX91" fmla="*/ 1526664 w 2554927"/>
                  <a:gd name="connsiteY91" fmla="*/ 2940787 h 3341655"/>
                  <a:gd name="connsiteX92" fmla="*/ 1380614 w 2554927"/>
                  <a:gd name="connsiteY92" fmla="*/ 3055087 h 3341655"/>
                  <a:gd name="connsiteX93" fmla="*/ 1196464 w 2554927"/>
                  <a:gd name="connsiteY93" fmla="*/ 3131287 h 3341655"/>
                  <a:gd name="connsiteX94" fmla="*/ 1063114 w 2554927"/>
                  <a:gd name="connsiteY94" fmla="*/ 3124937 h 3341655"/>
                  <a:gd name="connsiteX95" fmla="*/ 967864 w 2554927"/>
                  <a:gd name="connsiteY95" fmla="*/ 3010637 h 3341655"/>
                  <a:gd name="connsiteX96" fmla="*/ 999614 w 2554927"/>
                  <a:gd name="connsiteY96" fmla="*/ 2826487 h 3341655"/>
                  <a:gd name="connsiteX97" fmla="*/ 1171064 w 2554927"/>
                  <a:gd name="connsiteY97" fmla="*/ 2699487 h 3341655"/>
                  <a:gd name="connsiteX98" fmla="*/ 1336164 w 2554927"/>
                  <a:gd name="connsiteY98" fmla="*/ 2559787 h 3341655"/>
                  <a:gd name="connsiteX99" fmla="*/ 1348864 w 2554927"/>
                  <a:gd name="connsiteY99" fmla="*/ 2458187 h 3341655"/>
                  <a:gd name="connsiteX100" fmla="*/ 1279014 w 2554927"/>
                  <a:gd name="connsiteY100" fmla="*/ 2432787 h 3341655"/>
                  <a:gd name="connsiteX101" fmla="*/ 1171064 w 2554927"/>
                  <a:gd name="connsiteY101" fmla="*/ 2502637 h 3341655"/>
                  <a:gd name="connsiteX102" fmla="*/ 1037714 w 2554927"/>
                  <a:gd name="connsiteY102" fmla="*/ 2674087 h 3341655"/>
                  <a:gd name="connsiteX103" fmla="*/ 866264 w 2554927"/>
                  <a:gd name="connsiteY103" fmla="*/ 2832837 h 3341655"/>
                  <a:gd name="connsiteX104" fmla="*/ 682114 w 2554927"/>
                  <a:gd name="connsiteY104" fmla="*/ 2953487 h 3341655"/>
                  <a:gd name="connsiteX105" fmla="*/ 510664 w 2554927"/>
                  <a:gd name="connsiteY105" fmla="*/ 2985237 h 3341655"/>
                  <a:gd name="connsiteX106" fmla="*/ 364614 w 2554927"/>
                  <a:gd name="connsiteY106" fmla="*/ 2909037 h 3341655"/>
                  <a:gd name="connsiteX107" fmla="*/ 351914 w 2554927"/>
                  <a:gd name="connsiteY107" fmla="*/ 2756637 h 3341655"/>
                  <a:gd name="connsiteX108" fmla="*/ 459864 w 2554927"/>
                  <a:gd name="connsiteY108" fmla="*/ 2597887 h 3341655"/>
                  <a:gd name="connsiteX109" fmla="*/ 650364 w 2554927"/>
                  <a:gd name="connsiteY109" fmla="*/ 2451837 h 3341655"/>
                  <a:gd name="connsiteX110" fmla="*/ 929764 w 2554927"/>
                  <a:gd name="connsiteY110" fmla="*/ 2305787 h 3341655"/>
                  <a:gd name="connsiteX111" fmla="*/ 1031364 w 2554927"/>
                  <a:gd name="connsiteY111" fmla="*/ 2223237 h 3341655"/>
                  <a:gd name="connsiteX112" fmla="*/ 1056764 w 2554927"/>
                  <a:gd name="connsiteY112" fmla="*/ 2159737 h 3341655"/>
                  <a:gd name="connsiteX113" fmla="*/ 986914 w 2554927"/>
                  <a:gd name="connsiteY113" fmla="*/ 2140687 h 3341655"/>
                  <a:gd name="connsiteX114" fmla="*/ 898014 w 2554927"/>
                  <a:gd name="connsiteY114" fmla="*/ 2210537 h 3341655"/>
                  <a:gd name="connsiteX115" fmla="*/ 834514 w 2554927"/>
                  <a:gd name="connsiteY115" fmla="*/ 2331187 h 3341655"/>
                  <a:gd name="connsiteX116" fmla="*/ 688464 w 2554927"/>
                  <a:gd name="connsiteY116" fmla="*/ 2426437 h 3341655"/>
                  <a:gd name="connsiteX117" fmla="*/ 555114 w 2554927"/>
                  <a:gd name="connsiteY117" fmla="*/ 2502637 h 3341655"/>
                  <a:gd name="connsiteX118" fmla="*/ 396364 w 2554927"/>
                  <a:gd name="connsiteY118" fmla="*/ 2515337 h 3341655"/>
                  <a:gd name="connsiteX119" fmla="*/ 250314 w 2554927"/>
                  <a:gd name="connsiteY119" fmla="*/ 2445487 h 3341655"/>
                  <a:gd name="connsiteX120" fmla="*/ 205864 w 2554927"/>
                  <a:gd name="connsiteY120" fmla="*/ 2312137 h 3341655"/>
                  <a:gd name="connsiteX121" fmla="*/ 237614 w 2554927"/>
                  <a:gd name="connsiteY121" fmla="*/ 2185137 h 3341655"/>
                  <a:gd name="connsiteX122" fmla="*/ 402714 w 2554927"/>
                  <a:gd name="connsiteY122" fmla="*/ 2058137 h 3341655"/>
                  <a:gd name="connsiteX123" fmla="*/ 580514 w 2554927"/>
                  <a:gd name="connsiteY123" fmla="*/ 1988287 h 3341655"/>
                  <a:gd name="connsiteX124" fmla="*/ 796414 w 2554927"/>
                  <a:gd name="connsiteY124" fmla="*/ 1886687 h 3341655"/>
                  <a:gd name="connsiteX125" fmla="*/ 878964 w 2554927"/>
                  <a:gd name="connsiteY125" fmla="*/ 1772387 h 3341655"/>
                  <a:gd name="connsiteX126" fmla="*/ 847214 w 2554927"/>
                  <a:gd name="connsiteY126" fmla="*/ 1740637 h 3341655"/>
                  <a:gd name="connsiteX127" fmla="*/ 732914 w 2554927"/>
                  <a:gd name="connsiteY127" fmla="*/ 1835887 h 3341655"/>
                  <a:gd name="connsiteX128" fmla="*/ 510664 w 2554927"/>
                  <a:gd name="connsiteY128" fmla="*/ 1931137 h 3341655"/>
                  <a:gd name="connsiteX129" fmla="*/ 364614 w 2554927"/>
                  <a:gd name="connsiteY129" fmla="*/ 1918437 h 3341655"/>
                  <a:gd name="connsiteX130" fmla="*/ 269364 w 2554927"/>
                  <a:gd name="connsiteY130" fmla="*/ 1797787 h 3341655"/>
                  <a:gd name="connsiteX131" fmla="*/ 256664 w 2554927"/>
                  <a:gd name="connsiteY131" fmla="*/ 1677137 h 3341655"/>
                  <a:gd name="connsiteX132" fmla="*/ 358264 w 2554927"/>
                  <a:gd name="connsiteY132" fmla="*/ 1550137 h 3341655"/>
                  <a:gd name="connsiteX133" fmla="*/ 523364 w 2554927"/>
                  <a:gd name="connsiteY133" fmla="*/ 1448537 h 3341655"/>
                  <a:gd name="connsiteX134" fmla="*/ 637664 w 2554927"/>
                  <a:gd name="connsiteY134" fmla="*/ 1385037 h 3341655"/>
                  <a:gd name="connsiteX135" fmla="*/ 688464 w 2554927"/>
                  <a:gd name="connsiteY135" fmla="*/ 1277087 h 3341655"/>
                  <a:gd name="connsiteX136" fmla="*/ 682114 w 2554927"/>
                  <a:gd name="connsiteY136" fmla="*/ 1245337 h 3341655"/>
                  <a:gd name="connsiteX137" fmla="*/ 605914 w 2554927"/>
                  <a:gd name="connsiteY137" fmla="*/ 1308837 h 3341655"/>
                  <a:gd name="connsiteX138" fmla="*/ 523364 w 2554927"/>
                  <a:gd name="connsiteY138" fmla="*/ 1353287 h 3341655"/>
                  <a:gd name="connsiteX139" fmla="*/ 421764 w 2554927"/>
                  <a:gd name="connsiteY139" fmla="*/ 1308837 h 3341655"/>
                  <a:gd name="connsiteX140" fmla="*/ 377314 w 2554927"/>
                  <a:gd name="connsiteY140" fmla="*/ 1188187 h 3341655"/>
                  <a:gd name="connsiteX141" fmla="*/ 377314 w 2554927"/>
                  <a:gd name="connsiteY141" fmla="*/ 1086587 h 3341655"/>
                  <a:gd name="connsiteX142" fmla="*/ 440814 w 2554927"/>
                  <a:gd name="connsiteY142" fmla="*/ 889737 h 3341655"/>
                  <a:gd name="connsiteX143" fmla="*/ 501242 w 2554927"/>
                  <a:gd name="connsiteY143" fmla="*/ 733035 h 3341655"/>
                  <a:gd name="connsiteX144" fmla="*/ 2184 w 2554927"/>
                  <a:gd name="connsiteY144" fmla="*/ 1233135 h 3341655"/>
                  <a:gd name="connsiteX145" fmla="*/ 727875 w 2554927"/>
                  <a:gd name="connsiteY145" fmla="*/ 0 h 3341655"/>
                  <a:gd name="connsiteX0" fmla="*/ 772653 w 2554927"/>
                  <a:gd name="connsiteY0" fmla="*/ 0 h 3187085"/>
                  <a:gd name="connsiteX1" fmla="*/ 792931 w 2554927"/>
                  <a:gd name="connsiteY1" fmla="*/ 173499 h 3187085"/>
                  <a:gd name="connsiteX2" fmla="*/ 720214 w 2554927"/>
                  <a:gd name="connsiteY2" fmla="*/ 449417 h 3187085"/>
                  <a:gd name="connsiteX3" fmla="*/ 669414 w 2554927"/>
                  <a:gd name="connsiteY3" fmla="*/ 627217 h 3187085"/>
                  <a:gd name="connsiteX4" fmla="*/ 593214 w 2554927"/>
                  <a:gd name="connsiteY4" fmla="*/ 817717 h 3187085"/>
                  <a:gd name="connsiteX5" fmla="*/ 580514 w 2554927"/>
                  <a:gd name="connsiteY5" fmla="*/ 893917 h 3187085"/>
                  <a:gd name="connsiteX6" fmla="*/ 599564 w 2554927"/>
                  <a:gd name="connsiteY6" fmla="*/ 925667 h 3187085"/>
                  <a:gd name="connsiteX7" fmla="*/ 529714 w 2554927"/>
                  <a:gd name="connsiteY7" fmla="*/ 982817 h 3187085"/>
                  <a:gd name="connsiteX8" fmla="*/ 599564 w 2554927"/>
                  <a:gd name="connsiteY8" fmla="*/ 925667 h 3187085"/>
                  <a:gd name="connsiteX9" fmla="*/ 663064 w 2554927"/>
                  <a:gd name="connsiteY9" fmla="*/ 881217 h 3187085"/>
                  <a:gd name="connsiteX10" fmla="*/ 771014 w 2554927"/>
                  <a:gd name="connsiteY10" fmla="*/ 906617 h 3187085"/>
                  <a:gd name="connsiteX11" fmla="*/ 847214 w 2554927"/>
                  <a:gd name="connsiteY11" fmla="*/ 1001867 h 3187085"/>
                  <a:gd name="connsiteX12" fmla="*/ 866264 w 2554927"/>
                  <a:gd name="connsiteY12" fmla="*/ 1147917 h 3187085"/>
                  <a:gd name="connsiteX13" fmla="*/ 815464 w 2554927"/>
                  <a:gd name="connsiteY13" fmla="*/ 1313017 h 3187085"/>
                  <a:gd name="connsiteX14" fmla="*/ 675764 w 2554927"/>
                  <a:gd name="connsiteY14" fmla="*/ 1401917 h 3187085"/>
                  <a:gd name="connsiteX15" fmla="*/ 504314 w 2554927"/>
                  <a:gd name="connsiteY15" fmla="*/ 1503517 h 3187085"/>
                  <a:gd name="connsiteX16" fmla="*/ 478914 w 2554927"/>
                  <a:gd name="connsiteY16" fmla="*/ 1547967 h 3187085"/>
                  <a:gd name="connsiteX17" fmla="*/ 491614 w 2554927"/>
                  <a:gd name="connsiteY17" fmla="*/ 1592417 h 3187085"/>
                  <a:gd name="connsiteX18" fmla="*/ 593214 w 2554927"/>
                  <a:gd name="connsiteY18" fmla="*/ 1554317 h 3187085"/>
                  <a:gd name="connsiteX19" fmla="*/ 713864 w 2554927"/>
                  <a:gd name="connsiteY19" fmla="*/ 1459067 h 3187085"/>
                  <a:gd name="connsiteX20" fmla="*/ 834514 w 2554927"/>
                  <a:gd name="connsiteY20" fmla="*/ 1382867 h 3187085"/>
                  <a:gd name="connsiteX21" fmla="*/ 910714 w 2554927"/>
                  <a:gd name="connsiteY21" fmla="*/ 1363817 h 3187085"/>
                  <a:gd name="connsiteX22" fmla="*/ 999614 w 2554927"/>
                  <a:gd name="connsiteY22" fmla="*/ 1414617 h 3187085"/>
                  <a:gd name="connsiteX23" fmla="*/ 1063114 w 2554927"/>
                  <a:gd name="connsiteY23" fmla="*/ 1598767 h 3187085"/>
                  <a:gd name="connsiteX24" fmla="*/ 1044064 w 2554927"/>
                  <a:gd name="connsiteY24" fmla="*/ 1706717 h 3187085"/>
                  <a:gd name="connsiteX25" fmla="*/ 980564 w 2554927"/>
                  <a:gd name="connsiteY25" fmla="*/ 1808317 h 3187085"/>
                  <a:gd name="connsiteX26" fmla="*/ 853564 w 2554927"/>
                  <a:gd name="connsiteY26" fmla="*/ 1897217 h 3187085"/>
                  <a:gd name="connsiteX27" fmla="*/ 586864 w 2554927"/>
                  <a:gd name="connsiteY27" fmla="*/ 1998817 h 3187085"/>
                  <a:gd name="connsiteX28" fmla="*/ 478914 w 2554927"/>
                  <a:gd name="connsiteY28" fmla="*/ 2049617 h 3187085"/>
                  <a:gd name="connsiteX29" fmla="*/ 421764 w 2554927"/>
                  <a:gd name="connsiteY29" fmla="*/ 2125817 h 3187085"/>
                  <a:gd name="connsiteX30" fmla="*/ 421764 w 2554927"/>
                  <a:gd name="connsiteY30" fmla="*/ 2195667 h 3187085"/>
                  <a:gd name="connsiteX31" fmla="*/ 536064 w 2554927"/>
                  <a:gd name="connsiteY31" fmla="*/ 2163917 h 3187085"/>
                  <a:gd name="connsiteX32" fmla="*/ 656714 w 2554927"/>
                  <a:gd name="connsiteY32" fmla="*/ 2081367 h 3187085"/>
                  <a:gd name="connsiteX33" fmla="*/ 758314 w 2554927"/>
                  <a:gd name="connsiteY33" fmla="*/ 1948017 h 3187085"/>
                  <a:gd name="connsiteX34" fmla="*/ 910714 w 2554927"/>
                  <a:gd name="connsiteY34" fmla="*/ 1871817 h 3187085"/>
                  <a:gd name="connsiteX35" fmla="*/ 1005964 w 2554927"/>
                  <a:gd name="connsiteY35" fmla="*/ 1801967 h 3187085"/>
                  <a:gd name="connsiteX36" fmla="*/ 1139314 w 2554927"/>
                  <a:gd name="connsiteY36" fmla="*/ 1814667 h 3187085"/>
                  <a:gd name="connsiteX37" fmla="*/ 1228214 w 2554927"/>
                  <a:gd name="connsiteY37" fmla="*/ 1897217 h 3187085"/>
                  <a:gd name="connsiteX38" fmla="*/ 1259964 w 2554927"/>
                  <a:gd name="connsiteY38" fmla="*/ 1979767 h 3187085"/>
                  <a:gd name="connsiteX39" fmla="*/ 1240914 w 2554927"/>
                  <a:gd name="connsiteY39" fmla="*/ 2087717 h 3187085"/>
                  <a:gd name="connsiteX40" fmla="*/ 1075814 w 2554927"/>
                  <a:gd name="connsiteY40" fmla="*/ 2227417 h 3187085"/>
                  <a:gd name="connsiteX41" fmla="*/ 904364 w 2554927"/>
                  <a:gd name="connsiteY41" fmla="*/ 2341717 h 3187085"/>
                  <a:gd name="connsiteX42" fmla="*/ 675764 w 2554927"/>
                  <a:gd name="connsiteY42" fmla="*/ 2475067 h 3187085"/>
                  <a:gd name="connsiteX43" fmla="*/ 593214 w 2554927"/>
                  <a:gd name="connsiteY43" fmla="*/ 2538567 h 3187085"/>
                  <a:gd name="connsiteX44" fmla="*/ 529714 w 2554927"/>
                  <a:gd name="connsiteY44" fmla="*/ 2608417 h 3187085"/>
                  <a:gd name="connsiteX45" fmla="*/ 567814 w 2554927"/>
                  <a:gd name="connsiteY45" fmla="*/ 2640167 h 3187085"/>
                  <a:gd name="connsiteX46" fmla="*/ 751964 w 2554927"/>
                  <a:gd name="connsiteY46" fmla="*/ 2551267 h 3187085"/>
                  <a:gd name="connsiteX47" fmla="*/ 859914 w 2554927"/>
                  <a:gd name="connsiteY47" fmla="*/ 2430617 h 3187085"/>
                  <a:gd name="connsiteX48" fmla="*/ 942464 w 2554927"/>
                  <a:gd name="connsiteY48" fmla="*/ 2335367 h 3187085"/>
                  <a:gd name="connsiteX49" fmla="*/ 1120264 w 2554927"/>
                  <a:gd name="connsiteY49" fmla="*/ 2189317 h 3187085"/>
                  <a:gd name="connsiteX50" fmla="*/ 1240914 w 2554927"/>
                  <a:gd name="connsiteY50" fmla="*/ 2087717 h 3187085"/>
                  <a:gd name="connsiteX51" fmla="*/ 1348864 w 2554927"/>
                  <a:gd name="connsiteY51" fmla="*/ 2043267 h 3187085"/>
                  <a:gd name="connsiteX52" fmla="*/ 1437764 w 2554927"/>
                  <a:gd name="connsiteY52" fmla="*/ 2068667 h 3187085"/>
                  <a:gd name="connsiteX53" fmla="*/ 1520314 w 2554927"/>
                  <a:gd name="connsiteY53" fmla="*/ 2163917 h 3187085"/>
                  <a:gd name="connsiteX54" fmla="*/ 1539364 w 2554927"/>
                  <a:gd name="connsiteY54" fmla="*/ 2322667 h 3187085"/>
                  <a:gd name="connsiteX55" fmla="*/ 1475864 w 2554927"/>
                  <a:gd name="connsiteY55" fmla="*/ 2475067 h 3187085"/>
                  <a:gd name="connsiteX56" fmla="*/ 1310764 w 2554927"/>
                  <a:gd name="connsiteY56" fmla="*/ 2627467 h 3187085"/>
                  <a:gd name="connsiteX57" fmla="*/ 1221864 w 2554927"/>
                  <a:gd name="connsiteY57" fmla="*/ 2716367 h 3187085"/>
                  <a:gd name="connsiteX58" fmla="*/ 1221864 w 2554927"/>
                  <a:gd name="connsiteY58" fmla="*/ 2767167 h 3187085"/>
                  <a:gd name="connsiteX59" fmla="*/ 1304414 w 2554927"/>
                  <a:gd name="connsiteY59" fmla="*/ 2767167 h 3187085"/>
                  <a:gd name="connsiteX60" fmla="*/ 1393314 w 2554927"/>
                  <a:gd name="connsiteY60" fmla="*/ 2684617 h 3187085"/>
                  <a:gd name="connsiteX61" fmla="*/ 1494914 w 2554927"/>
                  <a:gd name="connsiteY61" fmla="*/ 2589367 h 3187085"/>
                  <a:gd name="connsiteX62" fmla="*/ 1621914 w 2554927"/>
                  <a:gd name="connsiteY62" fmla="*/ 2544917 h 3187085"/>
                  <a:gd name="connsiteX63" fmla="*/ 1818764 w 2554927"/>
                  <a:gd name="connsiteY63" fmla="*/ 2583017 h 3187085"/>
                  <a:gd name="connsiteX64" fmla="*/ 1901314 w 2554927"/>
                  <a:gd name="connsiteY64" fmla="*/ 2748117 h 3187085"/>
                  <a:gd name="connsiteX65" fmla="*/ 1888614 w 2554927"/>
                  <a:gd name="connsiteY65" fmla="*/ 2849717 h 3187085"/>
                  <a:gd name="connsiteX66" fmla="*/ 1818764 w 2554927"/>
                  <a:gd name="connsiteY66" fmla="*/ 2932267 h 3187085"/>
                  <a:gd name="connsiteX67" fmla="*/ 1685414 w 2554927"/>
                  <a:gd name="connsiteY67" fmla="*/ 2989417 h 3187085"/>
                  <a:gd name="connsiteX68" fmla="*/ 1799714 w 2554927"/>
                  <a:gd name="connsiteY68" fmla="*/ 2938617 h 3187085"/>
                  <a:gd name="connsiteX69" fmla="*/ 1907664 w 2554927"/>
                  <a:gd name="connsiteY69" fmla="*/ 2830667 h 3187085"/>
                  <a:gd name="connsiteX70" fmla="*/ 2019039 w 2554927"/>
                  <a:gd name="connsiteY70" fmla="*/ 2765240 h 3187085"/>
                  <a:gd name="connsiteX71" fmla="*/ 2158739 w 2554927"/>
                  <a:gd name="connsiteY71" fmla="*/ 2746191 h 3187085"/>
                  <a:gd name="connsiteX72" fmla="*/ 2284603 w 2554927"/>
                  <a:gd name="connsiteY72" fmla="*/ 2770847 h 3187085"/>
                  <a:gd name="connsiteX73" fmla="*/ 2342110 w 2554927"/>
                  <a:gd name="connsiteY73" fmla="*/ 2730736 h 3187085"/>
                  <a:gd name="connsiteX74" fmla="*/ 2457123 w 2554927"/>
                  <a:gd name="connsiteY74" fmla="*/ 2716552 h 3187085"/>
                  <a:gd name="connsiteX75" fmla="*/ 2545589 w 2554927"/>
                  <a:gd name="connsiteY75" fmla="*/ 2680193 h 3187085"/>
                  <a:gd name="connsiteX76" fmla="*/ 2542664 w 2554927"/>
                  <a:gd name="connsiteY76" fmla="*/ 2792567 h 3187085"/>
                  <a:gd name="connsiteX77" fmla="*/ 2460114 w 2554927"/>
                  <a:gd name="connsiteY77" fmla="*/ 2894167 h 3187085"/>
                  <a:gd name="connsiteX78" fmla="*/ 2345814 w 2554927"/>
                  <a:gd name="connsiteY78" fmla="*/ 2951317 h 3187085"/>
                  <a:gd name="connsiteX79" fmla="*/ 2129914 w 2554927"/>
                  <a:gd name="connsiteY79" fmla="*/ 2964017 h 3187085"/>
                  <a:gd name="connsiteX80" fmla="*/ 2015614 w 2554927"/>
                  <a:gd name="connsiteY80" fmla="*/ 2983067 h 3187085"/>
                  <a:gd name="connsiteX81" fmla="*/ 1894964 w 2554927"/>
                  <a:gd name="connsiteY81" fmla="*/ 3052917 h 3187085"/>
                  <a:gd name="connsiteX82" fmla="*/ 1780664 w 2554927"/>
                  <a:gd name="connsiteY82" fmla="*/ 3154517 h 3187085"/>
                  <a:gd name="connsiteX83" fmla="*/ 1653664 w 2554927"/>
                  <a:gd name="connsiteY83" fmla="*/ 3179917 h 3187085"/>
                  <a:gd name="connsiteX84" fmla="*/ 1526664 w 2554927"/>
                  <a:gd name="connsiteY84" fmla="*/ 3179917 h 3187085"/>
                  <a:gd name="connsiteX85" fmla="*/ 1431414 w 2554927"/>
                  <a:gd name="connsiteY85" fmla="*/ 3097367 h 3187085"/>
                  <a:gd name="connsiteX86" fmla="*/ 1431414 w 2554927"/>
                  <a:gd name="connsiteY86" fmla="*/ 3002117 h 3187085"/>
                  <a:gd name="connsiteX87" fmla="*/ 1501264 w 2554927"/>
                  <a:gd name="connsiteY87" fmla="*/ 2900517 h 3187085"/>
                  <a:gd name="connsiteX88" fmla="*/ 1647314 w 2554927"/>
                  <a:gd name="connsiteY88" fmla="*/ 2830667 h 3187085"/>
                  <a:gd name="connsiteX89" fmla="*/ 1729864 w 2554927"/>
                  <a:gd name="connsiteY89" fmla="*/ 2779867 h 3187085"/>
                  <a:gd name="connsiteX90" fmla="*/ 1679064 w 2554927"/>
                  <a:gd name="connsiteY90" fmla="*/ 2729067 h 3187085"/>
                  <a:gd name="connsiteX91" fmla="*/ 1526664 w 2554927"/>
                  <a:gd name="connsiteY91" fmla="*/ 2786217 h 3187085"/>
                  <a:gd name="connsiteX92" fmla="*/ 1380614 w 2554927"/>
                  <a:gd name="connsiteY92" fmla="*/ 2900517 h 3187085"/>
                  <a:gd name="connsiteX93" fmla="*/ 1196464 w 2554927"/>
                  <a:gd name="connsiteY93" fmla="*/ 2976717 h 3187085"/>
                  <a:gd name="connsiteX94" fmla="*/ 1063114 w 2554927"/>
                  <a:gd name="connsiteY94" fmla="*/ 2970367 h 3187085"/>
                  <a:gd name="connsiteX95" fmla="*/ 967864 w 2554927"/>
                  <a:gd name="connsiteY95" fmla="*/ 2856067 h 3187085"/>
                  <a:gd name="connsiteX96" fmla="*/ 999614 w 2554927"/>
                  <a:gd name="connsiteY96" fmla="*/ 2671917 h 3187085"/>
                  <a:gd name="connsiteX97" fmla="*/ 1171064 w 2554927"/>
                  <a:gd name="connsiteY97" fmla="*/ 2544917 h 3187085"/>
                  <a:gd name="connsiteX98" fmla="*/ 1336164 w 2554927"/>
                  <a:gd name="connsiteY98" fmla="*/ 2405217 h 3187085"/>
                  <a:gd name="connsiteX99" fmla="*/ 1348864 w 2554927"/>
                  <a:gd name="connsiteY99" fmla="*/ 2303617 h 3187085"/>
                  <a:gd name="connsiteX100" fmla="*/ 1279014 w 2554927"/>
                  <a:gd name="connsiteY100" fmla="*/ 2278217 h 3187085"/>
                  <a:gd name="connsiteX101" fmla="*/ 1171064 w 2554927"/>
                  <a:gd name="connsiteY101" fmla="*/ 2348067 h 3187085"/>
                  <a:gd name="connsiteX102" fmla="*/ 1037714 w 2554927"/>
                  <a:gd name="connsiteY102" fmla="*/ 2519517 h 3187085"/>
                  <a:gd name="connsiteX103" fmla="*/ 866264 w 2554927"/>
                  <a:gd name="connsiteY103" fmla="*/ 2678267 h 3187085"/>
                  <a:gd name="connsiteX104" fmla="*/ 682114 w 2554927"/>
                  <a:gd name="connsiteY104" fmla="*/ 2798917 h 3187085"/>
                  <a:gd name="connsiteX105" fmla="*/ 510664 w 2554927"/>
                  <a:gd name="connsiteY105" fmla="*/ 2830667 h 3187085"/>
                  <a:gd name="connsiteX106" fmla="*/ 364614 w 2554927"/>
                  <a:gd name="connsiteY106" fmla="*/ 2754467 h 3187085"/>
                  <a:gd name="connsiteX107" fmla="*/ 351914 w 2554927"/>
                  <a:gd name="connsiteY107" fmla="*/ 2602067 h 3187085"/>
                  <a:gd name="connsiteX108" fmla="*/ 459864 w 2554927"/>
                  <a:gd name="connsiteY108" fmla="*/ 2443317 h 3187085"/>
                  <a:gd name="connsiteX109" fmla="*/ 650364 w 2554927"/>
                  <a:gd name="connsiteY109" fmla="*/ 2297267 h 3187085"/>
                  <a:gd name="connsiteX110" fmla="*/ 929764 w 2554927"/>
                  <a:gd name="connsiteY110" fmla="*/ 2151217 h 3187085"/>
                  <a:gd name="connsiteX111" fmla="*/ 1031364 w 2554927"/>
                  <a:gd name="connsiteY111" fmla="*/ 2068667 h 3187085"/>
                  <a:gd name="connsiteX112" fmla="*/ 1056764 w 2554927"/>
                  <a:gd name="connsiteY112" fmla="*/ 2005167 h 3187085"/>
                  <a:gd name="connsiteX113" fmla="*/ 986914 w 2554927"/>
                  <a:gd name="connsiteY113" fmla="*/ 1986117 h 3187085"/>
                  <a:gd name="connsiteX114" fmla="*/ 898014 w 2554927"/>
                  <a:gd name="connsiteY114" fmla="*/ 2055967 h 3187085"/>
                  <a:gd name="connsiteX115" fmla="*/ 834514 w 2554927"/>
                  <a:gd name="connsiteY115" fmla="*/ 2176617 h 3187085"/>
                  <a:gd name="connsiteX116" fmla="*/ 688464 w 2554927"/>
                  <a:gd name="connsiteY116" fmla="*/ 2271867 h 3187085"/>
                  <a:gd name="connsiteX117" fmla="*/ 555114 w 2554927"/>
                  <a:gd name="connsiteY117" fmla="*/ 2348067 h 3187085"/>
                  <a:gd name="connsiteX118" fmla="*/ 396364 w 2554927"/>
                  <a:gd name="connsiteY118" fmla="*/ 2360767 h 3187085"/>
                  <a:gd name="connsiteX119" fmla="*/ 250314 w 2554927"/>
                  <a:gd name="connsiteY119" fmla="*/ 2290917 h 3187085"/>
                  <a:gd name="connsiteX120" fmla="*/ 205864 w 2554927"/>
                  <a:gd name="connsiteY120" fmla="*/ 2157567 h 3187085"/>
                  <a:gd name="connsiteX121" fmla="*/ 237614 w 2554927"/>
                  <a:gd name="connsiteY121" fmla="*/ 2030567 h 3187085"/>
                  <a:gd name="connsiteX122" fmla="*/ 402714 w 2554927"/>
                  <a:gd name="connsiteY122" fmla="*/ 1903567 h 3187085"/>
                  <a:gd name="connsiteX123" fmla="*/ 580514 w 2554927"/>
                  <a:gd name="connsiteY123" fmla="*/ 1833717 h 3187085"/>
                  <a:gd name="connsiteX124" fmla="*/ 796414 w 2554927"/>
                  <a:gd name="connsiteY124" fmla="*/ 1732117 h 3187085"/>
                  <a:gd name="connsiteX125" fmla="*/ 878964 w 2554927"/>
                  <a:gd name="connsiteY125" fmla="*/ 1617817 h 3187085"/>
                  <a:gd name="connsiteX126" fmla="*/ 847214 w 2554927"/>
                  <a:gd name="connsiteY126" fmla="*/ 1586067 h 3187085"/>
                  <a:gd name="connsiteX127" fmla="*/ 732914 w 2554927"/>
                  <a:gd name="connsiteY127" fmla="*/ 1681317 h 3187085"/>
                  <a:gd name="connsiteX128" fmla="*/ 510664 w 2554927"/>
                  <a:gd name="connsiteY128" fmla="*/ 1776567 h 3187085"/>
                  <a:gd name="connsiteX129" fmla="*/ 364614 w 2554927"/>
                  <a:gd name="connsiteY129" fmla="*/ 1763867 h 3187085"/>
                  <a:gd name="connsiteX130" fmla="*/ 269364 w 2554927"/>
                  <a:gd name="connsiteY130" fmla="*/ 1643217 h 3187085"/>
                  <a:gd name="connsiteX131" fmla="*/ 256664 w 2554927"/>
                  <a:gd name="connsiteY131" fmla="*/ 1522567 h 3187085"/>
                  <a:gd name="connsiteX132" fmla="*/ 358264 w 2554927"/>
                  <a:gd name="connsiteY132" fmla="*/ 1395567 h 3187085"/>
                  <a:gd name="connsiteX133" fmla="*/ 523364 w 2554927"/>
                  <a:gd name="connsiteY133" fmla="*/ 1293967 h 3187085"/>
                  <a:gd name="connsiteX134" fmla="*/ 637664 w 2554927"/>
                  <a:gd name="connsiteY134" fmla="*/ 1230467 h 3187085"/>
                  <a:gd name="connsiteX135" fmla="*/ 688464 w 2554927"/>
                  <a:gd name="connsiteY135" fmla="*/ 1122517 h 3187085"/>
                  <a:gd name="connsiteX136" fmla="*/ 682114 w 2554927"/>
                  <a:gd name="connsiteY136" fmla="*/ 1090767 h 3187085"/>
                  <a:gd name="connsiteX137" fmla="*/ 605914 w 2554927"/>
                  <a:gd name="connsiteY137" fmla="*/ 1154267 h 3187085"/>
                  <a:gd name="connsiteX138" fmla="*/ 523364 w 2554927"/>
                  <a:gd name="connsiteY138" fmla="*/ 1198717 h 3187085"/>
                  <a:gd name="connsiteX139" fmla="*/ 421764 w 2554927"/>
                  <a:gd name="connsiteY139" fmla="*/ 1154267 h 3187085"/>
                  <a:gd name="connsiteX140" fmla="*/ 377314 w 2554927"/>
                  <a:gd name="connsiteY140" fmla="*/ 1033617 h 3187085"/>
                  <a:gd name="connsiteX141" fmla="*/ 377314 w 2554927"/>
                  <a:gd name="connsiteY141" fmla="*/ 932017 h 3187085"/>
                  <a:gd name="connsiteX142" fmla="*/ 440814 w 2554927"/>
                  <a:gd name="connsiteY142" fmla="*/ 735167 h 3187085"/>
                  <a:gd name="connsiteX143" fmla="*/ 501242 w 2554927"/>
                  <a:gd name="connsiteY143" fmla="*/ 578465 h 3187085"/>
                  <a:gd name="connsiteX144" fmla="*/ 2184 w 2554927"/>
                  <a:gd name="connsiteY144" fmla="*/ 1078565 h 3187085"/>
                  <a:gd name="connsiteX0" fmla="*/ 792931 w 2554927"/>
                  <a:gd name="connsiteY0" fmla="*/ 0 h 3013586"/>
                  <a:gd name="connsiteX1" fmla="*/ 720214 w 2554927"/>
                  <a:gd name="connsiteY1" fmla="*/ 275918 h 3013586"/>
                  <a:gd name="connsiteX2" fmla="*/ 669414 w 2554927"/>
                  <a:gd name="connsiteY2" fmla="*/ 453718 h 3013586"/>
                  <a:gd name="connsiteX3" fmla="*/ 593214 w 2554927"/>
                  <a:gd name="connsiteY3" fmla="*/ 644218 h 3013586"/>
                  <a:gd name="connsiteX4" fmla="*/ 580514 w 2554927"/>
                  <a:gd name="connsiteY4" fmla="*/ 720418 h 3013586"/>
                  <a:gd name="connsiteX5" fmla="*/ 599564 w 2554927"/>
                  <a:gd name="connsiteY5" fmla="*/ 752168 h 3013586"/>
                  <a:gd name="connsiteX6" fmla="*/ 529714 w 2554927"/>
                  <a:gd name="connsiteY6" fmla="*/ 809318 h 3013586"/>
                  <a:gd name="connsiteX7" fmla="*/ 599564 w 2554927"/>
                  <a:gd name="connsiteY7" fmla="*/ 752168 h 3013586"/>
                  <a:gd name="connsiteX8" fmla="*/ 663064 w 2554927"/>
                  <a:gd name="connsiteY8" fmla="*/ 707718 h 3013586"/>
                  <a:gd name="connsiteX9" fmla="*/ 771014 w 2554927"/>
                  <a:gd name="connsiteY9" fmla="*/ 733118 h 3013586"/>
                  <a:gd name="connsiteX10" fmla="*/ 847214 w 2554927"/>
                  <a:gd name="connsiteY10" fmla="*/ 828368 h 3013586"/>
                  <a:gd name="connsiteX11" fmla="*/ 866264 w 2554927"/>
                  <a:gd name="connsiteY11" fmla="*/ 974418 h 3013586"/>
                  <a:gd name="connsiteX12" fmla="*/ 815464 w 2554927"/>
                  <a:gd name="connsiteY12" fmla="*/ 1139518 h 3013586"/>
                  <a:gd name="connsiteX13" fmla="*/ 675764 w 2554927"/>
                  <a:gd name="connsiteY13" fmla="*/ 1228418 h 3013586"/>
                  <a:gd name="connsiteX14" fmla="*/ 504314 w 2554927"/>
                  <a:gd name="connsiteY14" fmla="*/ 1330018 h 3013586"/>
                  <a:gd name="connsiteX15" fmla="*/ 478914 w 2554927"/>
                  <a:gd name="connsiteY15" fmla="*/ 1374468 h 3013586"/>
                  <a:gd name="connsiteX16" fmla="*/ 491614 w 2554927"/>
                  <a:gd name="connsiteY16" fmla="*/ 1418918 h 3013586"/>
                  <a:gd name="connsiteX17" fmla="*/ 593214 w 2554927"/>
                  <a:gd name="connsiteY17" fmla="*/ 1380818 h 3013586"/>
                  <a:gd name="connsiteX18" fmla="*/ 713864 w 2554927"/>
                  <a:gd name="connsiteY18" fmla="*/ 1285568 h 3013586"/>
                  <a:gd name="connsiteX19" fmla="*/ 834514 w 2554927"/>
                  <a:gd name="connsiteY19" fmla="*/ 1209368 h 3013586"/>
                  <a:gd name="connsiteX20" fmla="*/ 910714 w 2554927"/>
                  <a:gd name="connsiteY20" fmla="*/ 1190318 h 3013586"/>
                  <a:gd name="connsiteX21" fmla="*/ 999614 w 2554927"/>
                  <a:gd name="connsiteY21" fmla="*/ 1241118 h 3013586"/>
                  <a:gd name="connsiteX22" fmla="*/ 1063114 w 2554927"/>
                  <a:gd name="connsiteY22" fmla="*/ 1425268 h 3013586"/>
                  <a:gd name="connsiteX23" fmla="*/ 1044064 w 2554927"/>
                  <a:gd name="connsiteY23" fmla="*/ 1533218 h 3013586"/>
                  <a:gd name="connsiteX24" fmla="*/ 980564 w 2554927"/>
                  <a:gd name="connsiteY24" fmla="*/ 1634818 h 3013586"/>
                  <a:gd name="connsiteX25" fmla="*/ 853564 w 2554927"/>
                  <a:gd name="connsiteY25" fmla="*/ 1723718 h 3013586"/>
                  <a:gd name="connsiteX26" fmla="*/ 586864 w 2554927"/>
                  <a:gd name="connsiteY26" fmla="*/ 1825318 h 3013586"/>
                  <a:gd name="connsiteX27" fmla="*/ 478914 w 2554927"/>
                  <a:gd name="connsiteY27" fmla="*/ 1876118 h 3013586"/>
                  <a:gd name="connsiteX28" fmla="*/ 421764 w 2554927"/>
                  <a:gd name="connsiteY28" fmla="*/ 1952318 h 3013586"/>
                  <a:gd name="connsiteX29" fmla="*/ 421764 w 2554927"/>
                  <a:gd name="connsiteY29" fmla="*/ 2022168 h 3013586"/>
                  <a:gd name="connsiteX30" fmla="*/ 536064 w 2554927"/>
                  <a:gd name="connsiteY30" fmla="*/ 1990418 h 3013586"/>
                  <a:gd name="connsiteX31" fmla="*/ 656714 w 2554927"/>
                  <a:gd name="connsiteY31" fmla="*/ 1907868 h 3013586"/>
                  <a:gd name="connsiteX32" fmla="*/ 758314 w 2554927"/>
                  <a:gd name="connsiteY32" fmla="*/ 1774518 h 3013586"/>
                  <a:gd name="connsiteX33" fmla="*/ 910714 w 2554927"/>
                  <a:gd name="connsiteY33" fmla="*/ 1698318 h 3013586"/>
                  <a:gd name="connsiteX34" fmla="*/ 1005964 w 2554927"/>
                  <a:gd name="connsiteY34" fmla="*/ 1628468 h 3013586"/>
                  <a:gd name="connsiteX35" fmla="*/ 1139314 w 2554927"/>
                  <a:gd name="connsiteY35" fmla="*/ 1641168 h 3013586"/>
                  <a:gd name="connsiteX36" fmla="*/ 1228214 w 2554927"/>
                  <a:gd name="connsiteY36" fmla="*/ 1723718 h 3013586"/>
                  <a:gd name="connsiteX37" fmla="*/ 1259964 w 2554927"/>
                  <a:gd name="connsiteY37" fmla="*/ 1806268 h 3013586"/>
                  <a:gd name="connsiteX38" fmla="*/ 1240914 w 2554927"/>
                  <a:gd name="connsiteY38" fmla="*/ 1914218 h 3013586"/>
                  <a:gd name="connsiteX39" fmla="*/ 1075814 w 2554927"/>
                  <a:gd name="connsiteY39" fmla="*/ 2053918 h 3013586"/>
                  <a:gd name="connsiteX40" fmla="*/ 904364 w 2554927"/>
                  <a:gd name="connsiteY40" fmla="*/ 2168218 h 3013586"/>
                  <a:gd name="connsiteX41" fmla="*/ 675764 w 2554927"/>
                  <a:gd name="connsiteY41" fmla="*/ 2301568 h 3013586"/>
                  <a:gd name="connsiteX42" fmla="*/ 593214 w 2554927"/>
                  <a:gd name="connsiteY42" fmla="*/ 2365068 h 3013586"/>
                  <a:gd name="connsiteX43" fmla="*/ 529714 w 2554927"/>
                  <a:gd name="connsiteY43" fmla="*/ 2434918 h 3013586"/>
                  <a:gd name="connsiteX44" fmla="*/ 567814 w 2554927"/>
                  <a:gd name="connsiteY44" fmla="*/ 2466668 h 3013586"/>
                  <a:gd name="connsiteX45" fmla="*/ 751964 w 2554927"/>
                  <a:gd name="connsiteY45" fmla="*/ 2377768 h 3013586"/>
                  <a:gd name="connsiteX46" fmla="*/ 859914 w 2554927"/>
                  <a:gd name="connsiteY46" fmla="*/ 2257118 h 3013586"/>
                  <a:gd name="connsiteX47" fmla="*/ 942464 w 2554927"/>
                  <a:gd name="connsiteY47" fmla="*/ 2161868 h 3013586"/>
                  <a:gd name="connsiteX48" fmla="*/ 1120264 w 2554927"/>
                  <a:gd name="connsiteY48" fmla="*/ 2015818 h 3013586"/>
                  <a:gd name="connsiteX49" fmla="*/ 1240914 w 2554927"/>
                  <a:gd name="connsiteY49" fmla="*/ 1914218 h 3013586"/>
                  <a:gd name="connsiteX50" fmla="*/ 1348864 w 2554927"/>
                  <a:gd name="connsiteY50" fmla="*/ 1869768 h 3013586"/>
                  <a:gd name="connsiteX51" fmla="*/ 1437764 w 2554927"/>
                  <a:gd name="connsiteY51" fmla="*/ 1895168 h 3013586"/>
                  <a:gd name="connsiteX52" fmla="*/ 1520314 w 2554927"/>
                  <a:gd name="connsiteY52" fmla="*/ 1990418 h 3013586"/>
                  <a:gd name="connsiteX53" fmla="*/ 1539364 w 2554927"/>
                  <a:gd name="connsiteY53" fmla="*/ 2149168 h 3013586"/>
                  <a:gd name="connsiteX54" fmla="*/ 1475864 w 2554927"/>
                  <a:gd name="connsiteY54" fmla="*/ 2301568 h 3013586"/>
                  <a:gd name="connsiteX55" fmla="*/ 1310764 w 2554927"/>
                  <a:gd name="connsiteY55" fmla="*/ 2453968 h 3013586"/>
                  <a:gd name="connsiteX56" fmla="*/ 1221864 w 2554927"/>
                  <a:gd name="connsiteY56" fmla="*/ 2542868 h 3013586"/>
                  <a:gd name="connsiteX57" fmla="*/ 1221864 w 2554927"/>
                  <a:gd name="connsiteY57" fmla="*/ 2593668 h 3013586"/>
                  <a:gd name="connsiteX58" fmla="*/ 1304414 w 2554927"/>
                  <a:gd name="connsiteY58" fmla="*/ 2593668 h 3013586"/>
                  <a:gd name="connsiteX59" fmla="*/ 1393314 w 2554927"/>
                  <a:gd name="connsiteY59" fmla="*/ 2511118 h 3013586"/>
                  <a:gd name="connsiteX60" fmla="*/ 1494914 w 2554927"/>
                  <a:gd name="connsiteY60" fmla="*/ 2415868 h 3013586"/>
                  <a:gd name="connsiteX61" fmla="*/ 1621914 w 2554927"/>
                  <a:gd name="connsiteY61" fmla="*/ 2371418 h 3013586"/>
                  <a:gd name="connsiteX62" fmla="*/ 1818764 w 2554927"/>
                  <a:gd name="connsiteY62" fmla="*/ 2409518 h 3013586"/>
                  <a:gd name="connsiteX63" fmla="*/ 1901314 w 2554927"/>
                  <a:gd name="connsiteY63" fmla="*/ 2574618 h 3013586"/>
                  <a:gd name="connsiteX64" fmla="*/ 1888614 w 2554927"/>
                  <a:gd name="connsiteY64" fmla="*/ 2676218 h 3013586"/>
                  <a:gd name="connsiteX65" fmla="*/ 1818764 w 2554927"/>
                  <a:gd name="connsiteY65" fmla="*/ 2758768 h 3013586"/>
                  <a:gd name="connsiteX66" fmla="*/ 1685414 w 2554927"/>
                  <a:gd name="connsiteY66" fmla="*/ 2815918 h 3013586"/>
                  <a:gd name="connsiteX67" fmla="*/ 1799714 w 2554927"/>
                  <a:gd name="connsiteY67" fmla="*/ 2765118 h 3013586"/>
                  <a:gd name="connsiteX68" fmla="*/ 1907664 w 2554927"/>
                  <a:gd name="connsiteY68" fmla="*/ 2657168 h 3013586"/>
                  <a:gd name="connsiteX69" fmla="*/ 2019039 w 2554927"/>
                  <a:gd name="connsiteY69" fmla="*/ 2591741 h 3013586"/>
                  <a:gd name="connsiteX70" fmla="*/ 2158739 w 2554927"/>
                  <a:gd name="connsiteY70" fmla="*/ 2572692 h 3013586"/>
                  <a:gd name="connsiteX71" fmla="*/ 2284603 w 2554927"/>
                  <a:gd name="connsiteY71" fmla="*/ 2597348 h 3013586"/>
                  <a:gd name="connsiteX72" fmla="*/ 2342110 w 2554927"/>
                  <a:gd name="connsiteY72" fmla="*/ 2557237 h 3013586"/>
                  <a:gd name="connsiteX73" fmla="*/ 2457123 w 2554927"/>
                  <a:gd name="connsiteY73" fmla="*/ 2543053 h 3013586"/>
                  <a:gd name="connsiteX74" fmla="*/ 2545589 w 2554927"/>
                  <a:gd name="connsiteY74" fmla="*/ 2506694 h 3013586"/>
                  <a:gd name="connsiteX75" fmla="*/ 2542664 w 2554927"/>
                  <a:gd name="connsiteY75" fmla="*/ 2619068 h 3013586"/>
                  <a:gd name="connsiteX76" fmla="*/ 2460114 w 2554927"/>
                  <a:gd name="connsiteY76" fmla="*/ 2720668 h 3013586"/>
                  <a:gd name="connsiteX77" fmla="*/ 2345814 w 2554927"/>
                  <a:gd name="connsiteY77" fmla="*/ 2777818 h 3013586"/>
                  <a:gd name="connsiteX78" fmla="*/ 2129914 w 2554927"/>
                  <a:gd name="connsiteY78" fmla="*/ 2790518 h 3013586"/>
                  <a:gd name="connsiteX79" fmla="*/ 2015614 w 2554927"/>
                  <a:gd name="connsiteY79" fmla="*/ 2809568 h 3013586"/>
                  <a:gd name="connsiteX80" fmla="*/ 1894964 w 2554927"/>
                  <a:gd name="connsiteY80" fmla="*/ 2879418 h 3013586"/>
                  <a:gd name="connsiteX81" fmla="*/ 1780664 w 2554927"/>
                  <a:gd name="connsiteY81" fmla="*/ 2981018 h 3013586"/>
                  <a:gd name="connsiteX82" fmla="*/ 1653664 w 2554927"/>
                  <a:gd name="connsiteY82" fmla="*/ 3006418 h 3013586"/>
                  <a:gd name="connsiteX83" fmla="*/ 1526664 w 2554927"/>
                  <a:gd name="connsiteY83" fmla="*/ 3006418 h 3013586"/>
                  <a:gd name="connsiteX84" fmla="*/ 1431414 w 2554927"/>
                  <a:gd name="connsiteY84" fmla="*/ 2923868 h 3013586"/>
                  <a:gd name="connsiteX85" fmla="*/ 1431414 w 2554927"/>
                  <a:gd name="connsiteY85" fmla="*/ 2828618 h 3013586"/>
                  <a:gd name="connsiteX86" fmla="*/ 1501264 w 2554927"/>
                  <a:gd name="connsiteY86" fmla="*/ 2727018 h 3013586"/>
                  <a:gd name="connsiteX87" fmla="*/ 1647314 w 2554927"/>
                  <a:gd name="connsiteY87" fmla="*/ 2657168 h 3013586"/>
                  <a:gd name="connsiteX88" fmla="*/ 1729864 w 2554927"/>
                  <a:gd name="connsiteY88" fmla="*/ 2606368 h 3013586"/>
                  <a:gd name="connsiteX89" fmla="*/ 1679064 w 2554927"/>
                  <a:gd name="connsiteY89" fmla="*/ 2555568 h 3013586"/>
                  <a:gd name="connsiteX90" fmla="*/ 1526664 w 2554927"/>
                  <a:gd name="connsiteY90" fmla="*/ 2612718 h 3013586"/>
                  <a:gd name="connsiteX91" fmla="*/ 1380614 w 2554927"/>
                  <a:gd name="connsiteY91" fmla="*/ 2727018 h 3013586"/>
                  <a:gd name="connsiteX92" fmla="*/ 1196464 w 2554927"/>
                  <a:gd name="connsiteY92" fmla="*/ 2803218 h 3013586"/>
                  <a:gd name="connsiteX93" fmla="*/ 1063114 w 2554927"/>
                  <a:gd name="connsiteY93" fmla="*/ 2796868 h 3013586"/>
                  <a:gd name="connsiteX94" fmla="*/ 967864 w 2554927"/>
                  <a:gd name="connsiteY94" fmla="*/ 2682568 h 3013586"/>
                  <a:gd name="connsiteX95" fmla="*/ 999614 w 2554927"/>
                  <a:gd name="connsiteY95" fmla="*/ 2498418 h 3013586"/>
                  <a:gd name="connsiteX96" fmla="*/ 1171064 w 2554927"/>
                  <a:gd name="connsiteY96" fmla="*/ 2371418 h 3013586"/>
                  <a:gd name="connsiteX97" fmla="*/ 1336164 w 2554927"/>
                  <a:gd name="connsiteY97" fmla="*/ 2231718 h 3013586"/>
                  <a:gd name="connsiteX98" fmla="*/ 1348864 w 2554927"/>
                  <a:gd name="connsiteY98" fmla="*/ 2130118 h 3013586"/>
                  <a:gd name="connsiteX99" fmla="*/ 1279014 w 2554927"/>
                  <a:gd name="connsiteY99" fmla="*/ 2104718 h 3013586"/>
                  <a:gd name="connsiteX100" fmla="*/ 1171064 w 2554927"/>
                  <a:gd name="connsiteY100" fmla="*/ 2174568 h 3013586"/>
                  <a:gd name="connsiteX101" fmla="*/ 1037714 w 2554927"/>
                  <a:gd name="connsiteY101" fmla="*/ 2346018 h 3013586"/>
                  <a:gd name="connsiteX102" fmla="*/ 866264 w 2554927"/>
                  <a:gd name="connsiteY102" fmla="*/ 2504768 h 3013586"/>
                  <a:gd name="connsiteX103" fmla="*/ 682114 w 2554927"/>
                  <a:gd name="connsiteY103" fmla="*/ 2625418 h 3013586"/>
                  <a:gd name="connsiteX104" fmla="*/ 510664 w 2554927"/>
                  <a:gd name="connsiteY104" fmla="*/ 2657168 h 3013586"/>
                  <a:gd name="connsiteX105" fmla="*/ 364614 w 2554927"/>
                  <a:gd name="connsiteY105" fmla="*/ 2580968 h 3013586"/>
                  <a:gd name="connsiteX106" fmla="*/ 351914 w 2554927"/>
                  <a:gd name="connsiteY106" fmla="*/ 2428568 h 3013586"/>
                  <a:gd name="connsiteX107" fmla="*/ 459864 w 2554927"/>
                  <a:gd name="connsiteY107" fmla="*/ 2269818 h 3013586"/>
                  <a:gd name="connsiteX108" fmla="*/ 650364 w 2554927"/>
                  <a:gd name="connsiteY108" fmla="*/ 2123768 h 3013586"/>
                  <a:gd name="connsiteX109" fmla="*/ 929764 w 2554927"/>
                  <a:gd name="connsiteY109" fmla="*/ 1977718 h 3013586"/>
                  <a:gd name="connsiteX110" fmla="*/ 1031364 w 2554927"/>
                  <a:gd name="connsiteY110" fmla="*/ 1895168 h 3013586"/>
                  <a:gd name="connsiteX111" fmla="*/ 1056764 w 2554927"/>
                  <a:gd name="connsiteY111" fmla="*/ 1831668 h 3013586"/>
                  <a:gd name="connsiteX112" fmla="*/ 986914 w 2554927"/>
                  <a:gd name="connsiteY112" fmla="*/ 1812618 h 3013586"/>
                  <a:gd name="connsiteX113" fmla="*/ 898014 w 2554927"/>
                  <a:gd name="connsiteY113" fmla="*/ 1882468 h 3013586"/>
                  <a:gd name="connsiteX114" fmla="*/ 834514 w 2554927"/>
                  <a:gd name="connsiteY114" fmla="*/ 2003118 h 3013586"/>
                  <a:gd name="connsiteX115" fmla="*/ 688464 w 2554927"/>
                  <a:gd name="connsiteY115" fmla="*/ 2098368 h 3013586"/>
                  <a:gd name="connsiteX116" fmla="*/ 555114 w 2554927"/>
                  <a:gd name="connsiteY116" fmla="*/ 2174568 h 3013586"/>
                  <a:gd name="connsiteX117" fmla="*/ 396364 w 2554927"/>
                  <a:gd name="connsiteY117" fmla="*/ 2187268 h 3013586"/>
                  <a:gd name="connsiteX118" fmla="*/ 250314 w 2554927"/>
                  <a:gd name="connsiteY118" fmla="*/ 2117418 h 3013586"/>
                  <a:gd name="connsiteX119" fmla="*/ 205864 w 2554927"/>
                  <a:gd name="connsiteY119" fmla="*/ 1984068 h 3013586"/>
                  <a:gd name="connsiteX120" fmla="*/ 237614 w 2554927"/>
                  <a:gd name="connsiteY120" fmla="*/ 1857068 h 3013586"/>
                  <a:gd name="connsiteX121" fmla="*/ 402714 w 2554927"/>
                  <a:gd name="connsiteY121" fmla="*/ 1730068 h 3013586"/>
                  <a:gd name="connsiteX122" fmla="*/ 580514 w 2554927"/>
                  <a:gd name="connsiteY122" fmla="*/ 1660218 h 3013586"/>
                  <a:gd name="connsiteX123" fmla="*/ 796414 w 2554927"/>
                  <a:gd name="connsiteY123" fmla="*/ 1558618 h 3013586"/>
                  <a:gd name="connsiteX124" fmla="*/ 878964 w 2554927"/>
                  <a:gd name="connsiteY124" fmla="*/ 1444318 h 3013586"/>
                  <a:gd name="connsiteX125" fmla="*/ 847214 w 2554927"/>
                  <a:gd name="connsiteY125" fmla="*/ 1412568 h 3013586"/>
                  <a:gd name="connsiteX126" fmla="*/ 732914 w 2554927"/>
                  <a:gd name="connsiteY126" fmla="*/ 1507818 h 3013586"/>
                  <a:gd name="connsiteX127" fmla="*/ 510664 w 2554927"/>
                  <a:gd name="connsiteY127" fmla="*/ 1603068 h 3013586"/>
                  <a:gd name="connsiteX128" fmla="*/ 364614 w 2554927"/>
                  <a:gd name="connsiteY128" fmla="*/ 1590368 h 3013586"/>
                  <a:gd name="connsiteX129" fmla="*/ 269364 w 2554927"/>
                  <a:gd name="connsiteY129" fmla="*/ 1469718 h 3013586"/>
                  <a:gd name="connsiteX130" fmla="*/ 256664 w 2554927"/>
                  <a:gd name="connsiteY130" fmla="*/ 1349068 h 3013586"/>
                  <a:gd name="connsiteX131" fmla="*/ 358264 w 2554927"/>
                  <a:gd name="connsiteY131" fmla="*/ 1222068 h 3013586"/>
                  <a:gd name="connsiteX132" fmla="*/ 523364 w 2554927"/>
                  <a:gd name="connsiteY132" fmla="*/ 1120468 h 3013586"/>
                  <a:gd name="connsiteX133" fmla="*/ 637664 w 2554927"/>
                  <a:gd name="connsiteY133" fmla="*/ 1056968 h 3013586"/>
                  <a:gd name="connsiteX134" fmla="*/ 688464 w 2554927"/>
                  <a:gd name="connsiteY134" fmla="*/ 949018 h 3013586"/>
                  <a:gd name="connsiteX135" fmla="*/ 682114 w 2554927"/>
                  <a:gd name="connsiteY135" fmla="*/ 917268 h 3013586"/>
                  <a:gd name="connsiteX136" fmla="*/ 605914 w 2554927"/>
                  <a:gd name="connsiteY136" fmla="*/ 980768 h 3013586"/>
                  <a:gd name="connsiteX137" fmla="*/ 523364 w 2554927"/>
                  <a:gd name="connsiteY137" fmla="*/ 1025218 h 3013586"/>
                  <a:gd name="connsiteX138" fmla="*/ 421764 w 2554927"/>
                  <a:gd name="connsiteY138" fmla="*/ 980768 h 3013586"/>
                  <a:gd name="connsiteX139" fmla="*/ 377314 w 2554927"/>
                  <a:gd name="connsiteY139" fmla="*/ 860118 h 3013586"/>
                  <a:gd name="connsiteX140" fmla="*/ 377314 w 2554927"/>
                  <a:gd name="connsiteY140" fmla="*/ 758518 h 3013586"/>
                  <a:gd name="connsiteX141" fmla="*/ 440814 w 2554927"/>
                  <a:gd name="connsiteY141" fmla="*/ 561668 h 3013586"/>
                  <a:gd name="connsiteX142" fmla="*/ 501242 w 2554927"/>
                  <a:gd name="connsiteY142" fmla="*/ 404966 h 3013586"/>
                  <a:gd name="connsiteX143" fmla="*/ 2184 w 2554927"/>
                  <a:gd name="connsiteY143" fmla="*/ 905066 h 3013586"/>
                  <a:gd name="connsiteX0" fmla="*/ 720214 w 2554927"/>
                  <a:gd name="connsiteY0" fmla="*/ 0 h 2737668"/>
                  <a:gd name="connsiteX1" fmla="*/ 669414 w 2554927"/>
                  <a:gd name="connsiteY1" fmla="*/ 177800 h 2737668"/>
                  <a:gd name="connsiteX2" fmla="*/ 593214 w 2554927"/>
                  <a:gd name="connsiteY2" fmla="*/ 368300 h 2737668"/>
                  <a:gd name="connsiteX3" fmla="*/ 580514 w 2554927"/>
                  <a:gd name="connsiteY3" fmla="*/ 444500 h 2737668"/>
                  <a:gd name="connsiteX4" fmla="*/ 599564 w 2554927"/>
                  <a:gd name="connsiteY4" fmla="*/ 476250 h 2737668"/>
                  <a:gd name="connsiteX5" fmla="*/ 529714 w 2554927"/>
                  <a:gd name="connsiteY5" fmla="*/ 533400 h 2737668"/>
                  <a:gd name="connsiteX6" fmla="*/ 599564 w 2554927"/>
                  <a:gd name="connsiteY6" fmla="*/ 476250 h 2737668"/>
                  <a:gd name="connsiteX7" fmla="*/ 663064 w 2554927"/>
                  <a:gd name="connsiteY7" fmla="*/ 431800 h 2737668"/>
                  <a:gd name="connsiteX8" fmla="*/ 771014 w 2554927"/>
                  <a:gd name="connsiteY8" fmla="*/ 457200 h 2737668"/>
                  <a:gd name="connsiteX9" fmla="*/ 847214 w 2554927"/>
                  <a:gd name="connsiteY9" fmla="*/ 552450 h 2737668"/>
                  <a:gd name="connsiteX10" fmla="*/ 866264 w 2554927"/>
                  <a:gd name="connsiteY10" fmla="*/ 698500 h 2737668"/>
                  <a:gd name="connsiteX11" fmla="*/ 815464 w 2554927"/>
                  <a:gd name="connsiteY11" fmla="*/ 863600 h 2737668"/>
                  <a:gd name="connsiteX12" fmla="*/ 675764 w 2554927"/>
                  <a:gd name="connsiteY12" fmla="*/ 952500 h 2737668"/>
                  <a:gd name="connsiteX13" fmla="*/ 504314 w 2554927"/>
                  <a:gd name="connsiteY13" fmla="*/ 1054100 h 2737668"/>
                  <a:gd name="connsiteX14" fmla="*/ 478914 w 2554927"/>
                  <a:gd name="connsiteY14" fmla="*/ 1098550 h 2737668"/>
                  <a:gd name="connsiteX15" fmla="*/ 491614 w 2554927"/>
                  <a:gd name="connsiteY15" fmla="*/ 1143000 h 2737668"/>
                  <a:gd name="connsiteX16" fmla="*/ 593214 w 2554927"/>
                  <a:gd name="connsiteY16" fmla="*/ 1104900 h 2737668"/>
                  <a:gd name="connsiteX17" fmla="*/ 713864 w 2554927"/>
                  <a:gd name="connsiteY17" fmla="*/ 1009650 h 2737668"/>
                  <a:gd name="connsiteX18" fmla="*/ 834514 w 2554927"/>
                  <a:gd name="connsiteY18" fmla="*/ 933450 h 2737668"/>
                  <a:gd name="connsiteX19" fmla="*/ 910714 w 2554927"/>
                  <a:gd name="connsiteY19" fmla="*/ 914400 h 2737668"/>
                  <a:gd name="connsiteX20" fmla="*/ 999614 w 2554927"/>
                  <a:gd name="connsiteY20" fmla="*/ 965200 h 2737668"/>
                  <a:gd name="connsiteX21" fmla="*/ 1063114 w 2554927"/>
                  <a:gd name="connsiteY21" fmla="*/ 1149350 h 2737668"/>
                  <a:gd name="connsiteX22" fmla="*/ 1044064 w 2554927"/>
                  <a:gd name="connsiteY22" fmla="*/ 1257300 h 2737668"/>
                  <a:gd name="connsiteX23" fmla="*/ 980564 w 2554927"/>
                  <a:gd name="connsiteY23" fmla="*/ 1358900 h 2737668"/>
                  <a:gd name="connsiteX24" fmla="*/ 853564 w 2554927"/>
                  <a:gd name="connsiteY24" fmla="*/ 1447800 h 2737668"/>
                  <a:gd name="connsiteX25" fmla="*/ 586864 w 2554927"/>
                  <a:gd name="connsiteY25" fmla="*/ 1549400 h 2737668"/>
                  <a:gd name="connsiteX26" fmla="*/ 478914 w 2554927"/>
                  <a:gd name="connsiteY26" fmla="*/ 1600200 h 2737668"/>
                  <a:gd name="connsiteX27" fmla="*/ 421764 w 2554927"/>
                  <a:gd name="connsiteY27" fmla="*/ 1676400 h 2737668"/>
                  <a:gd name="connsiteX28" fmla="*/ 421764 w 2554927"/>
                  <a:gd name="connsiteY28" fmla="*/ 1746250 h 2737668"/>
                  <a:gd name="connsiteX29" fmla="*/ 536064 w 2554927"/>
                  <a:gd name="connsiteY29" fmla="*/ 1714500 h 2737668"/>
                  <a:gd name="connsiteX30" fmla="*/ 656714 w 2554927"/>
                  <a:gd name="connsiteY30" fmla="*/ 1631950 h 2737668"/>
                  <a:gd name="connsiteX31" fmla="*/ 758314 w 2554927"/>
                  <a:gd name="connsiteY31" fmla="*/ 1498600 h 2737668"/>
                  <a:gd name="connsiteX32" fmla="*/ 910714 w 2554927"/>
                  <a:gd name="connsiteY32" fmla="*/ 1422400 h 2737668"/>
                  <a:gd name="connsiteX33" fmla="*/ 1005964 w 2554927"/>
                  <a:gd name="connsiteY33" fmla="*/ 1352550 h 2737668"/>
                  <a:gd name="connsiteX34" fmla="*/ 1139314 w 2554927"/>
                  <a:gd name="connsiteY34" fmla="*/ 1365250 h 2737668"/>
                  <a:gd name="connsiteX35" fmla="*/ 1228214 w 2554927"/>
                  <a:gd name="connsiteY35" fmla="*/ 1447800 h 2737668"/>
                  <a:gd name="connsiteX36" fmla="*/ 1259964 w 2554927"/>
                  <a:gd name="connsiteY36" fmla="*/ 1530350 h 2737668"/>
                  <a:gd name="connsiteX37" fmla="*/ 1240914 w 2554927"/>
                  <a:gd name="connsiteY37" fmla="*/ 1638300 h 2737668"/>
                  <a:gd name="connsiteX38" fmla="*/ 1075814 w 2554927"/>
                  <a:gd name="connsiteY38" fmla="*/ 1778000 h 2737668"/>
                  <a:gd name="connsiteX39" fmla="*/ 904364 w 2554927"/>
                  <a:gd name="connsiteY39" fmla="*/ 1892300 h 2737668"/>
                  <a:gd name="connsiteX40" fmla="*/ 675764 w 2554927"/>
                  <a:gd name="connsiteY40" fmla="*/ 2025650 h 2737668"/>
                  <a:gd name="connsiteX41" fmla="*/ 593214 w 2554927"/>
                  <a:gd name="connsiteY41" fmla="*/ 2089150 h 2737668"/>
                  <a:gd name="connsiteX42" fmla="*/ 529714 w 2554927"/>
                  <a:gd name="connsiteY42" fmla="*/ 2159000 h 2737668"/>
                  <a:gd name="connsiteX43" fmla="*/ 567814 w 2554927"/>
                  <a:gd name="connsiteY43" fmla="*/ 2190750 h 2737668"/>
                  <a:gd name="connsiteX44" fmla="*/ 751964 w 2554927"/>
                  <a:gd name="connsiteY44" fmla="*/ 2101850 h 2737668"/>
                  <a:gd name="connsiteX45" fmla="*/ 859914 w 2554927"/>
                  <a:gd name="connsiteY45" fmla="*/ 1981200 h 2737668"/>
                  <a:gd name="connsiteX46" fmla="*/ 942464 w 2554927"/>
                  <a:gd name="connsiteY46" fmla="*/ 1885950 h 2737668"/>
                  <a:gd name="connsiteX47" fmla="*/ 1120264 w 2554927"/>
                  <a:gd name="connsiteY47" fmla="*/ 1739900 h 2737668"/>
                  <a:gd name="connsiteX48" fmla="*/ 1240914 w 2554927"/>
                  <a:gd name="connsiteY48" fmla="*/ 1638300 h 2737668"/>
                  <a:gd name="connsiteX49" fmla="*/ 1348864 w 2554927"/>
                  <a:gd name="connsiteY49" fmla="*/ 1593850 h 2737668"/>
                  <a:gd name="connsiteX50" fmla="*/ 1437764 w 2554927"/>
                  <a:gd name="connsiteY50" fmla="*/ 1619250 h 2737668"/>
                  <a:gd name="connsiteX51" fmla="*/ 1520314 w 2554927"/>
                  <a:gd name="connsiteY51" fmla="*/ 1714500 h 2737668"/>
                  <a:gd name="connsiteX52" fmla="*/ 1539364 w 2554927"/>
                  <a:gd name="connsiteY52" fmla="*/ 1873250 h 2737668"/>
                  <a:gd name="connsiteX53" fmla="*/ 1475864 w 2554927"/>
                  <a:gd name="connsiteY53" fmla="*/ 2025650 h 2737668"/>
                  <a:gd name="connsiteX54" fmla="*/ 1310764 w 2554927"/>
                  <a:gd name="connsiteY54" fmla="*/ 2178050 h 2737668"/>
                  <a:gd name="connsiteX55" fmla="*/ 1221864 w 2554927"/>
                  <a:gd name="connsiteY55" fmla="*/ 2266950 h 2737668"/>
                  <a:gd name="connsiteX56" fmla="*/ 1221864 w 2554927"/>
                  <a:gd name="connsiteY56" fmla="*/ 2317750 h 2737668"/>
                  <a:gd name="connsiteX57" fmla="*/ 1304414 w 2554927"/>
                  <a:gd name="connsiteY57" fmla="*/ 2317750 h 2737668"/>
                  <a:gd name="connsiteX58" fmla="*/ 1393314 w 2554927"/>
                  <a:gd name="connsiteY58" fmla="*/ 2235200 h 2737668"/>
                  <a:gd name="connsiteX59" fmla="*/ 1494914 w 2554927"/>
                  <a:gd name="connsiteY59" fmla="*/ 2139950 h 2737668"/>
                  <a:gd name="connsiteX60" fmla="*/ 1621914 w 2554927"/>
                  <a:gd name="connsiteY60" fmla="*/ 2095500 h 2737668"/>
                  <a:gd name="connsiteX61" fmla="*/ 1818764 w 2554927"/>
                  <a:gd name="connsiteY61" fmla="*/ 2133600 h 2737668"/>
                  <a:gd name="connsiteX62" fmla="*/ 1901314 w 2554927"/>
                  <a:gd name="connsiteY62" fmla="*/ 2298700 h 2737668"/>
                  <a:gd name="connsiteX63" fmla="*/ 1888614 w 2554927"/>
                  <a:gd name="connsiteY63" fmla="*/ 2400300 h 2737668"/>
                  <a:gd name="connsiteX64" fmla="*/ 1818764 w 2554927"/>
                  <a:gd name="connsiteY64" fmla="*/ 2482850 h 2737668"/>
                  <a:gd name="connsiteX65" fmla="*/ 1685414 w 2554927"/>
                  <a:gd name="connsiteY65" fmla="*/ 2540000 h 2737668"/>
                  <a:gd name="connsiteX66" fmla="*/ 1799714 w 2554927"/>
                  <a:gd name="connsiteY66" fmla="*/ 2489200 h 2737668"/>
                  <a:gd name="connsiteX67" fmla="*/ 1907664 w 2554927"/>
                  <a:gd name="connsiteY67" fmla="*/ 2381250 h 2737668"/>
                  <a:gd name="connsiteX68" fmla="*/ 2019039 w 2554927"/>
                  <a:gd name="connsiteY68" fmla="*/ 2315823 h 2737668"/>
                  <a:gd name="connsiteX69" fmla="*/ 2158739 w 2554927"/>
                  <a:gd name="connsiteY69" fmla="*/ 2296774 h 2737668"/>
                  <a:gd name="connsiteX70" fmla="*/ 2284603 w 2554927"/>
                  <a:gd name="connsiteY70" fmla="*/ 2321430 h 2737668"/>
                  <a:gd name="connsiteX71" fmla="*/ 2342110 w 2554927"/>
                  <a:gd name="connsiteY71" fmla="*/ 2281319 h 2737668"/>
                  <a:gd name="connsiteX72" fmla="*/ 2457123 w 2554927"/>
                  <a:gd name="connsiteY72" fmla="*/ 2267135 h 2737668"/>
                  <a:gd name="connsiteX73" fmla="*/ 2545589 w 2554927"/>
                  <a:gd name="connsiteY73" fmla="*/ 2230776 h 2737668"/>
                  <a:gd name="connsiteX74" fmla="*/ 2542664 w 2554927"/>
                  <a:gd name="connsiteY74" fmla="*/ 2343150 h 2737668"/>
                  <a:gd name="connsiteX75" fmla="*/ 2460114 w 2554927"/>
                  <a:gd name="connsiteY75" fmla="*/ 2444750 h 2737668"/>
                  <a:gd name="connsiteX76" fmla="*/ 2345814 w 2554927"/>
                  <a:gd name="connsiteY76" fmla="*/ 2501900 h 2737668"/>
                  <a:gd name="connsiteX77" fmla="*/ 2129914 w 2554927"/>
                  <a:gd name="connsiteY77" fmla="*/ 2514600 h 2737668"/>
                  <a:gd name="connsiteX78" fmla="*/ 2015614 w 2554927"/>
                  <a:gd name="connsiteY78" fmla="*/ 2533650 h 2737668"/>
                  <a:gd name="connsiteX79" fmla="*/ 1894964 w 2554927"/>
                  <a:gd name="connsiteY79" fmla="*/ 2603500 h 2737668"/>
                  <a:gd name="connsiteX80" fmla="*/ 1780664 w 2554927"/>
                  <a:gd name="connsiteY80" fmla="*/ 2705100 h 2737668"/>
                  <a:gd name="connsiteX81" fmla="*/ 1653664 w 2554927"/>
                  <a:gd name="connsiteY81" fmla="*/ 2730500 h 2737668"/>
                  <a:gd name="connsiteX82" fmla="*/ 1526664 w 2554927"/>
                  <a:gd name="connsiteY82" fmla="*/ 2730500 h 2737668"/>
                  <a:gd name="connsiteX83" fmla="*/ 1431414 w 2554927"/>
                  <a:gd name="connsiteY83" fmla="*/ 2647950 h 2737668"/>
                  <a:gd name="connsiteX84" fmla="*/ 1431414 w 2554927"/>
                  <a:gd name="connsiteY84" fmla="*/ 2552700 h 2737668"/>
                  <a:gd name="connsiteX85" fmla="*/ 1501264 w 2554927"/>
                  <a:gd name="connsiteY85" fmla="*/ 2451100 h 2737668"/>
                  <a:gd name="connsiteX86" fmla="*/ 1647314 w 2554927"/>
                  <a:gd name="connsiteY86" fmla="*/ 2381250 h 2737668"/>
                  <a:gd name="connsiteX87" fmla="*/ 1729864 w 2554927"/>
                  <a:gd name="connsiteY87" fmla="*/ 2330450 h 2737668"/>
                  <a:gd name="connsiteX88" fmla="*/ 1679064 w 2554927"/>
                  <a:gd name="connsiteY88" fmla="*/ 2279650 h 2737668"/>
                  <a:gd name="connsiteX89" fmla="*/ 1526664 w 2554927"/>
                  <a:gd name="connsiteY89" fmla="*/ 2336800 h 2737668"/>
                  <a:gd name="connsiteX90" fmla="*/ 1380614 w 2554927"/>
                  <a:gd name="connsiteY90" fmla="*/ 2451100 h 2737668"/>
                  <a:gd name="connsiteX91" fmla="*/ 1196464 w 2554927"/>
                  <a:gd name="connsiteY91" fmla="*/ 2527300 h 2737668"/>
                  <a:gd name="connsiteX92" fmla="*/ 1063114 w 2554927"/>
                  <a:gd name="connsiteY92" fmla="*/ 2520950 h 2737668"/>
                  <a:gd name="connsiteX93" fmla="*/ 967864 w 2554927"/>
                  <a:gd name="connsiteY93" fmla="*/ 2406650 h 2737668"/>
                  <a:gd name="connsiteX94" fmla="*/ 999614 w 2554927"/>
                  <a:gd name="connsiteY94" fmla="*/ 2222500 h 2737668"/>
                  <a:gd name="connsiteX95" fmla="*/ 1171064 w 2554927"/>
                  <a:gd name="connsiteY95" fmla="*/ 2095500 h 2737668"/>
                  <a:gd name="connsiteX96" fmla="*/ 1336164 w 2554927"/>
                  <a:gd name="connsiteY96" fmla="*/ 1955800 h 2737668"/>
                  <a:gd name="connsiteX97" fmla="*/ 1348864 w 2554927"/>
                  <a:gd name="connsiteY97" fmla="*/ 1854200 h 2737668"/>
                  <a:gd name="connsiteX98" fmla="*/ 1279014 w 2554927"/>
                  <a:gd name="connsiteY98" fmla="*/ 1828800 h 2737668"/>
                  <a:gd name="connsiteX99" fmla="*/ 1171064 w 2554927"/>
                  <a:gd name="connsiteY99" fmla="*/ 1898650 h 2737668"/>
                  <a:gd name="connsiteX100" fmla="*/ 1037714 w 2554927"/>
                  <a:gd name="connsiteY100" fmla="*/ 2070100 h 2737668"/>
                  <a:gd name="connsiteX101" fmla="*/ 866264 w 2554927"/>
                  <a:gd name="connsiteY101" fmla="*/ 2228850 h 2737668"/>
                  <a:gd name="connsiteX102" fmla="*/ 682114 w 2554927"/>
                  <a:gd name="connsiteY102" fmla="*/ 2349500 h 2737668"/>
                  <a:gd name="connsiteX103" fmla="*/ 510664 w 2554927"/>
                  <a:gd name="connsiteY103" fmla="*/ 2381250 h 2737668"/>
                  <a:gd name="connsiteX104" fmla="*/ 364614 w 2554927"/>
                  <a:gd name="connsiteY104" fmla="*/ 2305050 h 2737668"/>
                  <a:gd name="connsiteX105" fmla="*/ 351914 w 2554927"/>
                  <a:gd name="connsiteY105" fmla="*/ 2152650 h 2737668"/>
                  <a:gd name="connsiteX106" fmla="*/ 459864 w 2554927"/>
                  <a:gd name="connsiteY106" fmla="*/ 1993900 h 2737668"/>
                  <a:gd name="connsiteX107" fmla="*/ 650364 w 2554927"/>
                  <a:gd name="connsiteY107" fmla="*/ 1847850 h 2737668"/>
                  <a:gd name="connsiteX108" fmla="*/ 929764 w 2554927"/>
                  <a:gd name="connsiteY108" fmla="*/ 1701800 h 2737668"/>
                  <a:gd name="connsiteX109" fmla="*/ 1031364 w 2554927"/>
                  <a:gd name="connsiteY109" fmla="*/ 1619250 h 2737668"/>
                  <a:gd name="connsiteX110" fmla="*/ 1056764 w 2554927"/>
                  <a:gd name="connsiteY110" fmla="*/ 1555750 h 2737668"/>
                  <a:gd name="connsiteX111" fmla="*/ 986914 w 2554927"/>
                  <a:gd name="connsiteY111" fmla="*/ 1536700 h 2737668"/>
                  <a:gd name="connsiteX112" fmla="*/ 898014 w 2554927"/>
                  <a:gd name="connsiteY112" fmla="*/ 1606550 h 2737668"/>
                  <a:gd name="connsiteX113" fmla="*/ 834514 w 2554927"/>
                  <a:gd name="connsiteY113" fmla="*/ 1727200 h 2737668"/>
                  <a:gd name="connsiteX114" fmla="*/ 688464 w 2554927"/>
                  <a:gd name="connsiteY114" fmla="*/ 1822450 h 2737668"/>
                  <a:gd name="connsiteX115" fmla="*/ 555114 w 2554927"/>
                  <a:gd name="connsiteY115" fmla="*/ 1898650 h 2737668"/>
                  <a:gd name="connsiteX116" fmla="*/ 396364 w 2554927"/>
                  <a:gd name="connsiteY116" fmla="*/ 1911350 h 2737668"/>
                  <a:gd name="connsiteX117" fmla="*/ 250314 w 2554927"/>
                  <a:gd name="connsiteY117" fmla="*/ 1841500 h 2737668"/>
                  <a:gd name="connsiteX118" fmla="*/ 205864 w 2554927"/>
                  <a:gd name="connsiteY118" fmla="*/ 1708150 h 2737668"/>
                  <a:gd name="connsiteX119" fmla="*/ 237614 w 2554927"/>
                  <a:gd name="connsiteY119" fmla="*/ 1581150 h 2737668"/>
                  <a:gd name="connsiteX120" fmla="*/ 402714 w 2554927"/>
                  <a:gd name="connsiteY120" fmla="*/ 1454150 h 2737668"/>
                  <a:gd name="connsiteX121" fmla="*/ 580514 w 2554927"/>
                  <a:gd name="connsiteY121" fmla="*/ 1384300 h 2737668"/>
                  <a:gd name="connsiteX122" fmla="*/ 796414 w 2554927"/>
                  <a:gd name="connsiteY122" fmla="*/ 1282700 h 2737668"/>
                  <a:gd name="connsiteX123" fmla="*/ 878964 w 2554927"/>
                  <a:gd name="connsiteY123" fmla="*/ 1168400 h 2737668"/>
                  <a:gd name="connsiteX124" fmla="*/ 847214 w 2554927"/>
                  <a:gd name="connsiteY124" fmla="*/ 1136650 h 2737668"/>
                  <a:gd name="connsiteX125" fmla="*/ 732914 w 2554927"/>
                  <a:gd name="connsiteY125" fmla="*/ 1231900 h 2737668"/>
                  <a:gd name="connsiteX126" fmla="*/ 510664 w 2554927"/>
                  <a:gd name="connsiteY126" fmla="*/ 1327150 h 2737668"/>
                  <a:gd name="connsiteX127" fmla="*/ 364614 w 2554927"/>
                  <a:gd name="connsiteY127" fmla="*/ 1314450 h 2737668"/>
                  <a:gd name="connsiteX128" fmla="*/ 269364 w 2554927"/>
                  <a:gd name="connsiteY128" fmla="*/ 1193800 h 2737668"/>
                  <a:gd name="connsiteX129" fmla="*/ 256664 w 2554927"/>
                  <a:gd name="connsiteY129" fmla="*/ 1073150 h 2737668"/>
                  <a:gd name="connsiteX130" fmla="*/ 358264 w 2554927"/>
                  <a:gd name="connsiteY130" fmla="*/ 946150 h 2737668"/>
                  <a:gd name="connsiteX131" fmla="*/ 523364 w 2554927"/>
                  <a:gd name="connsiteY131" fmla="*/ 844550 h 2737668"/>
                  <a:gd name="connsiteX132" fmla="*/ 637664 w 2554927"/>
                  <a:gd name="connsiteY132" fmla="*/ 781050 h 2737668"/>
                  <a:gd name="connsiteX133" fmla="*/ 688464 w 2554927"/>
                  <a:gd name="connsiteY133" fmla="*/ 673100 h 2737668"/>
                  <a:gd name="connsiteX134" fmla="*/ 682114 w 2554927"/>
                  <a:gd name="connsiteY134" fmla="*/ 641350 h 2737668"/>
                  <a:gd name="connsiteX135" fmla="*/ 605914 w 2554927"/>
                  <a:gd name="connsiteY135" fmla="*/ 704850 h 2737668"/>
                  <a:gd name="connsiteX136" fmla="*/ 523364 w 2554927"/>
                  <a:gd name="connsiteY136" fmla="*/ 749300 h 2737668"/>
                  <a:gd name="connsiteX137" fmla="*/ 421764 w 2554927"/>
                  <a:gd name="connsiteY137" fmla="*/ 704850 h 2737668"/>
                  <a:gd name="connsiteX138" fmla="*/ 377314 w 2554927"/>
                  <a:gd name="connsiteY138" fmla="*/ 584200 h 2737668"/>
                  <a:gd name="connsiteX139" fmla="*/ 377314 w 2554927"/>
                  <a:gd name="connsiteY139" fmla="*/ 482600 h 2737668"/>
                  <a:gd name="connsiteX140" fmla="*/ 440814 w 2554927"/>
                  <a:gd name="connsiteY140" fmla="*/ 285750 h 2737668"/>
                  <a:gd name="connsiteX141" fmla="*/ 501242 w 2554927"/>
                  <a:gd name="connsiteY141" fmla="*/ 129048 h 2737668"/>
                  <a:gd name="connsiteX142" fmla="*/ 2184 w 2554927"/>
                  <a:gd name="connsiteY142" fmla="*/ 629148 h 2737668"/>
                  <a:gd name="connsiteX0" fmla="*/ 669414 w 2554927"/>
                  <a:gd name="connsiteY0" fmla="*/ 61223 h 2621091"/>
                  <a:gd name="connsiteX1" fmla="*/ 593214 w 2554927"/>
                  <a:gd name="connsiteY1" fmla="*/ 251723 h 2621091"/>
                  <a:gd name="connsiteX2" fmla="*/ 580514 w 2554927"/>
                  <a:gd name="connsiteY2" fmla="*/ 327923 h 2621091"/>
                  <a:gd name="connsiteX3" fmla="*/ 599564 w 2554927"/>
                  <a:gd name="connsiteY3" fmla="*/ 359673 h 2621091"/>
                  <a:gd name="connsiteX4" fmla="*/ 529714 w 2554927"/>
                  <a:gd name="connsiteY4" fmla="*/ 416823 h 2621091"/>
                  <a:gd name="connsiteX5" fmla="*/ 599564 w 2554927"/>
                  <a:gd name="connsiteY5" fmla="*/ 359673 h 2621091"/>
                  <a:gd name="connsiteX6" fmla="*/ 663064 w 2554927"/>
                  <a:gd name="connsiteY6" fmla="*/ 315223 h 2621091"/>
                  <a:gd name="connsiteX7" fmla="*/ 771014 w 2554927"/>
                  <a:gd name="connsiteY7" fmla="*/ 340623 h 2621091"/>
                  <a:gd name="connsiteX8" fmla="*/ 847214 w 2554927"/>
                  <a:gd name="connsiteY8" fmla="*/ 435873 h 2621091"/>
                  <a:gd name="connsiteX9" fmla="*/ 866264 w 2554927"/>
                  <a:gd name="connsiteY9" fmla="*/ 581923 h 2621091"/>
                  <a:gd name="connsiteX10" fmla="*/ 815464 w 2554927"/>
                  <a:gd name="connsiteY10" fmla="*/ 747023 h 2621091"/>
                  <a:gd name="connsiteX11" fmla="*/ 675764 w 2554927"/>
                  <a:gd name="connsiteY11" fmla="*/ 835923 h 2621091"/>
                  <a:gd name="connsiteX12" fmla="*/ 504314 w 2554927"/>
                  <a:gd name="connsiteY12" fmla="*/ 937523 h 2621091"/>
                  <a:gd name="connsiteX13" fmla="*/ 478914 w 2554927"/>
                  <a:gd name="connsiteY13" fmla="*/ 981973 h 2621091"/>
                  <a:gd name="connsiteX14" fmla="*/ 491614 w 2554927"/>
                  <a:gd name="connsiteY14" fmla="*/ 1026423 h 2621091"/>
                  <a:gd name="connsiteX15" fmla="*/ 593214 w 2554927"/>
                  <a:gd name="connsiteY15" fmla="*/ 988323 h 2621091"/>
                  <a:gd name="connsiteX16" fmla="*/ 713864 w 2554927"/>
                  <a:gd name="connsiteY16" fmla="*/ 893073 h 2621091"/>
                  <a:gd name="connsiteX17" fmla="*/ 834514 w 2554927"/>
                  <a:gd name="connsiteY17" fmla="*/ 816873 h 2621091"/>
                  <a:gd name="connsiteX18" fmla="*/ 910714 w 2554927"/>
                  <a:gd name="connsiteY18" fmla="*/ 797823 h 2621091"/>
                  <a:gd name="connsiteX19" fmla="*/ 999614 w 2554927"/>
                  <a:gd name="connsiteY19" fmla="*/ 848623 h 2621091"/>
                  <a:gd name="connsiteX20" fmla="*/ 1063114 w 2554927"/>
                  <a:gd name="connsiteY20" fmla="*/ 1032773 h 2621091"/>
                  <a:gd name="connsiteX21" fmla="*/ 1044064 w 2554927"/>
                  <a:gd name="connsiteY21" fmla="*/ 1140723 h 2621091"/>
                  <a:gd name="connsiteX22" fmla="*/ 980564 w 2554927"/>
                  <a:gd name="connsiteY22" fmla="*/ 1242323 h 2621091"/>
                  <a:gd name="connsiteX23" fmla="*/ 853564 w 2554927"/>
                  <a:gd name="connsiteY23" fmla="*/ 1331223 h 2621091"/>
                  <a:gd name="connsiteX24" fmla="*/ 586864 w 2554927"/>
                  <a:gd name="connsiteY24" fmla="*/ 1432823 h 2621091"/>
                  <a:gd name="connsiteX25" fmla="*/ 478914 w 2554927"/>
                  <a:gd name="connsiteY25" fmla="*/ 1483623 h 2621091"/>
                  <a:gd name="connsiteX26" fmla="*/ 421764 w 2554927"/>
                  <a:gd name="connsiteY26" fmla="*/ 1559823 h 2621091"/>
                  <a:gd name="connsiteX27" fmla="*/ 421764 w 2554927"/>
                  <a:gd name="connsiteY27" fmla="*/ 1629673 h 2621091"/>
                  <a:gd name="connsiteX28" fmla="*/ 536064 w 2554927"/>
                  <a:gd name="connsiteY28" fmla="*/ 1597923 h 2621091"/>
                  <a:gd name="connsiteX29" fmla="*/ 656714 w 2554927"/>
                  <a:gd name="connsiteY29" fmla="*/ 1515373 h 2621091"/>
                  <a:gd name="connsiteX30" fmla="*/ 758314 w 2554927"/>
                  <a:gd name="connsiteY30" fmla="*/ 1382023 h 2621091"/>
                  <a:gd name="connsiteX31" fmla="*/ 910714 w 2554927"/>
                  <a:gd name="connsiteY31" fmla="*/ 1305823 h 2621091"/>
                  <a:gd name="connsiteX32" fmla="*/ 1005964 w 2554927"/>
                  <a:gd name="connsiteY32" fmla="*/ 1235973 h 2621091"/>
                  <a:gd name="connsiteX33" fmla="*/ 1139314 w 2554927"/>
                  <a:gd name="connsiteY33" fmla="*/ 1248673 h 2621091"/>
                  <a:gd name="connsiteX34" fmla="*/ 1228214 w 2554927"/>
                  <a:gd name="connsiteY34" fmla="*/ 1331223 h 2621091"/>
                  <a:gd name="connsiteX35" fmla="*/ 1259964 w 2554927"/>
                  <a:gd name="connsiteY35" fmla="*/ 1413773 h 2621091"/>
                  <a:gd name="connsiteX36" fmla="*/ 1240914 w 2554927"/>
                  <a:gd name="connsiteY36" fmla="*/ 1521723 h 2621091"/>
                  <a:gd name="connsiteX37" fmla="*/ 1075814 w 2554927"/>
                  <a:gd name="connsiteY37" fmla="*/ 1661423 h 2621091"/>
                  <a:gd name="connsiteX38" fmla="*/ 904364 w 2554927"/>
                  <a:gd name="connsiteY38" fmla="*/ 1775723 h 2621091"/>
                  <a:gd name="connsiteX39" fmla="*/ 675764 w 2554927"/>
                  <a:gd name="connsiteY39" fmla="*/ 1909073 h 2621091"/>
                  <a:gd name="connsiteX40" fmla="*/ 593214 w 2554927"/>
                  <a:gd name="connsiteY40" fmla="*/ 1972573 h 2621091"/>
                  <a:gd name="connsiteX41" fmla="*/ 529714 w 2554927"/>
                  <a:gd name="connsiteY41" fmla="*/ 2042423 h 2621091"/>
                  <a:gd name="connsiteX42" fmla="*/ 567814 w 2554927"/>
                  <a:gd name="connsiteY42" fmla="*/ 2074173 h 2621091"/>
                  <a:gd name="connsiteX43" fmla="*/ 751964 w 2554927"/>
                  <a:gd name="connsiteY43" fmla="*/ 1985273 h 2621091"/>
                  <a:gd name="connsiteX44" fmla="*/ 859914 w 2554927"/>
                  <a:gd name="connsiteY44" fmla="*/ 1864623 h 2621091"/>
                  <a:gd name="connsiteX45" fmla="*/ 942464 w 2554927"/>
                  <a:gd name="connsiteY45" fmla="*/ 1769373 h 2621091"/>
                  <a:gd name="connsiteX46" fmla="*/ 1120264 w 2554927"/>
                  <a:gd name="connsiteY46" fmla="*/ 1623323 h 2621091"/>
                  <a:gd name="connsiteX47" fmla="*/ 1240914 w 2554927"/>
                  <a:gd name="connsiteY47" fmla="*/ 1521723 h 2621091"/>
                  <a:gd name="connsiteX48" fmla="*/ 1348864 w 2554927"/>
                  <a:gd name="connsiteY48" fmla="*/ 1477273 h 2621091"/>
                  <a:gd name="connsiteX49" fmla="*/ 1437764 w 2554927"/>
                  <a:gd name="connsiteY49" fmla="*/ 1502673 h 2621091"/>
                  <a:gd name="connsiteX50" fmla="*/ 1520314 w 2554927"/>
                  <a:gd name="connsiteY50" fmla="*/ 1597923 h 2621091"/>
                  <a:gd name="connsiteX51" fmla="*/ 1539364 w 2554927"/>
                  <a:gd name="connsiteY51" fmla="*/ 1756673 h 2621091"/>
                  <a:gd name="connsiteX52" fmla="*/ 1475864 w 2554927"/>
                  <a:gd name="connsiteY52" fmla="*/ 1909073 h 2621091"/>
                  <a:gd name="connsiteX53" fmla="*/ 1310764 w 2554927"/>
                  <a:gd name="connsiteY53" fmla="*/ 2061473 h 2621091"/>
                  <a:gd name="connsiteX54" fmla="*/ 1221864 w 2554927"/>
                  <a:gd name="connsiteY54" fmla="*/ 2150373 h 2621091"/>
                  <a:gd name="connsiteX55" fmla="*/ 1221864 w 2554927"/>
                  <a:gd name="connsiteY55" fmla="*/ 2201173 h 2621091"/>
                  <a:gd name="connsiteX56" fmla="*/ 1304414 w 2554927"/>
                  <a:gd name="connsiteY56" fmla="*/ 2201173 h 2621091"/>
                  <a:gd name="connsiteX57" fmla="*/ 1393314 w 2554927"/>
                  <a:gd name="connsiteY57" fmla="*/ 2118623 h 2621091"/>
                  <a:gd name="connsiteX58" fmla="*/ 1494914 w 2554927"/>
                  <a:gd name="connsiteY58" fmla="*/ 2023373 h 2621091"/>
                  <a:gd name="connsiteX59" fmla="*/ 1621914 w 2554927"/>
                  <a:gd name="connsiteY59" fmla="*/ 1978923 h 2621091"/>
                  <a:gd name="connsiteX60" fmla="*/ 1818764 w 2554927"/>
                  <a:gd name="connsiteY60" fmla="*/ 2017023 h 2621091"/>
                  <a:gd name="connsiteX61" fmla="*/ 1901314 w 2554927"/>
                  <a:gd name="connsiteY61" fmla="*/ 2182123 h 2621091"/>
                  <a:gd name="connsiteX62" fmla="*/ 1888614 w 2554927"/>
                  <a:gd name="connsiteY62" fmla="*/ 2283723 h 2621091"/>
                  <a:gd name="connsiteX63" fmla="*/ 1818764 w 2554927"/>
                  <a:gd name="connsiteY63" fmla="*/ 2366273 h 2621091"/>
                  <a:gd name="connsiteX64" fmla="*/ 1685414 w 2554927"/>
                  <a:gd name="connsiteY64" fmla="*/ 2423423 h 2621091"/>
                  <a:gd name="connsiteX65" fmla="*/ 1799714 w 2554927"/>
                  <a:gd name="connsiteY65" fmla="*/ 2372623 h 2621091"/>
                  <a:gd name="connsiteX66" fmla="*/ 1907664 w 2554927"/>
                  <a:gd name="connsiteY66" fmla="*/ 2264673 h 2621091"/>
                  <a:gd name="connsiteX67" fmla="*/ 2019039 w 2554927"/>
                  <a:gd name="connsiteY67" fmla="*/ 2199246 h 2621091"/>
                  <a:gd name="connsiteX68" fmla="*/ 2158739 w 2554927"/>
                  <a:gd name="connsiteY68" fmla="*/ 2180197 h 2621091"/>
                  <a:gd name="connsiteX69" fmla="*/ 2284603 w 2554927"/>
                  <a:gd name="connsiteY69" fmla="*/ 2204853 h 2621091"/>
                  <a:gd name="connsiteX70" fmla="*/ 2342110 w 2554927"/>
                  <a:gd name="connsiteY70" fmla="*/ 2164742 h 2621091"/>
                  <a:gd name="connsiteX71" fmla="*/ 2457123 w 2554927"/>
                  <a:gd name="connsiteY71" fmla="*/ 2150558 h 2621091"/>
                  <a:gd name="connsiteX72" fmla="*/ 2545589 w 2554927"/>
                  <a:gd name="connsiteY72" fmla="*/ 2114199 h 2621091"/>
                  <a:gd name="connsiteX73" fmla="*/ 2542664 w 2554927"/>
                  <a:gd name="connsiteY73" fmla="*/ 2226573 h 2621091"/>
                  <a:gd name="connsiteX74" fmla="*/ 2460114 w 2554927"/>
                  <a:gd name="connsiteY74" fmla="*/ 2328173 h 2621091"/>
                  <a:gd name="connsiteX75" fmla="*/ 2345814 w 2554927"/>
                  <a:gd name="connsiteY75" fmla="*/ 2385323 h 2621091"/>
                  <a:gd name="connsiteX76" fmla="*/ 2129914 w 2554927"/>
                  <a:gd name="connsiteY76" fmla="*/ 2398023 h 2621091"/>
                  <a:gd name="connsiteX77" fmla="*/ 2015614 w 2554927"/>
                  <a:gd name="connsiteY77" fmla="*/ 2417073 h 2621091"/>
                  <a:gd name="connsiteX78" fmla="*/ 1894964 w 2554927"/>
                  <a:gd name="connsiteY78" fmla="*/ 2486923 h 2621091"/>
                  <a:gd name="connsiteX79" fmla="*/ 1780664 w 2554927"/>
                  <a:gd name="connsiteY79" fmla="*/ 2588523 h 2621091"/>
                  <a:gd name="connsiteX80" fmla="*/ 1653664 w 2554927"/>
                  <a:gd name="connsiteY80" fmla="*/ 2613923 h 2621091"/>
                  <a:gd name="connsiteX81" fmla="*/ 1526664 w 2554927"/>
                  <a:gd name="connsiteY81" fmla="*/ 2613923 h 2621091"/>
                  <a:gd name="connsiteX82" fmla="*/ 1431414 w 2554927"/>
                  <a:gd name="connsiteY82" fmla="*/ 2531373 h 2621091"/>
                  <a:gd name="connsiteX83" fmla="*/ 1431414 w 2554927"/>
                  <a:gd name="connsiteY83" fmla="*/ 2436123 h 2621091"/>
                  <a:gd name="connsiteX84" fmla="*/ 1501264 w 2554927"/>
                  <a:gd name="connsiteY84" fmla="*/ 2334523 h 2621091"/>
                  <a:gd name="connsiteX85" fmla="*/ 1647314 w 2554927"/>
                  <a:gd name="connsiteY85" fmla="*/ 2264673 h 2621091"/>
                  <a:gd name="connsiteX86" fmla="*/ 1729864 w 2554927"/>
                  <a:gd name="connsiteY86" fmla="*/ 2213873 h 2621091"/>
                  <a:gd name="connsiteX87" fmla="*/ 1679064 w 2554927"/>
                  <a:gd name="connsiteY87" fmla="*/ 2163073 h 2621091"/>
                  <a:gd name="connsiteX88" fmla="*/ 1526664 w 2554927"/>
                  <a:gd name="connsiteY88" fmla="*/ 2220223 h 2621091"/>
                  <a:gd name="connsiteX89" fmla="*/ 1380614 w 2554927"/>
                  <a:gd name="connsiteY89" fmla="*/ 2334523 h 2621091"/>
                  <a:gd name="connsiteX90" fmla="*/ 1196464 w 2554927"/>
                  <a:gd name="connsiteY90" fmla="*/ 2410723 h 2621091"/>
                  <a:gd name="connsiteX91" fmla="*/ 1063114 w 2554927"/>
                  <a:gd name="connsiteY91" fmla="*/ 2404373 h 2621091"/>
                  <a:gd name="connsiteX92" fmla="*/ 967864 w 2554927"/>
                  <a:gd name="connsiteY92" fmla="*/ 2290073 h 2621091"/>
                  <a:gd name="connsiteX93" fmla="*/ 999614 w 2554927"/>
                  <a:gd name="connsiteY93" fmla="*/ 2105923 h 2621091"/>
                  <a:gd name="connsiteX94" fmla="*/ 1171064 w 2554927"/>
                  <a:gd name="connsiteY94" fmla="*/ 1978923 h 2621091"/>
                  <a:gd name="connsiteX95" fmla="*/ 1336164 w 2554927"/>
                  <a:gd name="connsiteY95" fmla="*/ 1839223 h 2621091"/>
                  <a:gd name="connsiteX96" fmla="*/ 1348864 w 2554927"/>
                  <a:gd name="connsiteY96" fmla="*/ 1737623 h 2621091"/>
                  <a:gd name="connsiteX97" fmla="*/ 1279014 w 2554927"/>
                  <a:gd name="connsiteY97" fmla="*/ 1712223 h 2621091"/>
                  <a:gd name="connsiteX98" fmla="*/ 1171064 w 2554927"/>
                  <a:gd name="connsiteY98" fmla="*/ 1782073 h 2621091"/>
                  <a:gd name="connsiteX99" fmla="*/ 1037714 w 2554927"/>
                  <a:gd name="connsiteY99" fmla="*/ 1953523 h 2621091"/>
                  <a:gd name="connsiteX100" fmla="*/ 866264 w 2554927"/>
                  <a:gd name="connsiteY100" fmla="*/ 2112273 h 2621091"/>
                  <a:gd name="connsiteX101" fmla="*/ 682114 w 2554927"/>
                  <a:gd name="connsiteY101" fmla="*/ 2232923 h 2621091"/>
                  <a:gd name="connsiteX102" fmla="*/ 510664 w 2554927"/>
                  <a:gd name="connsiteY102" fmla="*/ 2264673 h 2621091"/>
                  <a:gd name="connsiteX103" fmla="*/ 364614 w 2554927"/>
                  <a:gd name="connsiteY103" fmla="*/ 2188473 h 2621091"/>
                  <a:gd name="connsiteX104" fmla="*/ 351914 w 2554927"/>
                  <a:gd name="connsiteY104" fmla="*/ 2036073 h 2621091"/>
                  <a:gd name="connsiteX105" fmla="*/ 459864 w 2554927"/>
                  <a:gd name="connsiteY105" fmla="*/ 1877323 h 2621091"/>
                  <a:gd name="connsiteX106" fmla="*/ 650364 w 2554927"/>
                  <a:gd name="connsiteY106" fmla="*/ 1731273 h 2621091"/>
                  <a:gd name="connsiteX107" fmla="*/ 929764 w 2554927"/>
                  <a:gd name="connsiteY107" fmla="*/ 1585223 h 2621091"/>
                  <a:gd name="connsiteX108" fmla="*/ 1031364 w 2554927"/>
                  <a:gd name="connsiteY108" fmla="*/ 1502673 h 2621091"/>
                  <a:gd name="connsiteX109" fmla="*/ 1056764 w 2554927"/>
                  <a:gd name="connsiteY109" fmla="*/ 1439173 h 2621091"/>
                  <a:gd name="connsiteX110" fmla="*/ 986914 w 2554927"/>
                  <a:gd name="connsiteY110" fmla="*/ 1420123 h 2621091"/>
                  <a:gd name="connsiteX111" fmla="*/ 898014 w 2554927"/>
                  <a:gd name="connsiteY111" fmla="*/ 1489973 h 2621091"/>
                  <a:gd name="connsiteX112" fmla="*/ 834514 w 2554927"/>
                  <a:gd name="connsiteY112" fmla="*/ 1610623 h 2621091"/>
                  <a:gd name="connsiteX113" fmla="*/ 688464 w 2554927"/>
                  <a:gd name="connsiteY113" fmla="*/ 1705873 h 2621091"/>
                  <a:gd name="connsiteX114" fmla="*/ 555114 w 2554927"/>
                  <a:gd name="connsiteY114" fmla="*/ 1782073 h 2621091"/>
                  <a:gd name="connsiteX115" fmla="*/ 396364 w 2554927"/>
                  <a:gd name="connsiteY115" fmla="*/ 1794773 h 2621091"/>
                  <a:gd name="connsiteX116" fmla="*/ 250314 w 2554927"/>
                  <a:gd name="connsiteY116" fmla="*/ 1724923 h 2621091"/>
                  <a:gd name="connsiteX117" fmla="*/ 205864 w 2554927"/>
                  <a:gd name="connsiteY117" fmla="*/ 1591573 h 2621091"/>
                  <a:gd name="connsiteX118" fmla="*/ 237614 w 2554927"/>
                  <a:gd name="connsiteY118" fmla="*/ 1464573 h 2621091"/>
                  <a:gd name="connsiteX119" fmla="*/ 402714 w 2554927"/>
                  <a:gd name="connsiteY119" fmla="*/ 1337573 h 2621091"/>
                  <a:gd name="connsiteX120" fmla="*/ 580514 w 2554927"/>
                  <a:gd name="connsiteY120" fmla="*/ 1267723 h 2621091"/>
                  <a:gd name="connsiteX121" fmla="*/ 796414 w 2554927"/>
                  <a:gd name="connsiteY121" fmla="*/ 1166123 h 2621091"/>
                  <a:gd name="connsiteX122" fmla="*/ 878964 w 2554927"/>
                  <a:gd name="connsiteY122" fmla="*/ 1051823 h 2621091"/>
                  <a:gd name="connsiteX123" fmla="*/ 847214 w 2554927"/>
                  <a:gd name="connsiteY123" fmla="*/ 1020073 h 2621091"/>
                  <a:gd name="connsiteX124" fmla="*/ 732914 w 2554927"/>
                  <a:gd name="connsiteY124" fmla="*/ 1115323 h 2621091"/>
                  <a:gd name="connsiteX125" fmla="*/ 510664 w 2554927"/>
                  <a:gd name="connsiteY125" fmla="*/ 1210573 h 2621091"/>
                  <a:gd name="connsiteX126" fmla="*/ 364614 w 2554927"/>
                  <a:gd name="connsiteY126" fmla="*/ 1197873 h 2621091"/>
                  <a:gd name="connsiteX127" fmla="*/ 269364 w 2554927"/>
                  <a:gd name="connsiteY127" fmla="*/ 1077223 h 2621091"/>
                  <a:gd name="connsiteX128" fmla="*/ 256664 w 2554927"/>
                  <a:gd name="connsiteY128" fmla="*/ 956573 h 2621091"/>
                  <a:gd name="connsiteX129" fmla="*/ 358264 w 2554927"/>
                  <a:gd name="connsiteY129" fmla="*/ 829573 h 2621091"/>
                  <a:gd name="connsiteX130" fmla="*/ 523364 w 2554927"/>
                  <a:gd name="connsiteY130" fmla="*/ 727973 h 2621091"/>
                  <a:gd name="connsiteX131" fmla="*/ 637664 w 2554927"/>
                  <a:gd name="connsiteY131" fmla="*/ 664473 h 2621091"/>
                  <a:gd name="connsiteX132" fmla="*/ 688464 w 2554927"/>
                  <a:gd name="connsiteY132" fmla="*/ 556523 h 2621091"/>
                  <a:gd name="connsiteX133" fmla="*/ 682114 w 2554927"/>
                  <a:gd name="connsiteY133" fmla="*/ 524773 h 2621091"/>
                  <a:gd name="connsiteX134" fmla="*/ 605914 w 2554927"/>
                  <a:gd name="connsiteY134" fmla="*/ 588273 h 2621091"/>
                  <a:gd name="connsiteX135" fmla="*/ 523364 w 2554927"/>
                  <a:gd name="connsiteY135" fmla="*/ 632723 h 2621091"/>
                  <a:gd name="connsiteX136" fmla="*/ 421764 w 2554927"/>
                  <a:gd name="connsiteY136" fmla="*/ 588273 h 2621091"/>
                  <a:gd name="connsiteX137" fmla="*/ 377314 w 2554927"/>
                  <a:gd name="connsiteY137" fmla="*/ 467623 h 2621091"/>
                  <a:gd name="connsiteX138" fmla="*/ 377314 w 2554927"/>
                  <a:gd name="connsiteY138" fmla="*/ 366023 h 2621091"/>
                  <a:gd name="connsiteX139" fmla="*/ 440814 w 2554927"/>
                  <a:gd name="connsiteY139" fmla="*/ 169173 h 2621091"/>
                  <a:gd name="connsiteX140" fmla="*/ 501242 w 2554927"/>
                  <a:gd name="connsiteY140" fmla="*/ 12471 h 2621091"/>
                  <a:gd name="connsiteX141" fmla="*/ 2184 w 2554927"/>
                  <a:gd name="connsiteY141" fmla="*/ 512571 h 2621091"/>
                  <a:gd name="connsiteX0" fmla="*/ 669414 w 2554927"/>
                  <a:gd name="connsiteY0" fmla="*/ 50153 h 2610021"/>
                  <a:gd name="connsiteX1" fmla="*/ 593214 w 2554927"/>
                  <a:gd name="connsiteY1" fmla="*/ 240653 h 2610021"/>
                  <a:gd name="connsiteX2" fmla="*/ 580514 w 2554927"/>
                  <a:gd name="connsiteY2" fmla="*/ 316853 h 2610021"/>
                  <a:gd name="connsiteX3" fmla="*/ 599564 w 2554927"/>
                  <a:gd name="connsiteY3" fmla="*/ 348603 h 2610021"/>
                  <a:gd name="connsiteX4" fmla="*/ 529714 w 2554927"/>
                  <a:gd name="connsiteY4" fmla="*/ 405753 h 2610021"/>
                  <a:gd name="connsiteX5" fmla="*/ 599564 w 2554927"/>
                  <a:gd name="connsiteY5" fmla="*/ 348603 h 2610021"/>
                  <a:gd name="connsiteX6" fmla="*/ 663064 w 2554927"/>
                  <a:gd name="connsiteY6" fmla="*/ 304153 h 2610021"/>
                  <a:gd name="connsiteX7" fmla="*/ 771014 w 2554927"/>
                  <a:gd name="connsiteY7" fmla="*/ 329553 h 2610021"/>
                  <a:gd name="connsiteX8" fmla="*/ 847214 w 2554927"/>
                  <a:gd name="connsiteY8" fmla="*/ 424803 h 2610021"/>
                  <a:gd name="connsiteX9" fmla="*/ 866264 w 2554927"/>
                  <a:gd name="connsiteY9" fmla="*/ 570853 h 2610021"/>
                  <a:gd name="connsiteX10" fmla="*/ 815464 w 2554927"/>
                  <a:gd name="connsiteY10" fmla="*/ 735953 h 2610021"/>
                  <a:gd name="connsiteX11" fmla="*/ 675764 w 2554927"/>
                  <a:gd name="connsiteY11" fmla="*/ 824853 h 2610021"/>
                  <a:gd name="connsiteX12" fmla="*/ 504314 w 2554927"/>
                  <a:gd name="connsiteY12" fmla="*/ 926453 h 2610021"/>
                  <a:gd name="connsiteX13" fmla="*/ 478914 w 2554927"/>
                  <a:gd name="connsiteY13" fmla="*/ 970903 h 2610021"/>
                  <a:gd name="connsiteX14" fmla="*/ 491614 w 2554927"/>
                  <a:gd name="connsiteY14" fmla="*/ 1015353 h 2610021"/>
                  <a:gd name="connsiteX15" fmla="*/ 593214 w 2554927"/>
                  <a:gd name="connsiteY15" fmla="*/ 977253 h 2610021"/>
                  <a:gd name="connsiteX16" fmla="*/ 713864 w 2554927"/>
                  <a:gd name="connsiteY16" fmla="*/ 882003 h 2610021"/>
                  <a:gd name="connsiteX17" fmla="*/ 834514 w 2554927"/>
                  <a:gd name="connsiteY17" fmla="*/ 805803 h 2610021"/>
                  <a:gd name="connsiteX18" fmla="*/ 910714 w 2554927"/>
                  <a:gd name="connsiteY18" fmla="*/ 786753 h 2610021"/>
                  <a:gd name="connsiteX19" fmla="*/ 999614 w 2554927"/>
                  <a:gd name="connsiteY19" fmla="*/ 837553 h 2610021"/>
                  <a:gd name="connsiteX20" fmla="*/ 1063114 w 2554927"/>
                  <a:gd name="connsiteY20" fmla="*/ 1021703 h 2610021"/>
                  <a:gd name="connsiteX21" fmla="*/ 1044064 w 2554927"/>
                  <a:gd name="connsiteY21" fmla="*/ 1129653 h 2610021"/>
                  <a:gd name="connsiteX22" fmla="*/ 980564 w 2554927"/>
                  <a:gd name="connsiteY22" fmla="*/ 1231253 h 2610021"/>
                  <a:gd name="connsiteX23" fmla="*/ 853564 w 2554927"/>
                  <a:gd name="connsiteY23" fmla="*/ 1320153 h 2610021"/>
                  <a:gd name="connsiteX24" fmla="*/ 586864 w 2554927"/>
                  <a:gd name="connsiteY24" fmla="*/ 1421753 h 2610021"/>
                  <a:gd name="connsiteX25" fmla="*/ 478914 w 2554927"/>
                  <a:gd name="connsiteY25" fmla="*/ 1472553 h 2610021"/>
                  <a:gd name="connsiteX26" fmla="*/ 421764 w 2554927"/>
                  <a:gd name="connsiteY26" fmla="*/ 1548753 h 2610021"/>
                  <a:gd name="connsiteX27" fmla="*/ 421764 w 2554927"/>
                  <a:gd name="connsiteY27" fmla="*/ 1618603 h 2610021"/>
                  <a:gd name="connsiteX28" fmla="*/ 536064 w 2554927"/>
                  <a:gd name="connsiteY28" fmla="*/ 1586853 h 2610021"/>
                  <a:gd name="connsiteX29" fmla="*/ 656714 w 2554927"/>
                  <a:gd name="connsiteY29" fmla="*/ 1504303 h 2610021"/>
                  <a:gd name="connsiteX30" fmla="*/ 758314 w 2554927"/>
                  <a:gd name="connsiteY30" fmla="*/ 1370953 h 2610021"/>
                  <a:gd name="connsiteX31" fmla="*/ 910714 w 2554927"/>
                  <a:gd name="connsiteY31" fmla="*/ 1294753 h 2610021"/>
                  <a:gd name="connsiteX32" fmla="*/ 1005964 w 2554927"/>
                  <a:gd name="connsiteY32" fmla="*/ 1224903 h 2610021"/>
                  <a:gd name="connsiteX33" fmla="*/ 1139314 w 2554927"/>
                  <a:gd name="connsiteY33" fmla="*/ 1237603 h 2610021"/>
                  <a:gd name="connsiteX34" fmla="*/ 1228214 w 2554927"/>
                  <a:gd name="connsiteY34" fmla="*/ 1320153 h 2610021"/>
                  <a:gd name="connsiteX35" fmla="*/ 1259964 w 2554927"/>
                  <a:gd name="connsiteY35" fmla="*/ 1402703 h 2610021"/>
                  <a:gd name="connsiteX36" fmla="*/ 1240914 w 2554927"/>
                  <a:gd name="connsiteY36" fmla="*/ 1510653 h 2610021"/>
                  <a:gd name="connsiteX37" fmla="*/ 1075814 w 2554927"/>
                  <a:gd name="connsiteY37" fmla="*/ 1650353 h 2610021"/>
                  <a:gd name="connsiteX38" fmla="*/ 904364 w 2554927"/>
                  <a:gd name="connsiteY38" fmla="*/ 1764653 h 2610021"/>
                  <a:gd name="connsiteX39" fmla="*/ 675764 w 2554927"/>
                  <a:gd name="connsiteY39" fmla="*/ 1898003 h 2610021"/>
                  <a:gd name="connsiteX40" fmla="*/ 593214 w 2554927"/>
                  <a:gd name="connsiteY40" fmla="*/ 1961503 h 2610021"/>
                  <a:gd name="connsiteX41" fmla="*/ 529714 w 2554927"/>
                  <a:gd name="connsiteY41" fmla="*/ 2031353 h 2610021"/>
                  <a:gd name="connsiteX42" fmla="*/ 567814 w 2554927"/>
                  <a:gd name="connsiteY42" fmla="*/ 2063103 h 2610021"/>
                  <a:gd name="connsiteX43" fmla="*/ 751964 w 2554927"/>
                  <a:gd name="connsiteY43" fmla="*/ 1974203 h 2610021"/>
                  <a:gd name="connsiteX44" fmla="*/ 859914 w 2554927"/>
                  <a:gd name="connsiteY44" fmla="*/ 1853553 h 2610021"/>
                  <a:gd name="connsiteX45" fmla="*/ 942464 w 2554927"/>
                  <a:gd name="connsiteY45" fmla="*/ 1758303 h 2610021"/>
                  <a:gd name="connsiteX46" fmla="*/ 1120264 w 2554927"/>
                  <a:gd name="connsiteY46" fmla="*/ 1612253 h 2610021"/>
                  <a:gd name="connsiteX47" fmla="*/ 1240914 w 2554927"/>
                  <a:gd name="connsiteY47" fmla="*/ 1510653 h 2610021"/>
                  <a:gd name="connsiteX48" fmla="*/ 1348864 w 2554927"/>
                  <a:gd name="connsiteY48" fmla="*/ 1466203 h 2610021"/>
                  <a:gd name="connsiteX49" fmla="*/ 1437764 w 2554927"/>
                  <a:gd name="connsiteY49" fmla="*/ 1491603 h 2610021"/>
                  <a:gd name="connsiteX50" fmla="*/ 1520314 w 2554927"/>
                  <a:gd name="connsiteY50" fmla="*/ 1586853 h 2610021"/>
                  <a:gd name="connsiteX51" fmla="*/ 1539364 w 2554927"/>
                  <a:gd name="connsiteY51" fmla="*/ 1745603 h 2610021"/>
                  <a:gd name="connsiteX52" fmla="*/ 1475864 w 2554927"/>
                  <a:gd name="connsiteY52" fmla="*/ 1898003 h 2610021"/>
                  <a:gd name="connsiteX53" fmla="*/ 1310764 w 2554927"/>
                  <a:gd name="connsiteY53" fmla="*/ 2050403 h 2610021"/>
                  <a:gd name="connsiteX54" fmla="*/ 1221864 w 2554927"/>
                  <a:gd name="connsiteY54" fmla="*/ 2139303 h 2610021"/>
                  <a:gd name="connsiteX55" fmla="*/ 1221864 w 2554927"/>
                  <a:gd name="connsiteY55" fmla="*/ 2190103 h 2610021"/>
                  <a:gd name="connsiteX56" fmla="*/ 1304414 w 2554927"/>
                  <a:gd name="connsiteY56" fmla="*/ 2190103 h 2610021"/>
                  <a:gd name="connsiteX57" fmla="*/ 1393314 w 2554927"/>
                  <a:gd name="connsiteY57" fmla="*/ 2107553 h 2610021"/>
                  <a:gd name="connsiteX58" fmla="*/ 1494914 w 2554927"/>
                  <a:gd name="connsiteY58" fmla="*/ 2012303 h 2610021"/>
                  <a:gd name="connsiteX59" fmla="*/ 1621914 w 2554927"/>
                  <a:gd name="connsiteY59" fmla="*/ 1967853 h 2610021"/>
                  <a:gd name="connsiteX60" fmla="*/ 1818764 w 2554927"/>
                  <a:gd name="connsiteY60" fmla="*/ 2005953 h 2610021"/>
                  <a:gd name="connsiteX61" fmla="*/ 1901314 w 2554927"/>
                  <a:gd name="connsiteY61" fmla="*/ 2171053 h 2610021"/>
                  <a:gd name="connsiteX62" fmla="*/ 1888614 w 2554927"/>
                  <a:gd name="connsiteY62" fmla="*/ 2272653 h 2610021"/>
                  <a:gd name="connsiteX63" fmla="*/ 1818764 w 2554927"/>
                  <a:gd name="connsiteY63" fmla="*/ 2355203 h 2610021"/>
                  <a:gd name="connsiteX64" fmla="*/ 1685414 w 2554927"/>
                  <a:gd name="connsiteY64" fmla="*/ 2412353 h 2610021"/>
                  <a:gd name="connsiteX65" fmla="*/ 1799714 w 2554927"/>
                  <a:gd name="connsiteY65" fmla="*/ 2361553 h 2610021"/>
                  <a:gd name="connsiteX66" fmla="*/ 1907664 w 2554927"/>
                  <a:gd name="connsiteY66" fmla="*/ 2253603 h 2610021"/>
                  <a:gd name="connsiteX67" fmla="*/ 2019039 w 2554927"/>
                  <a:gd name="connsiteY67" fmla="*/ 2188176 h 2610021"/>
                  <a:gd name="connsiteX68" fmla="*/ 2158739 w 2554927"/>
                  <a:gd name="connsiteY68" fmla="*/ 2169127 h 2610021"/>
                  <a:gd name="connsiteX69" fmla="*/ 2284603 w 2554927"/>
                  <a:gd name="connsiteY69" fmla="*/ 2193783 h 2610021"/>
                  <a:gd name="connsiteX70" fmla="*/ 2342110 w 2554927"/>
                  <a:gd name="connsiteY70" fmla="*/ 2153672 h 2610021"/>
                  <a:gd name="connsiteX71" fmla="*/ 2457123 w 2554927"/>
                  <a:gd name="connsiteY71" fmla="*/ 2139488 h 2610021"/>
                  <a:gd name="connsiteX72" fmla="*/ 2545589 w 2554927"/>
                  <a:gd name="connsiteY72" fmla="*/ 2103129 h 2610021"/>
                  <a:gd name="connsiteX73" fmla="*/ 2542664 w 2554927"/>
                  <a:gd name="connsiteY73" fmla="*/ 2215503 h 2610021"/>
                  <a:gd name="connsiteX74" fmla="*/ 2460114 w 2554927"/>
                  <a:gd name="connsiteY74" fmla="*/ 2317103 h 2610021"/>
                  <a:gd name="connsiteX75" fmla="*/ 2345814 w 2554927"/>
                  <a:gd name="connsiteY75" fmla="*/ 2374253 h 2610021"/>
                  <a:gd name="connsiteX76" fmla="*/ 2129914 w 2554927"/>
                  <a:gd name="connsiteY76" fmla="*/ 2386953 h 2610021"/>
                  <a:gd name="connsiteX77" fmla="*/ 2015614 w 2554927"/>
                  <a:gd name="connsiteY77" fmla="*/ 2406003 h 2610021"/>
                  <a:gd name="connsiteX78" fmla="*/ 1894964 w 2554927"/>
                  <a:gd name="connsiteY78" fmla="*/ 2475853 h 2610021"/>
                  <a:gd name="connsiteX79" fmla="*/ 1780664 w 2554927"/>
                  <a:gd name="connsiteY79" fmla="*/ 2577453 h 2610021"/>
                  <a:gd name="connsiteX80" fmla="*/ 1653664 w 2554927"/>
                  <a:gd name="connsiteY80" fmla="*/ 2602853 h 2610021"/>
                  <a:gd name="connsiteX81" fmla="*/ 1526664 w 2554927"/>
                  <a:gd name="connsiteY81" fmla="*/ 2602853 h 2610021"/>
                  <a:gd name="connsiteX82" fmla="*/ 1431414 w 2554927"/>
                  <a:gd name="connsiteY82" fmla="*/ 2520303 h 2610021"/>
                  <a:gd name="connsiteX83" fmla="*/ 1431414 w 2554927"/>
                  <a:gd name="connsiteY83" fmla="*/ 2425053 h 2610021"/>
                  <a:gd name="connsiteX84" fmla="*/ 1501264 w 2554927"/>
                  <a:gd name="connsiteY84" fmla="*/ 2323453 h 2610021"/>
                  <a:gd name="connsiteX85" fmla="*/ 1647314 w 2554927"/>
                  <a:gd name="connsiteY85" fmla="*/ 2253603 h 2610021"/>
                  <a:gd name="connsiteX86" fmla="*/ 1729864 w 2554927"/>
                  <a:gd name="connsiteY86" fmla="*/ 2202803 h 2610021"/>
                  <a:gd name="connsiteX87" fmla="*/ 1679064 w 2554927"/>
                  <a:gd name="connsiteY87" fmla="*/ 2152003 h 2610021"/>
                  <a:gd name="connsiteX88" fmla="*/ 1526664 w 2554927"/>
                  <a:gd name="connsiteY88" fmla="*/ 2209153 h 2610021"/>
                  <a:gd name="connsiteX89" fmla="*/ 1380614 w 2554927"/>
                  <a:gd name="connsiteY89" fmla="*/ 2323453 h 2610021"/>
                  <a:gd name="connsiteX90" fmla="*/ 1196464 w 2554927"/>
                  <a:gd name="connsiteY90" fmla="*/ 2399653 h 2610021"/>
                  <a:gd name="connsiteX91" fmla="*/ 1063114 w 2554927"/>
                  <a:gd name="connsiteY91" fmla="*/ 2393303 h 2610021"/>
                  <a:gd name="connsiteX92" fmla="*/ 967864 w 2554927"/>
                  <a:gd name="connsiteY92" fmla="*/ 2279003 h 2610021"/>
                  <a:gd name="connsiteX93" fmla="*/ 999614 w 2554927"/>
                  <a:gd name="connsiteY93" fmla="*/ 2094853 h 2610021"/>
                  <a:gd name="connsiteX94" fmla="*/ 1171064 w 2554927"/>
                  <a:gd name="connsiteY94" fmla="*/ 1967853 h 2610021"/>
                  <a:gd name="connsiteX95" fmla="*/ 1336164 w 2554927"/>
                  <a:gd name="connsiteY95" fmla="*/ 1828153 h 2610021"/>
                  <a:gd name="connsiteX96" fmla="*/ 1348864 w 2554927"/>
                  <a:gd name="connsiteY96" fmla="*/ 1726553 h 2610021"/>
                  <a:gd name="connsiteX97" fmla="*/ 1279014 w 2554927"/>
                  <a:gd name="connsiteY97" fmla="*/ 1701153 h 2610021"/>
                  <a:gd name="connsiteX98" fmla="*/ 1171064 w 2554927"/>
                  <a:gd name="connsiteY98" fmla="*/ 1771003 h 2610021"/>
                  <a:gd name="connsiteX99" fmla="*/ 1037714 w 2554927"/>
                  <a:gd name="connsiteY99" fmla="*/ 1942453 h 2610021"/>
                  <a:gd name="connsiteX100" fmla="*/ 866264 w 2554927"/>
                  <a:gd name="connsiteY100" fmla="*/ 2101203 h 2610021"/>
                  <a:gd name="connsiteX101" fmla="*/ 682114 w 2554927"/>
                  <a:gd name="connsiteY101" fmla="*/ 2221853 h 2610021"/>
                  <a:gd name="connsiteX102" fmla="*/ 510664 w 2554927"/>
                  <a:gd name="connsiteY102" fmla="*/ 2253603 h 2610021"/>
                  <a:gd name="connsiteX103" fmla="*/ 364614 w 2554927"/>
                  <a:gd name="connsiteY103" fmla="*/ 2177403 h 2610021"/>
                  <a:gd name="connsiteX104" fmla="*/ 351914 w 2554927"/>
                  <a:gd name="connsiteY104" fmla="*/ 2025003 h 2610021"/>
                  <a:gd name="connsiteX105" fmla="*/ 459864 w 2554927"/>
                  <a:gd name="connsiteY105" fmla="*/ 1866253 h 2610021"/>
                  <a:gd name="connsiteX106" fmla="*/ 650364 w 2554927"/>
                  <a:gd name="connsiteY106" fmla="*/ 1720203 h 2610021"/>
                  <a:gd name="connsiteX107" fmla="*/ 929764 w 2554927"/>
                  <a:gd name="connsiteY107" fmla="*/ 1574153 h 2610021"/>
                  <a:gd name="connsiteX108" fmla="*/ 1031364 w 2554927"/>
                  <a:gd name="connsiteY108" fmla="*/ 1491603 h 2610021"/>
                  <a:gd name="connsiteX109" fmla="*/ 1056764 w 2554927"/>
                  <a:gd name="connsiteY109" fmla="*/ 1428103 h 2610021"/>
                  <a:gd name="connsiteX110" fmla="*/ 986914 w 2554927"/>
                  <a:gd name="connsiteY110" fmla="*/ 1409053 h 2610021"/>
                  <a:gd name="connsiteX111" fmla="*/ 898014 w 2554927"/>
                  <a:gd name="connsiteY111" fmla="*/ 1478903 h 2610021"/>
                  <a:gd name="connsiteX112" fmla="*/ 834514 w 2554927"/>
                  <a:gd name="connsiteY112" fmla="*/ 1599553 h 2610021"/>
                  <a:gd name="connsiteX113" fmla="*/ 688464 w 2554927"/>
                  <a:gd name="connsiteY113" fmla="*/ 1694803 h 2610021"/>
                  <a:gd name="connsiteX114" fmla="*/ 555114 w 2554927"/>
                  <a:gd name="connsiteY114" fmla="*/ 1771003 h 2610021"/>
                  <a:gd name="connsiteX115" fmla="*/ 396364 w 2554927"/>
                  <a:gd name="connsiteY115" fmla="*/ 1783703 h 2610021"/>
                  <a:gd name="connsiteX116" fmla="*/ 250314 w 2554927"/>
                  <a:gd name="connsiteY116" fmla="*/ 1713853 h 2610021"/>
                  <a:gd name="connsiteX117" fmla="*/ 205864 w 2554927"/>
                  <a:gd name="connsiteY117" fmla="*/ 1580503 h 2610021"/>
                  <a:gd name="connsiteX118" fmla="*/ 237614 w 2554927"/>
                  <a:gd name="connsiteY118" fmla="*/ 1453503 h 2610021"/>
                  <a:gd name="connsiteX119" fmla="*/ 402714 w 2554927"/>
                  <a:gd name="connsiteY119" fmla="*/ 1326503 h 2610021"/>
                  <a:gd name="connsiteX120" fmla="*/ 580514 w 2554927"/>
                  <a:gd name="connsiteY120" fmla="*/ 1256653 h 2610021"/>
                  <a:gd name="connsiteX121" fmla="*/ 796414 w 2554927"/>
                  <a:gd name="connsiteY121" fmla="*/ 1155053 h 2610021"/>
                  <a:gd name="connsiteX122" fmla="*/ 878964 w 2554927"/>
                  <a:gd name="connsiteY122" fmla="*/ 1040753 h 2610021"/>
                  <a:gd name="connsiteX123" fmla="*/ 847214 w 2554927"/>
                  <a:gd name="connsiteY123" fmla="*/ 1009003 h 2610021"/>
                  <a:gd name="connsiteX124" fmla="*/ 732914 w 2554927"/>
                  <a:gd name="connsiteY124" fmla="*/ 1104253 h 2610021"/>
                  <a:gd name="connsiteX125" fmla="*/ 510664 w 2554927"/>
                  <a:gd name="connsiteY125" fmla="*/ 1199503 h 2610021"/>
                  <a:gd name="connsiteX126" fmla="*/ 364614 w 2554927"/>
                  <a:gd name="connsiteY126" fmla="*/ 1186803 h 2610021"/>
                  <a:gd name="connsiteX127" fmla="*/ 269364 w 2554927"/>
                  <a:gd name="connsiteY127" fmla="*/ 1066153 h 2610021"/>
                  <a:gd name="connsiteX128" fmla="*/ 256664 w 2554927"/>
                  <a:gd name="connsiteY128" fmla="*/ 945503 h 2610021"/>
                  <a:gd name="connsiteX129" fmla="*/ 358264 w 2554927"/>
                  <a:gd name="connsiteY129" fmla="*/ 818503 h 2610021"/>
                  <a:gd name="connsiteX130" fmla="*/ 523364 w 2554927"/>
                  <a:gd name="connsiteY130" fmla="*/ 716903 h 2610021"/>
                  <a:gd name="connsiteX131" fmla="*/ 637664 w 2554927"/>
                  <a:gd name="connsiteY131" fmla="*/ 653403 h 2610021"/>
                  <a:gd name="connsiteX132" fmla="*/ 688464 w 2554927"/>
                  <a:gd name="connsiteY132" fmla="*/ 545453 h 2610021"/>
                  <a:gd name="connsiteX133" fmla="*/ 682114 w 2554927"/>
                  <a:gd name="connsiteY133" fmla="*/ 513703 h 2610021"/>
                  <a:gd name="connsiteX134" fmla="*/ 605914 w 2554927"/>
                  <a:gd name="connsiteY134" fmla="*/ 577203 h 2610021"/>
                  <a:gd name="connsiteX135" fmla="*/ 523364 w 2554927"/>
                  <a:gd name="connsiteY135" fmla="*/ 621653 h 2610021"/>
                  <a:gd name="connsiteX136" fmla="*/ 421764 w 2554927"/>
                  <a:gd name="connsiteY136" fmla="*/ 577203 h 2610021"/>
                  <a:gd name="connsiteX137" fmla="*/ 377314 w 2554927"/>
                  <a:gd name="connsiteY137" fmla="*/ 456553 h 2610021"/>
                  <a:gd name="connsiteX138" fmla="*/ 377314 w 2554927"/>
                  <a:gd name="connsiteY138" fmla="*/ 354953 h 2610021"/>
                  <a:gd name="connsiteX139" fmla="*/ 501242 w 2554927"/>
                  <a:gd name="connsiteY139" fmla="*/ 1401 h 2610021"/>
                  <a:gd name="connsiteX140" fmla="*/ 2184 w 2554927"/>
                  <a:gd name="connsiteY140" fmla="*/ 501501 h 2610021"/>
                  <a:gd name="connsiteX0" fmla="*/ 667230 w 2552743"/>
                  <a:gd name="connsiteY0" fmla="*/ 0 h 2559868"/>
                  <a:gd name="connsiteX1" fmla="*/ 591030 w 2552743"/>
                  <a:gd name="connsiteY1" fmla="*/ 190500 h 2559868"/>
                  <a:gd name="connsiteX2" fmla="*/ 578330 w 2552743"/>
                  <a:gd name="connsiteY2" fmla="*/ 266700 h 2559868"/>
                  <a:gd name="connsiteX3" fmla="*/ 597380 w 2552743"/>
                  <a:gd name="connsiteY3" fmla="*/ 298450 h 2559868"/>
                  <a:gd name="connsiteX4" fmla="*/ 527530 w 2552743"/>
                  <a:gd name="connsiteY4" fmla="*/ 355600 h 2559868"/>
                  <a:gd name="connsiteX5" fmla="*/ 597380 w 2552743"/>
                  <a:gd name="connsiteY5" fmla="*/ 298450 h 2559868"/>
                  <a:gd name="connsiteX6" fmla="*/ 660880 w 2552743"/>
                  <a:gd name="connsiteY6" fmla="*/ 254000 h 2559868"/>
                  <a:gd name="connsiteX7" fmla="*/ 768830 w 2552743"/>
                  <a:gd name="connsiteY7" fmla="*/ 279400 h 2559868"/>
                  <a:gd name="connsiteX8" fmla="*/ 845030 w 2552743"/>
                  <a:gd name="connsiteY8" fmla="*/ 374650 h 2559868"/>
                  <a:gd name="connsiteX9" fmla="*/ 864080 w 2552743"/>
                  <a:gd name="connsiteY9" fmla="*/ 520700 h 2559868"/>
                  <a:gd name="connsiteX10" fmla="*/ 813280 w 2552743"/>
                  <a:gd name="connsiteY10" fmla="*/ 685800 h 2559868"/>
                  <a:gd name="connsiteX11" fmla="*/ 673580 w 2552743"/>
                  <a:gd name="connsiteY11" fmla="*/ 774700 h 2559868"/>
                  <a:gd name="connsiteX12" fmla="*/ 502130 w 2552743"/>
                  <a:gd name="connsiteY12" fmla="*/ 876300 h 2559868"/>
                  <a:gd name="connsiteX13" fmla="*/ 476730 w 2552743"/>
                  <a:gd name="connsiteY13" fmla="*/ 920750 h 2559868"/>
                  <a:gd name="connsiteX14" fmla="*/ 489430 w 2552743"/>
                  <a:gd name="connsiteY14" fmla="*/ 965200 h 2559868"/>
                  <a:gd name="connsiteX15" fmla="*/ 591030 w 2552743"/>
                  <a:gd name="connsiteY15" fmla="*/ 927100 h 2559868"/>
                  <a:gd name="connsiteX16" fmla="*/ 711680 w 2552743"/>
                  <a:gd name="connsiteY16" fmla="*/ 831850 h 2559868"/>
                  <a:gd name="connsiteX17" fmla="*/ 832330 w 2552743"/>
                  <a:gd name="connsiteY17" fmla="*/ 755650 h 2559868"/>
                  <a:gd name="connsiteX18" fmla="*/ 908530 w 2552743"/>
                  <a:gd name="connsiteY18" fmla="*/ 736600 h 2559868"/>
                  <a:gd name="connsiteX19" fmla="*/ 997430 w 2552743"/>
                  <a:gd name="connsiteY19" fmla="*/ 787400 h 2559868"/>
                  <a:gd name="connsiteX20" fmla="*/ 1060930 w 2552743"/>
                  <a:gd name="connsiteY20" fmla="*/ 971550 h 2559868"/>
                  <a:gd name="connsiteX21" fmla="*/ 1041880 w 2552743"/>
                  <a:gd name="connsiteY21" fmla="*/ 1079500 h 2559868"/>
                  <a:gd name="connsiteX22" fmla="*/ 978380 w 2552743"/>
                  <a:gd name="connsiteY22" fmla="*/ 1181100 h 2559868"/>
                  <a:gd name="connsiteX23" fmla="*/ 851380 w 2552743"/>
                  <a:gd name="connsiteY23" fmla="*/ 1270000 h 2559868"/>
                  <a:gd name="connsiteX24" fmla="*/ 584680 w 2552743"/>
                  <a:gd name="connsiteY24" fmla="*/ 1371600 h 2559868"/>
                  <a:gd name="connsiteX25" fmla="*/ 476730 w 2552743"/>
                  <a:gd name="connsiteY25" fmla="*/ 1422400 h 2559868"/>
                  <a:gd name="connsiteX26" fmla="*/ 419580 w 2552743"/>
                  <a:gd name="connsiteY26" fmla="*/ 1498600 h 2559868"/>
                  <a:gd name="connsiteX27" fmla="*/ 419580 w 2552743"/>
                  <a:gd name="connsiteY27" fmla="*/ 1568450 h 2559868"/>
                  <a:gd name="connsiteX28" fmla="*/ 533880 w 2552743"/>
                  <a:gd name="connsiteY28" fmla="*/ 1536700 h 2559868"/>
                  <a:gd name="connsiteX29" fmla="*/ 654530 w 2552743"/>
                  <a:gd name="connsiteY29" fmla="*/ 1454150 h 2559868"/>
                  <a:gd name="connsiteX30" fmla="*/ 756130 w 2552743"/>
                  <a:gd name="connsiteY30" fmla="*/ 1320800 h 2559868"/>
                  <a:gd name="connsiteX31" fmla="*/ 908530 w 2552743"/>
                  <a:gd name="connsiteY31" fmla="*/ 1244600 h 2559868"/>
                  <a:gd name="connsiteX32" fmla="*/ 1003780 w 2552743"/>
                  <a:gd name="connsiteY32" fmla="*/ 1174750 h 2559868"/>
                  <a:gd name="connsiteX33" fmla="*/ 1137130 w 2552743"/>
                  <a:gd name="connsiteY33" fmla="*/ 1187450 h 2559868"/>
                  <a:gd name="connsiteX34" fmla="*/ 1226030 w 2552743"/>
                  <a:gd name="connsiteY34" fmla="*/ 1270000 h 2559868"/>
                  <a:gd name="connsiteX35" fmla="*/ 1257780 w 2552743"/>
                  <a:gd name="connsiteY35" fmla="*/ 1352550 h 2559868"/>
                  <a:gd name="connsiteX36" fmla="*/ 1238730 w 2552743"/>
                  <a:gd name="connsiteY36" fmla="*/ 1460500 h 2559868"/>
                  <a:gd name="connsiteX37" fmla="*/ 1073630 w 2552743"/>
                  <a:gd name="connsiteY37" fmla="*/ 1600200 h 2559868"/>
                  <a:gd name="connsiteX38" fmla="*/ 902180 w 2552743"/>
                  <a:gd name="connsiteY38" fmla="*/ 1714500 h 2559868"/>
                  <a:gd name="connsiteX39" fmla="*/ 673580 w 2552743"/>
                  <a:gd name="connsiteY39" fmla="*/ 1847850 h 2559868"/>
                  <a:gd name="connsiteX40" fmla="*/ 591030 w 2552743"/>
                  <a:gd name="connsiteY40" fmla="*/ 1911350 h 2559868"/>
                  <a:gd name="connsiteX41" fmla="*/ 527530 w 2552743"/>
                  <a:gd name="connsiteY41" fmla="*/ 1981200 h 2559868"/>
                  <a:gd name="connsiteX42" fmla="*/ 565630 w 2552743"/>
                  <a:gd name="connsiteY42" fmla="*/ 2012950 h 2559868"/>
                  <a:gd name="connsiteX43" fmla="*/ 749780 w 2552743"/>
                  <a:gd name="connsiteY43" fmla="*/ 1924050 h 2559868"/>
                  <a:gd name="connsiteX44" fmla="*/ 857730 w 2552743"/>
                  <a:gd name="connsiteY44" fmla="*/ 1803400 h 2559868"/>
                  <a:gd name="connsiteX45" fmla="*/ 940280 w 2552743"/>
                  <a:gd name="connsiteY45" fmla="*/ 1708150 h 2559868"/>
                  <a:gd name="connsiteX46" fmla="*/ 1118080 w 2552743"/>
                  <a:gd name="connsiteY46" fmla="*/ 1562100 h 2559868"/>
                  <a:gd name="connsiteX47" fmla="*/ 1238730 w 2552743"/>
                  <a:gd name="connsiteY47" fmla="*/ 1460500 h 2559868"/>
                  <a:gd name="connsiteX48" fmla="*/ 1346680 w 2552743"/>
                  <a:gd name="connsiteY48" fmla="*/ 1416050 h 2559868"/>
                  <a:gd name="connsiteX49" fmla="*/ 1435580 w 2552743"/>
                  <a:gd name="connsiteY49" fmla="*/ 1441450 h 2559868"/>
                  <a:gd name="connsiteX50" fmla="*/ 1518130 w 2552743"/>
                  <a:gd name="connsiteY50" fmla="*/ 1536700 h 2559868"/>
                  <a:gd name="connsiteX51" fmla="*/ 1537180 w 2552743"/>
                  <a:gd name="connsiteY51" fmla="*/ 1695450 h 2559868"/>
                  <a:gd name="connsiteX52" fmla="*/ 1473680 w 2552743"/>
                  <a:gd name="connsiteY52" fmla="*/ 1847850 h 2559868"/>
                  <a:gd name="connsiteX53" fmla="*/ 1308580 w 2552743"/>
                  <a:gd name="connsiteY53" fmla="*/ 2000250 h 2559868"/>
                  <a:gd name="connsiteX54" fmla="*/ 1219680 w 2552743"/>
                  <a:gd name="connsiteY54" fmla="*/ 2089150 h 2559868"/>
                  <a:gd name="connsiteX55" fmla="*/ 1219680 w 2552743"/>
                  <a:gd name="connsiteY55" fmla="*/ 2139950 h 2559868"/>
                  <a:gd name="connsiteX56" fmla="*/ 1302230 w 2552743"/>
                  <a:gd name="connsiteY56" fmla="*/ 2139950 h 2559868"/>
                  <a:gd name="connsiteX57" fmla="*/ 1391130 w 2552743"/>
                  <a:gd name="connsiteY57" fmla="*/ 2057400 h 2559868"/>
                  <a:gd name="connsiteX58" fmla="*/ 1492730 w 2552743"/>
                  <a:gd name="connsiteY58" fmla="*/ 1962150 h 2559868"/>
                  <a:gd name="connsiteX59" fmla="*/ 1619730 w 2552743"/>
                  <a:gd name="connsiteY59" fmla="*/ 1917700 h 2559868"/>
                  <a:gd name="connsiteX60" fmla="*/ 1816580 w 2552743"/>
                  <a:gd name="connsiteY60" fmla="*/ 1955800 h 2559868"/>
                  <a:gd name="connsiteX61" fmla="*/ 1899130 w 2552743"/>
                  <a:gd name="connsiteY61" fmla="*/ 2120900 h 2559868"/>
                  <a:gd name="connsiteX62" fmla="*/ 1886430 w 2552743"/>
                  <a:gd name="connsiteY62" fmla="*/ 2222500 h 2559868"/>
                  <a:gd name="connsiteX63" fmla="*/ 1816580 w 2552743"/>
                  <a:gd name="connsiteY63" fmla="*/ 2305050 h 2559868"/>
                  <a:gd name="connsiteX64" fmla="*/ 1683230 w 2552743"/>
                  <a:gd name="connsiteY64" fmla="*/ 2362200 h 2559868"/>
                  <a:gd name="connsiteX65" fmla="*/ 1797530 w 2552743"/>
                  <a:gd name="connsiteY65" fmla="*/ 2311400 h 2559868"/>
                  <a:gd name="connsiteX66" fmla="*/ 1905480 w 2552743"/>
                  <a:gd name="connsiteY66" fmla="*/ 2203450 h 2559868"/>
                  <a:gd name="connsiteX67" fmla="*/ 2016855 w 2552743"/>
                  <a:gd name="connsiteY67" fmla="*/ 2138023 h 2559868"/>
                  <a:gd name="connsiteX68" fmla="*/ 2156555 w 2552743"/>
                  <a:gd name="connsiteY68" fmla="*/ 2118974 h 2559868"/>
                  <a:gd name="connsiteX69" fmla="*/ 2282419 w 2552743"/>
                  <a:gd name="connsiteY69" fmla="*/ 2143630 h 2559868"/>
                  <a:gd name="connsiteX70" fmla="*/ 2339926 w 2552743"/>
                  <a:gd name="connsiteY70" fmla="*/ 2103519 h 2559868"/>
                  <a:gd name="connsiteX71" fmla="*/ 2454939 w 2552743"/>
                  <a:gd name="connsiteY71" fmla="*/ 2089335 h 2559868"/>
                  <a:gd name="connsiteX72" fmla="*/ 2543405 w 2552743"/>
                  <a:gd name="connsiteY72" fmla="*/ 2052976 h 2559868"/>
                  <a:gd name="connsiteX73" fmla="*/ 2540480 w 2552743"/>
                  <a:gd name="connsiteY73" fmla="*/ 2165350 h 2559868"/>
                  <a:gd name="connsiteX74" fmla="*/ 2457930 w 2552743"/>
                  <a:gd name="connsiteY74" fmla="*/ 2266950 h 2559868"/>
                  <a:gd name="connsiteX75" fmla="*/ 2343630 w 2552743"/>
                  <a:gd name="connsiteY75" fmla="*/ 2324100 h 2559868"/>
                  <a:gd name="connsiteX76" fmla="*/ 2127730 w 2552743"/>
                  <a:gd name="connsiteY76" fmla="*/ 2336800 h 2559868"/>
                  <a:gd name="connsiteX77" fmla="*/ 2013430 w 2552743"/>
                  <a:gd name="connsiteY77" fmla="*/ 2355850 h 2559868"/>
                  <a:gd name="connsiteX78" fmla="*/ 1892780 w 2552743"/>
                  <a:gd name="connsiteY78" fmla="*/ 2425700 h 2559868"/>
                  <a:gd name="connsiteX79" fmla="*/ 1778480 w 2552743"/>
                  <a:gd name="connsiteY79" fmla="*/ 2527300 h 2559868"/>
                  <a:gd name="connsiteX80" fmla="*/ 1651480 w 2552743"/>
                  <a:gd name="connsiteY80" fmla="*/ 2552700 h 2559868"/>
                  <a:gd name="connsiteX81" fmla="*/ 1524480 w 2552743"/>
                  <a:gd name="connsiteY81" fmla="*/ 2552700 h 2559868"/>
                  <a:gd name="connsiteX82" fmla="*/ 1429230 w 2552743"/>
                  <a:gd name="connsiteY82" fmla="*/ 2470150 h 2559868"/>
                  <a:gd name="connsiteX83" fmla="*/ 1429230 w 2552743"/>
                  <a:gd name="connsiteY83" fmla="*/ 2374900 h 2559868"/>
                  <a:gd name="connsiteX84" fmla="*/ 1499080 w 2552743"/>
                  <a:gd name="connsiteY84" fmla="*/ 2273300 h 2559868"/>
                  <a:gd name="connsiteX85" fmla="*/ 1645130 w 2552743"/>
                  <a:gd name="connsiteY85" fmla="*/ 2203450 h 2559868"/>
                  <a:gd name="connsiteX86" fmla="*/ 1727680 w 2552743"/>
                  <a:gd name="connsiteY86" fmla="*/ 2152650 h 2559868"/>
                  <a:gd name="connsiteX87" fmla="*/ 1676880 w 2552743"/>
                  <a:gd name="connsiteY87" fmla="*/ 2101850 h 2559868"/>
                  <a:gd name="connsiteX88" fmla="*/ 1524480 w 2552743"/>
                  <a:gd name="connsiteY88" fmla="*/ 2159000 h 2559868"/>
                  <a:gd name="connsiteX89" fmla="*/ 1378430 w 2552743"/>
                  <a:gd name="connsiteY89" fmla="*/ 2273300 h 2559868"/>
                  <a:gd name="connsiteX90" fmla="*/ 1194280 w 2552743"/>
                  <a:gd name="connsiteY90" fmla="*/ 2349500 h 2559868"/>
                  <a:gd name="connsiteX91" fmla="*/ 1060930 w 2552743"/>
                  <a:gd name="connsiteY91" fmla="*/ 2343150 h 2559868"/>
                  <a:gd name="connsiteX92" fmla="*/ 965680 w 2552743"/>
                  <a:gd name="connsiteY92" fmla="*/ 2228850 h 2559868"/>
                  <a:gd name="connsiteX93" fmla="*/ 997430 w 2552743"/>
                  <a:gd name="connsiteY93" fmla="*/ 2044700 h 2559868"/>
                  <a:gd name="connsiteX94" fmla="*/ 1168880 w 2552743"/>
                  <a:gd name="connsiteY94" fmla="*/ 1917700 h 2559868"/>
                  <a:gd name="connsiteX95" fmla="*/ 1333980 w 2552743"/>
                  <a:gd name="connsiteY95" fmla="*/ 1778000 h 2559868"/>
                  <a:gd name="connsiteX96" fmla="*/ 1346680 w 2552743"/>
                  <a:gd name="connsiteY96" fmla="*/ 1676400 h 2559868"/>
                  <a:gd name="connsiteX97" fmla="*/ 1276830 w 2552743"/>
                  <a:gd name="connsiteY97" fmla="*/ 1651000 h 2559868"/>
                  <a:gd name="connsiteX98" fmla="*/ 1168880 w 2552743"/>
                  <a:gd name="connsiteY98" fmla="*/ 1720850 h 2559868"/>
                  <a:gd name="connsiteX99" fmla="*/ 1035530 w 2552743"/>
                  <a:gd name="connsiteY99" fmla="*/ 1892300 h 2559868"/>
                  <a:gd name="connsiteX100" fmla="*/ 864080 w 2552743"/>
                  <a:gd name="connsiteY100" fmla="*/ 2051050 h 2559868"/>
                  <a:gd name="connsiteX101" fmla="*/ 679930 w 2552743"/>
                  <a:gd name="connsiteY101" fmla="*/ 2171700 h 2559868"/>
                  <a:gd name="connsiteX102" fmla="*/ 508480 w 2552743"/>
                  <a:gd name="connsiteY102" fmla="*/ 2203450 h 2559868"/>
                  <a:gd name="connsiteX103" fmla="*/ 362430 w 2552743"/>
                  <a:gd name="connsiteY103" fmla="*/ 2127250 h 2559868"/>
                  <a:gd name="connsiteX104" fmla="*/ 349730 w 2552743"/>
                  <a:gd name="connsiteY104" fmla="*/ 1974850 h 2559868"/>
                  <a:gd name="connsiteX105" fmla="*/ 457680 w 2552743"/>
                  <a:gd name="connsiteY105" fmla="*/ 1816100 h 2559868"/>
                  <a:gd name="connsiteX106" fmla="*/ 648180 w 2552743"/>
                  <a:gd name="connsiteY106" fmla="*/ 1670050 h 2559868"/>
                  <a:gd name="connsiteX107" fmla="*/ 927580 w 2552743"/>
                  <a:gd name="connsiteY107" fmla="*/ 1524000 h 2559868"/>
                  <a:gd name="connsiteX108" fmla="*/ 1029180 w 2552743"/>
                  <a:gd name="connsiteY108" fmla="*/ 1441450 h 2559868"/>
                  <a:gd name="connsiteX109" fmla="*/ 1054580 w 2552743"/>
                  <a:gd name="connsiteY109" fmla="*/ 1377950 h 2559868"/>
                  <a:gd name="connsiteX110" fmla="*/ 984730 w 2552743"/>
                  <a:gd name="connsiteY110" fmla="*/ 1358900 h 2559868"/>
                  <a:gd name="connsiteX111" fmla="*/ 895830 w 2552743"/>
                  <a:gd name="connsiteY111" fmla="*/ 1428750 h 2559868"/>
                  <a:gd name="connsiteX112" fmla="*/ 832330 w 2552743"/>
                  <a:gd name="connsiteY112" fmla="*/ 1549400 h 2559868"/>
                  <a:gd name="connsiteX113" fmla="*/ 686280 w 2552743"/>
                  <a:gd name="connsiteY113" fmla="*/ 1644650 h 2559868"/>
                  <a:gd name="connsiteX114" fmla="*/ 552930 w 2552743"/>
                  <a:gd name="connsiteY114" fmla="*/ 1720850 h 2559868"/>
                  <a:gd name="connsiteX115" fmla="*/ 394180 w 2552743"/>
                  <a:gd name="connsiteY115" fmla="*/ 1733550 h 2559868"/>
                  <a:gd name="connsiteX116" fmla="*/ 248130 w 2552743"/>
                  <a:gd name="connsiteY116" fmla="*/ 1663700 h 2559868"/>
                  <a:gd name="connsiteX117" fmla="*/ 203680 w 2552743"/>
                  <a:gd name="connsiteY117" fmla="*/ 1530350 h 2559868"/>
                  <a:gd name="connsiteX118" fmla="*/ 235430 w 2552743"/>
                  <a:gd name="connsiteY118" fmla="*/ 1403350 h 2559868"/>
                  <a:gd name="connsiteX119" fmla="*/ 400530 w 2552743"/>
                  <a:gd name="connsiteY119" fmla="*/ 1276350 h 2559868"/>
                  <a:gd name="connsiteX120" fmla="*/ 578330 w 2552743"/>
                  <a:gd name="connsiteY120" fmla="*/ 1206500 h 2559868"/>
                  <a:gd name="connsiteX121" fmla="*/ 794230 w 2552743"/>
                  <a:gd name="connsiteY121" fmla="*/ 1104900 h 2559868"/>
                  <a:gd name="connsiteX122" fmla="*/ 876780 w 2552743"/>
                  <a:gd name="connsiteY122" fmla="*/ 990600 h 2559868"/>
                  <a:gd name="connsiteX123" fmla="*/ 845030 w 2552743"/>
                  <a:gd name="connsiteY123" fmla="*/ 958850 h 2559868"/>
                  <a:gd name="connsiteX124" fmla="*/ 730730 w 2552743"/>
                  <a:gd name="connsiteY124" fmla="*/ 1054100 h 2559868"/>
                  <a:gd name="connsiteX125" fmla="*/ 508480 w 2552743"/>
                  <a:gd name="connsiteY125" fmla="*/ 1149350 h 2559868"/>
                  <a:gd name="connsiteX126" fmla="*/ 362430 w 2552743"/>
                  <a:gd name="connsiteY126" fmla="*/ 1136650 h 2559868"/>
                  <a:gd name="connsiteX127" fmla="*/ 267180 w 2552743"/>
                  <a:gd name="connsiteY127" fmla="*/ 1016000 h 2559868"/>
                  <a:gd name="connsiteX128" fmla="*/ 254480 w 2552743"/>
                  <a:gd name="connsiteY128" fmla="*/ 895350 h 2559868"/>
                  <a:gd name="connsiteX129" fmla="*/ 356080 w 2552743"/>
                  <a:gd name="connsiteY129" fmla="*/ 768350 h 2559868"/>
                  <a:gd name="connsiteX130" fmla="*/ 521180 w 2552743"/>
                  <a:gd name="connsiteY130" fmla="*/ 666750 h 2559868"/>
                  <a:gd name="connsiteX131" fmla="*/ 635480 w 2552743"/>
                  <a:gd name="connsiteY131" fmla="*/ 603250 h 2559868"/>
                  <a:gd name="connsiteX132" fmla="*/ 686280 w 2552743"/>
                  <a:gd name="connsiteY132" fmla="*/ 495300 h 2559868"/>
                  <a:gd name="connsiteX133" fmla="*/ 679930 w 2552743"/>
                  <a:gd name="connsiteY133" fmla="*/ 463550 h 2559868"/>
                  <a:gd name="connsiteX134" fmla="*/ 603730 w 2552743"/>
                  <a:gd name="connsiteY134" fmla="*/ 527050 h 2559868"/>
                  <a:gd name="connsiteX135" fmla="*/ 521180 w 2552743"/>
                  <a:gd name="connsiteY135" fmla="*/ 571500 h 2559868"/>
                  <a:gd name="connsiteX136" fmla="*/ 419580 w 2552743"/>
                  <a:gd name="connsiteY136" fmla="*/ 527050 h 2559868"/>
                  <a:gd name="connsiteX137" fmla="*/ 375130 w 2552743"/>
                  <a:gd name="connsiteY137" fmla="*/ 406400 h 2559868"/>
                  <a:gd name="connsiteX138" fmla="*/ 375130 w 2552743"/>
                  <a:gd name="connsiteY138" fmla="*/ 304800 h 2559868"/>
                  <a:gd name="connsiteX139" fmla="*/ 0 w 2552743"/>
                  <a:gd name="connsiteY139" fmla="*/ 451348 h 2559868"/>
                  <a:gd name="connsiteX0" fmla="*/ 180212 w 2552743"/>
                  <a:gd name="connsiteY0" fmla="*/ 0 h 2440598"/>
                  <a:gd name="connsiteX1" fmla="*/ 591030 w 2552743"/>
                  <a:gd name="connsiteY1" fmla="*/ 71230 h 2440598"/>
                  <a:gd name="connsiteX2" fmla="*/ 578330 w 2552743"/>
                  <a:gd name="connsiteY2" fmla="*/ 147430 h 2440598"/>
                  <a:gd name="connsiteX3" fmla="*/ 597380 w 2552743"/>
                  <a:gd name="connsiteY3" fmla="*/ 179180 h 2440598"/>
                  <a:gd name="connsiteX4" fmla="*/ 527530 w 2552743"/>
                  <a:gd name="connsiteY4" fmla="*/ 236330 h 2440598"/>
                  <a:gd name="connsiteX5" fmla="*/ 597380 w 2552743"/>
                  <a:gd name="connsiteY5" fmla="*/ 179180 h 2440598"/>
                  <a:gd name="connsiteX6" fmla="*/ 660880 w 2552743"/>
                  <a:gd name="connsiteY6" fmla="*/ 134730 h 2440598"/>
                  <a:gd name="connsiteX7" fmla="*/ 768830 w 2552743"/>
                  <a:gd name="connsiteY7" fmla="*/ 160130 h 2440598"/>
                  <a:gd name="connsiteX8" fmla="*/ 845030 w 2552743"/>
                  <a:gd name="connsiteY8" fmla="*/ 255380 h 2440598"/>
                  <a:gd name="connsiteX9" fmla="*/ 864080 w 2552743"/>
                  <a:gd name="connsiteY9" fmla="*/ 401430 h 2440598"/>
                  <a:gd name="connsiteX10" fmla="*/ 813280 w 2552743"/>
                  <a:gd name="connsiteY10" fmla="*/ 566530 h 2440598"/>
                  <a:gd name="connsiteX11" fmla="*/ 673580 w 2552743"/>
                  <a:gd name="connsiteY11" fmla="*/ 655430 h 2440598"/>
                  <a:gd name="connsiteX12" fmla="*/ 502130 w 2552743"/>
                  <a:gd name="connsiteY12" fmla="*/ 757030 h 2440598"/>
                  <a:gd name="connsiteX13" fmla="*/ 476730 w 2552743"/>
                  <a:gd name="connsiteY13" fmla="*/ 801480 h 2440598"/>
                  <a:gd name="connsiteX14" fmla="*/ 489430 w 2552743"/>
                  <a:gd name="connsiteY14" fmla="*/ 845930 h 2440598"/>
                  <a:gd name="connsiteX15" fmla="*/ 591030 w 2552743"/>
                  <a:gd name="connsiteY15" fmla="*/ 807830 h 2440598"/>
                  <a:gd name="connsiteX16" fmla="*/ 711680 w 2552743"/>
                  <a:gd name="connsiteY16" fmla="*/ 712580 h 2440598"/>
                  <a:gd name="connsiteX17" fmla="*/ 832330 w 2552743"/>
                  <a:gd name="connsiteY17" fmla="*/ 636380 h 2440598"/>
                  <a:gd name="connsiteX18" fmla="*/ 908530 w 2552743"/>
                  <a:gd name="connsiteY18" fmla="*/ 617330 h 2440598"/>
                  <a:gd name="connsiteX19" fmla="*/ 997430 w 2552743"/>
                  <a:gd name="connsiteY19" fmla="*/ 668130 h 2440598"/>
                  <a:gd name="connsiteX20" fmla="*/ 1060930 w 2552743"/>
                  <a:gd name="connsiteY20" fmla="*/ 852280 h 2440598"/>
                  <a:gd name="connsiteX21" fmla="*/ 1041880 w 2552743"/>
                  <a:gd name="connsiteY21" fmla="*/ 960230 h 2440598"/>
                  <a:gd name="connsiteX22" fmla="*/ 978380 w 2552743"/>
                  <a:gd name="connsiteY22" fmla="*/ 1061830 h 2440598"/>
                  <a:gd name="connsiteX23" fmla="*/ 851380 w 2552743"/>
                  <a:gd name="connsiteY23" fmla="*/ 1150730 h 2440598"/>
                  <a:gd name="connsiteX24" fmla="*/ 584680 w 2552743"/>
                  <a:gd name="connsiteY24" fmla="*/ 1252330 h 2440598"/>
                  <a:gd name="connsiteX25" fmla="*/ 476730 w 2552743"/>
                  <a:gd name="connsiteY25" fmla="*/ 1303130 h 2440598"/>
                  <a:gd name="connsiteX26" fmla="*/ 419580 w 2552743"/>
                  <a:gd name="connsiteY26" fmla="*/ 1379330 h 2440598"/>
                  <a:gd name="connsiteX27" fmla="*/ 419580 w 2552743"/>
                  <a:gd name="connsiteY27" fmla="*/ 1449180 h 2440598"/>
                  <a:gd name="connsiteX28" fmla="*/ 533880 w 2552743"/>
                  <a:gd name="connsiteY28" fmla="*/ 1417430 h 2440598"/>
                  <a:gd name="connsiteX29" fmla="*/ 654530 w 2552743"/>
                  <a:gd name="connsiteY29" fmla="*/ 1334880 h 2440598"/>
                  <a:gd name="connsiteX30" fmla="*/ 756130 w 2552743"/>
                  <a:gd name="connsiteY30" fmla="*/ 1201530 h 2440598"/>
                  <a:gd name="connsiteX31" fmla="*/ 908530 w 2552743"/>
                  <a:gd name="connsiteY31" fmla="*/ 1125330 h 2440598"/>
                  <a:gd name="connsiteX32" fmla="*/ 1003780 w 2552743"/>
                  <a:gd name="connsiteY32" fmla="*/ 1055480 h 2440598"/>
                  <a:gd name="connsiteX33" fmla="*/ 1137130 w 2552743"/>
                  <a:gd name="connsiteY33" fmla="*/ 1068180 h 2440598"/>
                  <a:gd name="connsiteX34" fmla="*/ 1226030 w 2552743"/>
                  <a:gd name="connsiteY34" fmla="*/ 1150730 h 2440598"/>
                  <a:gd name="connsiteX35" fmla="*/ 1257780 w 2552743"/>
                  <a:gd name="connsiteY35" fmla="*/ 1233280 h 2440598"/>
                  <a:gd name="connsiteX36" fmla="*/ 1238730 w 2552743"/>
                  <a:gd name="connsiteY36" fmla="*/ 1341230 h 2440598"/>
                  <a:gd name="connsiteX37" fmla="*/ 1073630 w 2552743"/>
                  <a:gd name="connsiteY37" fmla="*/ 1480930 h 2440598"/>
                  <a:gd name="connsiteX38" fmla="*/ 902180 w 2552743"/>
                  <a:gd name="connsiteY38" fmla="*/ 1595230 h 2440598"/>
                  <a:gd name="connsiteX39" fmla="*/ 673580 w 2552743"/>
                  <a:gd name="connsiteY39" fmla="*/ 1728580 h 2440598"/>
                  <a:gd name="connsiteX40" fmla="*/ 591030 w 2552743"/>
                  <a:gd name="connsiteY40" fmla="*/ 1792080 h 2440598"/>
                  <a:gd name="connsiteX41" fmla="*/ 527530 w 2552743"/>
                  <a:gd name="connsiteY41" fmla="*/ 1861930 h 2440598"/>
                  <a:gd name="connsiteX42" fmla="*/ 565630 w 2552743"/>
                  <a:gd name="connsiteY42" fmla="*/ 1893680 h 2440598"/>
                  <a:gd name="connsiteX43" fmla="*/ 749780 w 2552743"/>
                  <a:gd name="connsiteY43" fmla="*/ 1804780 h 2440598"/>
                  <a:gd name="connsiteX44" fmla="*/ 857730 w 2552743"/>
                  <a:gd name="connsiteY44" fmla="*/ 1684130 h 2440598"/>
                  <a:gd name="connsiteX45" fmla="*/ 940280 w 2552743"/>
                  <a:gd name="connsiteY45" fmla="*/ 1588880 h 2440598"/>
                  <a:gd name="connsiteX46" fmla="*/ 1118080 w 2552743"/>
                  <a:gd name="connsiteY46" fmla="*/ 1442830 h 2440598"/>
                  <a:gd name="connsiteX47" fmla="*/ 1238730 w 2552743"/>
                  <a:gd name="connsiteY47" fmla="*/ 1341230 h 2440598"/>
                  <a:gd name="connsiteX48" fmla="*/ 1346680 w 2552743"/>
                  <a:gd name="connsiteY48" fmla="*/ 1296780 h 2440598"/>
                  <a:gd name="connsiteX49" fmla="*/ 1435580 w 2552743"/>
                  <a:gd name="connsiteY49" fmla="*/ 1322180 h 2440598"/>
                  <a:gd name="connsiteX50" fmla="*/ 1518130 w 2552743"/>
                  <a:gd name="connsiteY50" fmla="*/ 1417430 h 2440598"/>
                  <a:gd name="connsiteX51" fmla="*/ 1537180 w 2552743"/>
                  <a:gd name="connsiteY51" fmla="*/ 1576180 h 2440598"/>
                  <a:gd name="connsiteX52" fmla="*/ 1473680 w 2552743"/>
                  <a:gd name="connsiteY52" fmla="*/ 1728580 h 2440598"/>
                  <a:gd name="connsiteX53" fmla="*/ 1308580 w 2552743"/>
                  <a:gd name="connsiteY53" fmla="*/ 1880980 h 2440598"/>
                  <a:gd name="connsiteX54" fmla="*/ 1219680 w 2552743"/>
                  <a:gd name="connsiteY54" fmla="*/ 1969880 h 2440598"/>
                  <a:gd name="connsiteX55" fmla="*/ 1219680 w 2552743"/>
                  <a:gd name="connsiteY55" fmla="*/ 2020680 h 2440598"/>
                  <a:gd name="connsiteX56" fmla="*/ 1302230 w 2552743"/>
                  <a:gd name="connsiteY56" fmla="*/ 2020680 h 2440598"/>
                  <a:gd name="connsiteX57" fmla="*/ 1391130 w 2552743"/>
                  <a:gd name="connsiteY57" fmla="*/ 1938130 h 2440598"/>
                  <a:gd name="connsiteX58" fmla="*/ 1492730 w 2552743"/>
                  <a:gd name="connsiteY58" fmla="*/ 1842880 h 2440598"/>
                  <a:gd name="connsiteX59" fmla="*/ 1619730 w 2552743"/>
                  <a:gd name="connsiteY59" fmla="*/ 1798430 h 2440598"/>
                  <a:gd name="connsiteX60" fmla="*/ 1816580 w 2552743"/>
                  <a:gd name="connsiteY60" fmla="*/ 1836530 h 2440598"/>
                  <a:gd name="connsiteX61" fmla="*/ 1899130 w 2552743"/>
                  <a:gd name="connsiteY61" fmla="*/ 2001630 h 2440598"/>
                  <a:gd name="connsiteX62" fmla="*/ 1886430 w 2552743"/>
                  <a:gd name="connsiteY62" fmla="*/ 2103230 h 2440598"/>
                  <a:gd name="connsiteX63" fmla="*/ 1816580 w 2552743"/>
                  <a:gd name="connsiteY63" fmla="*/ 2185780 h 2440598"/>
                  <a:gd name="connsiteX64" fmla="*/ 1683230 w 2552743"/>
                  <a:gd name="connsiteY64" fmla="*/ 2242930 h 2440598"/>
                  <a:gd name="connsiteX65" fmla="*/ 1797530 w 2552743"/>
                  <a:gd name="connsiteY65" fmla="*/ 2192130 h 2440598"/>
                  <a:gd name="connsiteX66" fmla="*/ 1905480 w 2552743"/>
                  <a:gd name="connsiteY66" fmla="*/ 2084180 h 2440598"/>
                  <a:gd name="connsiteX67" fmla="*/ 2016855 w 2552743"/>
                  <a:gd name="connsiteY67" fmla="*/ 2018753 h 2440598"/>
                  <a:gd name="connsiteX68" fmla="*/ 2156555 w 2552743"/>
                  <a:gd name="connsiteY68" fmla="*/ 1999704 h 2440598"/>
                  <a:gd name="connsiteX69" fmla="*/ 2282419 w 2552743"/>
                  <a:gd name="connsiteY69" fmla="*/ 2024360 h 2440598"/>
                  <a:gd name="connsiteX70" fmla="*/ 2339926 w 2552743"/>
                  <a:gd name="connsiteY70" fmla="*/ 1984249 h 2440598"/>
                  <a:gd name="connsiteX71" fmla="*/ 2454939 w 2552743"/>
                  <a:gd name="connsiteY71" fmla="*/ 1970065 h 2440598"/>
                  <a:gd name="connsiteX72" fmla="*/ 2543405 w 2552743"/>
                  <a:gd name="connsiteY72" fmla="*/ 1933706 h 2440598"/>
                  <a:gd name="connsiteX73" fmla="*/ 2540480 w 2552743"/>
                  <a:gd name="connsiteY73" fmla="*/ 2046080 h 2440598"/>
                  <a:gd name="connsiteX74" fmla="*/ 2457930 w 2552743"/>
                  <a:gd name="connsiteY74" fmla="*/ 2147680 h 2440598"/>
                  <a:gd name="connsiteX75" fmla="*/ 2343630 w 2552743"/>
                  <a:gd name="connsiteY75" fmla="*/ 2204830 h 2440598"/>
                  <a:gd name="connsiteX76" fmla="*/ 2127730 w 2552743"/>
                  <a:gd name="connsiteY76" fmla="*/ 2217530 h 2440598"/>
                  <a:gd name="connsiteX77" fmla="*/ 2013430 w 2552743"/>
                  <a:gd name="connsiteY77" fmla="*/ 2236580 h 2440598"/>
                  <a:gd name="connsiteX78" fmla="*/ 1892780 w 2552743"/>
                  <a:gd name="connsiteY78" fmla="*/ 2306430 h 2440598"/>
                  <a:gd name="connsiteX79" fmla="*/ 1778480 w 2552743"/>
                  <a:gd name="connsiteY79" fmla="*/ 2408030 h 2440598"/>
                  <a:gd name="connsiteX80" fmla="*/ 1651480 w 2552743"/>
                  <a:gd name="connsiteY80" fmla="*/ 2433430 h 2440598"/>
                  <a:gd name="connsiteX81" fmla="*/ 1524480 w 2552743"/>
                  <a:gd name="connsiteY81" fmla="*/ 2433430 h 2440598"/>
                  <a:gd name="connsiteX82" fmla="*/ 1429230 w 2552743"/>
                  <a:gd name="connsiteY82" fmla="*/ 2350880 h 2440598"/>
                  <a:gd name="connsiteX83" fmla="*/ 1429230 w 2552743"/>
                  <a:gd name="connsiteY83" fmla="*/ 2255630 h 2440598"/>
                  <a:gd name="connsiteX84" fmla="*/ 1499080 w 2552743"/>
                  <a:gd name="connsiteY84" fmla="*/ 2154030 h 2440598"/>
                  <a:gd name="connsiteX85" fmla="*/ 1645130 w 2552743"/>
                  <a:gd name="connsiteY85" fmla="*/ 2084180 h 2440598"/>
                  <a:gd name="connsiteX86" fmla="*/ 1727680 w 2552743"/>
                  <a:gd name="connsiteY86" fmla="*/ 2033380 h 2440598"/>
                  <a:gd name="connsiteX87" fmla="*/ 1676880 w 2552743"/>
                  <a:gd name="connsiteY87" fmla="*/ 1982580 h 2440598"/>
                  <a:gd name="connsiteX88" fmla="*/ 1524480 w 2552743"/>
                  <a:gd name="connsiteY88" fmla="*/ 2039730 h 2440598"/>
                  <a:gd name="connsiteX89" fmla="*/ 1378430 w 2552743"/>
                  <a:gd name="connsiteY89" fmla="*/ 2154030 h 2440598"/>
                  <a:gd name="connsiteX90" fmla="*/ 1194280 w 2552743"/>
                  <a:gd name="connsiteY90" fmla="*/ 2230230 h 2440598"/>
                  <a:gd name="connsiteX91" fmla="*/ 1060930 w 2552743"/>
                  <a:gd name="connsiteY91" fmla="*/ 2223880 h 2440598"/>
                  <a:gd name="connsiteX92" fmla="*/ 965680 w 2552743"/>
                  <a:gd name="connsiteY92" fmla="*/ 2109580 h 2440598"/>
                  <a:gd name="connsiteX93" fmla="*/ 997430 w 2552743"/>
                  <a:gd name="connsiteY93" fmla="*/ 1925430 h 2440598"/>
                  <a:gd name="connsiteX94" fmla="*/ 1168880 w 2552743"/>
                  <a:gd name="connsiteY94" fmla="*/ 1798430 h 2440598"/>
                  <a:gd name="connsiteX95" fmla="*/ 1333980 w 2552743"/>
                  <a:gd name="connsiteY95" fmla="*/ 1658730 h 2440598"/>
                  <a:gd name="connsiteX96" fmla="*/ 1346680 w 2552743"/>
                  <a:gd name="connsiteY96" fmla="*/ 1557130 h 2440598"/>
                  <a:gd name="connsiteX97" fmla="*/ 1276830 w 2552743"/>
                  <a:gd name="connsiteY97" fmla="*/ 1531730 h 2440598"/>
                  <a:gd name="connsiteX98" fmla="*/ 1168880 w 2552743"/>
                  <a:gd name="connsiteY98" fmla="*/ 1601580 h 2440598"/>
                  <a:gd name="connsiteX99" fmla="*/ 1035530 w 2552743"/>
                  <a:gd name="connsiteY99" fmla="*/ 1773030 h 2440598"/>
                  <a:gd name="connsiteX100" fmla="*/ 864080 w 2552743"/>
                  <a:gd name="connsiteY100" fmla="*/ 1931780 h 2440598"/>
                  <a:gd name="connsiteX101" fmla="*/ 679930 w 2552743"/>
                  <a:gd name="connsiteY101" fmla="*/ 2052430 h 2440598"/>
                  <a:gd name="connsiteX102" fmla="*/ 508480 w 2552743"/>
                  <a:gd name="connsiteY102" fmla="*/ 2084180 h 2440598"/>
                  <a:gd name="connsiteX103" fmla="*/ 362430 w 2552743"/>
                  <a:gd name="connsiteY103" fmla="*/ 2007980 h 2440598"/>
                  <a:gd name="connsiteX104" fmla="*/ 349730 w 2552743"/>
                  <a:gd name="connsiteY104" fmla="*/ 1855580 h 2440598"/>
                  <a:gd name="connsiteX105" fmla="*/ 457680 w 2552743"/>
                  <a:gd name="connsiteY105" fmla="*/ 1696830 h 2440598"/>
                  <a:gd name="connsiteX106" fmla="*/ 648180 w 2552743"/>
                  <a:gd name="connsiteY106" fmla="*/ 1550780 h 2440598"/>
                  <a:gd name="connsiteX107" fmla="*/ 927580 w 2552743"/>
                  <a:gd name="connsiteY107" fmla="*/ 1404730 h 2440598"/>
                  <a:gd name="connsiteX108" fmla="*/ 1029180 w 2552743"/>
                  <a:gd name="connsiteY108" fmla="*/ 1322180 h 2440598"/>
                  <a:gd name="connsiteX109" fmla="*/ 1054580 w 2552743"/>
                  <a:gd name="connsiteY109" fmla="*/ 1258680 h 2440598"/>
                  <a:gd name="connsiteX110" fmla="*/ 984730 w 2552743"/>
                  <a:gd name="connsiteY110" fmla="*/ 1239630 h 2440598"/>
                  <a:gd name="connsiteX111" fmla="*/ 895830 w 2552743"/>
                  <a:gd name="connsiteY111" fmla="*/ 1309480 h 2440598"/>
                  <a:gd name="connsiteX112" fmla="*/ 832330 w 2552743"/>
                  <a:gd name="connsiteY112" fmla="*/ 1430130 h 2440598"/>
                  <a:gd name="connsiteX113" fmla="*/ 686280 w 2552743"/>
                  <a:gd name="connsiteY113" fmla="*/ 1525380 h 2440598"/>
                  <a:gd name="connsiteX114" fmla="*/ 552930 w 2552743"/>
                  <a:gd name="connsiteY114" fmla="*/ 1601580 h 2440598"/>
                  <a:gd name="connsiteX115" fmla="*/ 394180 w 2552743"/>
                  <a:gd name="connsiteY115" fmla="*/ 1614280 h 2440598"/>
                  <a:gd name="connsiteX116" fmla="*/ 248130 w 2552743"/>
                  <a:gd name="connsiteY116" fmla="*/ 1544430 h 2440598"/>
                  <a:gd name="connsiteX117" fmla="*/ 203680 w 2552743"/>
                  <a:gd name="connsiteY117" fmla="*/ 1411080 h 2440598"/>
                  <a:gd name="connsiteX118" fmla="*/ 235430 w 2552743"/>
                  <a:gd name="connsiteY118" fmla="*/ 1284080 h 2440598"/>
                  <a:gd name="connsiteX119" fmla="*/ 400530 w 2552743"/>
                  <a:gd name="connsiteY119" fmla="*/ 1157080 h 2440598"/>
                  <a:gd name="connsiteX120" fmla="*/ 578330 w 2552743"/>
                  <a:gd name="connsiteY120" fmla="*/ 1087230 h 2440598"/>
                  <a:gd name="connsiteX121" fmla="*/ 794230 w 2552743"/>
                  <a:gd name="connsiteY121" fmla="*/ 985630 h 2440598"/>
                  <a:gd name="connsiteX122" fmla="*/ 876780 w 2552743"/>
                  <a:gd name="connsiteY122" fmla="*/ 871330 h 2440598"/>
                  <a:gd name="connsiteX123" fmla="*/ 845030 w 2552743"/>
                  <a:gd name="connsiteY123" fmla="*/ 839580 h 2440598"/>
                  <a:gd name="connsiteX124" fmla="*/ 730730 w 2552743"/>
                  <a:gd name="connsiteY124" fmla="*/ 934830 h 2440598"/>
                  <a:gd name="connsiteX125" fmla="*/ 508480 w 2552743"/>
                  <a:gd name="connsiteY125" fmla="*/ 1030080 h 2440598"/>
                  <a:gd name="connsiteX126" fmla="*/ 362430 w 2552743"/>
                  <a:gd name="connsiteY126" fmla="*/ 1017380 h 2440598"/>
                  <a:gd name="connsiteX127" fmla="*/ 267180 w 2552743"/>
                  <a:gd name="connsiteY127" fmla="*/ 896730 h 2440598"/>
                  <a:gd name="connsiteX128" fmla="*/ 254480 w 2552743"/>
                  <a:gd name="connsiteY128" fmla="*/ 776080 h 2440598"/>
                  <a:gd name="connsiteX129" fmla="*/ 356080 w 2552743"/>
                  <a:gd name="connsiteY129" fmla="*/ 649080 h 2440598"/>
                  <a:gd name="connsiteX130" fmla="*/ 521180 w 2552743"/>
                  <a:gd name="connsiteY130" fmla="*/ 547480 h 2440598"/>
                  <a:gd name="connsiteX131" fmla="*/ 635480 w 2552743"/>
                  <a:gd name="connsiteY131" fmla="*/ 483980 h 2440598"/>
                  <a:gd name="connsiteX132" fmla="*/ 686280 w 2552743"/>
                  <a:gd name="connsiteY132" fmla="*/ 376030 h 2440598"/>
                  <a:gd name="connsiteX133" fmla="*/ 679930 w 2552743"/>
                  <a:gd name="connsiteY133" fmla="*/ 344280 h 2440598"/>
                  <a:gd name="connsiteX134" fmla="*/ 603730 w 2552743"/>
                  <a:gd name="connsiteY134" fmla="*/ 407780 h 2440598"/>
                  <a:gd name="connsiteX135" fmla="*/ 521180 w 2552743"/>
                  <a:gd name="connsiteY135" fmla="*/ 452230 h 2440598"/>
                  <a:gd name="connsiteX136" fmla="*/ 419580 w 2552743"/>
                  <a:gd name="connsiteY136" fmla="*/ 407780 h 2440598"/>
                  <a:gd name="connsiteX137" fmla="*/ 375130 w 2552743"/>
                  <a:gd name="connsiteY137" fmla="*/ 287130 h 2440598"/>
                  <a:gd name="connsiteX138" fmla="*/ 375130 w 2552743"/>
                  <a:gd name="connsiteY138" fmla="*/ 185530 h 2440598"/>
                  <a:gd name="connsiteX139" fmla="*/ 0 w 2552743"/>
                  <a:gd name="connsiteY139" fmla="*/ 332078 h 2440598"/>
                  <a:gd name="connsiteX0" fmla="*/ 11247 w 2552743"/>
                  <a:gd name="connsiteY0" fmla="*/ 0 h 2390902"/>
                  <a:gd name="connsiteX1" fmla="*/ 591030 w 2552743"/>
                  <a:gd name="connsiteY1" fmla="*/ 21534 h 2390902"/>
                  <a:gd name="connsiteX2" fmla="*/ 578330 w 2552743"/>
                  <a:gd name="connsiteY2" fmla="*/ 97734 h 2390902"/>
                  <a:gd name="connsiteX3" fmla="*/ 597380 w 2552743"/>
                  <a:gd name="connsiteY3" fmla="*/ 129484 h 2390902"/>
                  <a:gd name="connsiteX4" fmla="*/ 527530 w 2552743"/>
                  <a:gd name="connsiteY4" fmla="*/ 186634 h 2390902"/>
                  <a:gd name="connsiteX5" fmla="*/ 597380 w 2552743"/>
                  <a:gd name="connsiteY5" fmla="*/ 129484 h 2390902"/>
                  <a:gd name="connsiteX6" fmla="*/ 660880 w 2552743"/>
                  <a:gd name="connsiteY6" fmla="*/ 85034 h 2390902"/>
                  <a:gd name="connsiteX7" fmla="*/ 768830 w 2552743"/>
                  <a:gd name="connsiteY7" fmla="*/ 110434 h 2390902"/>
                  <a:gd name="connsiteX8" fmla="*/ 845030 w 2552743"/>
                  <a:gd name="connsiteY8" fmla="*/ 205684 h 2390902"/>
                  <a:gd name="connsiteX9" fmla="*/ 864080 w 2552743"/>
                  <a:gd name="connsiteY9" fmla="*/ 351734 h 2390902"/>
                  <a:gd name="connsiteX10" fmla="*/ 813280 w 2552743"/>
                  <a:gd name="connsiteY10" fmla="*/ 516834 h 2390902"/>
                  <a:gd name="connsiteX11" fmla="*/ 673580 w 2552743"/>
                  <a:gd name="connsiteY11" fmla="*/ 605734 h 2390902"/>
                  <a:gd name="connsiteX12" fmla="*/ 502130 w 2552743"/>
                  <a:gd name="connsiteY12" fmla="*/ 707334 h 2390902"/>
                  <a:gd name="connsiteX13" fmla="*/ 476730 w 2552743"/>
                  <a:gd name="connsiteY13" fmla="*/ 751784 h 2390902"/>
                  <a:gd name="connsiteX14" fmla="*/ 489430 w 2552743"/>
                  <a:gd name="connsiteY14" fmla="*/ 796234 h 2390902"/>
                  <a:gd name="connsiteX15" fmla="*/ 591030 w 2552743"/>
                  <a:gd name="connsiteY15" fmla="*/ 758134 h 2390902"/>
                  <a:gd name="connsiteX16" fmla="*/ 711680 w 2552743"/>
                  <a:gd name="connsiteY16" fmla="*/ 662884 h 2390902"/>
                  <a:gd name="connsiteX17" fmla="*/ 832330 w 2552743"/>
                  <a:gd name="connsiteY17" fmla="*/ 586684 h 2390902"/>
                  <a:gd name="connsiteX18" fmla="*/ 908530 w 2552743"/>
                  <a:gd name="connsiteY18" fmla="*/ 567634 h 2390902"/>
                  <a:gd name="connsiteX19" fmla="*/ 997430 w 2552743"/>
                  <a:gd name="connsiteY19" fmla="*/ 618434 h 2390902"/>
                  <a:gd name="connsiteX20" fmla="*/ 1060930 w 2552743"/>
                  <a:gd name="connsiteY20" fmla="*/ 802584 h 2390902"/>
                  <a:gd name="connsiteX21" fmla="*/ 1041880 w 2552743"/>
                  <a:gd name="connsiteY21" fmla="*/ 910534 h 2390902"/>
                  <a:gd name="connsiteX22" fmla="*/ 978380 w 2552743"/>
                  <a:gd name="connsiteY22" fmla="*/ 1012134 h 2390902"/>
                  <a:gd name="connsiteX23" fmla="*/ 851380 w 2552743"/>
                  <a:gd name="connsiteY23" fmla="*/ 1101034 h 2390902"/>
                  <a:gd name="connsiteX24" fmla="*/ 584680 w 2552743"/>
                  <a:gd name="connsiteY24" fmla="*/ 1202634 h 2390902"/>
                  <a:gd name="connsiteX25" fmla="*/ 476730 w 2552743"/>
                  <a:gd name="connsiteY25" fmla="*/ 1253434 h 2390902"/>
                  <a:gd name="connsiteX26" fmla="*/ 419580 w 2552743"/>
                  <a:gd name="connsiteY26" fmla="*/ 1329634 h 2390902"/>
                  <a:gd name="connsiteX27" fmla="*/ 419580 w 2552743"/>
                  <a:gd name="connsiteY27" fmla="*/ 1399484 h 2390902"/>
                  <a:gd name="connsiteX28" fmla="*/ 533880 w 2552743"/>
                  <a:gd name="connsiteY28" fmla="*/ 1367734 h 2390902"/>
                  <a:gd name="connsiteX29" fmla="*/ 654530 w 2552743"/>
                  <a:gd name="connsiteY29" fmla="*/ 1285184 h 2390902"/>
                  <a:gd name="connsiteX30" fmla="*/ 756130 w 2552743"/>
                  <a:gd name="connsiteY30" fmla="*/ 1151834 h 2390902"/>
                  <a:gd name="connsiteX31" fmla="*/ 908530 w 2552743"/>
                  <a:gd name="connsiteY31" fmla="*/ 1075634 h 2390902"/>
                  <a:gd name="connsiteX32" fmla="*/ 1003780 w 2552743"/>
                  <a:gd name="connsiteY32" fmla="*/ 1005784 h 2390902"/>
                  <a:gd name="connsiteX33" fmla="*/ 1137130 w 2552743"/>
                  <a:gd name="connsiteY33" fmla="*/ 1018484 h 2390902"/>
                  <a:gd name="connsiteX34" fmla="*/ 1226030 w 2552743"/>
                  <a:gd name="connsiteY34" fmla="*/ 1101034 h 2390902"/>
                  <a:gd name="connsiteX35" fmla="*/ 1257780 w 2552743"/>
                  <a:gd name="connsiteY35" fmla="*/ 1183584 h 2390902"/>
                  <a:gd name="connsiteX36" fmla="*/ 1238730 w 2552743"/>
                  <a:gd name="connsiteY36" fmla="*/ 1291534 h 2390902"/>
                  <a:gd name="connsiteX37" fmla="*/ 1073630 w 2552743"/>
                  <a:gd name="connsiteY37" fmla="*/ 1431234 h 2390902"/>
                  <a:gd name="connsiteX38" fmla="*/ 902180 w 2552743"/>
                  <a:gd name="connsiteY38" fmla="*/ 1545534 h 2390902"/>
                  <a:gd name="connsiteX39" fmla="*/ 673580 w 2552743"/>
                  <a:gd name="connsiteY39" fmla="*/ 1678884 h 2390902"/>
                  <a:gd name="connsiteX40" fmla="*/ 591030 w 2552743"/>
                  <a:gd name="connsiteY40" fmla="*/ 1742384 h 2390902"/>
                  <a:gd name="connsiteX41" fmla="*/ 527530 w 2552743"/>
                  <a:gd name="connsiteY41" fmla="*/ 1812234 h 2390902"/>
                  <a:gd name="connsiteX42" fmla="*/ 565630 w 2552743"/>
                  <a:gd name="connsiteY42" fmla="*/ 1843984 h 2390902"/>
                  <a:gd name="connsiteX43" fmla="*/ 749780 w 2552743"/>
                  <a:gd name="connsiteY43" fmla="*/ 1755084 h 2390902"/>
                  <a:gd name="connsiteX44" fmla="*/ 857730 w 2552743"/>
                  <a:gd name="connsiteY44" fmla="*/ 1634434 h 2390902"/>
                  <a:gd name="connsiteX45" fmla="*/ 940280 w 2552743"/>
                  <a:gd name="connsiteY45" fmla="*/ 1539184 h 2390902"/>
                  <a:gd name="connsiteX46" fmla="*/ 1118080 w 2552743"/>
                  <a:gd name="connsiteY46" fmla="*/ 1393134 h 2390902"/>
                  <a:gd name="connsiteX47" fmla="*/ 1238730 w 2552743"/>
                  <a:gd name="connsiteY47" fmla="*/ 1291534 h 2390902"/>
                  <a:gd name="connsiteX48" fmla="*/ 1346680 w 2552743"/>
                  <a:gd name="connsiteY48" fmla="*/ 1247084 h 2390902"/>
                  <a:gd name="connsiteX49" fmla="*/ 1435580 w 2552743"/>
                  <a:gd name="connsiteY49" fmla="*/ 1272484 h 2390902"/>
                  <a:gd name="connsiteX50" fmla="*/ 1518130 w 2552743"/>
                  <a:gd name="connsiteY50" fmla="*/ 1367734 h 2390902"/>
                  <a:gd name="connsiteX51" fmla="*/ 1537180 w 2552743"/>
                  <a:gd name="connsiteY51" fmla="*/ 1526484 h 2390902"/>
                  <a:gd name="connsiteX52" fmla="*/ 1473680 w 2552743"/>
                  <a:gd name="connsiteY52" fmla="*/ 1678884 h 2390902"/>
                  <a:gd name="connsiteX53" fmla="*/ 1308580 w 2552743"/>
                  <a:gd name="connsiteY53" fmla="*/ 1831284 h 2390902"/>
                  <a:gd name="connsiteX54" fmla="*/ 1219680 w 2552743"/>
                  <a:gd name="connsiteY54" fmla="*/ 1920184 h 2390902"/>
                  <a:gd name="connsiteX55" fmla="*/ 1219680 w 2552743"/>
                  <a:gd name="connsiteY55" fmla="*/ 1970984 h 2390902"/>
                  <a:gd name="connsiteX56" fmla="*/ 1302230 w 2552743"/>
                  <a:gd name="connsiteY56" fmla="*/ 1970984 h 2390902"/>
                  <a:gd name="connsiteX57" fmla="*/ 1391130 w 2552743"/>
                  <a:gd name="connsiteY57" fmla="*/ 1888434 h 2390902"/>
                  <a:gd name="connsiteX58" fmla="*/ 1492730 w 2552743"/>
                  <a:gd name="connsiteY58" fmla="*/ 1793184 h 2390902"/>
                  <a:gd name="connsiteX59" fmla="*/ 1619730 w 2552743"/>
                  <a:gd name="connsiteY59" fmla="*/ 1748734 h 2390902"/>
                  <a:gd name="connsiteX60" fmla="*/ 1816580 w 2552743"/>
                  <a:gd name="connsiteY60" fmla="*/ 1786834 h 2390902"/>
                  <a:gd name="connsiteX61" fmla="*/ 1899130 w 2552743"/>
                  <a:gd name="connsiteY61" fmla="*/ 1951934 h 2390902"/>
                  <a:gd name="connsiteX62" fmla="*/ 1886430 w 2552743"/>
                  <a:gd name="connsiteY62" fmla="*/ 2053534 h 2390902"/>
                  <a:gd name="connsiteX63" fmla="*/ 1816580 w 2552743"/>
                  <a:gd name="connsiteY63" fmla="*/ 2136084 h 2390902"/>
                  <a:gd name="connsiteX64" fmla="*/ 1683230 w 2552743"/>
                  <a:gd name="connsiteY64" fmla="*/ 2193234 h 2390902"/>
                  <a:gd name="connsiteX65" fmla="*/ 1797530 w 2552743"/>
                  <a:gd name="connsiteY65" fmla="*/ 2142434 h 2390902"/>
                  <a:gd name="connsiteX66" fmla="*/ 1905480 w 2552743"/>
                  <a:gd name="connsiteY66" fmla="*/ 2034484 h 2390902"/>
                  <a:gd name="connsiteX67" fmla="*/ 2016855 w 2552743"/>
                  <a:gd name="connsiteY67" fmla="*/ 1969057 h 2390902"/>
                  <a:gd name="connsiteX68" fmla="*/ 2156555 w 2552743"/>
                  <a:gd name="connsiteY68" fmla="*/ 1950008 h 2390902"/>
                  <a:gd name="connsiteX69" fmla="*/ 2282419 w 2552743"/>
                  <a:gd name="connsiteY69" fmla="*/ 1974664 h 2390902"/>
                  <a:gd name="connsiteX70" fmla="*/ 2339926 w 2552743"/>
                  <a:gd name="connsiteY70" fmla="*/ 1934553 h 2390902"/>
                  <a:gd name="connsiteX71" fmla="*/ 2454939 w 2552743"/>
                  <a:gd name="connsiteY71" fmla="*/ 1920369 h 2390902"/>
                  <a:gd name="connsiteX72" fmla="*/ 2543405 w 2552743"/>
                  <a:gd name="connsiteY72" fmla="*/ 1884010 h 2390902"/>
                  <a:gd name="connsiteX73" fmla="*/ 2540480 w 2552743"/>
                  <a:gd name="connsiteY73" fmla="*/ 1996384 h 2390902"/>
                  <a:gd name="connsiteX74" fmla="*/ 2457930 w 2552743"/>
                  <a:gd name="connsiteY74" fmla="*/ 2097984 h 2390902"/>
                  <a:gd name="connsiteX75" fmla="*/ 2343630 w 2552743"/>
                  <a:gd name="connsiteY75" fmla="*/ 2155134 h 2390902"/>
                  <a:gd name="connsiteX76" fmla="*/ 2127730 w 2552743"/>
                  <a:gd name="connsiteY76" fmla="*/ 2167834 h 2390902"/>
                  <a:gd name="connsiteX77" fmla="*/ 2013430 w 2552743"/>
                  <a:gd name="connsiteY77" fmla="*/ 2186884 h 2390902"/>
                  <a:gd name="connsiteX78" fmla="*/ 1892780 w 2552743"/>
                  <a:gd name="connsiteY78" fmla="*/ 2256734 h 2390902"/>
                  <a:gd name="connsiteX79" fmla="*/ 1778480 w 2552743"/>
                  <a:gd name="connsiteY79" fmla="*/ 2358334 h 2390902"/>
                  <a:gd name="connsiteX80" fmla="*/ 1651480 w 2552743"/>
                  <a:gd name="connsiteY80" fmla="*/ 2383734 h 2390902"/>
                  <a:gd name="connsiteX81" fmla="*/ 1524480 w 2552743"/>
                  <a:gd name="connsiteY81" fmla="*/ 2383734 h 2390902"/>
                  <a:gd name="connsiteX82" fmla="*/ 1429230 w 2552743"/>
                  <a:gd name="connsiteY82" fmla="*/ 2301184 h 2390902"/>
                  <a:gd name="connsiteX83" fmla="*/ 1429230 w 2552743"/>
                  <a:gd name="connsiteY83" fmla="*/ 2205934 h 2390902"/>
                  <a:gd name="connsiteX84" fmla="*/ 1499080 w 2552743"/>
                  <a:gd name="connsiteY84" fmla="*/ 2104334 h 2390902"/>
                  <a:gd name="connsiteX85" fmla="*/ 1645130 w 2552743"/>
                  <a:gd name="connsiteY85" fmla="*/ 2034484 h 2390902"/>
                  <a:gd name="connsiteX86" fmla="*/ 1727680 w 2552743"/>
                  <a:gd name="connsiteY86" fmla="*/ 1983684 h 2390902"/>
                  <a:gd name="connsiteX87" fmla="*/ 1676880 w 2552743"/>
                  <a:gd name="connsiteY87" fmla="*/ 1932884 h 2390902"/>
                  <a:gd name="connsiteX88" fmla="*/ 1524480 w 2552743"/>
                  <a:gd name="connsiteY88" fmla="*/ 1990034 h 2390902"/>
                  <a:gd name="connsiteX89" fmla="*/ 1378430 w 2552743"/>
                  <a:gd name="connsiteY89" fmla="*/ 2104334 h 2390902"/>
                  <a:gd name="connsiteX90" fmla="*/ 1194280 w 2552743"/>
                  <a:gd name="connsiteY90" fmla="*/ 2180534 h 2390902"/>
                  <a:gd name="connsiteX91" fmla="*/ 1060930 w 2552743"/>
                  <a:gd name="connsiteY91" fmla="*/ 2174184 h 2390902"/>
                  <a:gd name="connsiteX92" fmla="*/ 965680 w 2552743"/>
                  <a:gd name="connsiteY92" fmla="*/ 2059884 h 2390902"/>
                  <a:gd name="connsiteX93" fmla="*/ 997430 w 2552743"/>
                  <a:gd name="connsiteY93" fmla="*/ 1875734 h 2390902"/>
                  <a:gd name="connsiteX94" fmla="*/ 1168880 w 2552743"/>
                  <a:gd name="connsiteY94" fmla="*/ 1748734 h 2390902"/>
                  <a:gd name="connsiteX95" fmla="*/ 1333980 w 2552743"/>
                  <a:gd name="connsiteY95" fmla="*/ 1609034 h 2390902"/>
                  <a:gd name="connsiteX96" fmla="*/ 1346680 w 2552743"/>
                  <a:gd name="connsiteY96" fmla="*/ 1507434 h 2390902"/>
                  <a:gd name="connsiteX97" fmla="*/ 1276830 w 2552743"/>
                  <a:gd name="connsiteY97" fmla="*/ 1482034 h 2390902"/>
                  <a:gd name="connsiteX98" fmla="*/ 1168880 w 2552743"/>
                  <a:gd name="connsiteY98" fmla="*/ 1551884 h 2390902"/>
                  <a:gd name="connsiteX99" fmla="*/ 1035530 w 2552743"/>
                  <a:gd name="connsiteY99" fmla="*/ 1723334 h 2390902"/>
                  <a:gd name="connsiteX100" fmla="*/ 864080 w 2552743"/>
                  <a:gd name="connsiteY100" fmla="*/ 1882084 h 2390902"/>
                  <a:gd name="connsiteX101" fmla="*/ 679930 w 2552743"/>
                  <a:gd name="connsiteY101" fmla="*/ 2002734 h 2390902"/>
                  <a:gd name="connsiteX102" fmla="*/ 508480 w 2552743"/>
                  <a:gd name="connsiteY102" fmla="*/ 2034484 h 2390902"/>
                  <a:gd name="connsiteX103" fmla="*/ 362430 w 2552743"/>
                  <a:gd name="connsiteY103" fmla="*/ 1958284 h 2390902"/>
                  <a:gd name="connsiteX104" fmla="*/ 349730 w 2552743"/>
                  <a:gd name="connsiteY104" fmla="*/ 1805884 h 2390902"/>
                  <a:gd name="connsiteX105" fmla="*/ 457680 w 2552743"/>
                  <a:gd name="connsiteY105" fmla="*/ 1647134 h 2390902"/>
                  <a:gd name="connsiteX106" fmla="*/ 648180 w 2552743"/>
                  <a:gd name="connsiteY106" fmla="*/ 1501084 h 2390902"/>
                  <a:gd name="connsiteX107" fmla="*/ 927580 w 2552743"/>
                  <a:gd name="connsiteY107" fmla="*/ 1355034 h 2390902"/>
                  <a:gd name="connsiteX108" fmla="*/ 1029180 w 2552743"/>
                  <a:gd name="connsiteY108" fmla="*/ 1272484 h 2390902"/>
                  <a:gd name="connsiteX109" fmla="*/ 1054580 w 2552743"/>
                  <a:gd name="connsiteY109" fmla="*/ 1208984 h 2390902"/>
                  <a:gd name="connsiteX110" fmla="*/ 984730 w 2552743"/>
                  <a:gd name="connsiteY110" fmla="*/ 1189934 h 2390902"/>
                  <a:gd name="connsiteX111" fmla="*/ 895830 w 2552743"/>
                  <a:gd name="connsiteY111" fmla="*/ 1259784 h 2390902"/>
                  <a:gd name="connsiteX112" fmla="*/ 832330 w 2552743"/>
                  <a:gd name="connsiteY112" fmla="*/ 1380434 h 2390902"/>
                  <a:gd name="connsiteX113" fmla="*/ 686280 w 2552743"/>
                  <a:gd name="connsiteY113" fmla="*/ 1475684 h 2390902"/>
                  <a:gd name="connsiteX114" fmla="*/ 552930 w 2552743"/>
                  <a:gd name="connsiteY114" fmla="*/ 1551884 h 2390902"/>
                  <a:gd name="connsiteX115" fmla="*/ 394180 w 2552743"/>
                  <a:gd name="connsiteY115" fmla="*/ 1564584 h 2390902"/>
                  <a:gd name="connsiteX116" fmla="*/ 248130 w 2552743"/>
                  <a:gd name="connsiteY116" fmla="*/ 1494734 h 2390902"/>
                  <a:gd name="connsiteX117" fmla="*/ 203680 w 2552743"/>
                  <a:gd name="connsiteY117" fmla="*/ 1361384 h 2390902"/>
                  <a:gd name="connsiteX118" fmla="*/ 235430 w 2552743"/>
                  <a:gd name="connsiteY118" fmla="*/ 1234384 h 2390902"/>
                  <a:gd name="connsiteX119" fmla="*/ 400530 w 2552743"/>
                  <a:gd name="connsiteY119" fmla="*/ 1107384 h 2390902"/>
                  <a:gd name="connsiteX120" fmla="*/ 578330 w 2552743"/>
                  <a:gd name="connsiteY120" fmla="*/ 1037534 h 2390902"/>
                  <a:gd name="connsiteX121" fmla="*/ 794230 w 2552743"/>
                  <a:gd name="connsiteY121" fmla="*/ 935934 h 2390902"/>
                  <a:gd name="connsiteX122" fmla="*/ 876780 w 2552743"/>
                  <a:gd name="connsiteY122" fmla="*/ 821634 h 2390902"/>
                  <a:gd name="connsiteX123" fmla="*/ 845030 w 2552743"/>
                  <a:gd name="connsiteY123" fmla="*/ 789884 h 2390902"/>
                  <a:gd name="connsiteX124" fmla="*/ 730730 w 2552743"/>
                  <a:gd name="connsiteY124" fmla="*/ 885134 h 2390902"/>
                  <a:gd name="connsiteX125" fmla="*/ 508480 w 2552743"/>
                  <a:gd name="connsiteY125" fmla="*/ 980384 h 2390902"/>
                  <a:gd name="connsiteX126" fmla="*/ 362430 w 2552743"/>
                  <a:gd name="connsiteY126" fmla="*/ 967684 h 2390902"/>
                  <a:gd name="connsiteX127" fmla="*/ 267180 w 2552743"/>
                  <a:gd name="connsiteY127" fmla="*/ 847034 h 2390902"/>
                  <a:gd name="connsiteX128" fmla="*/ 254480 w 2552743"/>
                  <a:gd name="connsiteY128" fmla="*/ 726384 h 2390902"/>
                  <a:gd name="connsiteX129" fmla="*/ 356080 w 2552743"/>
                  <a:gd name="connsiteY129" fmla="*/ 599384 h 2390902"/>
                  <a:gd name="connsiteX130" fmla="*/ 521180 w 2552743"/>
                  <a:gd name="connsiteY130" fmla="*/ 497784 h 2390902"/>
                  <a:gd name="connsiteX131" fmla="*/ 635480 w 2552743"/>
                  <a:gd name="connsiteY131" fmla="*/ 434284 h 2390902"/>
                  <a:gd name="connsiteX132" fmla="*/ 686280 w 2552743"/>
                  <a:gd name="connsiteY132" fmla="*/ 326334 h 2390902"/>
                  <a:gd name="connsiteX133" fmla="*/ 679930 w 2552743"/>
                  <a:gd name="connsiteY133" fmla="*/ 294584 h 2390902"/>
                  <a:gd name="connsiteX134" fmla="*/ 603730 w 2552743"/>
                  <a:gd name="connsiteY134" fmla="*/ 358084 h 2390902"/>
                  <a:gd name="connsiteX135" fmla="*/ 521180 w 2552743"/>
                  <a:gd name="connsiteY135" fmla="*/ 402534 h 2390902"/>
                  <a:gd name="connsiteX136" fmla="*/ 419580 w 2552743"/>
                  <a:gd name="connsiteY136" fmla="*/ 358084 h 2390902"/>
                  <a:gd name="connsiteX137" fmla="*/ 375130 w 2552743"/>
                  <a:gd name="connsiteY137" fmla="*/ 237434 h 2390902"/>
                  <a:gd name="connsiteX138" fmla="*/ 375130 w 2552743"/>
                  <a:gd name="connsiteY138" fmla="*/ 135834 h 2390902"/>
                  <a:gd name="connsiteX139" fmla="*/ 0 w 2552743"/>
                  <a:gd name="connsiteY139" fmla="*/ 282382 h 2390902"/>
                  <a:gd name="connsiteX0" fmla="*/ 11247 w 2552743"/>
                  <a:gd name="connsiteY0" fmla="*/ 0 h 2390902"/>
                  <a:gd name="connsiteX1" fmla="*/ 591030 w 2552743"/>
                  <a:gd name="connsiteY1" fmla="*/ 21534 h 2390902"/>
                  <a:gd name="connsiteX2" fmla="*/ 578330 w 2552743"/>
                  <a:gd name="connsiteY2" fmla="*/ 97734 h 2390902"/>
                  <a:gd name="connsiteX3" fmla="*/ 597380 w 2552743"/>
                  <a:gd name="connsiteY3" fmla="*/ 129484 h 2390902"/>
                  <a:gd name="connsiteX4" fmla="*/ 527530 w 2552743"/>
                  <a:gd name="connsiteY4" fmla="*/ 186634 h 2390902"/>
                  <a:gd name="connsiteX5" fmla="*/ 597380 w 2552743"/>
                  <a:gd name="connsiteY5" fmla="*/ 129484 h 2390902"/>
                  <a:gd name="connsiteX6" fmla="*/ 660880 w 2552743"/>
                  <a:gd name="connsiteY6" fmla="*/ 85034 h 2390902"/>
                  <a:gd name="connsiteX7" fmla="*/ 768830 w 2552743"/>
                  <a:gd name="connsiteY7" fmla="*/ 110434 h 2390902"/>
                  <a:gd name="connsiteX8" fmla="*/ 845030 w 2552743"/>
                  <a:gd name="connsiteY8" fmla="*/ 205684 h 2390902"/>
                  <a:gd name="connsiteX9" fmla="*/ 864080 w 2552743"/>
                  <a:gd name="connsiteY9" fmla="*/ 351734 h 2390902"/>
                  <a:gd name="connsiteX10" fmla="*/ 813280 w 2552743"/>
                  <a:gd name="connsiteY10" fmla="*/ 516834 h 2390902"/>
                  <a:gd name="connsiteX11" fmla="*/ 673580 w 2552743"/>
                  <a:gd name="connsiteY11" fmla="*/ 605734 h 2390902"/>
                  <a:gd name="connsiteX12" fmla="*/ 502130 w 2552743"/>
                  <a:gd name="connsiteY12" fmla="*/ 707334 h 2390902"/>
                  <a:gd name="connsiteX13" fmla="*/ 476730 w 2552743"/>
                  <a:gd name="connsiteY13" fmla="*/ 751784 h 2390902"/>
                  <a:gd name="connsiteX14" fmla="*/ 489430 w 2552743"/>
                  <a:gd name="connsiteY14" fmla="*/ 796234 h 2390902"/>
                  <a:gd name="connsiteX15" fmla="*/ 591030 w 2552743"/>
                  <a:gd name="connsiteY15" fmla="*/ 758134 h 2390902"/>
                  <a:gd name="connsiteX16" fmla="*/ 711680 w 2552743"/>
                  <a:gd name="connsiteY16" fmla="*/ 662884 h 2390902"/>
                  <a:gd name="connsiteX17" fmla="*/ 832330 w 2552743"/>
                  <a:gd name="connsiteY17" fmla="*/ 586684 h 2390902"/>
                  <a:gd name="connsiteX18" fmla="*/ 908530 w 2552743"/>
                  <a:gd name="connsiteY18" fmla="*/ 567634 h 2390902"/>
                  <a:gd name="connsiteX19" fmla="*/ 997430 w 2552743"/>
                  <a:gd name="connsiteY19" fmla="*/ 618434 h 2390902"/>
                  <a:gd name="connsiteX20" fmla="*/ 1060930 w 2552743"/>
                  <a:gd name="connsiteY20" fmla="*/ 802584 h 2390902"/>
                  <a:gd name="connsiteX21" fmla="*/ 1041880 w 2552743"/>
                  <a:gd name="connsiteY21" fmla="*/ 910534 h 2390902"/>
                  <a:gd name="connsiteX22" fmla="*/ 978380 w 2552743"/>
                  <a:gd name="connsiteY22" fmla="*/ 1012134 h 2390902"/>
                  <a:gd name="connsiteX23" fmla="*/ 851380 w 2552743"/>
                  <a:gd name="connsiteY23" fmla="*/ 1101034 h 2390902"/>
                  <a:gd name="connsiteX24" fmla="*/ 584680 w 2552743"/>
                  <a:gd name="connsiteY24" fmla="*/ 1202634 h 2390902"/>
                  <a:gd name="connsiteX25" fmla="*/ 476730 w 2552743"/>
                  <a:gd name="connsiteY25" fmla="*/ 1253434 h 2390902"/>
                  <a:gd name="connsiteX26" fmla="*/ 419580 w 2552743"/>
                  <a:gd name="connsiteY26" fmla="*/ 1329634 h 2390902"/>
                  <a:gd name="connsiteX27" fmla="*/ 419580 w 2552743"/>
                  <a:gd name="connsiteY27" fmla="*/ 1399484 h 2390902"/>
                  <a:gd name="connsiteX28" fmla="*/ 533880 w 2552743"/>
                  <a:gd name="connsiteY28" fmla="*/ 1367734 h 2390902"/>
                  <a:gd name="connsiteX29" fmla="*/ 654530 w 2552743"/>
                  <a:gd name="connsiteY29" fmla="*/ 1285184 h 2390902"/>
                  <a:gd name="connsiteX30" fmla="*/ 756130 w 2552743"/>
                  <a:gd name="connsiteY30" fmla="*/ 1151834 h 2390902"/>
                  <a:gd name="connsiteX31" fmla="*/ 908530 w 2552743"/>
                  <a:gd name="connsiteY31" fmla="*/ 1075634 h 2390902"/>
                  <a:gd name="connsiteX32" fmla="*/ 1003780 w 2552743"/>
                  <a:gd name="connsiteY32" fmla="*/ 1005784 h 2390902"/>
                  <a:gd name="connsiteX33" fmla="*/ 1137130 w 2552743"/>
                  <a:gd name="connsiteY33" fmla="*/ 1018484 h 2390902"/>
                  <a:gd name="connsiteX34" fmla="*/ 1226030 w 2552743"/>
                  <a:gd name="connsiteY34" fmla="*/ 1101034 h 2390902"/>
                  <a:gd name="connsiteX35" fmla="*/ 1257780 w 2552743"/>
                  <a:gd name="connsiteY35" fmla="*/ 1183584 h 2390902"/>
                  <a:gd name="connsiteX36" fmla="*/ 1238730 w 2552743"/>
                  <a:gd name="connsiteY36" fmla="*/ 1291534 h 2390902"/>
                  <a:gd name="connsiteX37" fmla="*/ 1073630 w 2552743"/>
                  <a:gd name="connsiteY37" fmla="*/ 1431234 h 2390902"/>
                  <a:gd name="connsiteX38" fmla="*/ 902180 w 2552743"/>
                  <a:gd name="connsiteY38" fmla="*/ 1545534 h 2390902"/>
                  <a:gd name="connsiteX39" fmla="*/ 673580 w 2552743"/>
                  <a:gd name="connsiteY39" fmla="*/ 1678884 h 2390902"/>
                  <a:gd name="connsiteX40" fmla="*/ 591030 w 2552743"/>
                  <a:gd name="connsiteY40" fmla="*/ 1742384 h 2390902"/>
                  <a:gd name="connsiteX41" fmla="*/ 527530 w 2552743"/>
                  <a:gd name="connsiteY41" fmla="*/ 1812234 h 2390902"/>
                  <a:gd name="connsiteX42" fmla="*/ 565630 w 2552743"/>
                  <a:gd name="connsiteY42" fmla="*/ 1843984 h 2390902"/>
                  <a:gd name="connsiteX43" fmla="*/ 749780 w 2552743"/>
                  <a:gd name="connsiteY43" fmla="*/ 1755084 h 2390902"/>
                  <a:gd name="connsiteX44" fmla="*/ 857730 w 2552743"/>
                  <a:gd name="connsiteY44" fmla="*/ 1634434 h 2390902"/>
                  <a:gd name="connsiteX45" fmla="*/ 940280 w 2552743"/>
                  <a:gd name="connsiteY45" fmla="*/ 1539184 h 2390902"/>
                  <a:gd name="connsiteX46" fmla="*/ 1118080 w 2552743"/>
                  <a:gd name="connsiteY46" fmla="*/ 1393134 h 2390902"/>
                  <a:gd name="connsiteX47" fmla="*/ 1238730 w 2552743"/>
                  <a:gd name="connsiteY47" fmla="*/ 1291534 h 2390902"/>
                  <a:gd name="connsiteX48" fmla="*/ 1346680 w 2552743"/>
                  <a:gd name="connsiteY48" fmla="*/ 1247084 h 2390902"/>
                  <a:gd name="connsiteX49" fmla="*/ 1435580 w 2552743"/>
                  <a:gd name="connsiteY49" fmla="*/ 1272484 h 2390902"/>
                  <a:gd name="connsiteX50" fmla="*/ 1518130 w 2552743"/>
                  <a:gd name="connsiteY50" fmla="*/ 1367734 h 2390902"/>
                  <a:gd name="connsiteX51" fmla="*/ 1537180 w 2552743"/>
                  <a:gd name="connsiteY51" fmla="*/ 1526484 h 2390902"/>
                  <a:gd name="connsiteX52" fmla="*/ 1473680 w 2552743"/>
                  <a:gd name="connsiteY52" fmla="*/ 1678884 h 2390902"/>
                  <a:gd name="connsiteX53" fmla="*/ 1308580 w 2552743"/>
                  <a:gd name="connsiteY53" fmla="*/ 1831284 h 2390902"/>
                  <a:gd name="connsiteX54" fmla="*/ 1219680 w 2552743"/>
                  <a:gd name="connsiteY54" fmla="*/ 1920184 h 2390902"/>
                  <a:gd name="connsiteX55" fmla="*/ 1219680 w 2552743"/>
                  <a:gd name="connsiteY55" fmla="*/ 1970984 h 2390902"/>
                  <a:gd name="connsiteX56" fmla="*/ 1302230 w 2552743"/>
                  <a:gd name="connsiteY56" fmla="*/ 1970984 h 2390902"/>
                  <a:gd name="connsiteX57" fmla="*/ 1391130 w 2552743"/>
                  <a:gd name="connsiteY57" fmla="*/ 1888434 h 2390902"/>
                  <a:gd name="connsiteX58" fmla="*/ 1492730 w 2552743"/>
                  <a:gd name="connsiteY58" fmla="*/ 1793184 h 2390902"/>
                  <a:gd name="connsiteX59" fmla="*/ 1619730 w 2552743"/>
                  <a:gd name="connsiteY59" fmla="*/ 1748734 h 2390902"/>
                  <a:gd name="connsiteX60" fmla="*/ 1816580 w 2552743"/>
                  <a:gd name="connsiteY60" fmla="*/ 1786834 h 2390902"/>
                  <a:gd name="connsiteX61" fmla="*/ 1899130 w 2552743"/>
                  <a:gd name="connsiteY61" fmla="*/ 1951934 h 2390902"/>
                  <a:gd name="connsiteX62" fmla="*/ 1886430 w 2552743"/>
                  <a:gd name="connsiteY62" fmla="*/ 2053534 h 2390902"/>
                  <a:gd name="connsiteX63" fmla="*/ 1816580 w 2552743"/>
                  <a:gd name="connsiteY63" fmla="*/ 2136084 h 2390902"/>
                  <a:gd name="connsiteX64" fmla="*/ 1683230 w 2552743"/>
                  <a:gd name="connsiteY64" fmla="*/ 2193234 h 2390902"/>
                  <a:gd name="connsiteX65" fmla="*/ 1797530 w 2552743"/>
                  <a:gd name="connsiteY65" fmla="*/ 2142434 h 2390902"/>
                  <a:gd name="connsiteX66" fmla="*/ 1905480 w 2552743"/>
                  <a:gd name="connsiteY66" fmla="*/ 2034484 h 2390902"/>
                  <a:gd name="connsiteX67" fmla="*/ 2016855 w 2552743"/>
                  <a:gd name="connsiteY67" fmla="*/ 1969057 h 2390902"/>
                  <a:gd name="connsiteX68" fmla="*/ 2156555 w 2552743"/>
                  <a:gd name="connsiteY68" fmla="*/ 1950008 h 2390902"/>
                  <a:gd name="connsiteX69" fmla="*/ 2282419 w 2552743"/>
                  <a:gd name="connsiteY69" fmla="*/ 1974664 h 2390902"/>
                  <a:gd name="connsiteX70" fmla="*/ 2339926 w 2552743"/>
                  <a:gd name="connsiteY70" fmla="*/ 1934553 h 2390902"/>
                  <a:gd name="connsiteX71" fmla="*/ 2454939 w 2552743"/>
                  <a:gd name="connsiteY71" fmla="*/ 1920369 h 2390902"/>
                  <a:gd name="connsiteX72" fmla="*/ 2543405 w 2552743"/>
                  <a:gd name="connsiteY72" fmla="*/ 1884010 h 2390902"/>
                  <a:gd name="connsiteX73" fmla="*/ 2540480 w 2552743"/>
                  <a:gd name="connsiteY73" fmla="*/ 1996384 h 2390902"/>
                  <a:gd name="connsiteX74" fmla="*/ 2457930 w 2552743"/>
                  <a:gd name="connsiteY74" fmla="*/ 2097984 h 2390902"/>
                  <a:gd name="connsiteX75" fmla="*/ 2343630 w 2552743"/>
                  <a:gd name="connsiteY75" fmla="*/ 2155134 h 2390902"/>
                  <a:gd name="connsiteX76" fmla="*/ 2127730 w 2552743"/>
                  <a:gd name="connsiteY76" fmla="*/ 2167834 h 2390902"/>
                  <a:gd name="connsiteX77" fmla="*/ 2013430 w 2552743"/>
                  <a:gd name="connsiteY77" fmla="*/ 2186884 h 2390902"/>
                  <a:gd name="connsiteX78" fmla="*/ 1892780 w 2552743"/>
                  <a:gd name="connsiteY78" fmla="*/ 2256734 h 2390902"/>
                  <a:gd name="connsiteX79" fmla="*/ 1778480 w 2552743"/>
                  <a:gd name="connsiteY79" fmla="*/ 2358334 h 2390902"/>
                  <a:gd name="connsiteX80" fmla="*/ 1651480 w 2552743"/>
                  <a:gd name="connsiteY80" fmla="*/ 2383734 h 2390902"/>
                  <a:gd name="connsiteX81" fmla="*/ 1524480 w 2552743"/>
                  <a:gd name="connsiteY81" fmla="*/ 2383734 h 2390902"/>
                  <a:gd name="connsiteX82" fmla="*/ 1429230 w 2552743"/>
                  <a:gd name="connsiteY82" fmla="*/ 2301184 h 2390902"/>
                  <a:gd name="connsiteX83" fmla="*/ 1429230 w 2552743"/>
                  <a:gd name="connsiteY83" fmla="*/ 2205934 h 2390902"/>
                  <a:gd name="connsiteX84" fmla="*/ 1499080 w 2552743"/>
                  <a:gd name="connsiteY84" fmla="*/ 2104334 h 2390902"/>
                  <a:gd name="connsiteX85" fmla="*/ 1645130 w 2552743"/>
                  <a:gd name="connsiteY85" fmla="*/ 2034484 h 2390902"/>
                  <a:gd name="connsiteX86" fmla="*/ 1727680 w 2552743"/>
                  <a:gd name="connsiteY86" fmla="*/ 1983684 h 2390902"/>
                  <a:gd name="connsiteX87" fmla="*/ 1676880 w 2552743"/>
                  <a:gd name="connsiteY87" fmla="*/ 1932884 h 2390902"/>
                  <a:gd name="connsiteX88" fmla="*/ 1524480 w 2552743"/>
                  <a:gd name="connsiteY88" fmla="*/ 1990034 h 2390902"/>
                  <a:gd name="connsiteX89" fmla="*/ 1378430 w 2552743"/>
                  <a:gd name="connsiteY89" fmla="*/ 2104334 h 2390902"/>
                  <a:gd name="connsiteX90" fmla="*/ 1194280 w 2552743"/>
                  <a:gd name="connsiteY90" fmla="*/ 2180534 h 2390902"/>
                  <a:gd name="connsiteX91" fmla="*/ 1060930 w 2552743"/>
                  <a:gd name="connsiteY91" fmla="*/ 2174184 h 2390902"/>
                  <a:gd name="connsiteX92" fmla="*/ 965680 w 2552743"/>
                  <a:gd name="connsiteY92" fmla="*/ 2059884 h 2390902"/>
                  <a:gd name="connsiteX93" fmla="*/ 997430 w 2552743"/>
                  <a:gd name="connsiteY93" fmla="*/ 1875734 h 2390902"/>
                  <a:gd name="connsiteX94" fmla="*/ 1168880 w 2552743"/>
                  <a:gd name="connsiteY94" fmla="*/ 1748734 h 2390902"/>
                  <a:gd name="connsiteX95" fmla="*/ 1333980 w 2552743"/>
                  <a:gd name="connsiteY95" fmla="*/ 1609034 h 2390902"/>
                  <a:gd name="connsiteX96" fmla="*/ 1346680 w 2552743"/>
                  <a:gd name="connsiteY96" fmla="*/ 1507434 h 2390902"/>
                  <a:gd name="connsiteX97" fmla="*/ 1276830 w 2552743"/>
                  <a:gd name="connsiteY97" fmla="*/ 1482034 h 2390902"/>
                  <a:gd name="connsiteX98" fmla="*/ 1168880 w 2552743"/>
                  <a:gd name="connsiteY98" fmla="*/ 1551884 h 2390902"/>
                  <a:gd name="connsiteX99" fmla="*/ 1035530 w 2552743"/>
                  <a:gd name="connsiteY99" fmla="*/ 1723334 h 2390902"/>
                  <a:gd name="connsiteX100" fmla="*/ 864080 w 2552743"/>
                  <a:gd name="connsiteY100" fmla="*/ 1882084 h 2390902"/>
                  <a:gd name="connsiteX101" fmla="*/ 679930 w 2552743"/>
                  <a:gd name="connsiteY101" fmla="*/ 2002734 h 2390902"/>
                  <a:gd name="connsiteX102" fmla="*/ 508480 w 2552743"/>
                  <a:gd name="connsiteY102" fmla="*/ 2034484 h 2390902"/>
                  <a:gd name="connsiteX103" fmla="*/ 362430 w 2552743"/>
                  <a:gd name="connsiteY103" fmla="*/ 1958284 h 2390902"/>
                  <a:gd name="connsiteX104" fmla="*/ 349730 w 2552743"/>
                  <a:gd name="connsiteY104" fmla="*/ 1805884 h 2390902"/>
                  <a:gd name="connsiteX105" fmla="*/ 457680 w 2552743"/>
                  <a:gd name="connsiteY105" fmla="*/ 1647134 h 2390902"/>
                  <a:gd name="connsiteX106" fmla="*/ 648180 w 2552743"/>
                  <a:gd name="connsiteY106" fmla="*/ 1501084 h 2390902"/>
                  <a:gd name="connsiteX107" fmla="*/ 927580 w 2552743"/>
                  <a:gd name="connsiteY107" fmla="*/ 1355034 h 2390902"/>
                  <a:gd name="connsiteX108" fmla="*/ 1029180 w 2552743"/>
                  <a:gd name="connsiteY108" fmla="*/ 1272484 h 2390902"/>
                  <a:gd name="connsiteX109" fmla="*/ 1054580 w 2552743"/>
                  <a:gd name="connsiteY109" fmla="*/ 1208984 h 2390902"/>
                  <a:gd name="connsiteX110" fmla="*/ 984730 w 2552743"/>
                  <a:gd name="connsiteY110" fmla="*/ 1189934 h 2390902"/>
                  <a:gd name="connsiteX111" fmla="*/ 895830 w 2552743"/>
                  <a:gd name="connsiteY111" fmla="*/ 1259784 h 2390902"/>
                  <a:gd name="connsiteX112" fmla="*/ 832330 w 2552743"/>
                  <a:gd name="connsiteY112" fmla="*/ 1380434 h 2390902"/>
                  <a:gd name="connsiteX113" fmla="*/ 686280 w 2552743"/>
                  <a:gd name="connsiteY113" fmla="*/ 1475684 h 2390902"/>
                  <a:gd name="connsiteX114" fmla="*/ 552930 w 2552743"/>
                  <a:gd name="connsiteY114" fmla="*/ 1551884 h 2390902"/>
                  <a:gd name="connsiteX115" fmla="*/ 394180 w 2552743"/>
                  <a:gd name="connsiteY115" fmla="*/ 1564584 h 2390902"/>
                  <a:gd name="connsiteX116" fmla="*/ 248130 w 2552743"/>
                  <a:gd name="connsiteY116" fmla="*/ 1494734 h 2390902"/>
                  <a:gd name="connsiteX117" fmla="*/ 203680 w 2552743"/>
                  <a:gd name="connsiteY117" fmla="*/ 1361384 h 2390902"/>
                  <a:gd name="connsiteX118" fmla="*/ 235430 w 2552743"/>
                  <a:gd name="connsiteY118" fmla="*/ 1234384 h 2390902"/>
                  <a:gd name="connsiteX119" fmla="*/ 400530 w 2552743"/>
                  <a:gd name="connsiteY119" fmla="*/ 1107384 h 2390902"/>
                  <a:gd name="connsiteX120" fmla="*/ 578330 w 2552743"/>
                  <a:gd name="connsiteY120" fmla="*/ 1037534 h 2390902"/>
                  <a:gd name="connsiteX121" fmla="*/ 794230 w 2552743"/>
                  <a:gd name="connsiteY121" fmla="*/ 935934 h 2390902"/>
                  <a:gd name="connsiteX122" fmla="*/ 876780 w 2552743"/>
                  <a:gd name="connsiteY122" fmla="*/ 821634 h 2390902"/>
                  <a:gd name="connsiteX123" fmla="*/ 845030 w 2552743"/>
                  <a:gd name="connsiteY123" fmla="*/ 789884 h 2390902"/>
                  <a:gd name="connsiteX124" fmla="*/ 730730 w 2552743"/>
                  <a:gd name="connsiteY124" fmla="*/ 885134 h 2390902"/>
                  <a:gd name="connsiteX125" fmla="*/ 508480 w 2552743"/>
                  <a:gd name="connsiteY125" fmla="*/ 980384 h 2390902"/>
                  <a:gd name="connsiteX126" fmla="*/ 362430 w 2552743"/>
                  <a:gd name="connsiteY126" fmla="*/ 967684 h 2390902"/>
                  <a:gd name="connsiteX127" fmla="*/ 267180 w 2552743"/>
                  <a:gd name="connsiteY127" fmla="*/ 847034 h 2390902"/>
                  <a:gd name="connsiteX128" fmla="*/ 254480 w 2552743"/>
                  <a:gd name="connsiteY128" fmla="*/ 726384 h 2390902"/>
                  <a:gd name="connsiteX129" fmla="*/ 356080 w 2552743"/>
                  <a:gd name="connsiteY129" fmla="*/ 599384 h 2390902"/>
                  <a:gd name="connsiteX130" fmla="*/ 521180 w 2552743"/>
                  <a:gd name="connsiteY130" fmla="*/ 497784 h 2390902"/>
                  <a:gd name="connsiteX131" fmla="*/ 635480 w 2552743"/>
                  <a:gd name="connsiteY131" fmla="*/ 434284 h 2390902"/>
                  <a:gd name="connsiteX132" fmla="*/ 686280 w 2552743"/>
                  <a:gd name="connsiteY132" fmla="*/ 326334 h 2390902"/>
                  <a:gd name="connsiteX133" fmla="*/ 679930 w 2552743"/>
                  <a:gd name="connsiteY133" fmla="*/ 294584 h 2390902"/>
                  <a:gd name="connsiteX134" fmla="*/ 603730 w 2552743"/>
                  <a:gd name="connsiteY134" fmla="*/ 358084 h 2390902"/>
                  <a:gd name="connsiteX135" fmla="*/ 521180 w 2552743"/>
                  <a:gd name="connsiteY135" fmla="*/ 402534 h 2390902"/>
                  <a:gd name="connsiteX136" fmla="*/ 419580 w 2552743"/>
                  <a:gd name="connsiteY136" fmla="*/ 358084 h 2390902"/>
                  <a:gd name="connsiteX137" fmla="*/ 375130 w 2552743"/>
                  <a:gd name="connsiteY137" fmla="*/ 237434 h 2390902"/>
                  <a:gd name="connsiteX138" fmla="*/ 216104 w 2552743"/>
                  <a:gd name="connsiteY138" fmla="*/ 334617 h 2390902"/>
                  <a:gd name="connsiteX139" fmla="*/ 0 w 2552743"/>
                  <a:gd name="connsiteY139" fmla="*/ 282382 h 2390902"/>
                  <a:gd name="connsiteX0" fmla="*/ 11247 w 2552743"/>
                  <a:gd name="connsiteY0" fmla="*/ 0 h 2390902"/>
                  <a:gd name="connsiteX1" fmla="*/ 591030 w 2552743"/>
                  <a:gd name="connsiteY1" fmla="*/ 21534 h 2390902"/>
                  <a:gd name="connsiteX2" fmla="*/ 578330 w 2552743"/>
                  <a:gd name="connsiteY2" fmla="*/ 97734 h 2390902"/>
                  <a:gd name="connsiteX3" fmla="*/ 597380 w 2552743"/>
                  <a:gd name="connsiteY3" fmla="*/ 129484 h 2390902"/>
                  <a:gd name="connsiteX4" fmla="*/ 527530 w 2552743"/>
                  <a:gd name="connsiteY4" fmla="*/ 186634 h 2390902"/>
                  <a:gd name="connsiteX5" fmla="*/ 597380 w 2552743"/>
                  <a:gd name="connsiteY5" fmla="*/ 129484 h 2390902"/>
                  <a:gd name="connsiteX6" fmla="*/ 660880 w 2552743"/>
                  <a:gd name="connsiteY6" fmla="*/ 85034 h 2390902"/>
                  <a:gd name="connsiteX7" fmla="*/ 768830 w 2552743"/>
                  <a:gd name="connsiteY7" fmla="*/ 110434 h 2390902"/>
                  <a:gd name="connsiteX8" fmla="*/ 845030 w 2552743"/>
                  <a:gd name="connsiteY8" fmla="*/ 205684 h 2390902"/>
                  <a:gd name="connsiteX9" fmla="*/ 864080 w 2552743"/>
                  <a:gd name="connsiteY9" fmla="*/ 351734 h 2390902"/>
                  <a:gd name="connsiteX10" fmla="*/ 813280 w 2552743"/>
                  <a:gd name="connsiteY10" fmla="*/ 516834 h 2390902"/>
                  <a:gd name="connsiteX11" fmla="*/ 673580 w 2552743"/>
                  <a:gd name="connsiteY11" fmla="*/ 605734 h 2390902"/>
                  <a:gd name="connsiteX12" fmla="*/ 502130 w 2552743"/>
                  <a:gd name="connsiteY12" fmla="*/ 707334 h 2390902"/>
                  <a:gd name="connsiteX13" fmla="*/ 476730 w 2552743"/>
                  <a:gd name="connsiteY13" fmla="*/ 751784 h 2390902"/>
                  <a:gd name="connsiteX14" fmla="*/ 489430 w 2552743"/>
                  <a:gd name="connsiteY14" fmla="*/ 796234 h 2390902"/>
                  <a:gd name="connsiteX15" fmla="*/ 591030 w 2552743"/>
                  <a:gd name="connsiteY15" fmla="*/ 758134 h 2390902"/>
                  <a:gd name="connsiteX16" fmla="*/ 711680 w 2552743"/>
                  <a:gd name="connsiteY16" fmla="*/ 662884 h 2390902"/>
                  <a:gd name="connsiteX17" fmla="*/ 832330 w 2552743"/>
                  <a:gd name="connsiteY17" fmla="*/ 586684 h 2390902"/>
                  <a:gd name="connsiteX18" fmla="*/ 908530 w 2552743"/>
                  <a:gd name="connsiteY18" fmla="*/ 567634 h 2390902"/>
                  <a:gd name="connsiteX19" fmla="*/ 997430 w 2552743"/>
                  <a:gd name="connsiteY19" fmla="*/ 618434 h 2390902"/>
                  <a:gd name="connsiteX20" fmla="*/ 1060930 w 2552743"/>
                  <a:gd name="connsiteY20" fmla="*/ 802584 h 2390902"/>
                  <a:gd name="connsiteX21" fmla="*/ 1041880 w 2552743"/>
                  <a:gd name="connsiteY21" fmla="*/ 910534 h 2390902"/>
                  <a:gd name="connsiteX22" fmla="*/ 978380 w 2552743"/>
                  <a:gd name="connsiteY22" fmla="*/ 1012134 h 2390902"/>
                  <a:gd name="connsiteX23" fmla="*/ 851380 w 2552743"/>
                  <a:gd name="connsiteY23" fmla="*/ 1101034 h 2390902"/>
                  <a:gd name="connsiteX24" fmla="*/ 584680 w 2552743"/>
                  <a:gd name="connsiteY24" fmla="*/ 1202634 h 2390902"/>
                  <a:gd name="connsiteX25" fmla="*/ 476730 w 2552743"/>
                  <a:gd name="connsiteY25" fmla="*/ 1253434 h 2390902"/>
                  <a:gd name="connsiteX26" fmla="*/ 419580 w 2552743"/>
                  <a:gd name="connsiteY26" fmla="*/ 1329634 h 2390902"/>
                  <a:gd name="connsiteX27" fmla="*/ 419580 w 2552743"/>
                  <a:gd name="connsiteY27" fmla="*/ 1399484 h 2390902"/>
                  <a:gd name="connsiteX28" fmla="*/ 533880 w 2552743"/>
                  <a:gd name="connsiteY28" fmla="*/ 1367734 h 2390902"/>
                  <a:gd name="connsiteX29" fmla="*/ 654530 w 2552743"/>
                  <a:gd name="connsiteY29" fmla="*/ 1285184 h 2390902"/>
                  <a:gd name="connsiteX30" fmla="*/ 756130 w 2552743"/>
                  <a:gd name="connsiteY30" fmla="*/ 1151834 h 2390902"/>
                  <a:gd name="connsiteX31" fmla="*/ 908530 w 2552743"/>
                  <a:gd name="connsiteY31" fmla="*/ 1075634 h 2390902"/>
                  <a:gd name="connsiteX32" fmla="*/ 1003780 w 2552743"/>
                  <a:gd name="connsiteY32" fmla="*/ 1005784 h 2390902"/>
                  <a:gd name="connsiteX33" fmla="*/ 1137130 w 2552743"/>
                  <a:gd name="connsiteY33" fmla="*/ 1018484 h 2390902"/>
                  <a:gd name="connsiteX34" fmla="*/ 1226030 w 2552743"/>
                  <a:gd name="connsiteY34" fmla="*/ 1101034 h 2390902"/>
                  <a:gd name="connsiteX35" fmla="*/ 1257780 w 2552743"/>
                  <a:gd name="connsiteY35" fmla="*/ 1183584 h 2390902"/>
                  <a:gd name="connsiteX36" fmla="*/ 1238730 w 2552743"/>
                  <a:gd name="connsiteY36" fmla="*/ 1291534 h 2390902"/>
                  <a:gd name="connsiteX37" fmla="*/ 1073630 w 2552743"/>
                  <a:gd name="connsiteY37" fmla="*/ 1431234 h 2390902"/>
                  <a:gd name="connsiteX38" fmla="*/ 902180 w 2552743"/>
                  <a:gd name="connsiteY38" fmla="*/ 1545534 h 2390902"/>
                  <a:gd name="connsiteX39" fmla="*/ 673580 w 2552743"/>
                  <a:gd name="connsiteY39" fmla="*/ 1678884 h 2390902"/>
                  <a:gd name="connsiteX40" fmla="*/ 591030 w 2552743"/>
                  <a:gd name="connsiteY40" fmla="*/ 1742384 h 2390902"/>
                  <a:gd name="connsiteX41" fmla="*/ 527530 w 2552743"/>
                  <a:gd name="connsiteY41" fmla="*/ 1812234 h 2390902"/>
                  <a:gd name="connsiteX42" fmla="*/ 565630 w 2552743"/>
                  <a:gd name="connsiteY42" fmla="*/ 1843984 h 2390902"/>
                  <a:gd name="connsiteX43" fmla="*/ 749780 w 2552743"/>
                  <a:gd name="connsiteY43" fmla="*/ 1755084 h 2390902"/>
                  <a:gd name="connsiteX44" fmla="*/ 857730 w 2552743"/>
                  <a:gd name="connsiteY44" fmla="*/ 1634434 h 2390902"/>
                  <a:gd name="connsiteX45" fmla="*/ 940280 w 2552743"/>
                  <a:gd name="connsiteY45" fmla="*/ 1539184 h 2390902"/>
                  <a:gd name="connsiteX46" fmla="*/ 1118080 w 2552743"/>
                  <a:gd name="connsiteY46" fmla="*/ 1393134 h 2390902"/>
                  <a:gd name="connsiteX47" fmla="*/ 1238730 w 2552743"/>
                  <a:gd name="connsiteY47" fmla="*/ 1291534 h 2390902"/>
                  <a:gd name="connsiteX48" fmla="*/ 1346680 w 2552743"/>
                  <a:gd name="connsiteY48" fmla="*/ 1247084 h 2390902"/>
                  <a:gd name="connsiteX49" fmla="*/ 1435580 w 2552743"/>
                  <a:gd name="connsiteY49" fmla="*/ 1272484 h 2390902"/>
                  <a:gd name="connsiteX50" fmla="*/ 1518130 w 2552743"/>
                  <a:gd name="connsiteY50" fmla="*/ 1367734 h 2390902"/>
                  <a:gd name="connsiteX51" fmla="*/ 1537180 w 2552743"/>
                  <a:gd name="connsiteY51" fmla="*/ 1526484 h 2390902"/>
                  <a:gd name="connsiteX52" fmla="*/ 1473680 w 2552743"/>
                  <a:gd name="connsiteY52" fmla="*/ 1678884 h 2390902"/>
                  <a:gd name="connsiteX53" fmla="*/ 1308580 w 2552743"/>
                  <a:gd name="connsiteY53" fmla="*/ 1831284 h 2390902"/>
                  <a:gd name="connsiteX54" fmla="*/ 1219680 w 2552743"/>
                  <a:gd name="connsiteY54" fmla="*/ 1920184 h 2390902"/>
                  <a:gd name="connsiteX55" fmla="*/ 1219680 w 2552743"/>
                  <a:gd name="connsiteY55" fmla="*/ 1970984 h 2390902"/>
                  <a:gd name="connsiteX56" fmla="*/ 1302230 w 2552743"/>
                  <a:gd name="connsiteY56" fmla="*/ 1970984 h 2390902"/>
                  <a:gd name="connsiteX57" fmla="*/ 1391130 w 2552743"/>
                  <a:gd name="connsiteY57" fmla="*/ 1888434 h 2390902"/>
                  <a:gd name="connsiteX58" fmla="*/ 1492730 w 2552743"/>
                  <a:gd name="connsiteY58" fmla="*/ 1793184 h 2390902"/>
                  <a:gd name="connsiteX59" fmla="*/ 1619730 w 2552743"/>
                  <a:gd name="connsiteY59" fmla="*/ 1748734 h 2390902"/>
                  <a:gd name="connsiteX60" fmla="*/ 1816580 w 2552743"/>
                  <a:gd name="connsiteY60" fmla="*/ 1786834 h 2390902"/>
                  <a:gd name="connsiteX61" fmla="*/ 1899130 w 2552743"/>
                  <a:gd name="connsiteY61" fmla="*/ 1951934 h 2390902"/>
                  <a:gd name="connsiteX62" fmla="*/ 1886430 w 2552743"/>
                  <a:gd name="connsiteY62" fmla="*/ 2053534 h 2390902"/>
                  <a:gd name="connsiteX63" fmla="*/ 1816580 w 2552743"/>
                  <a:gd name="connsiteY63" fmla="*/ 2136084 h 2390902"/>
                  <a:gd name="connsiteX64" fmla="*/ 1683230 w 2552743"/>
                  <a:gd name="connsiteY64" fmla="*/ 2193234 h 2390902"/>
                  <a:gd name="connsiteX65" fmla="*/ 1797530 w 2552743"/>
                  <a:gd name="connsiteY65" fmla="*/ 2142434 h 2390902"/>
                  <a:gd name="connsiteX66" fmla="*/ 1905480 w 2552743"/>
                  <a:gd name="connsiteY66" fmla="*/ 2034484 h 2390902"/>
                  <a:gd name="connsiteX67" fmla="*/ 2016855 w 2552743"/>
                  <a:gd name="connsiteY67" fmla="*/ 1969057 h 2390902"/>
                  <a:gd name="connsiteX68" fmla="*/ 2156555 w 2552743"/>
                  <a:gd name="connsiteY68" fmla="*/ 1950008 h 2390902"/>
                  <a:gd name="connsiteX69" fmla="*/ 2282419 w 2552743"/>
                  <a:gd name="connsiteY69" fmla="*/ 1974664 h 2390902"/>
                  <a:gd name="connsiteX70" fmla="*/ 2339926 w 2552743"/>
                  <a:gd name="connsiteY70" fmla="*/ 1934553 h 2390902"/>
                  <a:gd name="connsiteX71" fmla="*/ 2454939 w 2552743"/>
                  <a:gd name="connsiteY71" fmla="*/ 1920369 h 2390902"/>
                  <a:gd name="connsiteX72" fmla="*/ 2543405 w 2552743"/>
                  <a:gd name="connsiteY72" fmla="*/ 1884010 h 2390902"/>
                  <a:gd name="connsiteX73" fmla="*/ 2540480 w 2552743"/>
                  <a:gd name="connsiteY73" fmla="*/ 1996384 h 2390902"/>
                  <a:gd name="connsiteX74" fmla="*/ 2457930 w 2552743"/>
                  <a:gd name="connsiteY74" fmla="*/ 2097984 h 2390902"/>
                  <a:gd name="connsiteX75" fmla="*/ 2343630 w 2552743"/>
                  <a:gd name="connsiteY75" fmla="*/ 2155134 h 2390902"/>
                  <a:gd name="connsiteX76" fmla="*/ 2127730 w 2552743"/>
                  <a:gd name="connsiteY76" fmla="*/ 2167834 h 2390902"/>
                  <a:gd name="connsiteX77" fmla="*/ 2013430 w 2552743"/>
                  <a:gd name="connsiteY77" fmla="*/ 2186884 h 2390902"/>
                  <a:gd name="connsiteX78" fmla="*/ 1892780 w 2552743"/>
                  <a:gd name="connsiteY78" fmla="*/ 2256734 h 2390902"/>
                  <a:gd name="connsiteX79" fmla="*/ 1778480 w 2552743"/>
                  <a:gd name="connsiteY79" fmla="*/ 2358334 h 2390902"/>
                  <a:gd name="connsiteX80" fmla="*/ 1651480 w 2552743"/>
                  <a:gd name="connsiteY80" fmla="*/ 2383734 h 2390902"/>
                  <a:gd name="connsiteX81" fmla="*/ 1524480 w 2552743"/>
                  <a:gd name="connsiteY81" fmla="*/ 2383734 h 2390902"/>
                  <a:gd name="connsiteX82" fmla="*/ 1429230 w 2552743"/>
                  <a:gd name="connsiteY82" fmla="*/ 2301184 h 2390902"/>
                  <a:gd name="connsiteX83" fmla="*/ 1429230 w 2552743"/>
                  <a:gd name="connsiteY83" fmla="*/ 2205934 h 2390902"/>
                  <a:gd name="connsiteX84" fmla="*/ 1499080 w 2552743"/>
                  <a:gd name="connsiteY84" fmla="*/ 2104334 h 2390902"/>
                  <a:gd name="connsiteX85" fmla="*/ 1645130 w 2552743"/>
                  <a:gd name="connsiteY85" fmla="*/ 2034484 h 2390902"/>
                  <a:gd name="connsiteX86" fmla="*/ 1727680 w 2552743"/>
                  <a:gd name="connsiteY86" fmla="*/ 1983684 h 2390902"/>
                  <a:gd name="connsiteX87" fmla="*/ 1676880 w 2552743"/>
                  <a:gd name="connsiteY87" fmla="*/ 1932884 h 2390902"/>
                  <a:gd name="connsiteX88" fmla="*/ 1524480 w 2552743"/>
                  <a:gd name="connsiteY88" fmla="*/ 1990034 h 2390902"/>
                  <a:gd name="connsiteX89" fmla="*/ 1378430 w 2552743"/>
                  <a:gd name="connsiteY89" fmla="*/ 2104334 h 2390902"/>
                  <a:gd name="connsiteX90" fmla="*/ 1194280 w 2552743"/>
                  <a:gd name="connsiteY90" fmla="*/ 2180534 h 2390902"/>
                  <a:gd name="connsiteX91" fmla="*/ 1060930 w 2552743"/>
                  <a:gd name="connsiteY91" fmla="*/ 2174184 h 2390902"/>
                  <a:gd name="connsiteX92" fmla="*/ 965680 w 2552743"/>
                  <a:gd name="connsiteY92" fmla="*/ 2059884 h 2390902"/>
                  <a:gd name="connsiteX93" fmla="*/ 997430 w 2552743"/>
                  <a:gd name="connsiteY93" fmla="*/ 1875734 h 2390902"/>
                  <a:gd name="connsiteX94" fmla="*/ 1168880 w 2552743"/>
                  <a:gd name="connsiteY94" fmla="*/ 1748734 h 2390902"/>
                  <a:gd name="connsiteX95" fmla="*/ 1333980 w 2552743"/>
                  <a:gd name="connsiteY95" fmla="*/ 1609034 h 2390902"/>
                  <a:gd name="connsiteX96" fmla="*/ 1346680 w 2552743"/>
                  <a:gd name="connsiteY96" fmla="*/ 1507434 h 2390902"/>
                  <a:gd name="connsiteX97" fmla="*/ 1276830 w 2552743"/>
                  <a:gd name="connsiteY97" fmla="*/ 1482034 h 2390902"/>
                  <a:gd name="connsiteX98" fmla="*/ 1168880 w 2552743"/>
                  <a:gd name="connsiteY98" fmla="*/ 1551884 h 2390902"/>
                  <a:gd name="connsiteX99" fmla="*/ 1035530 w 2552743"/>
                  <a:gd name="connsiteY99" fmla="*/ 1723334 h 2390902"/>
                  <a:gd name="connsiteX100" fmla="*/ 864080 w 2552743"/>
                  <a:gd name="connsiteY100" fmla="*/ 1882084 h 2390902"/>
                  <a:gd name="connsiteX101" fmla="*/ 679930 w 2552743"/>
                  <a:gd name="connsiteY101" fmla="*/ 2002734 h 2390902"/>
                  <a:gd name="connsiteX102" fmla="*/ 508480 w 2552743"/>
                  <a:gd name="connsiteY102" fmla="*/ 2034484 h 2390902"/>
                  <a:gd name="connsiteX103" fmla="*/ 362430 w 2552743"/>
                  <a:gd name="connsiteY103" fmla="*/ 1958284 h 2390902"/>
                  <a:gd name="connsiteX104" fmla="*/ 349730 w 2552743"/>
                  <a:gd name="connsiteY104" fmla="*/ 1805884 h 2390902"/>
                  <a:gd name="connsiteX105" fmla="*/ 457680 w 2552743"/>
                  <a:gd name="connsiteY105" fmla="*/ 1647134 h 2390902"/>
                  <a:gd name="connsiteX106" fmla="*/ 648180 w 2552743"/>
                  <a:gd name="connsiteY106" fmla="*/ 1501084 h 2390902"/>
                  <a:gd name="connsiteX107" fmla="*/ 927580 w 2552743"/>
                  <a:gd name="connsiteY107" fmla="*/ 1355034 h 2390902"/>
                  <a:gd name="connsiteX108" fmla="*/ 1029180 w 2552743"/>
                  <a:gd name="connsiteY108" fmla="*/ 1272484 h 2390902"/>
                  <a:gd name="connsiteX109" fmla="*/ 1054580 w 2552743"/>
                  <a:gd name="connsiteY109" fmla="*/ 1208984 h 2390902"/>
                  <a:gd name="connsiteX110" fmla="*/ 984730 w 2552743"/>
                  <a:gd name="connsiteY110" fmla="*/ 1189934 h 2390902"/>
                  <a:gd name="connsiteX111" fmla="*/ 895830 w 2552743"/>
                  <a:gd name="connsiteY111" fmla="*/ 1259784 h 2390902"/>
                  <a:gd name="connsiteX112" fmla="*/ 832330 w 2552743"/>
                  <a:gd name="connsiteY112" fmla="*/ 1380434 h 2390902"/>
                  <a:gd name="connsiteX113" fmla="*/ 686280 w 2552743"/>
                  <a:gd name="connsiteY113" fmla="*/ 1475684 h 2390902"/>
                  <a:gd name="connsiteX114" fmla="*/ 552930 w 2552743"/>
                  <a:gd name="connsiteY114" fmla="*/ 1551884 h 2390902"/>
                  <a:gd name="connsiteX115" fmla="*/ 394180 w 2552743"/>
                  <a:gd name="connsiteY115" fmla="*/ 1564584 h 2390902"/>
                  <a:gd name="connsiteX116" fmla="*/ 248130 w 2552743"/>
                  <a:gd name="connsiteY116" fmla="*/ 1494734 h 2390902"/>
                  <a:gd name="connsiteX117" fmla="*/ 203680 w 2552743"/>
                  <a:gd name="connsiteY117" fmla="*/ 1361384 h 2390902"/>
                  <a:gd name="connsiteX118" fmla="*/ 235430 w 2552743"/>
                  <a:gd name="connsiteY118" fmla="*/ 1234384 h 2390902"/>
                  <a:gd name="connsiteX119" fmla="*/ 400530 w 2552743"/>
                  <a:gd name="connsiteY119" fmla="*/ 1107384 h 2390902"/>
                  <a:gd name="connsiteX120" fmla="*/ 578330 w 2552743"/>
                  <a:gd name="connsiteY120" fmla="*/ 1037534 h 2390902"/>
                  <a:gd name="connsiteX121" fmla="*/ 794230 w 2552743"/>
                  <a:gd name="connsiteY121" fmla="*/ 935934 h 2390902"/>
                  <a:gd name="connsiteX122" fmla="*/ 876780 w 2552743"/>
                  <a:gd name="connsiteY122" fmla="*/ 821634 h 2390902"/>
                  <a:gd name="connsiteX123" fmla="*/ 845030 w 2552743"/>
                  <a:gd name="connsiteY123" fmla="*/ 789884 h 2390902"/>
                  <a:gd name="connsiteX124" fmla="*/ 730730 w 2552743"/>
                  <a:gd name="connsiteY124" fmla="*/ 885134 h 2390902"/>
                  <a:gd name="connsiteX125" fmla="*/ 508480 w 2552743"/>
                  <a:gd name="connsiteY125" fmla="*/ 980384 h 2390902"/>
                  <a:gd name="connsiteX126" fmla="*/ 362430 w 2552743"/>
                  <a:gd name="connsiteY126" fmla="*/ 967684 h 2390902"/>
                  <a:gd name="connsiteX127" fmla="*/ 267180 w 2552743"/>
                  <a:gd name="connsiteY127" fmla="*/ 847034 h 2390902"/>
                  <a:gd name="connsiteX128" fmla="*/ 254480 w 2552743"/>
                  <a:gd name="connsiteY128" fmla="*/ 726384 h 2390902"/>
                  <a:gd name="connsiteX129" fmla="*/ 356080 w 2552743"/>
                  <a:gd name="connsiteY129" fmla="*/ 599384 h 2390902"/>
                  <a:gd name="connsiteX130" fmla="*/ 521180 w 2552743"/>
                  <a:gd name="connsiteY130" fmla="*/ 497784 h 2390902"/>
                  <a:gd name="connsiteX131" fmla="*/ 635480 w 2552743"/>
                  <a:gd name="connsiteY131" fmla="*/ 434284 h 2390902"/>
                  <a:gd name="connsiteX132" fmla="*/ 686280 w 2552743"/>
                  <a:gd name="connsiteY132" fmla="*/ 326334 h 2390902"/>
                  <a:gd name="connsiteX133" fmla="*/ 679930 w 2552743"/>
                  <a:gd name="connsiteY133" fmla="*/ 294584 h 2390902"/>
                  <a:gd name="connsiteX134" fmla="*/ 603730 w 2552743"/>
                  <a:gd name="connsiteY134" fmla="*/ 358084 h 2390902"/>
                  <a:gd name="connsiteX135" fmla="*/ 521180 w 2552743"/>
                  <a:gd name="connsiteY135" fmla="*/ 402534 h 2390902"/>
                  <a:gd name="connsiteX136" fmla="*/ 300310 w 2552743"/>
                  <a:gd name="connsiteY136" fmla="*/ 407779 h 2390902"/>
                  <a:gd name="connsiteX137" fmla="*/ 375130 w 2552743"/>
                  <a:gd name="connsiteY137" fmla="*/ 237434 h 2390902"/>
                  <a:gd name="connsiteX138" fmla="*/ 216104 w 2552743"/>
                  <a:gd name="connsiteY138" fmla="*/ 334617 h 2390902"/>
                  <a:gd name="connsiteX139" fmla="*/ 0 w 2552743"/>
                  <a:gd name="connsiteY139" fmla="*/ 282382 h 2390902"/>
                  <a:gd name="connsiteX0" fmla="*/ 11247 w 2552743"/>
                  <a:gd name="connsiteY0" fmla="*/ 0 h 2390902"/>
                  <a:gd name="connsiteX1" fmla="*/ 591030 w 2552743"/>
                  <a:gd name="connsiteY1" fmla="*/ 21534 h 2390902"/>
                  <a:gd name="connsiteX2" fmla="*/ 578330 w 2552743"/>
                  <a:gd name="connsiteY2" fmla="*/ 97734 h 2390902"/>
                  <a:gd name="connsiteX3" fmla="*/ 597380 w 2552743"/>
                  <a:gd name="connsiteY3" fmla="*/ 129484 h 2390902"/>
                  <a:gd name="connsiteX4" fmla="*/ 527530 w 2552743"/>
                  <a:gd name="connsiteY4" fmla="*/ 186634 h 2390902"/>
                  <a:gd name="connsiteX5" fmla="*/ 597380 w 2552743"/>
                  <a:gd name="connsiteY5" fmla="*/ 129484 h 2390902"/>
                  <a:gd name="connsiteX6" fmla="*/ 660880 w 2552743"/>
                  <a:gd name="connsiteY6" fmla="*/ 85034 h 2390902"/>
                  <a:gd name="connsiteX7" fmla="*/ 768830 w 2552743"/>
                  <a:gd name="connsiteY7" fmla="*/ 110434 h 2390902"/>
                  <a:gd name="connsiteX8" fmla="*/ 845030 w 2552743"/>
                  <a:gd name="connsiteY8" fmla="*/ 205684 h 2390902"/>
                  <a:gd name="connsiteX9" fmla="*/ 864080 w 2552743"/>
                  <a:gd name="connsiteY9" fmla="*/ 351734 h 2390902"/>
                  <a:gd name="connsiteX10" fmla="*/ 813280 w 2552743"/>
                  <a:gd name="connsiteY10" fmla="*/ 516834 h 2390902"/>
                  <a:gd name="connsiteX11" fmla="*/ 673580 w 2552743"/>
                  <a:gd name="connsiteY11" fmla="*/ 605734 h 2390902"/>
                  <a:gd name="connsiteX12" fmla="*/ 502130 w 2552743"/>
                  <a:gd name="connsiteY12" fmla="*/ 707334 h 2390902"/>
                  <a:gd name="connsiteX13" fmla="*/ 476730 w 2552743"/>
                  <a:gd name="connsiteY13" fmla="*/ 751784 h 2390902"/>
                  <a:gd name="connsiteX14" fmla="*/ 489430 w 2552743"/>
                  <a:gd name="connsiteY14" fmla="*/ 796234 h 2390902"/>
                  <a:gd name="connsiteX15" fmla="*/ 591030 w 2552743"/>
                  <a:gd name="connsiteY15" fmla="*/ 758134 h 2390902"/>
                  <a:gd name="connsiteX16" fmla="*/ 711680 w 2552743"/>
                  <a:gd name="connsiteY16" fmla="*/ 662884 h 2390902"/>
                  <a:gd name="connsiteX17" fmla="*/ 832330 w 2552743"/>
                  <a:gd name="connsiteY17" fmla="*/ 586684 h 2390902"/>
                  <a:gd name="connsiteX18" fmla="*/ 908530 w 2552743"/>
                  <a:gd name="connsiteY18" fmla="*/ 567634 h 2390902"/>
                  <a:gd name="connsiteX19" fmla="*/ 997430 w 2552743"/>
                  <a:gd name="connsiteY19" fmla="*/ 618434 h 2390902"/>
                  <a:gd name="connsiteX20" fmla="*/ 1060930 w 2552743"/>
                  <a:gd name="connsiteY20" fmla="*/ 802584 h 2390902"/>
                  <a:gd name="connsiteX21" fmla="*/ 1041880 w 2552743"/>
                  <a:gd name="connsiteY21" fmla="*/ 910534 h 2390902"/>
                  <a:gd name="connsiteX22" fmla="*/ 978380 w 2552743"/>
                  <a:gd name="connsiteY22" fmla="*/ 1012134 h 2390902"/>
                  <a:gd name="connsiteX23" fmla="*/ 851380 w 2552743"/>
                  <a:gd name="connsiteY23" fmla="*/ 1101034 h 2390902"/>
                  <a:gd name="connsiteX24" fmla="*/ 584680 w 2552743"/>
                  <a:gd name="connsiteY24" fmla="*/ 1202634 h 2390902"/>
                  <a:gd name="connsiteX25" fmla="*/ 476730 w 2552743"/>
                  <a:gd name="connsiteY25" fmla="*/ 1253434 h 2390902"/>
                  <a:gd name="connsiteX26" fmla="*/ 419580 w 2552743"/>
                  <a:gd name="connsiteY26" fmla="*/ 1329634 h 2390902"/>
                  <a:gd name="connsiteX27" fmla="*/ 419580 w 2552743"/>
                  <a:gd name="connsiteY27" fmla="*/ 1399484 h 2390902"/>
                  <a:gd name="connsiteX28" fmla="*/ 533880 w 2552743"/>
                  <a:gd name="connsiteY28" fmla="*/ 1367734 h 2390902"/>
                  <a:gd name="connsiteX29" fmla="*/ 654530 w 2552743"/>
                  <a:gd name="connsiteY29" fmla="*/ 1285184 h 2390902"/>
                  <a:gd name="connsiteX30" fmla="*/ 756130 w 2552743"/>
                  <a:gd name="connsiteY30" fmla="*/ 1151834 h 2390902"/>
                  <a:gd name="connsiteX31" fmla="*/ 908530 w 2552743"/>
                  <a:gd name="connsiteY31" fmla="*/ 1075634 h 2390902"/>
                  <a:gd name="connsiteX32" fmla="*/ 1003780 w 2552743"/>
                  <a:gd name="connsiteY32" fmla="*/ 1005784 h 2390902"/>
                  <a:gd name="connsiteX33" fmla="*/ 1137130 w 2552743"/>
                  <a:gd name="connsiteY33" fmla="*/ 1018484 h 2390902"/>
                  <a:gd name="connsiteX34" fmla="*/ 1226030 w 2552743"/>
                  <a:gd name="connsiteY34" fmla="*/ 1101034 h 2390902"/>
                  <a:gd name="connsiteX35" fmla="*/ 1257780 w 2552743"/>
                  <a:gd name="connsiteY35" fmla="*/ 1183584 h 2390902"/>
                  <a:gd name="connsiteX36" fmla="*/ 1238730 w 2552743"/>
                  <a:gd name="connsiteY36" fmla="*/ 1291534 h 2390902"/>
                  <a:gd name="connsiteX37" fmla="*/ 1073630 w 2552743"/>
                  <a:gd name="connsiteY37" fmla="*/ 1431234 h 2390902"/>
                  <a:gd name="connsiteX38" fmla="*/ 902180 w 2552743"/>
                  <a:gd name="connsiteY38" fmla="*/ 1545534 h 2390902"/>
                  <a:gd name="connsiteX39" fmla="*/ 673580 w 2552743"/>
                  <a:gd name="connsiteY39" fmla="*/ 1678884 h 2390902"/>
                  <a:gd name="connsiteX40" fmla="*/ 591030 w 2552743"/>
                  <a:gd name="connsiteY40" fmla="*/ 1742384 h 2390902"/>
                  <a:gd name="connsiteX41" fmla="*/ 527530 w 2552743"/>
                  <a:gd name="connsiteY41" fmla="*/ 1812234 h 2390902"/>
                  <a:gd name="connsiteX42" fmla="*/ 565630 w 2552743"/>
                  <a:gd name="connsiteY42" fmla="*/ 1843984 h 2390902"/>
                  <a:gd name="connsiteX43" fmla="*/ 749780 w 2552743"/>
                  <a:gd name="connsiteY43" fmla="*/ 1755084 h 2390902"/>
                  <a:gd name="connsiteX44" fmla="*/ 857730 w 2552743"/>
                  <a:gd name="connsiteY44" fmla="*/ 1634434 h 2390902"/>
                  <a:gd name="connsiteX45" fmla="*/ 940280 w 2552743"/>
                  <a:gd name="connsiteY45" fmla="*/ 1539184 h 2390902"/>
                  <a:gd name="connsiteX46" fmla="*/ 1118080 w 2552743"/>
                  <a:gd name="connsiteY46" fmla="*/ 1393134 h 2390902"/>
                  <a:gd name="connsiteX47" fmla="*/ 1238730 w 2552743"/>
                  <a:gd name="connsiteY47" fmla="*/ 1291534 h 2390902"/>
                  <a:gd name="connsiteX48" fmla="*/ 1346680 w 2552743"/>
                  <a:gd name="connsiteY48" fmla="*/ 1247084 h 2390902"/>
                  <a:gd name="connsiteX49" fmla="*/ 1435580 w 2552743"/>
                  <a:gd name="connsiteY49" fmla="*/ 1272484 h 2390902"/>
                  <a:gd name="connsiteX50" fmla="*/ 1518130 w 2552743"/>
                  <a:gd name="connsiteY50" fmla="*/ 1367734 h 2390902"/>
                  <a:gd name="connsiteX51" fmla="*/ 1537180 w 2552743"/>
                  <a:gd name="connsiteY51" fmla="*/ 1526484 h 2390902"/>
                  <a:gd name="connsiteX52" fmla="*/ 1473680 w 2552743"/>
                  <a:gd name="connsiteY52" fmla="*/ 1678884 h 2390902"/>
                  <a:gd name="connsiteX53" fmla="*/ 1308580 w 2552743"/>
                  <a:gd name="connsiteY53" fmla="*/ 1831284 h 2390902"/>
                  <a:gd name="connsiteX54" fmla="*/ 1219680 w 2552743"/>
                  <a:gd name="connsiteY54" fmla="*/ 1920184 h 2390902"/>
                  <a:gd name="connsiteX55" fmla="*/ 1219680 w 2552743"/>
                  <a:gd name="connsiteY55" fmla="*/ 1970984 h 2390902"/>
                  <a:gd name="connsiteX56" fmla="*/ 1302230 w 2552743"/>
                  <a:gd name="connsiteY56" fmla="*/ 1970984 h 2390902"/>
                  <a:gd name="connsiteX57" fmla="*/ 1391130 w 2552743"/>
                  <a:gd name="connsiteY57" fmla="*/ 1888434 h 2390902"/>
                  <a:gd name="connsiteX58" fmla="*/ 1492730 w 2552743"/>
                  <a:gd name="connsiteY58" fmla="*/ 1793184 h 2390902"/>
                  <a:gd name="connsiteX59" fmla="*/ 1619730 w 2552743"/>
                  <a:gd name="connsiteY59" fmla="*/ 1748734 h 2390902"/>
                  <a:gd name="connsiteX60" fmla="*/ 1816580 w 2552743"/>
                  <a:gd name="connsiteY60" fmla="*/ 1786834 h 2390902"/>
                  <a:gd name="connsiteX61" fmla="*/ 1899130 w 2552743"/>
                  <a:gd name="connsiteY61" fmla="*/ 1951934 h 2390902"/>
                  <a:gd name="connsiteX62" fmla="*/ 1886430 w 2552743"/>
                  <a:gd name="connsiteY62" fmla="*/ 2053534 h 2390902"/>
                  <a:gd name="connsiteX63" fmla="*/ 1816580 w 2552743"/>
                  <a:gd name="connsiteY63" fmla="*/ 2136084 h 2390902"/>
                  <a:gd name="connsiteX64" fmla="*/ 1683230 w 2552743"/>
                  <a:gd name="connsiteY64" fmla="*/ 2193234 h 2390902"/>
                  <a:gd name="connsiteX65" fmla="*/ 1797530 w 2552743"/>
                  <a:gd name="connsiteY65" fmla="*/ 2142434 h 2390902"/>
                  <a:gd name="connsiteX66" fmla="*/ 1905480 w 2552743"/>
                  <a:gd name="connsiteY66" fmla="*/ 2034484 h 2390902"/>
                  <a:gd name="connsiteX67" fmla="*/ 2016855 w 2552743"/>
                  <a:gd name="connsiteY67" fmla="*/ 1969057 h 2390902"/>
                  <a:gd name="connsiteX68" fmla="*/ 2156555 w 2552743"/>
                  <a:gd name="connsiteY68" fmla="*/ 1950008 h 2390902"/>
                  <a:gd name="connsiteX69" fmla="*/ 2282419 w 2552743"/>
                  <a:gd name="connsiteY69" fmla="*/ 1974664 h 2390902"/>
                  <a:gd name="connsiteX70" fmla="*/ 2339926 w 2552743"/>
                  <a:gd name="connsiteY70" fmla="*/ 1934553 h 2390902"/>
                  <a:gd name="connsiteX71" fmla="*/ 2454939 w 2552743"/>
                  <a:gd name="connsiteY71" fmla="*/ 1920369 h 2390902"/>
                  <a:gd name="connsiteX72" fmla="*/ 2543405 w 2552743"/>
                  <a:gd name="connsiteY72" fmla="*/ 1884010 h 2390902"/>
                  <a:gd name="connsiteX73" fmla="*/ 2540480 w 2552743"/>
                  <a:gd name="connsiteY73" fmla="*/ 1996384 h 2390902"/>
                  <a:gd name="connsiteX74" fmla="*/ 2457930 w 2552743"/>
                  <a:gd name="connsiteY74" fmla="*/ 2097984 h 2390902"/>
                  <a:gd name="connsiteX75" fmla="*/ 2343630 w 2552743"/>
                  <a:gd name="connsiteY75" fmla="*/ 2155134 h 2390902"/>
                  <a:gd name="connsiteX76" fmla="*/ 2127730 w 2552743"/>
                  <a:gd name="connsiteY76" fmla="*/ 2167834 h 2390902"/>
                  <a:gd name="connsiteX77" fmla="*/ 2013430 w 2552743"/>
                  <a:gd name="connsiteY77" fmla="*/ 2186884 h 2390902"/>
                  <a:gd name="connsiteX78" fmla="*/ 1892780 w 2552743"/>
                  <a:gd name="connsiteY78" fmla="*/ 2256734 h 2390902"/>
                  <a:gd name="connsiteX79" fmla="*/ 1778480 w 2552743"/>
                  <a:gd name="connsiteY79" fmla="*/ 2358334 h 2390902"/>
                  <a:gd name="connsiteX80" fmla="*/ 1651480 w 2552743"/>
                  <a:gd name="connsiteY80" fmla="*/ 2383734 h 2390902"/>
                  <a:gd name="connsiteX81" fmla="*/ 1524480 w 2552743"/>
                  <a:gd name="connsiteY81" fmla="*/ 2383734 h 2390902"/>
                  <a:gd name="connsiteX82" fmla="*/ 1429230 w 2552743"/>
                  <a:gd name="connsiteY82" fmla="*/ 2301184 h 2390902"/>
                  <a:gd name="connsiteX83" fmla="*/ 1429230 w 2552743"/>
                  <a:gd name="connsiteY83" fmla="*/ 2205934 h 2390902"/>
                  <a:gd name="connsiteX84" fmla="*/ 1499080 w 2552743"/>
                  <a:gd name="connsiteY84" fmla="*/ 2104334 h 2390902"/>
                  <a:gd name="connsiteX85" fmla="*/ 1645130 w 2552743"/>
                  <a:gd name="connsiteY85" fmla="*/ 2034484 h 2390902"/>
                  <a:gd name="connsiteX86" fmla="*/ 1727680 w 2552743"/>
                  <a:gd name="connsiteY86" fmla="*/ 1983684 h 2390902"/>
                  <a:gd name="connsiteX87" fmla="*/ 1676880 w 2552743"/>
                  <a:gd name="connsiteY87" fmla="*/ 1932884 h 2390902"/>
                  <a:gd name="connsiteX88" fmla="*/ 1524480 w 2552743"/>
                  <a:gd name="connsiteY88" fmla="*/ 1990034 h 2390902"/>
                  <a:gd name="connsiteX89" fmla="*/ 1378430 w 2552743"/>
                  <a:gd name="connsiteY89" fmla="*/ 2104334 h 2390902"/>
                  <a:gd name="connsiteX90" fmla="*/ 1194280 w 2552743"/>
                  <a:gd name="connsiteY90" fmla="*/ 2180534 h 2390902"/>
                  <a:gd name="connsiteX91" fmla="*/ 1060930 w 2552743"/>
                  <a:gd name="connsiteY91" fmla="*/ 2174184 h 2390902"/>
                  <a:gd name="connsiteX92" fmla="*/ 965680 w 2552743"/>
                  <a:gd name="connsiteY92" fmla="*/ 2059884 h 2390902"/>
                  <a:gd name="connsiteX93" fmla="*/ 997430 w 2552743"/>
                  <a:gd name="connsiteY93" fmla="*/ 1875734 h 2390902"/>
                  <a:gd name="connsiteX94" fmla="*/ 1168880 w 2552743"/>
                  <a:gd name="connsiteY94" fmla="*/ 1748734 h 2390902"/>
                  <a:gd name="connsiteX95" fmla="*/ 1333980 w 2552743"/>
                  <a:gd name="connsiteY95" fmla="*/ 1609034 h 2390902"/>
                  <a:gd name="connsiteX96" fmla="*/ 1346680 w 2552743"/>
                  <a:gd name="connsiteY96" fmla="*/ 1507434 h 2390902"/>
                  <a:gd name="connsiteX97" fmla="*/ 1276830 w 2552743"/>
                  <a:gd name="connsiteY97" fmla="*/ 1482034 h 2390902"/>
                  <a:gd name="connsiteX98" fmla="*/ 1168880 w 2552743"/>
                  <a:gd name="connsiteY98" fmla="*/ 1551884 h 2390902"/>
                  <a:gd name="connsiteX99" fmla="*/ 1035530 w 2552743"/>
                  <a:gd name="connsiteY99" fmla="*/ 1723334 h 2390902"/>
                  <a:gd name="connsiteX100" fmla="*/ 864080 w 2552743"/>
                  <a:gd name="connsiteY100" fmla="*/ 1882084 h 2390902"/>
                  <a:gd name="connsiteX101" fmla="*/ 679930 w 2552743"/>
                  <a:gd name="connsiteY101" fmla="*/ 2002734 h 2390902"/>
                  <a:gd name="connsiteX102" fmla="*/ 508480 w 2552743"/>
                  <a:gd name="connsiteY102" fmla="*/ 2034484 h 2390902"/>
                  <a:gd name="connsiteX103" fmla="*/ 362430 w 2552743"/>
                  <a:gd name="connsiteY103" fmla="*/ 1958284 h 2390902"/>
                  <a:gd name="connsiteX104" fmla="*/ 349730 w 2552743"/>
                  <a:gd name="connsiteY104" fmla="*/ 1805884 h 2390902"/>
                  <a:gd name="connsiteX105" fmla="*/ 457680 w 2552743"/>
                  <a:gd name="connsiteY105" fmla="*/ 1647134 h 2390902"/>
                  <a:gd name="connsiteX106" fmla="*/ 648180 w 2552743"/>
                  <a:gd name="connsiteY106" fmla="*/ 1501084 h 2390902"/>
                  <a:gd name="connsiteX107" fmla="*/ 927580 w 2552743"/>
                  <a:gd name="connsiteY107" fmla="*/ 1355034 h 2390902"/>
                  <a:gd name="connsiteX108" fmla="*/ 1029180 w 2552743"/>
                  <a:gd name="connsiteY108" fmla="*/ 1272484 h 2390902"/>
                  <a:gd name="connsiteX109" fmla="*/ 1054580 w 2552743"/>
                  <a:gd name="connsiteY109" fmla="*/ 1208984 h 2390902"/>
                  <a:gd name="connsiteX110" fmla="*/ 984730 w 2552743"/>
                  <a:gd name="connsiteY110" fmla="*/ 1189934 h 2390902"/>
                  <a:gd name="connsiteX111" fmla="*/ 895830 w 2552743"/>
                  <a:gd name="connsiteY111" fmla="*/ 1259784 h 2390902"/>
                  <a:gd name="connsiteX112" fmla="*/ 832330 w 2552743"/>
                  <a:gd name="connsiteY112" fmla="*/ 1380434 h 2390902"/>
                  <a:gd name="connsiteX113" fmla="*/ 686280 w 2552743"/>
                  <a:gd name="connsiteY113" fmla="*/ 1475684 h 2390902"/>
                  <a:gd name="connsiteX114" fmla="*/ 552930 w 2552743"/>
                  <a:gd name="connsiteY114" fmla="*/ 1551884 h 2390902"/>
                  <a:gd name="connsiteX115" fmla="*/ 394180 w 2552743"/>
                  <a:gd name="connsiteY115" fmla="*/ 1564584 h 2390902"/>
                  <a:gd name="connsiteX116" fmla="*/ 248130 w 2552743"/>
                  <a:gd name="connsiteY116" fmla="*/ 1494734 h 2390902"/>
                  <a:gd name="connsiteX117" fmla="*/ 203680 w 2552743"/>
                  <a:gd name="connsiteY117" fmla="*/ 1361384 h 2390902"/>
                  <a:gd name="connsiteX118" fmla="*/ 235430 w 2552743"/>
                  <a:gd name="connsiteY118" fmla="*/ 1234384 h 2390902"/>
                  <a:gd name="connsiteX119" fmla="*/ 400530 w 2552743"/>
                  <a:gd name="connsiteY119" fmla="*/ 1107384 h 2390902"/>
                  <a:gd name="connsiteX120" fmla="*/ 578330 w 2552743"/>
                  <a:gd name="connsiteY120" fmla="*/ 1037534 h 2390902"/>
                  <a:gd name="connsiteX121" fmla="*/ 794230 w 2552743"/>
                  <a:gd name="connsiteY121" fmla="*/ 935934 h 2390902"/>
                  <a:gd name="connsiteX122" fmla="*/ 876780 w 2552743"/>
                  <a:gd name="connsiteY122" fmla="*/ 821634 h 2390902"/>
                  <a:gd name="connsiteX123" fmla="*/ 845030 w 2552743"/>
                  <a:gd name="connsiteY123" fmla="*/ 789884 h 2390902"/>
                  <a:gd name="connsiteX124" fmla="*/ 730730 w 2552743"/>
                  <a:gd name="connsiteY124" fmla="*/ 885134 h 2390902"/>
                  <a:gd name="connsiteX125" fmla="*/ 508480 w 2552743"/>
                  <a:gd name="connsiteY125" fmla="*/ 980384 h 2390902"/>
                  <a:gd name="connsiteX126" fmla="*/ 362430 w 2552743"/>
                  <a:gd name="connsiteY126" fmla="*/ 967684 h 2390902"/>
                  <a:gd name="connsiteX127" fmla="*/ 267180 w 2552743"/>
                  <a:gd name="connsiteY127" fmla="*/ 847034 h 2390902"/>
                  <a:gd name="connsiteX128" fmla="*/ 254480 w 2552743"/>
                  <a:gd name="connsiteY128" fmla="*/ 726384 h 2390902"/>
                  <a:gd name="connsiteX129" fmla="*/ 356080 w 2552743"/>
                  <a:gd name="connsiteY129" fmla="*/ 599384 h 2390902"/>
                  <a:gd name="connsiteX130" fmla="*/ 521180 w 2552743"/>
                  <a:gd name="connsiteY130" fmla="*/ 497784 h 2390902"/>
                  <a:gd name="connsiteX131" fmla="*/ 635480 w 2552743"/>
                  <a:gd name="connsiteY131" fmla="*/ 434284 h 2390902"/>
                  <a:gd name="connsiteX132" fmla="*/ 686280 w 2552743"/>
                  <a:gd name="connsiteY132" fmla="*/ 326334 h 2390902"/>
                  <a:gd name="connsiteX133" fmla="*/ 679930 w 2552743"/>
                  <a:gd name="connsiteY133" fmla="*/ 294584 h 2390902"/>
                  <a:gd name="connsiteX134" fmla="*/ 603730 w 2552743"/>
                  <a:gd name="connsiteY134" fmla="*/ 358084 h 2390902"/>
                  <a:gd name="connsiteX135" fmla="*/ 521180 w 2552743"/>
                  <a:gd name="connsiteY135" fmla="*/ 402534 h 2390902"/>
                  <a:gd name="connsiteX136" fmla="*/ 300310 w 2552743"/>
                  <a:gd name="connsiteY136" fmla="*/ 407779 h 2390902"/>
                  <a:gd name="connsiteX137" fmla="*/ 216104 w 2552743"/>
                  <a:gd name="connsiteY137" fmla="*/ 334617 h 2390902"/>
                  <a:gd name="connsiteX138" fmla="*/ 0 w 2552743"/>
                  <a:gd name="connsiteY138" fmla="*/ 282382 h 2390902"/>
                  <a:gd name="connsiteX0" fmla="*/ 11247 w 2552743"/>
                  <a:gd name="connsiteY0" fmla="*/ 0 h 2390902"/>
                  <a:gd name="connsiteX1" fmla="*/ 578330 w 2552743"/>
                  <a:gd name="connsiteY1" fmla="*/ 97734 h 2390902"/>
                  <a:gd name="connsiteX2" fmla="*/ 597380 w 2552743"/>
                  <a:gd name="connsiteY2" fmla="*/ 129484 h 2390902"/>
                  <a:gd name="connsiteX3" fmla="*/ 527530 w 2552743"/>
                  <a:gd name="connsiteY3" fmla="*/ 186634 h 2390902"/>
                  <a:gd name="connsiteX4" fmla="*/ 597380 w 2552743"/>
                  <a:gd name="connsiteY4" fmla="*/ 129484 h 2390902"/>
                  <a:gd name="connsiteX5" fmla="*/ 660880 w 2552743"/>
                  <a:gd name="connsiteY5" fmla="*/ 85034 h 2390902"/>
                  <a:gd name="connsiteX6" fmla="*/ 768830 w 2552743"/>
                  <a:gd name="connsiteY6" fmla="*/ 110434 h 2390902"/>
                  <a:gd name="connsiteX7" fmla="*/ 845030 w 2552743"/>
                  <a:gd name="connsiteY7" fmla="*/ 205684 h 2390902"/>
                  <a:gd name="connsiteX8" fmla="*/ 864080 w 2552743"/>
                  <a:gd name="connsiteY8" fmla="*/ 351734 h 2390902"/>
                  <a:gd name="connsiteX9" fmla="*/ 813280 w 2552743"/>
                  <a:gd name="connsiteY9" fmla="*/ 516834 h 2390902"/>
                  <a:gd name="connsiteX10" fmla="*/ 673580 w 2552743"/>
                  <a:gd name="connsiteY10" fmla="*/ 605734 h 2390902"/>
                  <a:gd name="connsiteX11" fmla="*/ 502130 w 2552743"/>
                  <a:gd name="connsiteY11" fmla="*/ 707334 h 2390902"/>
                  <a:gd name="connsiteX12" fmla="*/ 476730 w 2552743"/>
                  <a:gd name="connsiteY12" fmla="*/ 751784 h 2390902"/>
                  <a:gd name="connsiteX13" fmla="*/ 489430 w 2552743"/>
                  <a:gd name="connsiteY13" fmla="*/ 796234 h 2390902"/>
                  <a:gd name="connsiteX14" fmla="*/ 591030 w 2552743"/>
                  <a:gd name="connsiteY14" fmla="*/ 758134 h 2390902"/>
                  <a:gd name="connsiteX15" fmla="*/ 711680 w 2552743"/>
                  <a:gd name="connsiteY15" fmla="*/ 662884 h 2390902"/>
                  <a:gd name="connsiteX16" fmla="*/ 832330 w 2552743"/>
                  <a:gd name="connsiteY16" fmla="*/ 586684 h 2390902"/>
                  <a:gd name="connsiteX17" fmla="*/ 908530 w 2552743"/>
                  <a:gd name="connsiteY17" fmla="*/ 567634 h 2390902"/>
                  <a:gd name="connsiteX18" fmla="*/ 997430 w 2552743"/>
                  <a:gd name="connsiteY18" fmla="*/ 618434 h 2390902"/>
                  <a:gd name="connsiteX19" fmla="*/ 1060930 w 2552743"/>
                  <a:gd name="connsiteY19" fmla="*/ 802584 h 2390902"/>
                  <a:gd name="connsiteX20" fmla="*/ 1041880 w 2552743"/>
                  <a:gd name="connsiteY20" fmla="*/ 910534 h 2390902"/>
                  <a:gd name="connsiteX21" fmla="*/ 978380 w 2552743"/>
                  <a:gd name="connsiteY21" fmla="*/ 1012134 h 2390902"/>
                  <a:gd name="connsiteX22" fmla="*/ 851380 w 2552743"/>
                  <a:gd name="connsiteY22" fmla="*/ 1101034 h 2390902"/>
                  <a:gd name="connsiteX23" fmla="*/ 584680 w 2552743"/>
                  <a:gd name="connsiteY23" fmla="*/ 1202634 h 2390902"/>
                  <a:gd name="connsiteX24" fmla="*/ 476730 w 2552743"/>
                  <a:gd name="connsiteY24" fmla="*/ 1253434 h 2390902"/>
                  <a:gd name="connsiteX25" fmla="*/ 419580 w 2552743"/>
                  <a:gd name="connsiteY25" fmla="*/ 1329634 h 2390902"/>
                  <a:gd name="connsiteX26" fmla="*/ 419580 w 2552743"/>
                  <a:gd name="connsiteY26" fmla="*/ 1399484 h 2390902"/>
                  <a:gd name="connsiteX27" fmla="*/ 533880 w 2552743"/>
                  <a:gd name="connsiteY27" fmla="*/ 1367734 h 2390902"/>
                  <a:gd name="connsiteX28" fmla="*/ 654530 w 2552743"/>
                  <a:gd name="connsiteY28" fmla="*/ 1285184 h 2390902"/>
                  <a:gd name="connsiteX29" fmla="*/ 756130 w 2552743"/>
                  <a:gd name="connsiteY29" fmla="*/ 1151834 h 2390902"/>
                  <a:gd name="connsiteX30" fmla="*/ 908530 w 2552743"/>
                  <a:gd name="connsiteY30" fmla="*/ 1075634 h 2390902"/>
                  <a:gd name="connsiteX31" fmla="*/ 1003780 w 2552743"/>
                  <a:gd name="connsiteY31" fmla="*/ 1005784 h 2390902"/>
                  <a:gd name="connsiteX32" fmla="*/ 1137130 w 2552743"/>
                  <a:gd name="connsiteY32" fmla="*/ 1018484 h 2390902"/>
                  <a:gd name="connsiteX33" fmla="*/ 1226030 w 2552743"/>
                  <a:gd name="connsiteY33" fmla="*/ 1101034 h 2390902"/>
                  <a:gd name="connsiteX34" fmla="*/ 1257780 w 2552743"/>
                  <a:gd name="connsiteY34" fmla="*/ 1183584 h 2390902"/>
                  <a:gd name="connsiteX35" fmla="*/ 1238730 w 2552743"/>
                  <a:gd name="connsiteY35" fmla="*/ 1291534 h 2390902"/>
                  <a:gd name="connsiteX36" fmla="*/ 1073630 w 2552743"/>
                  <a:gd name="connsiteY36" fmla="*/ 1431234 h 2390902"/>
                  <a:gd name="connsiteX37" fmla="*/ 902180 w 2552743"/>
                  <a:gd name="connsiteY37" fmla="*/ 1545534 h 2390902"/>
                  <a:gd name="connsiteX38" fmla="*/ 673580 w 2552743"/>
                  <a:gd name="connsiteY38" fmla="*/ 1678884 h 2390902"/>
                  <a:gd name="connsiteX39" fmla="*/ 591030 w 2552743"/>
                  <a:gd name="connsiteY39" fmla="*/ 1742384 h 2390902"/>
                  <a:gd name="connsiteX40" fmla="*/ 527530 w 2552743"/>
                  <a:gd name="connsiteY40" fmla="*/ 1812234 h 2390902"/>
                  <a:gd name="connsiteX41" fmla="*/ 565630 w 2552743"/>
                  <a:gd name="connsiteY41" fmla="*/ 1843984 h 2390902"/>
                  <a:gd name="connsiteX42" fmla="*/ 749780 w 2552743"/>
                  <a:gd name="connsiteY42" fmla="*/ 1755084 h 2390902"/>
                  <a:gd name="connsiteX43" fmla="*/ 857730 w 2552743"/>
                  <a:gd name="connsiteY43" fmla="*/ 1634434 h 2390902"/>
                  <a:gd name="connsiteX44" fmla="*/ 940280 w 2552743"/>
                  <a:gd name="connsiteY44" fmla="*/ 1539184 h 2390902"/>
                  <a:gd name="connsiteX45" fmla="*/ 1118080 w 2552743"/>
                  <a:gd name="connsiteY45" fmla="*/ 1393134 h 2390902"/>
                  <a:gd name="connsiteX46" fmla="*/ 1238730 w 2552743"/>
                  <a:gd name="connsiteY46" fmla="*/ 1291534 h 2390902"/>
                  <a:gd name="connsiteX47" fmla="*/ 1346680 w 2552743"/>
                  <a:gd name="connsiteY47" fmla="*/ 1247084 h 2390902"/>
                  <a:gd name="connsiteX48" fmla="*/ 1435580 w 2552743"/>
                  <a:gd name="connsiteY48" fmla="*/ 1272484 h 2390902"/>
                  <a:gd name="connsiteX49" fmla="*/ 1518130 w 2552743"/>
                  <a:gd name="connsiteY49" fmla="*/ 1367734 h 2390902"/>
                  <a:gd name="connsiteX50" fmla="*/ 1537180 w 2552743"/>
                  <a:gd name="connsiteY50" fmla="*/ 1526484 h 2390902"/>
                  <a:gd name="connsiteX51" fmla="*/ 1473680 w 2552743"/>
                  <a:gd name="connsiteY51" fmla="*/ 1678884 h 2390902"/>
                  <a:gd name="connsiteX52" fmla="*/ 1308580 w 2552743"/>
                  <a:gd name="connsiteY52" fmla="*/ 1831284 h 2390902"/>
                  <a:gd name="connsiteX53" fmla="*/ 1219680 w 2552743"/>
                  <a:gd name="connsiteY53" fmla="*/ 1920184 h 2390902"/>
                  <a:gd name="connsiteX54" fmla="*/ 1219680 w 2552743"/>
                  <a:gd name="connsiteY54" fmla="*/ 1970984 h 2390902"/>
                  <a:gd name="connsiteX55" fmla="*/ 1302230 w 2552743"/>
                  <a:gd name="connsiteY55" fmla="*/ 1970984 h 2390902"/>
                  <a:gd name="connsiteX56" fmla="*/ 1391130 w 2552743"/>
                  <a:gd name="connsiteY56" fmla="*/ 1888434 h 2390902"/>
                  <a:gd name="connsiteX57" fmla="*/ 1492730 w 2552743"/>
                  <a:gd name="connsiteY57" fmla="*/ 1793184 h 2390902"/>
                  <a:gd name="connsiteX58" fmla="*/ 1619730 w 2552743"/>
                  <a:gd name="connsiteY58" fmla="*/ 1748734 h 2390902"/>
                  <a:gd name="connsiteX59" fmla="*/ 1816580 w 2552743"/>
                  <a:gd name="connsiteY59" fmla="*/ 1786834 h 2390902"/>
                  <a:gd name="connsiteX60" fmla="*/ 1899130 w 2552743"/>
                  <a:gd name="connsiteY60" fmla="*/ 1951934 h 2390902"/>
                  <a:gd name="connsiteX61" fmla="*/ 1886430 w 2552743"/>
                  <a:gd name="connsiteY61" fmla="*/ 2053534 h 2390902"/>
                  <a:gd name="connsiteX62" fmla="*/ 1816580 w 2552743"/>
                  <a:gd name="connsiteY62" fmla="*/ 2136084 h 2390902"/>
                  <a:gd name="connsiteX63" fmla="*/ 1683230 w 2552743"/>
                  <a:gd name="connsiteY63" fmla="*/ 2193234 h 2390902"/>
                  <a:gd name="connsiteX64" fmla="*/ 1797530 w 2552743"/>
                  <a:gd name="connsiteY64" fmla="*/ 2142434 h 2390902"/>
                  <a:gd name="connsiteX65" fmla="*/ 1905480 w 2552743"/>
                  <a:gd name="connsiteY65" fmla="*/ 2034484 h 2390902"/>
                  <a:gd name="connsiteX66" fmla="*/ 2016855 w 2552743"/>
                  <a:gd name="connsiteY66" fmla="*/ 1969057 h 2390902"/>
                  <a:gd name="connsiteX67" fmla="*/ 2156555 w 2552743"/>
                  <a:gd name="connsiteY67" fmla="*/ 1950008 h 2390902"/>
                  <a:gd name="connsiteX68" fmla="*/ 2282419 w 2552743"/>
                  <a:gd name="connsiteY68" fmla="*/ 1974664 h 2390902"/>
                  <a:gd name="connsiteX69" fmla="*/ 2339926 w 2552743"/>
                  <a:gd name="connsiteY69" fmla="*/ 1934553 h 2390902"/>
                  <a:gd name="connsiteX70" fmla="*/ 2454939 w 2552743"/>
                  <a:gd name="connsiteY70" fmla="*/ 1920369 h 2390902"/>
                  <a:gd name="connsiteX71" fmla="*/ 2543405 w 2552743"/>
                  <a:gd name="connsiteY71" fmla="*/ 1884010 h 2390902"/>
                  <a:gd name="connsiteX72" fmla="*/ 2540480 w 2552743"/>
                  <a:gd name="connsiteY72" fmla="*/ 1996384 h 2390902"/>
                  <a:gd name="connsiteX73" fmla="*/ 2457930 w 2552743"/>
                  <a:gd name="connsiteY73" fmla="*/ 2097984 h 2390902"/>
                  <a:gd name="connsiteX74" fmla="*/ 2343630 w 2552743"/>
                  <a:gd name="connsiteY74" fmla="*/ 2155134 h 2390902"/>
                  <a:gd name="connsiteX75" fmla="*/ 2127730 w 2552743"/>
                  <a:gd name="connsiteY75" fmla="*/ 2167834 h 2390902"/>
                  <a:gd name="connsiteX76" fmla="*/ 2013430 w 2552743"/>
                  <a:gd name="connsiteY76" fmla="*/ 2186884 h 2390902"/>
                  <a:gd name="connsiteX77" fmla="*/ 1892780 w 2552743"/>
                  <a:gd name="connsiteY77" fmla="*/ 2256734 h 2390902"/>
                  <a:gd name="connsiteX78" fmla="*/ 1778480 w 2552743"/>
                  <a:gd name="connsiteY78" fmla="*/ 2358334 h 2390902"/>
                  <a:gd name="connsiteX79" fmla="*/ 1651480 w 2552743"/>
                  <a:gd name="connsiteY79" fmla="*/ 2383734 h 2390902"/>
                  <a:gd name="connsiteX80" fmla="*/ 1524480 w 2552743"/>
                  <a:gd name="connsiteY80" fmla="*/ 2383734 h 2390902"/>
                  <a:gd name="connsiteX81" fmla="*/ 1429230 w 2552743"/>
                  <a:gd name="connsiteY81" fmla="*/ 2301184 h 2390902"/>
                  <a:gd name="connsiteX82" fmla="*/ 1429230 w 2552743"/>
                  <a:gd name="connsiteY82" fmla="*/ 2205934 h 2390902"/>
                  <a:gd name="connsiteX83" fmla="*/ 1499080 w 2552743"/>
                  <a:gd name="connsiteY83" fmla="*/ 2104334 h 2390902"/>
                  <a:gd name="connsiteX84" fmla="*/ 1645130 w 2552743"/>
                  <a:gd name="connsiteY84" fmla="*/ 2034484 h 2390902"/>
                  <a:gd name="connsiteX85" fmla="*/ 1727680 w 2552743"/>
                  <a:gd name="connsiteY85" fmla="*/ 1983684 h 2390902"/>
                  <a:gd name="connsiteX86" fmla="*/ 1676880 w 2552743"/>
                  <a:gd name="connsiteY86" fmla="*/ 1932884 h 2390902"/>
                  <a:gd name="connsiteX87" fmla="*/ 1524480 w 2552743"/>
                  <a:gd name="connsiteY87" fmla="*/ 1990034 h 2390902"/>
                  <a:gd name="connsiteX88" fmla="*/ 1378430 w 2552743"/>
                  <a:gd name="connsiteY88" fmla="*/ 2104334 h 2390902"/>
                  <a:gd name="connsiteX89" fmla="*/ 1194280 w 2552743"/>
                  <a:gd name="connsiteY89" fmla="*/ 2180534 h 2390902"/>
                  <a:gd name="connsiteX90" fmla="*/ 1060930 w 2552743"/>
                  <a:gd name="connsiteY90" fmla="*/ 2174184 h 2390902"/>
                  <a:gd name="connsiteX91" fmla="*/ 965680 w 2552743"/>
                  <a:gd name="connsiteY91" fmla="*/ 2059884 h 2390902"/>
                  <a:gd name="connsiteX92" fmla="*/ 997430 w 2552743"/>
                  <a:gd name="connsiteY92" fmla="*/ 1875734 h 2390902"/>
                  <a:gd name="connsiteX93" fmla="*/ 1168880 w 2552743"/>
                  <a:gd name="connsiteY93" fmla="*/ 1748734 h 2390902"/>
                  <a:gd name="connsiteX94" fmla="*/ 1333980 w 2552743"/>
                  <a:gd name="connsiteY94" fmla="*/ 1609034 h 2390902"/>
                  <a:gd name="connsiteX95" fmla="*/ 1346680 w 2552743"/>
                  <a:gd name="connsiteY95" fmla="*/ 1507434 h 2390902"/>
                  <a:gd name="connsiteX96" fmla="*/ 1276830 w 2552743"/>
                  <a:gd name="connsiteY96" fmla="*/ 1482034 h 2390902"/>
                  <a:gd name="connsiteX97" fmla="*/ 1168880 w 2552743"/>
                  <a:gd name="connsiteY97" fmla="*/ 1551884 h 2390902"/>
                  <a:gd name="connsiteX98" fmla="*/ 1035530 w 2552743"/>
                  <a:gd name="connsiteY98" fmla="*/ 1723334 h 2390902"/>
                  <a:gd name="connsiteX99" fmla="*/ 864080 w 2552743"/>
                  <a:gd name="connsiteY99" fmla="*/ 1882084 h 2390902"/>
                  <a:gd name="connsiteX100" fmla="*/ 679930 w 2552743"/>
                  <a:gd name="connsiteY100" fmla="*/ 2002734 h 2390902"/>
                  <a:gd name="connsiteX101" fmla="*/ 508480 w 2552743"/>
                  <a:gd name="connsiteY101" fmla="*/ 2034484 h 2390902"/>
                  <a:gd name="connsiteX102" fmla="*/ 362430 w 2552743"/>
                  <a:gd name="connsiteY102" fmla="*/ 1958284 h 2390902"/>
                  <a:gd name="connsiteX103" fmla="*/ 349730 w 2552743"/>
                  <a:gd name="connsiteY103" fmla="*/ 1805884 h 2390902"/>
                  <a:gd name="connsiteX104" fmla="*/ 457680 w 2552743"/>
                  <a:gd name="connsiteY104" fmla="*/ 1647134 h 2390902"/>
                  <a:gd name="connsiteX105" fmla="*/ 648180 w 2552743"/>
                  <a:gd name="connsiteY105" fmla="*/ 1501084 h 2390902"/>
                  <a:gd name="connsiteX106" fmla="*/ 927580 w 2552743"/>
                  <a:gd name="connsiteY106" fmla="*/ 1355034 h 2390902"/>
                  <a:gd name="connsiteX107" fmla="*/ 1029180 w 2552743"/>
                  <a:gd name="connsiteY107" fmla="*/ 1272484 h 2390902"/>
                  <a:gd name="connsiteX108" fmla="*/ 1054580 w 2552743"/>
                  <a:gd name="connsiteY108" fmla="*/ 1208984 h 2390902"/>
                  <a:gd name="connsiteX109" fmla="*/ 984730 w 2552743"/>
                  <a:gd name="connsiteY109" fmla="*/ 1189934 h 2390902"/>
                  <a:gd name="connsiteX110" fmla="*/ 895830 w 2552743"/>
                  <a:gd name="connsiteY110" fmla="*/ 1259784 h 2390902"/>
                  <a:gd name="connsiteX111" fmla="*/ 832330 w 2552743"/>
                  <a:gd name="connsiteY111" fmla="*/ 1380434 h 2390902"/>
                  <a:gd name="connsiteX112" fmla="*/ 686280 w 2552743"/>
                  <a:gd name="connsiteY112" fmla="*/ 1475684 h 2390902"/>
                  <a:gd name="connsiteX113" fmla="*/ 552930 w 2552743"/>
                  <a:gd name="connsiteY113" fmla="*/ 1551884 h 2390902"/>
                  <a:gd name="connsiteX114" fmla="*/ 394180 w 2552743"/>
                  <a:gd name="connsiteY114" fmla="*/ 1564584 h 2390902"/>
                  <a:gd name="connsiteX115" fmla="*/ 248130 w 2552743"/>
                  <a:gd name="connsiteY115" fmla="*/ 1494734 h 2390902"/>
                  <a:gd name="connsiteX116" fmla="*/ 203680 w 2552743"/>
                  <a:gd name="connsiteY116" fmla="*/ 1361384 h 2390902"/>
                  <a:gd name="connsiteX117" fmla="*/ 235430 w 2552743"/>
                  <a:gd name="connsiteY117" fmla="*/ 1234384 h 2390902"/>
                  <a:gd name="connsiteX118" fmla="*/ 400530 w 2552743"/>
                  <a:gd name="connsiteY118" fmla="*/ 1107384 h 2390902"/>
                  <a:gd name="connsiteX119" fmla="*/ 578330 w 2552743"/>
                  <a:gd name="connsiteY119" fmla="*/ 1037534 h 2390902"/>
                  <a:gd name="connsiteX120" fmla="*/ 794230 w 2552743"/>
                  <a:gd name="connsiteY120" fmla="*/ 935934 h 2390902"/>
                  <a:gd name="connsiteX121" fmla="*/ 876780 w 2552743"/>
                  <a:gd name="connsiteY121" fmla="*/ 821634 h 2390902"/>
                  <a:gd name="connsiteX122" fmla="*/ 845030 w 2552743"/>
                  <a:gd name="connsiteY122" fmla="*/ 789884 h 2390902"/>
                  <a:gd name="connsiteX123" fmla="*/ 730730 w 2552743"/>
                  <a:gd name="connsiteY123" fmla="*/ 885134 h 2390902"/>
                  <a:gd name="connsiteX124" fmla="*/ 508480 w 2552743"/>
                  <a:gd name="connsiteY124" fmla="*/ 980384 h 2390902"/>
                  <a:gd name="connsiteX125" fmla="*/ 362430 w 2552743"/>
                  <a:gd name="connsiteY125" fmla="*/ 967684 h 2390902"/>
                  <a:gd name="connsiteX126" fmla="*/ 267180 w 2552743"/>
                  <a:gd name="connsiteY126" fmla="*/ 847034 h 2390902"/>
                  <a:gd name="connsiteX127" fmla="*/ 254480 w 2552743"/>
                  <a:gd name="connsiteY127" fmla="*/ 726384 h 2390902"/>
                  <a:gd name="connsiteX128" fmla="*/ 356080 w 2552743"/>
                  <a:gd name="connsiteY128" fmla="*/ 599384 h 2390902"/>
                  <a:gd name="connsiteX129" fmla="*/ 521180 w 2552743"/>
                  <a:gd name="connsiteY129" fmla="*/ 497784 h 2390902"/>
                  <a:gd name="connsiteX130" fmla="*/ 635480 w 2552743"/>
                  <a:gd name="connsiteY130" fmla="*/ 434284 h 2390902"/>
                  <a:gd name="connsiteX131" fmla="*/ 686280 w 2552743"/>
                  <a:gd name="connsiteY131" fmla="*/ 326334 h 2390902"/>
                  <a:gd name="connsiteX132" fmla="*/ 679930 w 2552743"/>
                  <a:gd name="connsiteY132" fmla="*/ 294584 h 2390902"/>
                  <a:gd name="connsiteX133" fmla="*/ 603730 w 2552743"/>
                  <a:gd name="connsiteY133" fmla="*/ 358084 h 2390902"/>
                  <a:gd name="connsiteX134" fmla="*/ 521180 w 2552743"/>
                  <a:gd name="connsiteY134" fmla="*/ 402534 h 2390902"/>
                  <a:gd name="connsiteX135" fmla="*/ 300310 w 2552743"/>
                  <a:gd name="connsiteY135" fmla="*/ 407779 h 2390902"/>
                  <a:gd name="connsiteX136" fmla="*/ 216104 w 2552743"/>
                  <a:gd name="connsiteY136" fmla="*/ 334617 h 2390902"/>
                  <a:gd name="connsiteX137" fmla="*/ 0 w 2552743"/>
                  <a:gd name="connsiteY137" fmla="*/ 282382 h 2390902"/>
                  <a:gd name="connsiteX0" fmla="*/ 11247 w 2552743"/>
                  <a:gd name="connsiteY0" fmla="*/ 0 h 2390902"/>
                  <a:gd name="connsiteX1" fmla="*/ 578330 w 2552743"/>
                  <a:gd name="connsiteY1" fmla="*/ 97734 h 2390902"/>
                  <a:gd name="connsiteX2" fmla="*/ 597380 w 2552743"/>
                  <a:gd name="connsiteY2" fmla="*/ 129484 h 2390902"/>
                  <a:gd name="connsiteX3" fmla="*/ 527530 w 2552743"/>
                  <a:gd name="connsiteY3" fmla="*/ 186634 h 2390902"/>
                  <a:gd name="connsiteX4" fmla="*/ 660880 w 2552743"/>
                  <a:gd name="connsiteY4" fmla="*/ 85034 h 2390902"/>
                  <a:gd name="connsiteX5" fmla="*/ 768830 w 2552743"/>
                  <a:gd name="connsiteY5" fmla="*/ 110434 h 2390902"/>
                  <a:gd name="connsiteX6" fmla="*/ 845030 w 2552743"/>
                  <a:gd name="connsiteY6" fmla="*/ 205684 h 2390902"/>
                  <a:gd name="connsiteX7" fmla="*/ 864080 w 2552743"/>
                  <a:gd name="connsiteY7" fmla="*/ 351734 h 2390902"/>
                  <a:gd name="connsiteX8" fmla="*/ 813280 w 2552743"/>
                  <a:gd name="connsiteY8" fmla="*/ 516834 h 2390902"/>
                  <a:gd name="connsiteX9" fmla="*/ 673580 w 2552743"/>
                  <a:gd name="connsiteY9" fmla="*/ 605734 h 2390902"/>
                  <a:gd name="connsiteX10" fmla="*/ 502130 w 2552743"/>
                  <a:gd name="connsiteY10" fmla="*/ 707334 h 2390902"/>
                  <a:gd name="connsiteX11" fmla="*/ 476730 w 2552743"/>
                  <a:gd name="connsiteY11" fmla="*/ 751784 h 2390902"/>
                  <a:gd name="connsiteX12" fmla="*/ 489430 w 2552743"/>
                  <a:gd name="connsiteY12" fmla="*/ 796234 h 2390902"/>
                  <a:gd name="connsiteX13" fmla="*/ 591030 w 2552743"/>
                  <a:gd name="connsiteY13" fmla="*/ 758134 h 2390902"/>
                  <a:gd name="connsiteX14" fmla="*/ 711680 w 2552743"/>
                  <a:gd name="connsiteY14" fmla="*/ 662884 h 2390902"/>
                  <a:gd name="connsiteX15" fmla="*/ 832330 w 2552743"/>
                  <a:gd name="connsiteY15" fmla="*/ 586684 h 2390902"/>
                  <a:gd name="connsiteX16" fmla="*/ 908530 w 2552743"/>
                  <a:gd name="connsiteY16" fmla="*/ 567634 h 2390902"/>
                  <a:gd name="connsiteX17" fmla="*/ 997430 w 2552743"/>
                  <a:gd name="connsiteY17" fmla="*/ 618434 h 2390902"/>
                  <a:gd name="connsiteX18" fmla="*/ 1060930 w 2552743"/>
                  <a:gd name="connsiteY18" fmla="*/ 802584 h 2390902"/>
                  <a:gd name="connsiteX19" fmla="*/ 1041880 w 2552743"/>
                  <a:gd name="connsiteY19" fmla="*/ 910534 h 2390902"/>
                  <a:gd name="connsiteX20" fmla="*/ 978380 w 2552743"/>
                  <a:gd name="connsiteY20" fmla="*/ 1012134 h 2390902"/>
                  <a:gd name="connsiteX21" fmla="*/ 851380 w 2552743"/>
                  <a:gd name="connsiteY21" fmla="*/ 1101034 h 2390902"/>
                  <a:gd name="connsiteX22" fmla="*/ 584680 w 2552743"/>
                  <a:gd name="connsiteY22" fmla="*/ 1202634 h 2390902"/>
                  <a:gd name="connsiteX23" fmla="*/ 476730 w 2552743"/>
                  <a:gd name="connsiteY23" fmla="*/ 1253434 h 2390902"/>
                  <a:gd name="connsiteX24" fmla="*/ 419580 w 2552743"/>
                  <a:gd name="connsiteY24" fmla="*/ 1329634 h 2390902"/>
                  <a:gd name="connsiteX25" fmla="*/ 419580 w 2552743"/>
                  <a:gd name="connsiteY25" fmla="*/ 1399484 h 2390902"/>
                  <a:gd name="connsiteX26" fmla="*/ 533880 w 2552743"/>
                  <a:gd name="connsiteY26" fmla="*/ 1367734 h 2390902"/>
                  <a:gd name="connsiteX27" fmla="*/ 654530 w 2552743"/>
                  <a:gd name="connsiteY27" fmla="*/ 1285184 h 2390902"/>
                  <a:gd name="connsiteX28" fmla="*/ 756130 w 2552743"/>
                  <a:gd name="connsiteY28" fmla="*/ 1151834 h 2390902"/>
                  <a:gd name="connsiteX29" fmla="*/ 908530 w 2552743"/>
                  <a:gd name="connsiteY29" fmla="*/ 1075634 h 2390902"/>
                  <a:gd name="connsiteX30" fmla="*/ 1003780 w 2552743"/>
                  <a:gd name="connsiteY30" fmla="*/ 1005784 h 2390902"/>
                  <a:gd name="connsiteX31" fmla="*/ 1137130 w 2552743"/>
                  <a:gd name="connsiteY31" fmla="*/ 1018484 h 2390902"/>
                  <a:gd name="connsiteX32" fmla="*/ 1226030 w 2552743"/>
                  <a:gd name="connsiteY32" fmla="*/ 1101034 h 2390902"/>
                  <a:gd name="connsiteX33" fmla="*/ 1257780 w 2552743"/>
                  <a:gd name="connsiteY33" fmla="*/ 1183584 h 2390902"/>
                  <a:gd name="connsiteX34" fmla="*/ 1238730 w 2552743"/>
                  <a:gd name="connsiteY34" fmla="*/ 1291534 h 2390902"/>
                  <a:gd name="connsiteX35" fmla="*/ 1073630 w 2552743"/>
                  <a:gd name="connsiteY35" fmla="*/ 1431234 h 2390902"/>
                  <a:gd name="connsiteX36" fmla="*/ 902180 w 2552743"/>
                  <a:gd name="connsiteY36" fmla="*/ 1545534 h 2390902"/>
                  <a:gd name="connsiteX37" fmla="*/ 673580 w 2552743"/>
                  <a:gd name="connsiteY37" fmla="*/ 1678884 h 2390902"/>
                  <a:gd name="connsiteX38" fmla="*/ 591030 w 2552743"/>
                  <a:gd name="connsiteY38" fmla="*/ 1742384 h 2390902"/>
                  <a:gd name="connsiteX39" fmla="*/ 527530 w 2552743"/>
                  <a:gd name="connsiteY39" fmla="*/ 1812234 h 2390902"/>
                  <a:gd name="connsiteX40" fmla="*/ 565630 w 2552743"/>
                  <a:gd name="connsiteY40" fmla="*/ 1843984 h 2390902"/>
                  <a:gd name="connsiteX41" fmla="*/ 749780 w 2552743"/>
                  <a:gd name="connsiteY41" fmla="*/ 1755084 h 2390902"/>
                  <a:gd name="connsiteX42" fmla="*/ 857730 w 2552743"/>
                  <a:gd name="connsiteY42" fmla="*/ 1634434 h 2390902"/>
                  <a:gd name="connsiteX43" fmla="*/ 940280 w 2552743"/>
                  <a:gd name="connsiteY43" fmla="*/ 1539184 h 2390902"/>
                  <a:gd name="connsiteX44" fmla="*/ 1118080 w 2552743"/>
                  <a:gd name="connsiteY44" fmla="*/ 1393134 h 2390902"/>
                  <a:gd name="connsiteX45" fmla="*/ 1238730 w 2552743"/>
                  <a:gd name="connsiteY45" fmla="*/ 1291534 h 2390902"/>
                  <a:gd name="connsiteX46" fmla="*/ 1346680 w 2552743"/>
                  <a:gd name="connsiteY46" fmla="*/ 1247084 h 2390902"/>
                  <a:gd name="connsiteX47" fmla="*/ 1435580 w 2552743"/>
                  <a:gd name="connsiteY47" fmla="*/ 1272484 h 2390902"/>
                  <a:gd name="connsiteX48" fmla="*/ 1518130 w 2552743"/>
                  <a:gd name="connsiteY48" fmla="*/ 1367734 h 2390902"/>
                  <a:gd name="connsiteX49" fmla="*/ 1537180 w 2552743"/>
                  <a:gd name="connsiteY49" fmla="*/ 1526484 h 2390902"/>
                  <a:gd name="connsiteX50" fmla="*/ 1473680 w 2552743"/>
                  <a:gd name="connsiteY50" fmla="*/ 1678884 h 2390902"/>
                  <a:gd name="connsiteX51" fmla="*/ 1308580 w 2552743"/>
                  <a:gd name="connsiteY51" fmla="*/ 1831284 h 2390902"/>
                  <a:gd name="connsiteX52" fmla="*/ 1219680 w 2552743"/>
                  <a:gd name="connsiteY52" fmla="*/ 1920184 h 2390902"/>
                  <a:gd name="connsiteX53" fmla="*/ 1219680 w 2552743"/>
                  <a:gd name="connsiteY53" fmla="*/ 1970984 h 2390902"/>
                  <a:gd name="connsiteX54" fmla="*/ 1302230 w 2552743"/>
                  <a:gd name="connsiteY54" fmla="*/ 1970984 h 2390902"/>
                  <a:gd name="connsiteX55" fmla="*/ 1391130 w 2552743"/>
                  <a:gd name="connsiteY55" fmla="*/ 1888434 h 2390902"/>
                  <a:gd name="connsiteX56" fmla="*/ 1492730 w 2552743"/>
                  <a:gd name="connsiteY56" fmla="*/ 1793184 h 2390902"/>
                  <a:gd name="connsiteX57" fmla="*/ 1619730 w 2552743"/>
                  <a:gd name="connsiteY57" fmla="*/ 1748734 h 2390902"/>
                  <a:gd name="connsiteX58" fmla="*/ 1816580 w 2552743"/>
                  <a:gd name="connsiteY58" fmla="*/ 1786834 h 2390902"/>
                  <a:gd name="connsiteX59" fmla="*/ 1899130 w 2552743"/>
                  <a:gd name="connsiteY59" fmla="*/ 1951934 h 2390902"/>
                  <a:gd name="connsiteX60" fmla="*/ 1886430 w 2552743"/>
                  <a:gd name="connsiteY60" fmla="*/ 2053534 h 2390902"/>
                  <a:gd name="connsiteX61" fmla="*/ 1816580 w 2552743"/>
                  <a:gd name="connsiteY61" fmla="*/ 2136084 h 2390902"/>
                  <a:gd name="connsiteX62" fmla="*/ 1683230 w 2552743"/>
                  <a:gd name="connsiteY62" fmla="*/ 2193234 h 2390902"/>
                  <a:gd name="connsiteX63" fmla="*/ 1797530 w 2552743"/>
                  <a:gd name="connsiteY63" fmla="*/ 2142434 h 2390902"/>
                  <a:gd name="connsiteX64" fmla="*/ 1905480 w 2552743"/>
                  <a:gd name="connsiteY64" fmla="*/ 2034484 h 2390902"/>
                  <a:gd name="connsiteX65" fmla="*/ 2016855 w 2552743"/>
                  <a:gd name="connsiteY65" fmla="*/ 1969057 h 2390902"/>
                  <a:gd name="connsiteX66" fmla="*/ 2156555 w 2552743"/>
                  <a:gd name="connsiteY66" fmla="*/ 1950008 h 2390902"/>
                  <a:gd name="connsiteX67" fmla="*/ 2282419 w 2552743"/>
                  <a:gd name="connsiteY67" fmla="*/ 1974664 h 2390902"/>
                  <a:gd name="connsiteX68" fmla="*/ 2339926 w 2552743"/>
                  <a:gd name="connsiteY68" fmla="*/ 1934553 h 2390902"/>
                  <a:gd name="connsiteX69" fmla="*/ 2454939 w 2552743"/>
                  <a:gd name="connsiteY69" fmla="*/ 1920369 h 2390902"/>
                  <a:gd name="connsiteX70" fmla="*/ 2543405 w 2552743"/>
                  <a:gd name="connsiteY70" fmla="*/ 1884010 h 2390902"/>
                  <a:gd name="connsiteX71" fmla="*/ 2540480 w 2552743"/>
                  <a:gd name="connsiteY71" fmla="*/ 1996384 h 2390902"/>
                  <a:gd name="connsiteX72" fmla="*/ 2457930 w 2552743"/>
                  <a:gd name="connsiteY72" fmla="*/ 2097984 h 2390902"/>
                  <a:gd name="connsiteX73" fmla="*/ 2343630 w 2552743"/>
                  <a:gd name="connsiteY73" fmla="*/ 2155134 h 2390902"/>
                  <a:gd name="connsiteX74" fmla="*/ 2127730 w 2552743"/>
                  <a:gd name="connsiteY74" fmla="*/ 2167834 h 2390902"/>
                  <a:gd name="connsiteX75" fmla="*/ 2013430 w 2552743"/>
                  <a:gd name="connsiteY75" fmla="*/ 2186884 h 2390902"/>
                  <a:gd name="connsiteX76" fmla="*/ 1892780 w 2552743"/>
                  <a:gd name="connsiteY76" fmla="*/ 2256734 h 2390902"/>
                  <a:gd name="connsiteX77" fmla="*/ 1778480 w 2552743"/>
                  <a:gd name="connsiteY77" fmla="*/ 2358334 h 2390902"/>
                  <a:gd name="connsiteX78" fmla="*/ 1651480 w 2552743"/>
                  <a:gd name="connsiteY78" fmla="*/ 2383734 h 2390902"/>
                  <a:gd name="connsiteX79" fmla="*/ 1524480 w 2552743"/>
                  <a:gd name="connsiteY79" fmla="*/ 2383734 h 2390902"/>
                  <a:gd name="connsiteX80" fmla="*/ 1429230 w 2552743"/>
                  <a:gd name="connsiteY80" fmla="*/ 2301184 h 2390902"/>
                  <a:gd name="connsiteX81" fmla="*/ 1429230 w 2552743"/>
                  <a:gd name="connsiteY81" fmla="*/ 2205934 h 2390902"/>
                  <a:gd name="connsiteX82" fmla="*/ 1499080 w 2552743"/>
                  <a:gd name="connsiteY82" fmla="*/ 2104334 h 2390902"/>
                  <a:gd name="connsiteX83" fmla="*/ 1645130 w 2552743"/>
                  <a:gd name="connsiteY83" fmla="*/ 2034484 h 2390902"/>
                  <a:gd name="connsiteX84" fmla="*/ 1727680 w 2552743"/>
                  <a:gd name="connsiteY84" fmla="*/ 1983684 h 2390902"/>
                  <a:gd name="connsiteX85" fmla="*/ 1676880 w 2552743"/>
                  <a:gd name="connsiteY85" fmla="*/ 1932884 h 2390902"/>
                  <a:gd name="connsiteX86" fmla="*/ 1524480 w 2552743"/>
                  <a:gd name="connsiteY86" fmla="*/ 1990034 h 2390902"/>
                  <a:gd name="connsiteX87" fmla="*/ 1378430 w 2552743"/>
                  <a:gd name="connsiteY87" fmla="*/ 2104334 h 2390902"/>
                  <a:gd name="connsiteX88" fmla="*/ 1194280 w 2552743"/>
                  <a:gd name="connsiteY88" fmla="*/ 2180534 h 2390902"/>
                  <a:gd name="connsiteX89" fmla="*/ 1060930 w 2552743"/>
                  <a:gd name="connsiteY89" fmla="*/ 2174184 h 2390902"/>
                  <a:gd name="connsiteX90" fmla="*/ 965680 w 2552743"/>
                  <a:gd name="connsiteY90" fmla="*/ 2059884 h 2390902"/>
                  <a:gd name="connsiteX91" fmla="*/ 997430 w 2552743"/>
                  <a:gd name="connsiteY91" fmla="*/ 1875734 h 2390902"/>
                  <a:gd name="connsiteX92" fmla="*/ 1168880 w 2552743"/>
                  <a:gd name="connsiteY92" fmla="*/ 1748734 h 2390902"/>
                  <a:gd name="connsiteX93" fmla="*/ 1333980 w 2552743"/>
                  <a:gd name="connsiteY93" fmla="*/ 1609034 h 2390902"/>
                  <a:gd name="connsiteX94" fmla="*/ 1346680 w 2552743"/>
                  <a:gd name="connsiteY94" fmla="*/ 1507434 h 2390902"/>
                  <a:gd name="connsiteX95" fmla="*/ 1276830 w 2552743"/>
                  <a:gd name="connsiteY95" fmla="*/ 1482034 h 2390902"/>
                  <a:gd name="connsiteX96" fmla="*/ 1168880 w 2552743"/>
                  <a:gd name="connsiteY96" fmla="*/ 1551884 h 2390902"/>
                  <a:gd name="connsiteX97" fmla="*/ 1035530 w 2552743"/>
                  <a:gd name="connsiteY97" fmla="*/ 1723334 h 2390902"/>
                  <a:gd name="connsiteX98" fmla="*/ 864080 w 2552743"/>
                  <a:gd name="connsiteY98" fmla="*/ 1882084 h 2390902"/>
                  <a:gd name="connsiteX99" fmla="*/ 679930 w 2552743"/>
                  <a:gd name="connsiteY99" fmla="*/ 2002734 h 2390902"/>
                  <a:gd name="connsiteX100" fmla="*/ 508480 w 2552743"/>
                  <a:gd name="connsiteY100" fmla="*/ 2034484 h 2390902"/>
                  <a:gd name="connsiteX101" fmla="*/ 362430 w 2552743"/>
                  <a:gd name="connsiteY101" fmla="*/ 1958284 h 2390902"/>
                  <a:gd name="connsiteX102" fmla="*/ 349730 w 2552743"/>
                  <a:gd name="connsiteY102" fmla="*/ 1805884 h 2390902"/>
                  <a:gd name="connsiteX103" fmla="*/ 457680 w 2552743"/>
                  <a:gd name="connsiteY103" fmla="*/ 1647134 h 2390902"/>
                  <a:gd name="connsiteX104" fmla="*/ 648180 w 2552743"/>
                  <a:gd name="connsiteY104" fmla="*/ 1501084 h 2390902"/>
                  <a:gd name="connsiteX105" fmla="*/ 927580 w 2552743"/>
                  <a:gd name="connsiteY105" fmla="*/ 1355034 h 2390902"/>
                  <a:gd name="connsiteX106" fmla="*/ 1029180 w 2552743"/>
                  <a:gd name="connsiteY106" fmla="*/ 1272484 h 2390902"/>
                  <a:gd name="connsiteX107" fmla="*/ 1054580 w 2552743"/>
                  <a:gd name="connsiteY107" fmla="*/ 1208984 h 2390902"/>
                  <a:gd name="connsiteX108" fmla="*/ 984730 w 2552743"/>
                  <a:gd name="connsiteY108" fmla="*/ 1189934 h 2390902"/>
                  <a:gd name="connsiteX109" fmla="*/ 895830 w 2552743"/>
                  <a:gd name="connsiteY109" fmla="*/ 1259784 h 2390902"/>
                  <a:gd name="connsiteX110" fmla="*/ 832330 w 2552743"/>
                  <a:gd name="connsiteY110" fmla="*/ 1380434 h 2390902"/>
                  <a:gd name="connsiteX111" fmla="*/ 686280 w 2552743"/>
                  <a:gd name="connsiteY111" fmla="*/ 1475684 h 2390902"/>
                  <a:gd name="connsiteX112" fmla="*/ 552930 w 2552743"/>
                  <a:gd name="connsiteY112" fmla="*/ 1551884 h 2390902"/>
                  <a:gd name="connsiteX113" fmla="*/ 394180 w 2552743"/>
                  <a:gd name="connsiteY113" fmla="*/ 1564584 h 2390902"/>
                  <a:gd name="connsiteX114" fmla="*/ 248130 w 2552743"/>
                  <a:gd name="connsiteY114" fmla="*/ 1494734 h 2390902"/>
                  <a:gd name="connsiteX115" fmla="*/ 203680 w 2552743"/>
                  <a:gd name="connsiteY115" fmla="*/ 1361384 h 2390902"/>
                  <a:gd name="connsiteX116" fmla="*/ 235430 w 2552743"/>
                  <a:gd name="connsiteY116" fmla="*/ 1234384 h 2390902"/>
                  <a:gd name="connsiteX117" fmla="*/ 400530 w 2552743"/>
                  <a:gd name="connsiteY117" fmla="*/ 1107384 h 2390902"/>
                  <a:gd name="connsiteX118" fmla="*/ 578330 w 2552743"/>
                  <a:gd name="connsiteY118" fmla="*/ 1037534 h 2390902"/>
                  <a:gd name="connsiteX119" fmla="*/ 794230 w 2552743"/>
                  <a:gd name="connsiteY119" fmla="*/ 935934 h 2390902"/>
                  <a:gd name="connsiteX120" fmla="*/ 876780 w 2552743"/>
                  <a:gd name="connsiteY120" fmla="*/ 821634 h 2390902"/>
                  <a:gd name="connsiteX121" fmla="*/ 845030 w 2552743"/>
                  <a:gd name="connsiteY121" fmla="*/ 789884 h 2390902"/>
                  <a:gd name="connsiteX122" fmla="*/ 730730 w 2552743"/>
                  <a:gd name="connsiteY122" fmla="*/ 885134 h 2390902"/>
                  <a:gd name="connsiteX123" fmla="*/ 508480 w 2552743"/>
                  <a:gd name="connsiteY123" fmla="*/ 980384 h 2390902"/>
                  <a:gd name="connsiteX124" fmla="*/ 362430 w 2552743"/>
                  <a:gd name="connsiteY124" fmla="*/ 967684 h 2390902"/>
                  <a:gd name="connsiteX125" fmla="*/ 267180 w 2552743"/>
                  <a:gd name="connsiteY125" fmla="*/ 847034 h 2390902"/>
                  <a:gd name="connsiteX126" fmla="*/ 254480 w 2552743"/>
                  <a:gd name="connsiteY126" fmla="*/ 726384 h 2390902"/>
                  <a:gd name="connsiteX127" fmla="*/ 356080 w 2552743"/>
                  <a:gd name="connsiteY127" fmla="*/ 599384 h 2390902"/>
                  <a:gd name="connsiteX128" fmla="*/ 521180 w 2552743"/>
                  <a:gd name="connsiteY128" fmla="*/ 497784 h 2390902"/>
                  <a:gd name="connsiteX129" fmla="*/ 635480 w 2552743"/>
                  <a:gd name="connsiteY129" fmla="*/ 434284 h 2390902"/>
                  <a:gd name="connsiteX130" fmla="*/ 686280 w 2552743"/>
                  <a:gd name="connsiteY130" fmla="*/ 326334 h 2390902"/>
                  <a:gd name="connsiteX131" fmla="*/ 679930 w 2552743"/>
                  <a:gd name="connsiteY131" fmla="*/ 294584 h 2390902"/>
                  <a:gd name="connsiteX132" fmla="*/ 603730 w 2552743"/>
                  <a:gd name="connsiteY132" fmla="*/ 358084 h 2390902"/>
                  <a:gd name="connsiteX133" fmla="*/ 521180 w 2552743"/>
                  <a:gd name="connsiteY133" fmla="*/ 402534 h 2390902"/>
                  <a:gd name="connsiteX134" fmla="*/ 300310 w 2552743"/>
                  <a:gd name="connsiteY134" fmla="*/ 407779 h 2390902"/>
                  <a:gd name="connsiteX135" fmla="*/ 216104 w 2552743"/>
                  <a:gd name="connsiteY135" fmla="*/ 334617 h 2390902"/>
                  <a:gd name="connsiteX136" fmla="*/ 0 w 2552743"/>
                  <a:gd name="connsiteY136" fmla="*/ 282382 h 2390902"/>
                  <a:gd name="connsiteX0" fmla="*/ 11247 w 2552743"/>
                  <a:gd name="connsiteY0" fmla="*/ 0 h 2390902"/>
                  <a:gd name="connsiteX1" fmla="*/ 597380 w 2552743"/>
                  <a:gd name="connsiteY1" fmla="*/ 129484 h 2390902"/>
                  <a:gd name="connsiteX2" fmla="*/ 527530 w 2552743"/>
                  <a:gd name="connsiteY2" fmla="*/ 186634 h 2390902"/>
                  <a:gd name="connsiteX3" fmla="*/ 660880 w 2552743"/>
                  <a:gd name="connsiteY3" fmla="*/ 85034 h 2390902"/>
                  <a:gd name="connsiteX4" fmla="*/ 768830 w 2552743"/>
                  <a:gd name="connsiteY4" fmla="*/ 110434 h 2390902"/>
                  <a:gd name="connsiteX5" fmla="*/ 845030 w 2552743"/>
                  <a:gd name="connsiteY5" fmla="*/ 205684 h 2390902"/>
                  <a:gd name="connsiteX6" fmla="*/ 864080 w 2552743"/>
                  <a:gd name="connsiteY6" fmla="*/ 351734 h 2390902"/>
                  <a:gd name="connsiteX7" fmla="*/ 813280 w 2552743"/>
                  <a:gd name="connsiteY7" fmla="*/ 516834 h 2390902"/>
                  <a:gd name="connsiteX8" fmla="*/ 673580 w 2552743"/>
                  <a:gd name="connsiteY8" fmla="*/ 605734 h 2390902"/>
                  <a:gd name="connsiteX9" fmla="*/ 502130 w 2552743"/>
                  <a:gd name="connsiteY9" fmla="*/ 707334 h 2390902"/>
                  <a:gd name="connsiteX10" fmla="*/ 476730 w 2552743"/>
                  <a:gd name="connsiteY10" fmla="*/ 751784 h 2390902"/>
                  <a:gd name="connsiteX11" fmla="*/ 489430 w 2552743"/>
                  <a:gd name="connsiteY11" fmla="*/ 796234 h 2390902"/>
                  <a:gd name="connsiteX12" fmla="*/ 591030 w 2552743"/>
                  <a:gd name="connsiteY12" fmla="*/ 758134 h 2390902"/>
                  <a:gd name="connsiteX13" fmla="*/ 711680 w 2552743"/>
                  <a:gd name="connsiteY13" fmla="*/ 662884 h 2390902"/>
                  <a:gd name="connsiteX14" fmla="*/ 832330 w 2552743"/>
                  <a:gd name="connsiteY14" fmla="*/ 586684 h 2390902"/>
                  <a:gd name="connsiteX15" fmla="*/ 908530 w 2552743"/>
                  <a:gd name="connsiteY15" fmla="*/ 567634 h 2390902"/>
                  <a:gd name="connsiteX16" fmla="*/ 997430 w 2552743"/>
                  <a:gd name="connsiteY16" fmla="*/ 618434 h 2390902"/>
                  <a:gd name="connsiteX17" fmla="*/ 1060930 w 2552743"/>
                  <a:gd name="connsiteY17" fmla="*/ 802584 h 2390902"/>
                  <a:gd name="connsiteX18" fmla="*/ 1041880 w 2552743"/>
                  <a:gd name="connsiteY18" fmla="*/ 910534 h 2390902"/>
                  <a:gd name="connsiteX19" fmla="*/ 978380 w 2552743"/>
                  <a:gd name="connsiteY19" fmla="*/ 1012134 h 2390902"/>
                  <a:gd name="connsiteX20" fmla="*/ 851380 w 2552743"/>
                  <a:gd name="connsiteY20" fmla="*/ 1101034 h 2390902"/>
                  <a:gd name="connsiteX21" fmla="*/ 584680 w 2552743"/>
                  <a:gd name="connsiteY21" fmla="*/ 1202634 h 2390902"/>
                  <a:gd name="connsiteX22" fmla="*/ 476730 w 2552743"/>
                  <a:gd name="connsiteY22" fmla="*/ 1253434 h 2390902"/>
                  <a:gd name="connsiteX23" fmla="*/ 419580 w 2552743"/>
                  <a:gd name="connsiteY23" fmla="*/ 1329634 h 2390902"/>
                  <a:gd name="connsiteX24" fmla="*/ 419580 w 2552743"/>
                  <a:gd name="connsiteY24" fmla="*/ 1399484 h 2390902"/>
                  <a:gd name="connsiteX25" fmla="*/ 533880 w 2552743"/>
                  <a:gd name="connsiteY25" fmla="*/ 1367734 h 2390902"/>
                  <a:gd name="connsiteX26" fmla="*/ 654530 w 2552743"/>
                  <a:gd name="connsiteY26" fmla="*/ 1285184 h 2390902"/>
                  <a:gd name="connsiteX27" fmla="*/ 756130 w 2552743"/>
                  <a:gd name="connsiteY27" fmla="*/ 1151834 h 2390902"/>
                  <a:gd name="connsiteX28" fmla="*/ 908530 w 2552743"/>
                  <a:gd name="connsiteY28" fmla="*/ 1075634 h 2390902"/>
                  <a:gd name="connsiteX29" fmla="*/ 1003780 w 2552743"/>
                  <a:gd name="connsiteY29" fmla="*/ 1005784 h 2390902"/>
                  <a:gd name="connsiteX30" fmla="*/ 1137130 w 2552743"/>
                  <a:gd name="connsiteY30" fmla="*/ 1018484 h 2390902"/>
                  <a:gd name="connsiteX31" fmla="*/ 1226030 w 2552743"/>
                  <a:gd name="connsiteY31" fmla="*/ 1101034 h 2390902"/>
                  <a:gd name="connsiteX32" fmla="*/ 1257780 w 2552743"/>
                  <a:gd name="connsiteY32" fmla="*/ 1183584 h 2390902"/>
                  <a:gd name="connsiteX33" fmla="*/ 1238730 w 2552743"/>
                  <a:gd name="connsiteY33" fmla="*/ 1291534 h 2390902"/>
                  <a:gd name="connsiteX34" fmla="*/ 1073630 w 2552743"/>
                  <a:gd name="connsiteY34" fmla="*/ 1431234 h 2390902"/>
                  <a:gd name="connsiteX35" fmla="*/ 902180 w 2552743"/>
                  <a:gd name="connsiteY35" fmla="*/ 1545534 h 2390902"/>
                  <a:gd name="connsiteX36" fmla="*/ 673580 w 2552743"/>
                  <a:gd name="connsiteY36" fmla="*/ 1678884 h 2390902"/>
                  <a:gd name="connsiteX37" fmla="*/ 591030 w 2552743"/>
                  <a:gd name="connsiteY37" fmla="*/ 1742384 h 2390902"/>
                  <a:gd name="connsiteX38" fmla="*/ 527530 w 2552743"/>
                  <a:gd name="connsiteY38" fmla="*/ 1812234 h 2390902"/>
                  <a:gd name="connsiteX39" fmla="*/ 565630 w 2552743"/>
                  <a:gd name="connsiteY39" fmla="*/ 1843984 h 2390902"/>
                  <a:gd name="connsiteX40" fmla="*/ 749780 w 2552743"/>
                  <a:gd name="connsiteY40" fmla="*/ 1755084 h 2390902"/>
                  <a:gd name="connsiteX41" fmla="*/ 857730 w 2552743"/>
                  <a:gd name="connsiteY41" fmla="*/ 1634434 h 2390902"/>
                  <a:gd name="connsiteX42" fmla="*/ 940280 w 2552743"/>
                  <a:gd name="connsiteY42" fmla="*/ 1539184 h 2390902"/>
                  <a:gd name="connsiteX43" fmla="*/ 1118080 w 2552743"/>
                  <a:gd name="connsiteY43" fmla="*/ 1393134 h 2390902"/>
                  <a:gd name="connsiteX44" fmla="*/ 1238730 w 2552743"/>
                  <a:gd name="connsiteY44" fmla="*/ 1291534 h 2390902"/>
                  <a:gd name="connsiteX45" fmla="*/ 1346680 w 2552743"/>
                  <a:gd name="connsiteY45" fmla="*/ 1247084 h 2390902"/>
                  <a:gd name="connsiteX46" fmla="*/ 1435580 w 2552743"/>
                  <a:gd name="connsiteY46" fmla="*/ 1272484 h 2390902"/>
                  <a:gd name="connsiteX47" fmla="*/ 1518130 w 2552743"/>
                  <a:gd name="connsiteY47" fmla="*/ 1367734 h 2390902"/>
                  <a:gd name="connsiteX48" fmla="*/ 1537180 w 2552743"/>
                  <a:gd name="connsiteY48" fmla="*/ 1526484 h 2390902"/>
                  <a:gd name="connsiteX49" fmla="*/ 1473680 w 2552743"/>
                  <a:gd name="connsiteY49" fmla="*/ 1678884 h 2390902"/>
                  <a:gd name="connsiteX50" fmla="*/ 1308580 w 2552743"/>
                  <a:gd name="connsiteY50" fmla="*/ 1831284 h 2390902"/>
                  <a:gd name="connsiteX51" fmla="*/ 1219680 w 2552743"/>
                  <a:gd name="connsiteY51" fmla="*/ 1920184 h 2390902"/>
                  <a:gd name="connsiteX52" fmla="*/ 1219680 w 2552743"/>
                  <a:gd name="connsiteY52" fmla="*/ 1970984 h 2390902"/>
                  <a:gd name="connsiteX53" fmla="*/ 1302230 w 2552743"/>
                  <a:gd name="connsiteY53" fmla="*/ 1970984 h 2390902"/>
                  <a:gd name="connsiteX54" fmla="*/ 1391130 w 2552743"/>
                  <a:gd name="connsiteY54" fmla="*/ 1888434 h 2390902"/>
                  <a:gd name="connsiteX55" fmla="*/ 1492730 w 2552743"/>
                  <a:gd name="connsiteY55" fmla="*/ 1793184 h 2390902"/>
                  <a:gd name="connsiteX56" fmla="*/ 1619730 w 2552743"/>
                  <a:gd name="connsiteY56" fmla="*/ 1748734 h 2390902"/>
                  <a:gd name="connsiteX57" fmla="*/ 1816580 w 2552743"/>
                  <a:gd name="connsiteY57" fmla="*/ 1786834 h 2390902"/>
                  <a:gd name="connsiteX58" fmla="*/ 1899130 w 2552743"/>
                  <a:gd name="connsiteY58" fmla="*/ 1951934 h 2390902"/>
                  <a:gd name="connsiteX59" fmla="*/ 1886430 w 2552743"/>
                  <a:gd name="connsiteY59" fmla="*/ 2053534 h 2390902"/>
                  <a:gd name="connsiteX60" fmla="*/ 1816580 w 2552743"/>
                  <a:gd name="connsiteY60" fmla="*/ 2136084 h 2390902"/>
                  <a:gd name="connsiteX61" fmla="*/ 1683230 w 2552743"/>
                  <a:gd name="connsiteY61" fmla="*/ 2193234 h 2390902"/>
                  <a:gd name="connsiteX62" fmla="*/ 1797530 w 2552743"/>
                  <a:gd name="connsiteY62" fmla="*/ 2142434 h 2390902"/>
                  <a:gd name="connsiteX63" fmla="*/ 1905480 w 2552743"/>
                  <a:gd name="connsiteY63" fmla="*/ 2034484 h 2390902"/>
                  <a:gd name="connsiteX64" fmla="*/ 2016855 w 2552743"/>
                  <a:gd name="connsiteY64" fmla="*/ 1969057 h 2390902"/>
                  <a:gd name="connsiteX65" fmla="*/ 2156555 w 2552743"/>
                  <a:gd name="connsiteY65" fmla="*/ 1950008 h 2390902"/>
                  <a:gd name="connsiteX66" fmla="*/ 2282419 w 2552743"/>
                  <a:gd name="connsiteY66" fmla="*/ 1974664 h 2390902"/>
                  <a:gd name="connsiteX67" fmla="*/ 2339926 w 2552743"/>
                  <a:gd name="connsiteY67" fmla="*/ 1934553 h 2390902"/>
                  <a:gd name="connsiteX68" fmla="*/ 2454939 w 2552743"/>
                  <a:gd name="connsiteY68" fmla="*/ 1920369 h 2390902"/>
                  <a:gd name="connsiteX69" fmla="*/ 2543405 w 2552743"/>
                  <a:gd name="connsiteY69" fmla="*/ 1884010 h 2390902"/>
                  <a:gd name="connsiteX70" fmla="*/ 2540480 w 2552743"/>
                  <a:gd name="connsiteY70" fmla="*/ 1996384 h 2390902"/>
                  <a:gd name="connsiteX71" fmla="*/ 2457930 w 2552743"/>
                  <a:gd name="connsiteY71" fmla="*/ 2097984 h 2390902"/>
                  <a:gd name="connsiteX72" fmla="*/ 2343630 w 2552743"/>
                  <a:gd name="connsiteY72" fmla="*/ 2155134 h 2390902"/>
                  <a:gd name="connsiteX73" fmla="*/ 2127730 w 2552743"/>
                  <a:gd name="connsiteY73" fmla="*/ 2167834 h 2390902"/>
                  <a:gd name="connsiteX74" fmla="*/ 2013430 w 2552743"/>
                  <a:gd name="connsiteY74" fmla="*/ 2186884 h 2390902"/>
                  <a:gd name="connsiteX75" fmla="*/ 1892780 w 2552743"/>
                  <a:gd name="connsiteY75" fmla="*/ 2256734 h 2390902"/>
                  <a:gd name="connsiteX76" fmla="*/ 1778480 w 2552743"/>
                  <a:gd name="connsiteY76" fmla="*/ 2358334 h 2390902"/>
                  <a:gd name="connsiteX77" fmla="*/ 1651480 w 2552743"/>
                  <a:gd name="connsiteY77" fmla="*/ 2383734 h 2390902"/>
                  <a:gd name="connsiteX78" fmla="*/ 1524480 w 2552743"/>
                  <a:gd name="connsiteY78" fmla="*/ 2383734 h 2390902"/>
                  <a:gd name="connsiteX79" fmla="*/ 1429230 w 2552743"/>
                  <a:gd name="connsiteY79" fmla="*/ 2301184 h 2390902"/>
                  <a:gd name="connsiteX80" fmla="*/ 1429230 w 2552743"/>
                  <a:gd name="connsiteY80" fmla="*/ 2205934 h 2390902"/>
                  <a:gd name="connsiteX81" fmla="*/ 1499080 w 2552743"/>
                  <a:gd name="connsiteY81" fmla="*/ 2104334 h 2390902"/>
                  <a:gd name="connsiteX82" fmla="*/ 1645130 w 2552743"/>
                  <a:gd name="connsiteY82" fmla="*/ 2034484 h 2390902"/>
                  <a:gd name="connsiteX83" fmla="*/ 1727680 w 2552743"/>
                  <a:gd name="connsiteY83" fmla="*/ 1983684 h 2390902"/>
                  <a:gd name="connsiteX84" fmla="*/ 1676880 w 2552743"/>
                  <a:gd name="connsiteY84" fmla="*/ 1932884 h 2390902"/>
                  <a:gd name="connsiteX85" fmla="*/ 1524480 w 2552743"/>
                  <a:gd name="connsiteY85" fmla="*/ 1990034 h 2390902"/>
                  <a:gd name="connsiteX86" fmla="*/ 1378430 w 2552743"/>
                  <a:gd name="connsiteY86" fmla="*/ 2104334 h 2390902"/>
                  <a:gd name="connsiteX87" fmla="*/ 1194280 w 2552743"/>
                  <a:gd name="connsiteY87" fmla="*/ 2180534 h 2390902"/>
                  <a:gd name="connsiteX88" fmla="*/ 1060930 w 2552743"/>
                  <a:gd name="connsiteY88" fmla="*/ 2174184 h 2390902"/>
                  <a:gd name="connsiteX89" fmla="*/ 965680 w 2552743"/>
                  <a:gd name="connsiteY89" fmla="*/ 2059884 h 2390902"/>
                  <a:gd name="connsiteX90" fmla="*/ 997430 w 2552743"/>
                  <a:gd name="connsiteY90" fmla="*/ 1875734 h 2390902"/>
                  <a:gd name="connsiteX91" fmla="*/ 1168880 w 2552743"/>
                  <a:gd name="connsiteY91" fmla="*/ 1748734 h 2390902"/>
                  <a:gd name="connsiteX92" fmla="*/ 1333980 w 2552743"/>
                  <a:gd name="connsiteY92" fmla="*/ 1609034 h 2390902"/>
                  <a:gd name="connsiteX93" fmla="*/ 1346680 w 2552743"/>
                  <a:gd name="connsiteY93" fmla="*/ 1507434 h 2390902"/>
                  <a:gd name="connsiteX94" fmla="*/ 1276830 w 2552743"/>
                  <a:gd name="connsiteY94" fmla="*/ 1482034 h 2390902"/>
                  <a:gd name="connsiteX95" fmla="*/ 1168880 w 2552743"/>
                  <a:gd name="connsiteY95" fmla="*/ 1551884 h 2390902"/>
                  <a:gd name="connsiteX96" fmla="*/ 1035530 w 2552743"/>
                  <a:gd name="connsiteY96" fmla="*/ 1723334 h 2390902"/>
                  <a:gd name="connsiteX97" fmla="*/ 864080 w 2552743"/>
                  <a:gd name="connsiteY97" fmla="*/ 1882084 h 2390902"/>
                  <a:gd name="connsiteX98" fmla="*/ 679930 w 2552743"/>
                  <a:gd name="connsiteY98" fmla="*/ 2002734 h 2390902"/>
                  <a:gd name="connsiteX99" fmla="*/ 508480 w 2552743"/>
                  <a:gd name="connsiteY99" fmla="*/ 2034484 h 2390902"/>
                  <a:gd name="connsiteX100" fmla="*/ 362430 w 2552743"/>
                  <a:gd name="connsiteY100" fmla="*/ 1958284 h 2390902"/>
                  <a:gd name="connsiteX101" fmla="*/ 349730 w 2552743"/>
                  <a:gd name="connsiteY101" fmla="*/ 1805884 h 2390902"/>
                  <a:gd name="connsiteX102" fmla="*/ 457680 w 2552743"/>
                  <a:gd name="connsiteY102" fmla="*/ 1647134 h 2390902"/>
                  <a:gd name="connsiteX103" fmla="*/ 648180 w 2552743"/>
                  <a:gd name="connsiteY103" fmla="*/ 1501084 h 2390902"/>
                  <a:gd name="connsiteX104" fmla="*/ 927580 w 2552743"/>
                  <a:gd name="connsiteY104" fmla="*/ 1355034 h 2390902"/>
                  <a:gd name="connsiteX105" fmla="*/ 1029180 w 2552743"/>
                  <a:gd name="connsiteY105" fmla="*/ 1272484 h 2390902"/>
                  <a:gd name="connsiteX106" fmla="*/ 1054580 w 2552743"/>
                  <a:gd name="connsiteY106" fmla="*/ 1208984 h 2390902"/>
                  <a:gd name="connsiteX107" fmla="*/ 984730 w 2552743"/>
                  <a:gd name="connsiteY107" fmla="*/ 1189934 h 2390902"/>
                  <a:gd name="connsiteX108" fmla="*/ 895830 w 2552743"/>
                  <a:gd name="connsiteY108" fmla="*/ 1259784 h 2390902"/>
                  <a:gd name="connsiteX109" fmla="*/ 832330 w 2552743"/>
                  <a:gd name="connsiteY109" fmla="*/ 1380434 h 2390902"/>
                  <a:gd name="connsiteX110" fmla="*/ 686280 w 2552743"/>
                  <a:gd name="connsiteY110" fmla="*/ 1475684 h 2390902"/>
                  <a:gd name="connsiteX111" fmla="*/ 552930 w 2552743"/>
                  <a:gd name="connsiteY111" fmla="*/ 1551884 h 2390902"/>
                  <a:gd name="connsiteX112" fmla="*/ 394180 w 2552743"/>
                  <a:gd name="connsiteY112" fmla="*/ 1564584 h 2390902"/>
                  <a:gd name="connsiteX113" fmla="*/ 248130 w 2552743"/>
                  <a:gd name="connsiteY113" fmla="*/ 1494734 h 2390902"/>
                  <a:gd name="connsiteX114" fmla="*/ 203680 w 2552743"/>
                  <a:gd name="connsiteY114" fmla="*/ 1361384 h 2390902"/>
                  <a:gd name="connsiteX115" fmla="*/ 235430 w 2552743"/>
                  <a:gd name="connsiteY115" fmla="*/ 1234384 h 2390902"/>
                  <a:gd name="connsiteX116" fmla="*/ 400530 w 2552743"/>
                  <a:gd name="connsiteY116" fmla="*/ 1107384 h 2390902"/>
                  <a:gd name="connsiteX117" fmla="*/ 578330 w 2552743"/>
                  <a:gd name="connsiteY117" fmla="*/ 1037534 h 2390902"/>
                  <a:gd name="connsiteX118" fmla="*/ 794230 w 2552743"/>
                  <a:gd name="connsiteY118" fmla="*/ 935934 h 2390902"/>
                  <a:gd name="connsiteX119" fmla="*/ 876780 w 2552743"/>
                  <a:gd name="connsiteY119" fmla="*/ 821634 h 2390902"/>
                  <a:gd name="connsiteX120" fmla="*/ 845030 w 2552743"/>
                  <a:gd name="connsiteY120" fmla="*/ 789884 h 2390902"/>
                  <a:gd name="connsiteX121" fmla="*/ 730730 w 2552743"/>
                  <a:gd name="connsiteY121" fmla="*/ 885134 h 2390902"/>
                  <a:gd name="connsiteX122" fmla="*/ 508480 w 2552743"/>
                  <a:gd name="connsiteY122" fmla="*/ 980384 h 2390902"/>
                  <a:gd name="connsiteX123" fmla="*/ 362430 w 2552743"/>
                  <a:gd name="connsiteY123" fmla="*/ 967684 h 2390902"/>
                  <a:gd name="connsiteX124" fmla="*/ 267180 w 2552743"/>
                  <a:gd name="connsiteY124" fmla="*/ 847034 h 2390902"/>
                  <a:gd name="connsiteX125" fmla="*/ 254480 w 2552743"/>
                  <a:gd name="connsiteY125" fmla="*/ 726384 h 2390902"/>
                  <a:gd name="connsiteX126" fmla="*/ 356080 w 2552743"/>
                  <a:gd name="connsiteY126" fmla="*/ 599384 h 2390902"/>
                  <a:gd name="connsiteX127" fmla="*/ 521180 w 2552743"/>
                  <a:gd name="connsiteY127" fmla="*/ 497784 h 2390902"/>
                  <a:gd name="connsiteX128" fmla="*/ 635480 w 2552743"/>
                  <a:gd name="connsiteY128" fmla="*/ 434284 h 2390902"/>
                  <a:gd name="connsiteX129" fmla="*/ 686280 w 2552743"/>
                  <a:gd name="connsiteY129" fmla="*/ 326334 h 2390902"/>
                  <a:gd name="connsiteX130" fmla="*/ 679930 w 2552743"/>
                  <a:gd name="connsiteY130" fmla="*/ 294584 h 2390902"/>
                  <a:gd name="connsiteX131" fmla="*/ 603730 w 2552743"/>
                  <a:gd name="connsiteY131" fmla="*/ 358084 h 2390902"/>
                  <a:gd name="connsiteX132" fmla="*/ 521180 w 2552743"/>
                  <a:gd name="connsiteY132" fmla="*/ 402534 h 2390902"/>
                  <a:gd name="connsiteX133" fmla="*/ 300310 w 2552743"/>
                  <a:gd name="connsiteY133" fmla="*/ 407779 h 2390902"/>
                  <a:gd name="connsiteX134" fmla="*/ 216104 w 2552743"/>
                  <a:gd name="connsiteY134" fmla="*/ 334617 h 2390902"/>
                  <a:gd name="connsiteX135" fmla="*/ 0 w 2552743"/>
                  <a:gd name="connsiteY135" fmla="*/ 282382 h 2390902"/>
                  <a:gd name="connsiteX0" fmla="*/ 11247 w 2552743"/>
                  <a:gd name="connsiteY0" fmla="*/ 0 h 2390902"/>
                  <a:gd name="connsiteX1" fmla="*/ 597380 w 2552743"/>
                  <a:gd name="connsiteY1" fmla="*/ 129484 h 2390902"/>
                  <a:gd name="connsiteX2" fmla="*/ 318808 w 2552743"/>
                  <a:gd name="connsiteY2" fmla="*/ 206513 h 2390902"/>
                  <a:gd name="connsiteX3" fmla="*/ 660880 w 2552743"/>
                  <a:gd name="connsiteY3" fmla="*/ 85034 h 2390902"/>
                  <a:gd name="connsiteX4" fmla="*/ 768830 w 2552743"/>
                  <a:gd name="connsiteY4" fmla="*/ 110434 h 2390902"/>
                  <a:gd name="connsiteX5" fmla="*/ 845030 w 2552743"/>
                  <a:gd name="connsiteY5" fmla="*/ 205684 h 2390902"/>
                  <a:gd name="connsiteX6" fmla="*/ 864080 w 2552743"/>
                  <a:gd name="connsiteY6" fmla="*/ 351734 h 2390902"/>
                  <a:gd name="connsiteX7" fmla="*/ 813280 w 2552743"/>
                  <a:gd name="connsiteY7" fmla="*/ 516834 h 2390902"/>
                  <a:gd name="connsiteX8" fmla="*/ 673580 w 2552743"/>
                  <a:gd name="connsiteY8" fmla="*/ 605734 h 2390902"/>
                  <a:gd name="connsiteX9" fmla="*/ 502130 w 2552743"/>
                  <a:gd name="connsiteY9" fmla="*/ 707334 h 2390902"/>
                  <a:gd name="connsiteX10" fmla="*/ 476730 w 2552743"/>
                  <a:gd name="connsiteY10" fmla="*/ 751784 h 2390902"/>
                  <a:gd name="connsiteX11" fmla="*/ 489430 w 2552743"/>
                  <a:gd name="connsiteY11" fmla="*/ 796234 h 2390902"/>
                  <a:gd name="connsiteX12" fmla="*/ 591030 w 2552743"/>
                  <a:gd name="connsiteY12" fmla="*/ 758134 h 2390902"/>
                  <a:gd name="connsiteX13" fmla="*/ 711680 w 2552743"/>
                  <a:gd name="connsiteY13" fmla="*/ 662884 h 2390902"/>
                  <a:gd name="connsiteX14" fmla="*/ 832330 w 2552743"/>
                  <a:gd name="connsiteY14" fmla="*/ 586684 h 2390902"/>
                  <a:gd name="connsiteX15" fmla="*/ 908530 w 2552743"/>
                  <a:gd name="connsiteY15" fmla="*/ 567634 h 2390902"/>
                  <a:gd name="connsiteX16" fmla="*/ 997430 w 2552743"/>
                  <a:gd name="connsiteY16" fmla="*/ 618434 h 2390902"/>
                  <a:gd name="connsiteX17" fmla="*/ 1060930 w 2552743"/>
                  <a:gd name="connsiteY17" fmla="*/ 802584 h 2390902"/>
                  <a:gd name="connsiteX18" fmla="*/ 1041880 w 2552743"/>
                  <a:gd name="connsiteY18" fmla="*/ 910534 h 2390902"/>
                  <a:gd name="connsiteX19" fmla="*/ 978380 w 2552743"/>
                  <a:gd name="connsiteY19" fmla="*/ 1012134 h 2390902"/>
                  <a:gd name="connsiteX20" fmla="*/ 851380 w 2552743"/>
                  <a:gd name="connsiteY20" fmla="*/ 1101034 h 2390902"/>
                  <a:gd name="connsiteX21" fmla="*/ 584680 w 2552743"/>
                  <a:gd name="connsiteY21" fmla="*/ 1202634 h 2390902"/>
                  <a:gd name="connsiteX22" fmla="*/ 476730 w 2552743"/>
                  <a:gd name="connsiteY22" fmla="*/ 1253434 h 2390902"/>
                  <a:gd name="connsiteX23" fmla="*/ 419580 w 2552743"/>
                  <a:gd name="connsiteY23" fmla="*/ 1329634 h 2390902"/>
                  <a:gd name="connsiteX24" fmla="*/ 419580 w 2552743"/>
                  <a:gd name="connsiteY24" fmla="*/ 1399484 h 2390902"/>
                  <a:gd name="connsiteX25" fmla="*/ 533880 w 2552743"/>
                  <a:gd name="connsiteY25" fmla="*/ 1367734 h 2390902"/>
                  <a:gd name="connsiteX26" fmla="*/ 654530 w 2552743"/>
                  <a:gd name="connsiteY26" fmla="*/ 1285184 h 2390902"/>
                  <a:gd name="connsiteX27" fmla="*/ 756130 w 2552743"/>
                  <a:gd name="connsiteY27" fmla="*/ 1151834 h 2390902"/>
                  <a:gd name="connsiteX28" fmla="*/ 908530 w 2552743"/>
                  <a:gd name="connsiteY28" fmla="*/ 1075634 h 2390902"/>
                  <a:gd name="connsiteX29" fmla="*/ 1003780 w 2552743"/>
                  <a:gd name="connsiteY29" fmla="*/ 1005784 h 2390902"/>
                  <a:gd name="connsiteX30" fmla="*/ 1137130 w 2552743"/>
                  <a:gd name="connsiteY30" fmla="*/ 1018484 h 2390902"/>
                  <a:gd name="connsiteX31" fmla="*/ 1226030 w 2552743"/>
                  <a:gd name="connsiteY31" fmla="*/ 1101034 h 2390902"/>
                  <a:gd name="connsiteX32" fmla="*/ 1257780 w 2552743"/>
                  <a:gd name="connsiteY32" fmla="*/ 1183584 h 2390902"/>
                  <a:gd name="connsiteX33" fmla="*/ 1238730 w 2552743"/>
                  <a:gd name="connsiteY33" fmla="*/ 1291534 h 2390902"/>
                  <a:gd name="connsiteX34" fmla="*/ 1073630 w 2552743"/>
                  <a:gd name="connsiteY34" fmla="*/ 1431234 h 2390902"/>
                  <a:gd name="connsiteX35" fmla="*/ 902180 w 2552743"/>
                  <a:gd name="connsiteY35" fmla="*/ 1545534 h 2390902"/>
                  <a:gd name="connsiteX36" fmla="*/ 673580 w 2552743"/>
                  <a:gd name="connsiteY36" fmla="*/ 1678884 h 2390902"/>
                  <a:gd name="connsiteX37" fmla="*/ 591030 w 2552743"/>
                  <a:gd name="connsiteY37" fmla="*/ 1742384 h 2390902"/>
                  <a:gd name="connsiteX38" fmla="*/ 527530 w 2552743"/>
                  <a:gd name="connsiteY38" fmla="*/ 1812234 h 2390902"/>
                  <a:gd name="connsiteX39" fmla="*/ 565630 w 2552743"/>
                  <a:gd name="connsiteY39" fmla="*/ 1843984 h 2390902"/>
                  <a:gd name="connsiteX40" fmla="*/ 749780 w 2552743"/>
                  <a:gd name="connsiteY40" fmla="*/ 1755084 h 2390902"/>
                  <a:gd name="connsiteX41" fmla="*/ 857730 w 2552743"/>
                  <a:gd name="connsiteY41" fmla="*/ 1634434 h 2390902"/>
                  <a:gd name="connsiteX42" fmla="*/ 940280 w 2552743"/>
                  <a:gd name="connsiteY42" fmla="*/ 1539184 h 2390902"/>
                  <a:gd name="connsiteX43" fmla="*/ 1118080 w 2552743"/>
                  <a:gd name="connsiteY43" fmla="*/ 1393134 h 2390902"/>
                  <a:gd name="connsiteX44" fmla="*/ 1238730 w 2552743"/>
                  <a:gd name="connsiteY44" fmla="*/ 1291534 h 2390902"/>
                  <a:gd name="connsiteX45" fmla="*/ 1346680 w 2552743"/>
                  <a:gd name="connsiteY45" fmla="*/ 1247084 h 2390902"/>
                  <a:gd name="connsiteX46" fmla="*/ 1435580 w 2552743"/>
                  <a:gd name="connsiteY46" fmla="*/ 1272484 h 2390902"/>
                  <a:gd name="connsiteX47" fmla="*/ 1518130 w 2552743"/>
                  <a:gd name="connsiteY47" fmla="*/ 1367734 h 2390902"/>
                  <a:gd name="connsiteX48" fmla="*/ 1537180 w 2552743"/>
                  <a:gd name="connsiteY48" fmla="*/ 1526484 h 2390902"/>
                  <a:gd name="connsiteX49" fmla="*/ 1473680 w 2552743"/>
                  <a:gd name="connsiteY49" fmla="*/ 1678884 h 2390902"/>
                  <a:gd name="connsiteX50" fmla="*/ 1308580 w 2552743"/>
                  <a:gd name="connsiteY50" fmla="*/ 1831284 h 2390902"/>
                  <a:gd name="connsiteX51" fmla="*/ 1219680 w 2552743"/>
                  <a:gd name="connsiteY51" fmla="*/ 1920184 h 2390902"/>
                  <a:gd name="connsiteX52" fmla="*/ 1219680 w 2552743"/>
                  <a:gd name="connsiteY52" fmla="*/ 1970984 h 2390902"/>
                  <a:gd name="connsiteX53" fmla="*/ 1302230 w 2552743"/>
                  <a:gd name="connsiteY53" fmla="*/ 1970984 h 2390902"/>
                  <a:gd name="connsiteX54" fmla="*/ 1391130 w 2552743"/>
                  <a:gd name="connsiteY54" fmla="*/ 1888434 h 2390902"/>
                  <a:gd name="connsiteX55" fmla="*/ 1492730 w 2552743"/>
                  <a:gd name="connsiteY55" fmla="*/ 1793184 h 2390902"/>
                  <a:gd name="connsiteX56" fmla="*/ 1619730 w 2552743"/>
                  <a:gd name="connsiteY56" fmla="*/ 1748734 h 2390902"/>
                  <a:gd name="connsiteX57" fmla="*/ 1816580 w 2552743"/>
                  <a:gd name="connsiteY57" fmla="*/ 1786834 h 2390902"/>
                  <a:gd name="connsiteX58" fmla="*/ 1899130 w 2552743"/>
                  <a:gd name="connsiteY58" fmla="*/ 1951934 h 2390902"/>
                  <a:gd name="connsiteX59" fmla="*/ 1886430 w 2552743"/>
                  <a:gd name="connsiteY59" fmla="*/ 2053534 h 2390902"/>
                  <a:gd name="connsiteX60" fmla="*/ 1816580 w 2552743"/>
                  <a:gd name="connsiteY60" fmla="*/ 2136084 h 2390902"/>
                  <a:gd name="connsiteX61" fmla="*/ 1683230 w 2552743"/>
                  <a:gd name="connsiteY61" fmla="*/ 2193234 h 2390902"/>
                  <a:gd name="connsiteX62" fmla="*/ 1797530 w 2552743"/>
                  <a:gd name="connsiteY62" fmla="*/ 2142434 h 2390902"/>
                  <a:gd name="connsiteX63" fmla="*/ 1905480 w 2552743"/>
                  <a:gd name="connsiteY63" fmla="*/ 2034484 h 2390902"/>
                  <a:gd name="connsiteX64" fmla="*/ 2016855 w 2552743"/>
                  <a:gd name="connsiteY64" fmla="*/ 1969057 h 2390902"/>
                  <a:gd name="connsiteX65" fmla="*/ 2156555 w 2552743"/>
                  <a:gd name="connsiteY65" fmla="*/ 1950008 h 2390902"/>
                  <a:gd name="connsiteX66" fmla="*/ 2282419 w 2552743"/>
                  <a:gd name="connsiteY66" fmla="*/ 1974664 h 2390902"/>
                  <a:gd name="connsiteX67" fmla="*/ 2339926 w 2552743"/>
                  <a:gd name="connsiteY67" fmla="*/ 1934553 h 2390902"/>
                  <a:gd name="connsiteX68" fmla="*/ 2454939 w 2552743"/>
                  <a:gd name="connsiteY68" fmla="*/ 1920369 h 2390902"/>
                  <a:gd name="connsiteX69" fmla="*/ 2543405 w 2552743"/>
                  <a:gd name="connsiteY69" fmla="*/ 1884010 h 2390902"/>
                  <a:gd name="connsiteX70" fmla="*/ 2540480 w 2552743"/>
                  <a:gd name="connsiteY70" fmla="*/ 1996384 h 2390902"/>
                  <a:gd name="connsiteX71" fmla="*/ 2457930 w 2552743"/>
                  <a:gd name="connsiteY71" fmla="*/ 2097984 h 2390902"/>
                  <a:gd name="connsiteX72" fmla="*/ 2343630 w 2552743"/>
                  <a:gd name="connsiteY72" fmla="*/ 2155134 h 2390902"/>
                  <a:gd name="connsiteX73" fmla="*/ 2127730 w 2552743"/>
                  <a:gd name="connsiteY73" fmla="*/ 2167834 h 2390902"/>
                  <a:gd name="connsiteX74" fmla="*/ 2013430 w 2552743"/>
                  <a:gd name="connsiteY74" fmla="*/ 2186884 h 2390902"/>
                  <a:gd name="connsiteX75" fmla="*/ 1892780 w 2552743"/>
                  <a:gd name="connsiteY75" fmla="*/ 2256734 h 2390902"/>
                  <a:gd name="connsiteX76" fmla="*/ 1778480 w 2552743"/>
                  <a:gd name="connsiteY76" fmla="*/ 2358334 h 2390902"/>
                  <a:gd name="connsiteX77" fmla="*/ 1651480 w 2552743"/>
                  <a:gd name="connsiteY77" fmla="*/ 2383734 h 2390902"/>
                  <a:gd name="connsiteX78" fmla="*/ 1524480 w 2552743"/>
                  <a:gd name="connsiteY78" fmla="*/ 2383734 h 2390902"/>
                  <a:gd name="connsiteX79" fmla="*/ 1429230 w 2552743"/>
                  <a:gd name="connsiteY79" fmla="*/ 2301184 h 2390902"/>
                  <a:gd name="connsiteX80" fmla="*/ 1429230 w 2552743"/>
                  <a:gd name="connsiteY80" fmla="*/ 2205934 h 2390902"/>
                  <a:gd name="connsiteX81" fmla="*/ 1499080 w 2552743"/>
                  <a:gd name="connsiteY81" fmla="*/ 2104334 h 2390902"/>
                  <a:gd name="connsiteX82" fmla="*/ 1645130 w 2552743"/>
                  <a:gd name="connsiteY82" fmla="*/ 2034484 h 2390902"/>
                  <a:gd name="connsiteX83" fmla="*/ 1727680 w 2552743"/>
                  <a:gd name="connsiteY83" fmla="*/ 1983684 h 2390902"/>
                  <a:gd name="connsiteX84" fmla="*/ 1676880 w 2552743"/>
                  <a:gd name="connsiteY84" fmla="*/ 1932884 h 2390902"/>
                  <a:gd name="connsiteX85" fmla="*/ 1524480 w 2552743"/>
                  <a:gd name="connsiteY85" fmla="*/ 1990034 h 2390902"/>
                  <a:gd name="connsiteX86" fmla="*/ 1378430 w 2552743"/>
                  <a:gd name="connsiteY86" fmla="*/ 2104334 h 2390902"/>
                  <a:gd name="connsiteX87" fmla="*/ 1194280 w 2552743"/>
                  <a:gd name="connsiteY87" fmla="*/ 2180534 h 2390902"/>
                  <a:gd name="connsiteX88" fmla="*/ 1060930 w 2552743"/>
                  <a:gd name="connsiteY88" fmla="*/ 2174184 h 2390902"/>
                  <a:gd name="connsiteX89" fmla="*/ 965680 w 2552743"/>
                  <a:gd name="connsiteY89" fmla="*/ 2059884 h 2390902"/>
                  <a:gd name="connsiteX90" fmla="*/ 997430 w 2552743"/>
                  <a:gd name="connsiteY90" fmla="*/ 1875734 h 2390902"/>
                  <a:gd name="connsiteX91" fmla="*/ 1168880 w 2552743"/>
                  <a:gd name="connsiteY91" fmla="*/ 1748734 h 2390902"/>
                  <a:gd name="connsiteX92" fmla="*/ 1333980 w 2552743"/>
                  <a:gd name="connsiteY92" fmla="*/ 1609034 h 2390902"/>
                  <a:gd name="connsiteX93" fmla="*/ 1346680 w 2552743"/>
                  <a:gd name="connsiteY93" fmla="*/ 1507434 h 2390902"/>
                  <a:gd name="connsiteX94" fmla="*/ 1276830 w 2552743"/>
                  <a:gd name="connsiteY94" fmla="*/ 1482034 h 2390902"/>
                  <a:gd name="connsiteX95" fmla="*/ 1168880 w 2552743"/>
                  <a:gd name="connsiteY95" fmla="*/ 1551884 h 2390902"/>
                  <a:gd name="connsiteX96" fmla="*/ 1035530 w 2552743"/>
                  <a:gd name="connsiteY96" fmla="*/ 1723334 h 2390902"/>
                  <a:gd name="connsiteX97" fmla="*/ 864080 w 2552743"/>
                  <a:gd name="connsiteY97" fmla="*/ 1882084 h 2390902"/>
                  <a:gd name="connsiteX98" fmla="*/ 679930 w 2552743"/>
                  <a:gd name="connsiteY98" fmla="*/ 2002734 h 2390902"/>
                  <a:gd name="connsiteX99" fmla="*/ 508480 w 2552743"/>
                  <a:gd name="connsiteY99" fmla="*/ 2034484 h 2390902"/>
                  <a:gd name="connsiteX100" fmla="*/ 362430 w 2552743"/>
                  <a:gd name="connsiteY100" fmla="*/ 1958284 h 2390902"/>
                  <a:gd name="connsiteX101" fmla="*/ 349730 w 2552743"/>
                  <a:gd name="connsiteY101" fmla="*/ 1805884 h 2390902"/>
                  <a:gd name="connsiteX102" fmla="*/ 457680 w 2552743"/>
                  <a:gd name="connsiteY102" fmla="*/ 1647134 h 2390902"/>
                  <a:gd name="connsiteX103" fmla="*/ 648180 w 2552743"/>
                  <a:gd name="connsiteY103" fmla="*/ 1501084 h 2390902"/>
                  <a:gd name="connsiteX104" fmla="*/ 927580 w 2552743"/>
                  <a:gd name="connsiteY104" fmla="*/ 1355034 h 2390902"/>
                  <a:gd name="connsiteX105" fmla="*/ 1029180 w 2552743"/>
                  <a:gd name="connsiteY105" fmla="*/ 1272484 h 2390902"/>
                  <a:gd name="connsiteX106" fmla="*/ 1054580 w 2552743"/>
                  <a:gd name="connsiteY106" fmla="*/ 1208984 h 2390902"/>
                  <a:gd name="connsiteX107" fmla="*/ 984730 w 2552743"/>
                  <a:gd name="connsiteY107" fmla="*/ 1189934 h 2390902"/>
                  <a:gd name="connsiteX108" fmla="*/ 895830 w 2552743"/>
                  <a:gd name="connsiteY108" fmla="*/ 1259784 h 2390902"/>
                  <a:gd name="connsiteX109" fmla="*/ 832330 w 2552743"/>
                  <a:gd name="connsiteY109" fmla="*/ 1380434 h 2390902"/>
                  <a:gd name="connsiteX110" fmla="*/ 686280 w 2552743"/>
                  <a:gd name="connsiteY110" fmla="*/ 1475684 h 2390902"/>
                  <a:gd name="connsiteX111" fmla="*/ 552930 w 2552743"/>
                  <a:gd name="connsiteY111" fmla="*/ 1551884 h 2390902"/>
                  <a:gd name="connsiteX112" fmla="*/ 394180 w 2552743"/>
                  <a:gd name="connsiteY112" fmla="*/ 1564584 h 2390902"/>
                  <a:gd name="connsiteX113" fmla="*/ 248130 w 2552743"/>
                  <a:gd name="connsiteY113" fmla="*/ 1494734 h 2390902"/>
                  <a:gd name="connsiteX114" fmla="*/ 203680 w 2552743"/>
                  <a:gd name="connsiteY114" fmla="*/ 1361384 h 2390902"/>
                  <a:gd name="connsiteX115" fmla="*/ 235430 w 2552743"/>
                  <a:gd name="connsiteY115" fmla="*/ 1234384 h 2390902"/>
                  <a:gd name="connsiteX116" fmla="*/ 400530 w 2552743"/>
                  <a:gd name="connsiteY116" fmla="*/ 1107384 h 2390902"/>
                  <a:gd name="connsiteX117" fmla="*/ 578330 w 2552743"/>
                  <a:gd name="connsiteY117" fmla="*/ 1037534 h 2390902"/>
                  <a:gd name="connsiteX118" fmla="*/ 794230 w 2552743"/>
                  <a:gd name="connsiteY118" fmla="*/ 935934 h 2390902"/>
                  <a:gd name="connsiteX119" fmla="*/ 876780 w 2552743"/>
                  <a:gd name="connsiteY119" fmla="*/ 821634 h 2390902"/>
                  <a:gd name="connsiteX120" fmla="*/ 845030 w 2552743"/>
                  <a:gd name="connsiteY120" fmla="*/ 789884 h 2390902"/>
                  <a:gd name="connsiteX121" fmla="*/ 730730 w 2552743"/>
                  <a:gd name="connsiteY121" fmla="*/ 885134 h 2390902"/>
                  <a:gd name="connsiteX122" fmla="*/ 508480 w 2552743"/>
                  <a:gd name="connsiteY122" fmla="*/ 980384 h 2390902"/>
                  <a:gd name="connsiteX123" fmla="*/ 362430 w 2552743"/>
                  <a:gd name="connsiteY123" fmla="*/ 967684 h 2390902"/>
                  <a:gd name="connsiteX124" fmla="*/ 267180 w 2552743"/>
                  <a:gd name="connsiteY124" fmla="*/ 847034 h 2390902"/>
                  <a:gd name="connsiteX125" fmla="*/ 254480 w 2552743"/>
                  <a:gd name="connsiteY125" fmla="*/ 726384 h 2390902"/>
                  <a:gd name="connsiteX126" fmla="*/ 356080 w 2552743"/>
                  <a:gd name="connsiteY126" fmla="*/ 599384 h 2390902"/>
                  <a:gd name="connsiteX127" fmla="*/ 521180 w 2552743"/>
                  <a:gd name="connsiteY127" fmla="*/ 497784 h 2390902"/>
                  <a:gd name="connsiteX128" fmla="*/ 635480 w 2552743"/>
                  <a:gd name="connsiteY128" fmla="*/ 434284 h 2390902"/>
                  <a:gd name="connsiteX129" fmla="*/ 686280 w 2552743"/>
                  <a:gd name="connsiteY129" fmla="*/ 326334 h 2390902"/>
                  <a:gd name="connsiteX130" fmla="*/ 679930 w 2552743"/>
                  <a:gd name="connsiteY130" fmla="*/ 294584 h 2390902"/>
                  <a:gd name="connsiteX131" fmla="*/ 603730 w 2552743"/>
                  <a:gd name="connsiteY131" fmla="*/ 358084 h 2390902"/>
                  <a:gd name="connsiteX132" fmla="*/ 521180 w 2552743"/>
                  <a:gd name="connsiteY132" fmla="*/ 402534 h 2390902"/>
                  <a:gd name="connsiteX133" fmla="*/ 300310 w 2552743"/>
                  <a:gd name="connsiteY133" fmla="*/ 407779 h 2390902"/>
                  <a:gd name="connsiteX134" fmla="*/ 216104 w 2552743"/>
                  <a:gd name="connsiteY134" fmla="*/ 334617 h 2390902"/>
                  <a:gd name="connsiteX135" fmla="*/ 0 w 2552743"/>
                  <a:gd name="connsiteY135" fmla="*/ 282382 h 2390902"/>
                  <a:gd name="connsiteX0" fmla="*/ 11247 w 2552743"/>
                  <a:gd name="connsiteY0" fmla="*/ 0 h 2390902"/>
                  <a:gd name="connsiteX1" fmla="*/ 597380 w 2552743"/>
                  <a:gd name="connsiteY1" fmla="*/ 129484 h 2390902"/>
                  <a:gd name="connsiteX2" fmla="*/ 318808 w 2552743"/>
                  <a:gd name="connsiteY2" fmla="*/ 206513 h 2390902"/>
                  <a:gd name="connsiteX3" fmla="*/ 768830 w 2552743"/>
                  <a:gd name="connsiteY3" fmla="*/ 110434 h 2390902"/>
                  <a:gd name="connsiteX4" fmla="*/ 845030 w 2552743"/>
                  <a:gd name="connsiteY4" fmla="*/ 205684 h 2390902"/>
                  <a:gd name="connsiteX5" fmla="*/ 864080 w 2552743"/>
                  <a:gd name="connsiteY5" fmla="*/ 351734 h 2390902"/>
                  <a:gd name="connsiteX6" fmla="*/ 813280 w 2552743"/>
                  <a:gd name="connsiteY6" fmla="*/ 516834 h 2390902"/>
                  <a:gd name="connsiteX7" fmla="*/ 673580 w 2552743"/>
                  <a:gd name="connsiteY7" fmla="*/ 605734 h 2390902"/>
                  <a:gd name="connsiteX8" fmla="*/ 502130 w 2552743"/>
                  <a:gd name="connsiteY8" fmla="*/ 707334 h 2390902"/>
                  <a:gd name="connsiteX9" fmla="*/ 476730 w 2552743"/>
                  <a:gd name="connsiteY9" fmla="*/ 751784 h 2390902"/>
                  <a:gd name="connsiteX10" fmla="*/ 489430 w 2552743"/>
                  <a:gd name="connsiteY10" fmla="*/ 796234 h 2390902"/>
                  <a:gd name="connsiteX11" fmla="*/ 591030 w 2552743"/>
                  <a:gd name="connsiteY11" fmla="*/ 758134 h 2390902"/>
                  <a:gd name="connsiteX12" fmla="*/ 711680 w 2552743"/>
                  <a:gd name="connsiteY12" fmla="*/ 662884 h 2390902"/>
                  <a:gd name="connsiteX13" fmla="*/ 832330 w 2552743"/>
                  <a:gd name="connsiteY13" fmla="*/ 586684 h 2390902"/>
                  <a:gd name="connsiteX14" fmla="*/ 908530 w 2552743"/>
                  <a:gd name="connsiteY14" fmla="*/ 567634 h 2390902"/>
                  <a:gd name="connsiteX15" fmla="*/ 997430 w 2552743"/>
                  <a:gd name="connsiteY15" fmla="*/ 618434 h 2390902"/>
                  <a:gd name="connsiteX16" fmla="*/ 1060930 w 2552743"/>
                  <a:gd name="connsiteY16" fmla="*/ 802584 h 2390902"/>
                  <a:gd name="connsiteX17" fmla="*/ 1041880 w 2552743"/>
                  <a:gd name="connsiteY17" fmla="*/ 910534 h 2390902"/>
                  <a:gd name="connsiteX18" fmla="*/ 978380 w 2552743"/>
                  <a:gd name="connsiteY18" fmla="*/ 1012134 h 2390902"/>
                  <a:gd name="connsiteX19" fmla="*/ 851380 w 2552743"/>
                  <a:gd name="connsiteY19" fmla="*/ 1101034 h 2390902"/>
                  <a:gd name="connsiteX20" fmla="*/ 584680 w 2552743"/>
                  <a:gd name="connsiteY20" fmla="*/ 1202634 h 2390902"/>
                  <a:gd name="connsiteX21" fmla="*/ 476730 w 2552743"/>
                  <a:gd name="connsiteY21" fmla="*/ 1253434 h 2390902"/>
                  <a:gd name="connsiteX22" fmla="*/ 419580 w 2552743"/>
                  <a:gd name="connsiteY22" fmla="*/ 1329634 h 2390902"/>
                  <a:gd name="connsiteX23" fmla="*/ 419580 w 2552743"/>
                  <a:gd name="connsiteY23" fmla="*/ 1399484 h 2390902"/>
                  <a:gd name="connsiteX24" fmla="*/ 533880 w 2552743"/>
                  <a:gd name="connsiteY24" fmla="*/ 1367734 h 2390902"/>
                  <a:gd name="connsiteX25" fmla="*/ 654530 w 2552743"/>
                  <a:gd name="connsiteY25" fmla="*/ 1285184 h 2390902"/>
                  <a:gd name="connsiteX26" fmla="*/ 756130 w 2552743"/>
                  <a:gd name="connsiteY26" fmla="*/ 1151834 h 2390902"/>
                  <a:gd name="connsiteX27" fmla="*/ 908530 w 2552743"/>
                  <a:gd name="connsiteY27" fmla="*/ 1075634 h 2390902"/>
                  <a:gd name="connsiteX28" fmla="*/ 1003780 w 2552743"/>
                  <a:gd name="connsiteY28" fmla="*/ 1005784 h 2390902"/>
                  <a:gd name="connsiteX29" fmla="*/ 1137130 w 2552743"/>
                  <a:gd name="connsiteY29" fmla="*/ 1018484 h 2390902"/>
                  <a:gd name="connsiteX30" fmla="*/ 1226030 w 2552743"/>
                  <a:gd name="connsiteY30" fmla="*/ 1101034 h 2390902"/>
                  <a:gd name="connsiteX31" fmla="*/ 1257780 w 2552743"/>
                  <a:gd name="connsiteY31" fmla="*/ 1183584 h 2390902"/>
                  <a:gd name="connsiteX32" fmla="*/ 1238730 w 2552743"/>
                  <a:gd name="connsiteY32" fmla="*/ 1291534 h 2390902"/>
                  <a:gd name="connsiteX33" fmla="*/ 1073630 w 2552743"/>
                  <a:gd name="connsiteY33" fmla="*/ 1431234 h 2390902"/>
                  <a:gd name="connsiteX34" fmla="*/ 902180 w 2552743"/>
                  <a:gd name="connsiteY34" fmla="*/ 1545534 h 2390902"/>
                  <a:gd name="connsiteX35" fmla="*/ 673580 w 2552743"/>
                  <a:gd name="connsiteY35" fmla="*/ 1678884 h 2390902"/>
                  <a:gd name="connsiteX36" fmla="*/ 591030 w 2552743"/>
                  <a:gd name="connsiteY36" fmla="*/ 1742384 h 2390902"/>
                  <a:gd name="connsiteX37" fmla="*/ 527530 w 2552743"/>
                  <a:gd name="connsiteY37" fmla="*/ 1812234 h 2390902"/>
                  <a:gd name="connsiteX38" fmla="*/ 565630 w 2552743"/>
                  <a:gd name="connsiteY38" fmla="*/ 1843984 h 2390902"/>
                  <a:gd name="connsiteX39" fmla="*/ 749780 w 2552743"/>
                  <a:gd name="connsiteY39" fmla="*/ 1755084 h 2390902"/>
                  <a:gd name="connsiteX40" fmla="*/ 857730 w 2552743"/>
                  <a:gd name="connsiteY40" fmla="*/ 1634434 h 2390902"/>
                  <a:gd name="connsiteX41" fmla="*/ 940280 w 2552743"/>
                  <a:gd name="connsiteY41" fmla="*/ 1539184 h 2390902"/>
                  <a:gd name="connsiteX42" fmla="*/ 1118080 w 2552743"/>
                  <a:gd name="connsiteY42" fmla="*/ 1393134 h 2390902"/>
                  <a:gd name="connsiteX43" fmla="*/ 1238730 w 2552743"/>
                  <a:gd name="connsiteY43" fmla="*/ 1291534 h 2390902"/>
                  <a:gd name="connsiteX44" fmla="*/ 1346680 w 2552743"/>
                  <a:gd name="connsiteY44" fmla="*/ 1247084 h 2390902"/>
                  <a:gd name="connsiteX45" fmla="*/ 1435580 w 2552743"/>
                  <a:gd name="connsiteY45" fmla="*/ 1272484 h 2390902"/>
                  <a:gd name="connsiteX46" fmla="*/ 1518130 w 2552743"/>
                  <a:gd name="connsiteY46" fmla="*/ 1367734 h 2390902"/>
                  <a:gd name="connsiteX47" fmla="*/ 1537180 w 2552743"/>
                  <a:gd name="connsiteY47" fmla="*/ 1526484 h 2390902"/>
                  <a:gd name="connsiteX48" fmla="*/ 1473680 w 2552743"/>
                  <a:gd name="connsiteY48" fmla="*/ 1678884 h 2390902"/>
                  <a:gd name="connsiteX49" fmla="*/ 1308580 w 2552743"/>
                  <a:gd name="connsiteY49" fmla="*/ 1831284 h 2390902"/>
                  <a:gd name="connsiteX50" fmla="*/ 1219680 w 2552743"/>
                  <a:gd name="connsiteY50" fmla="*/ 1920184 h 2390902"/>
                  <a:gd name="connsiteX51" fmla="*/ 1219680 w 2552743"/>
                  <a:gd name="connsiteY51" fmla="*/ 1970984 h 2390902"/>
                  <a:gd name="connsiteX52" fmla="*/ 1302230 w 2552743"/>
                  <a:gd name="connsiteY52" fmla="*/ 1970984 h 2390902"/>
                  <a:gd name="connsiteX53" fmla="*/ 1391130 w 2552743"/>
                  <a:gd name="connsiteY53" fmla="*/ 1888434 h 2390902"/>
                  <a:gd name="connsiteX54" fmla="*/ 1492730 w 2552743"/>
                  <a:gd name="connsiteY54" fmla="*/ 1793184 h 2390902"/>
                  <a:gd name="connsiteX55" fmla="*/ 1619730 w 2552743"/>
                  <a:gd name="connsiteY55" fmla="*/ 1748734 h 2390902"/>
                  <a:gd name="connsiteX56" fmla="*/ 1816580 w 2552743"/>
                  <a:gd name="connsiteY56" fmla="*/ 1786834 h 2390902"/>
                  <a:gd name="connsiteX57" fmla="*/ 1899130 w 2552743"/>
                  <a:gd name="connsiteY57" fmla="*/ 1951934 h 2390902"/>
                  <a:gd name="connsiteX58" fmla="*/ 1886430 w 2552743"/>
                  <a:gd name="connsiteY58" fmla="*/ 2053534 h 2390902"/>
                  <a:gd name="connsiteX59" fmla="*/ 1816580 w 2552743"/>
                  <a:gd name="connsiteY59" fmla="*/ 2136084 h 2390902"/>
                  <a:gd name="connsiteX60" fmla="*/ 1683230 w 2552743"/>
                  <a:gd name="connsiteY60" fmla="*/ 2193234 h 2390902"/>
                  <a:gd name="connsiteX61" fmla="*/ 1797530 w 2552743"/>
                  <a:gd name="connsiteY61" fmla="*/ 2142434 h 2390902"/>
                  <a:gd name="connsiteX62" fmla="*/ 1905480 w 2552743"/>
                  <a:gd name="connsiteY62" fmla="*/ 2034484 h 2390902"/>
                  <a:gd name="connsiteX63" fmla="*/ 2016855 w 2552743"/>
                  <a:gd name="connsiteY63" fmla="*/ 1969057 h 2390902"/>
                  <a:gd name="connsiteX64" fmla="*/ 2156555 w 2552743"/>
                  <a:gd name="connsiteY64" fmla="*/ 1950008 h 2390902"/>
                  <a:gd name="connsiteX65" fmla="*/ 2282419 w 2552743"/>
                  <a:gd name="connsiteY65" fmla="*/ 1974664 h 2390902"/>
                  <a:gd name="connsiteX66" fmla="*/ 2339926 w 2552743"/>
                  <a:gd name="connsiteY66" fmla="*/ 1934553 h 2390902"/>
                  <a:gd name="connsiteX67" fmla="*/ 2454939 w 2552743"/>
                  <a:gd name="connsiteY67" fmla="*/ 1920369 h 2390902"/>
                  <a:gd name="connsiteX68" fmla="*/ 2543405 w 2552743"/>
                  <a:gd name="connsiteY68" fmla="*/ 1884010 h 2390902"/>
                  <a:gd name="connsiteX69" fmla="*/ 2540480 w 2552743"/>
                  <a:gd name="connsiteY69" fmla="*/ 1996384 h 2390902"/>
                  <a:gd name="connsiteX70" fmla="*/ 2457930 w 2552743"/>
                  <a:gd name="connsiteY70" fmla="*/ 2097984 h 2390902"/>
                  <a:gd name="connsiteX71" fmla="*/ 2343630 w 2552743"/>
                  <a:gd name="connsiteY71" fmla="*/ 2155134 h 2390902"/>
                  <a:gd name="connsiteX72" fmla="*/ 2127730 w 2552743"/>
                  <a:gd name="connsiteY72" fmla="*/ 2167834 h 2390902"/>
                  <a:gd name="connsiteX73" fmla="*/ 2013430 w 2552743"/>
                  <a:gd name="connsiteY73" fmla="*/ 2186884 h 2390902"/>
                  <a:gd name="connsiteX74" fmla="*/ 1892780 w 2552743"/>
                  <a:gd name="connsiteY74" fmla="*/ 2256734 h 2390902"/>
                  <a:gd name="connsiteX75" fmla="*/ 1778480 w 2552743"/>
                  <a:gd name="connsiteY75" fmla="*/ 2358334 h 2390902"/>
                  <a:gd name="connsiteX76" fmla="*/ 1651480 w 2552743"/>
                  <a:gd name="connsiteY76" fmla="*/ 2383734 h 2390902"/>
                  <a:gd name="connsiteX77" fmla="*/ 1524480 w 2552743"/>
                  <a:gd name="connsiteY77" fmla="*/ 2383734 h 2390902"/>
                  <a:gd name="connsiteX78" fmla="*/ 1429230 w 2552743"/>
                  <a:gd name="connsiteY78" fmla="*/ 2301184 h 2390902"/>
                  <a:gd name="connsiteX79" fmla="*/ 1429230 w 2552743"/>
                  <a:gd name="connsiteY79" fmla="*/ 2205934 h 2390902"/>
                  <a:gd name="connsiteX80" fmla="*/ 1499080 w 2552743"/>
                  <a:gd name="connsiteY80" fmla="*/ 2104334 h 2390902"/>
                  <a:gd name="connsiteX81" fmla="*/ 1645130 w 2552743"/>
                  <a:gd name="connsiteY81" fmla="*/ 2034484 h 2390902"/>
                  <a:gd name="connsiteX82" fmla="*/ 1727680 w 2552743"/>
                  <a:gd name="connsiteY82" fmla="*/ 1983684 h 2390902"/>
                  <a:gd name="connsiteX83" fmla="*/ 1676880 w 2552743"/>
                  <a:gd name="connsiteY83" fmla="*/ 1932884 h 2390902"/>
                  <a:gd name="connsiteX84" fmla="*/ 1524480 w 2552743"/>
                  <a:gd name="connsiteY84" fmla="*/ 1990034 h 2390902"/>
                  <a:gd name="connsiteX85" fmla="*/ 1378430 w 2552743"/>
                  <a:gd name="connsiteY85" fmla="*/ 2104334 h 2390902"/>
                  <a:gd name="connsiteX86" fmla="*/ 1194280 w 2552743"/>
                  <a:gd name="connsiteY86" fmla="*/ 2180534 h 2390902"/>
                  <a:gd name="connsiteX87" fmla="*/ 1060930 w 2552743"/>
                  <a:gd name="connsiteY87" fmla="*/ 2174184 h 2390902"/>
                  <a:gd name="connsiteX88" fmla="*/ 965680 w 2552743"/>
                  <a:gd name="connsiteY88" fmla="*/ 2059884 h 2390902"/>
                  <a:gd name="connsiteX89" fmla="*/ 997430 w 2552743"/>
                  <a:gd name="connsiteY89" fmla="*/ 1875734 h 2390902"/>
                  <a:gd name="connsiteX90" fmla="*/ 1168880 w 2552743"/>
                  <a:gd name="connsiteY90" fmla="*/ 1748734 h 2390902"/>
                  <a:gd name="connsiteX91" fmla="*/ 1333980 w 2552743"/>
                  <a:gd name="connsiteY91" fmla="*/ 1609034 h 2390902"/>
                  <a:gd name="connsiteX92" fmla="*/ 1346680 w 2552743"/>
                  <a:gd name="connsiteY92" fmla="*/ 1507434 h 2390902"/>
                  <a:gd name="connsiteX93" fmla="*/ 1276830 w 2552743"/>
                  <a:gd name="connsiteY93" fmla="*/ 1482034 h 2390902"/>
                  <a:gd name="connsiteX94" fmla="*/ 1168880 w 2552743"/>
                  <a:gd name="connsiteY94" fmla="*/ 1551884 h 2390902"/>
                  <a:gd name="connsiteX95" fmla="*/ 1035530 w 2552743"/>
                  <a:gd name="connsiteY95" fmla="*/ 1723334 h 2390902"/>
                  <a:gd name="connsiteX96" fmla="*/ 864080 w 2552743"/>
                  <a:gd name="connsiteY96" fmla="*/ 1882084 h 2390902"/>
                  <a:gd name="connsiteX97" fmla="*/ 679930 w 2552743"/>
                  <a:gd name="connsiteY97" fmla="*/ 2002734 h 2390902"/>
                  <a:gd name="connsiteX98" fmla="*/ 508480 w 2552743"/>
                  <a:gd name="connsiteY98" fmla="*/ 2034484 h 2390902"/>
                  <a:gd name="connsiteX99" fmla="*/ 362430 w 2552743"/>
                  <a:gd name="connsiteY99" fmla="*/ 1958284 h 2390902"/>
                  <a:gd name="connsiteX100" fmla="*/ 349730 w 2552743"/>
                  <a:gd name="connsiteY100" fmla="*/ 1805884 h 2390902"/>
                  <a:gd name="connsiteX101" fmla="*/ 457680 w 2552743"/>
                  <a:gd name="connsiteY101" fmla="*/ 1647134 h 2390902"/>
                  <a:gd name="connsiteX102" fmla="*/ 648180 w 2552743"/>
                  <a:gd name="connsiteY102" fmla="*/ 1501084 h 2390902"/>
                  <a:gd name="connsiteX103" fmla="*/ 927580 w 2552743"/>
                  <a:gd name="connsiteY103" fmla="*/ 1355034 h 2390902"/>
                  <a:gd name="connsiteX104" fmla="*/ 1029180 w 2552743"/>
                  <a:gd name="connsiteY104" fmla="*/ 1272484 h 2390902"/>
                  <a:gd name="connsiteX105" fmla="*/ 1054580 w 2552743"/>
                  <a:gd name="connsiteY105" fmla="*/ 1208984 h 2390902"/>
                  <a:gd name="connsiteX106" fmla="*/ 984730 w 2552743"/>
                  <a:gd name="connsiteY106" fmla="*/ 1189934 h 2390902"/>
                  <a:gd name="connsiteX107" fmla="*/ 895830 w 2552743"/>
                  <a:gd name="connsiteY107" fmla="*/ 1259784 h 2390902"/>
                  <a:gd name="connsiteX108" fmla="*/ 832330 w 2552743"/>
                  <a:gd name="connsiteY108" fmla="*/ 1380434 h 2390902"/>
                  <a:gd name="connsiteX109" fmla="*/ 686280 w 2552743"/>
                  <a:gd name="connsiteY109" fmla="*/ 1475684 h 2390902"/>
                  <a:gd name="connsiteX110" fmla="*/ 552930 w 2552743"/>
                  <a:gd name="connsiteY110" fmla="*/ 1551884 h 2390902"/>
                  <a:gd name="connsiteX111" fmla="*/ 394180 w 2552743"/>
                  <a:gd name="connsiteY111" fmla="*/ 1564584 h 2390902"/>
                  <a:gd name="connsiteX112" fmla="*/ 248130 w 2552743"/>
                  <a:gd name="connsiteY112" fmla="*/ 1494734 h 2390902"/>
                  <a:gd name="connsiteX113" fmla="*/ 203680 w 2552743"/>
                  <a:gd name="connsiteY113" fmla="*/ 1361384 h 2390902"/>
                  <a:gd name="connsiteX114" fmla="*/ 235430 w 2552743"/>
                  <a:gd name="connsiteY114" fmla="*/ 1234384 h 2390902"/>
                  <a:gd name="connsiteX115" fmla="*/ 400530 w 2552743"/>
                  <a:gd name="connsiteY115" fmla="*/ 1107384 h 2390902"/>
                  <a:gd name="connsiteX116" fmla="*/ 578330 w 2552743"/>
                  <a:gd name="connsiteY116" fmla="*/ 1037534 h 2390902"/>
                  <a:gd name="connsiteX117" fmla="*/ 794230 w 2552743"/>
                  <a:gd name="connsiteY117" fmla="*/ 935934 h 2390902"/>
                  <a:gd name="connsiteX118" fmla="*/ 876780 w 2552743"/>
                  <a:gd name="connsiteY118" fmla="*/ 821634 h 2390902"/>
                  <a:gd name="connsiteX119" fmla="*/ 845030 w 2552743"/>
                  <a:gd name="connsiteY119" fmla="*/ 789884 h 2390902"/>
                  <a:gd name="connsiteX120" fmla="*/ 730730 w 2552743"/>
                  <a:gd name="connsiteY120" fmla="*/ 885134 h 2390902"/>
                  <a:gd name="connsiteX121" fmla="*/ 508480 w 2552743"/>
                  <a:gd name="connsiteY121" fmla="*/ 980384 h 2390902"/>
                  <a:gd name="connsiteX122" fmla="*/ 362430 w 2552743"/>
                  <a:gd name="connsiteY122" fmla="*/ 967684 h 2390902"/>
                  <a:gd name="connsiteX123" fmla="*/ 267180 w 2552743"/>
                  <a:gd name="connsiteY123" fmla="*/ 847034 h 2390902"/>
                  <a:gd name="connsiteX124" fmla="*/ 254480 w 2552743"/>
                  <a:gd name="connsiteY124" fmla="*/ 726384 h 2390902"/>
                  <a:gd name="connsiteX125" fmla="*/ 356080 w 2552743"/>
                  <a:gd name="connsiteY125" fmla="*/ 599384 h 2390902"/>
                  <a:gd name="connsiteX126" fmla="*/ 521180 w 2552743"/>
                  <a:gd name="connsiteY126" fmla="*/ 497784 h 2390902"/>
                  <a:gd name="connsiteX127" fmla="*/ 635480 w 2552743"/>
                  <a:gd name="connsiteY127" fmla="*/ 434284 h 2390902"/>
                  <a:gd name="connsiteX128" fmla="*/ 686280 w 2552743"/>
                  <a:gd name="connsiteY128" fmla="*/ 326334 h 2390902"/>
                  <a:gd name="connsiteX129" fmla="*/ 679930 w 2552743"/>
                  <a:gd name="connsiteY129" fmla="*/ 294584 h 2390902"/>
                  <a:gd name="connsiteX130" fmla="*/ 603730 w 2552743"/>
                  <a:gd name="connsiteY130" fmla="*/ 358084 h 2390902"/>
                  <a:gd name="connsiteX131" fmla="*/ 521180 w 2552743"/>
                  <a:gd name="connsiteY131" fmla="*/ 402534 h 2390902"/>
                  <a:gd name="connsiteX132" fmla="*/ 300310 w 2552743"/>
                  <a:gd name="connsiteY132" fmla="*/ 407779 h 2390902"/>
                  <a:gd name="connsiteX133" fmla="*/ 216104 w 2552743"/>
                  <a:gd name="connsiteY133" fmla="*/ 334617 h 2390902"/>
                  <a:gd name="connsiteX134" fmla="*/ 0 w 2552743"/>
                  <a:gd name="connsiteY134" fmla="*/ 282382 h 2390902"/>
                  <a:gd name="connsiteX0" fmla="*/ 11247 w 2552743"/>
                  <a:gd name="connsiteY0" fmla="*/ 0 h 2390902"/>
                  <a:gd name="connsiteX1" fmla="*/ 189875 w 2552743"/>
                  <a:gd name="connsiteY1" fmla="*/ 129484 h 2390902"/>
                  <a:gd name="connsiteX2" fmla="*/ 318808 w 2552743"/>
                  <a:gd name="connsiteY2" fmla="*/ 206513 h 2390902"/>
                  <a:gd name="connsiteX3" fmla="*/ 768830 w 2552743"/>
                  <a:gd name="connsiteY3" fmla="*/ 110434 h 2390902"/>
                  <a:gd name="connsiteX4" fmla="*/ 845030 w 2552743"/>
                  <a:gd name="connsiteY4" fmla="*/ 205684 h 2390902"/>
                  <a:gd name="connsiteX5" fmla="*/ 864080 w 2552743"/>
                  <a:gd name="connsiteY5" fmla="*/ 351734 h 2390902"/>
                  <a:gd name="connsiteX6" fmla="*/ 813280 w 2552743"/>
                  <a:gd name="connsiteY6" fmla="*/ 516834 h 2390902"/>
                  <a:gd name="connsiteX7" fmla="*/ 673580 w 2552743"/>
                  <a:gd name="connsiteY7" fmla="*/ 605734 h 2390902"/>
                  <a:gd name="connsiteX8" fmla="*/ 502130 w 2552743"/>
                  <a:gd name="connsiteY8" fmla="*/ 707334 h 2390902"/>
                  <a:gd name="connsiteX9" fmla="*/ 476730 w 2552743"/>
                  <a:gd name="connsiteY9" fmla="*/ 751784 h 2390902"/>
                  <a:gd name="connsiteX10" fmla="*/ 489430 w 2552743"/>
                  <a:gd name="connsiteY10" fmla="*/ 796234 h 2390902"/>
                  <a:gd name="connsiteX11" fmla="*/ 591030 w 2552743"/>
                  <a:gd name="connsiteY11" fmla="*/ 758134 h 2390902"/>
                  <a:gd name="connsiteX12" fmla="*/ 711680 w 2552743"/>
                  <a:gd name="connsiteY12" fmla="*/ 662884 h 2390902"/>
                  <a:gd name="connsiteX13" fmla="*/ 832330 w 2552743"/>
                  <a:gd name="connsiteY13" fmla="*/ 586684 h 2390902"/>
                  <a:gd name="connsiteX14" fmla="*/ 908530 w 2552743"/>
                  <a:gd name="connsiteY14" fmla="*/ 567634 h 2390902"/>
                  <a:gd name="connsiteX15" fmla="*/ 997430 w 2552743"/>
                  <a:gd name="connsiteY15" fmla="*/ 618434 h 2390902"/>
                  <a:gd name="connsiteX16" fmla="*/ 1060930 w 2552743"/>
                  <a:gd name="connsiteY16" fmla="*/ 802584 h 2390902"/>
                  <a:gd name="connsiteX17" fmla="*/ 1041880 w 2552743"/>
                  <a:gd name="connsiteY17" fmla="*/ 910534 h 2390902"/>
                  <a:gd name="connsiteX18" fmla="*/ 978380 w 2552743"/>
                  <a:gd name="connsiteY18" fmla="*/ 1012134 h 2390902"/>
                  <a:gd name="connsiteX19" fmla="*/ 851380 w 2552743"/>
                  <a:gd name="connsiteY19" fmla="*/ 1101034 h 2390902"/>
                  <a:gd name="connsiteX20" fmla="*/ 584680 w 2552743"/>
                  <a:gd name="connsiteY20" fmla="*/ 1202634 h 2390902"/>
                  <a:gd name="connsiteX21" fmla="*/ 476730 w 2552743"/>
                  <a:gd name="connsiteY21" fmla="*/ 1253434 h 2390902"/>
                  <a:gd name="connsiteX22" fmla="*/ 419580 w 2552743"/>
                  <a:gd name="connsiteY22" fmla="*/ 1329634 h 2390902"/>
                  <a:gd name="connsiteX23" fmla="*/ 419580 w 2552743"/>
                  <a:gd name="connsiteY23" fmla="*/ 1399484 h 2390902"/>
                  <a:gd name="connsiteX24" fmla="*/ 533880 w 2552743"/>
                  <a:gd name="connsiteY24" fmla="*/ 1367734 h 2390902"/>
                  <a:gd name="connsiteX25" fmla="*/ 654530 w 2552743"/>
                  <a:gd name="connsiteY25" fmla="*/ 1285184 h 2390902"/>
                  <a:gd name="connsiteX26" fmla="*/ 756130 w 2552743"/>
                  <a:gd name="connsiteY26" fmla="*/ 1151834 h 2390902"/>
                  <a:gd name="connsiteX27" fmla="*/ 908530 w 2552743"/>
                  <a:gd name="connsiteY27" fmla="*/ 1075634 h 2390902"/>
                  <a:gd name="connsiteX28" fmla="*/ 1003780 w 2552743"/>
                  <a:gd name="connsiteY28" fmla="*/ 1005784 h 2390902"/>
                  <a:gd name="connsiteX29" fmla="*/ 1137130 w 2552743"/>
                  <a:gd name="connsiteY29" fmla="*/ 1018484 h 2390902"/>
                  <a:gd name="connsiteX30" fmla="*/ 1226030 w 2552743"/>
                  <a:gd name="connsiteY30" fmla="*/ 1101034 h 2390902"/>
                  <a:gd name="connsiteX31" fmla="*/ 1257780 w 2552743"/>
                  <a:gd name="connsiteY31" fmla="*/ 1183584 h 2390902"/>
                  <a:gd name="connsiteX32" fmla="*/ 1238730 w 2552743"/>
                  <a:gd name="connsiteY32" fmla="*/ 1291534 h 2390902"/>
                  <a:gd name="connsiteX33" fmla="*/ 1073630 w 2552743"/>
                  <a:gd name="connsiteY33" fmla="*/ 1431234 h 2390902"/>
                  <a:gd name="connsiteX34" fmla="*/ 902180 w 2552743"/>
                  <a:gd name="connsiteY34" fmla="*/ 1545534 h 2390902"/>
                  <a:gd name="connsiteX35" fmla="*/ 673580 w 2552743"/>
                  <a:gd name="connsiteY35" fmla="*/ 1678884 h 2390902"/>
                  <a:gd name="connsiteX36" fmla="*/ 591030 w 2552743"/>
                  <a:gd name="connsiteY36" fmla="*/ 1742384 h 2390902"/>
                  <a:gd name="connsiteX37" fmla="*/ 527530 w 2552743"/>
                  <a:gd name="connsiteY37" fmla="*/ 1812234 h 2390902"/>
                  <a:gd name="connsiteX38" fmla="*/ 565630 w 2552743"/>
                  <a:gd name="connsiteY38" fmla="*/ 1843984 h 2390902"/>
                  <a:gd name="connsiteX39" fmla="*/ 749780 w 2552743"/>
                  <a:gd name="connsiteY39" fmla="*/ 1755084 h 2390902"/>
                  <a:gd name="connsiteX40" fmla="*/ 857730 w 2552743"/>
                  <a:gd name="connsiteY40" fmla="*/ 1634434 h 2390902"/>
                  <a:gd name="connsiteX41" fmla="*/ 940280 w 2552743"/>
                  <a:gd name="connsiteY41" fmla="*/ 1539184 h 2390902"/>
                  <a:gd name="connsiteX42" fmla="*/ 1118080 w 2552743"/>
                  <a:gd name="connsiteY42" fmla="*/ 1393134 h 2390902"/>
                  <a:gd name="connsiteX43" fmla="*/ 1238730 w 2552743"/>
                  <a:gd name="connsiteY43" fmla="*/ 1291534 h 2390902"/>
                  <a:gd name="connsiteX44" fmla="*/ 1346680 w 2552743"/>
                  <a:gd name="connsiteY44" fmla="*/ 1247084 h 2390902"/>
                  <a:gd name="connsiteX45" fmla="*/ 1435580 w 2552743"/>
                  <a:gd name="connsiteY45" fmla="*/ 1272484 h 2390902"/>
                  <a:gd name="connsiteX46" fmla="*/ 1518130 w 2552743"/>
                  <a:gd name="connsiteY46" fmla="*/ 1367734 h 2390902"/>
                  <a:gd name="connsiteX47" fmla="*/ 1537180 w 2552743"/>
                  <a:gd name="connsiteY47" fmla="*/ 1526484 h 2390902"/>
                  <a:gd name="connsiteX48" fmla="*/ 1473680 w 2552743"/>
                  <a:gd name="connsiteY48" fmla="*/ 1678884 h 2390902"/>
                  <a:gd name="connsiteX49" fmla="*/ 1308580 w 2552743"/>
                  <a:gd name="connsiteY49" fmla="*/ 1831284 h 2390902"/>
                  <a:gd name="connsiteX50" fmla="*/ 1219680 w 2552743"/>
                  <a:gd name="connsiteY50" fmla="*/ 1920184 h 2390902"/>
                  <a:gd name="connsiteX51" fmla="*/ 1219680 w 2552743"/>
                  <a:gd name="connsiteY51" fmla="*/ 1970984 h 2390902"/>
                  <a:gd name="connsiteX52" fmla="*/ 1302230 w 2552743"/>
                  <a:gd name="connsiteY52" fmla="*/ 1970984 h 2390902"/>
                  <a:gd name="connsiteX53" fmla="*/ 1391130 w 2552743"/>
                  <a:gd name="connsiteY53" fmla="*/ 1888434 h 2390902"/>
                  <a:gd name="connsiteX54" fmla="*/ 1492730 w 2552743"/>
                  <a:gd name="connsiteY54" fmla="*/ 1793184 h 2390902"/>
                  <a:gd name="connsiteX55" fmla="*/ 1619730 w 2552743"/>
                  <a:gd name="connsiteY55" fmla="*/ 1748734 h 2390902"/>
                  <a:gd name="connsiteX56" fmla="*/ 1816580 w 2552743"/>
                  <a:gd name="connsiteY56" fmla="*/ 1786834 h 2390902"/>
                  <a:gd name="connsiteX57" fmla="*/ 1899130 w 2552743"/>
                  <a:gd name="connsiteY57" fmla="*/ 1951934 h 2390902"/>
                  <a:gd name="connsiteX58" fmla="*/ 1886430 w 2552743"/>
                  <a:gd name="connsiteY58" fmla="*/ 2053534 h 2390902"/>
                  <a:gd name="connsiteX59" fmla="*/ 1816580 w 2552743"/>
                  <a:gd name="connsiteY59" fmla="*/ 2136084 h 2390902"/>
                  <a:gd name="connsiteX60" fmla="*/ 1683230 w 2552743"/>
                  <a:gd name="connsiteY60" fmla="*/ 2193234 h 2390902"/>
                  <a:gd name="connsiteX61" fmla="*/ 1797530 w 2552743"/>
                  <a:gd name="connsiteY61" fmla="*/ 2142434 h 2390902"/>
                  <a:gd name="connsiteX62" fmla="*/ 1905480 w 2552743"/>
                  <a:gd name="connsiteY62" fmla="*/ 2034484 h 2390902"/>
                  <a:gd name="connsiteX63" fmla="*/ 2016855 w 2552743"/>
                  <a:gd name="connsiteY63" fmla="*/ 1969057 h 2390902"/>
                  <a:gd name="connsiteX64" fmla="*/ 2156555 w 2552743"/>
                  <a:gd name="connsiteY64" fmla="*/ 1950008 h 2390902"/>
                  <a:gd name="connsiteX65" fmla="*/ 2282419 w 2552743"/>
                  <a:gd name="connsiteY65" fmla="*/ 1974664 h 2390902"/>
                  <a:gd name="connsiteX66" fmla="*/ 2339926 w 2552743"/>
                  <a:gd name="connsiteY66" fmla="*/ 1934553 h 2390902"/>
                  <a:gd name="connsiteX67" fmla="*/ 2454939 w 2552743"/>
                  <a:gd name="connsiteY67" fmla="*/ 1920369 h 2390902"/>
                  <a:gd name="connsiteX68" fmla="*/ 2543405 w 2552743"/>
                  <a:gd name="connsiteY68" fmla="*/ 1884010 h 2390902"/>
                  <a:gd name="connsiteX69" fmla="*/ 2540480 w 2552743"/>
                  <a:gd name="connsiteY69" fmla="*/ 1996384 h 2390902"/>
                  <a:gd name="connsiteX70" fmla="*/ 2457930 w 2552743"/>
                  <a:gd name="connsiteY70" fmla="*/ 2097984 h 2390902"/>
                  <a:gd name="connsiteX71" fmla="*/ 2343630 w 2552743"/>
                  <a:gd name="connsiteY71" fmla="*/ 2155134 h 2390902"/>
                  <a:gd name="connsiteX72" fmla="*/ 2127730 w 2552743"/>
                  <a:gd name="connsiteY72" fmla="*/ 2167834 h 2390902"/>
                  <a:gd name="connsiteX73" fmla="*/ 2013430 w 2552743"/>
                  <a:gd name="connsiteY73" fmla="*/ 2186884 h 2390902"/>
                  <a:gd name="connsiteX74" fmla="*/ 1892780 w 2552743"/>
                  <a:gd name="connsiteY74" fmla="*/ 2256734 h 2390902"/>
                  <a:gd name="connsiteX75" fmla="*/ 1778480 w 2552743"/>
                  <a:gd name="connsiteY75" fmla="*/ 2358334 h 2390902"/>
                  <a:gd name="connsiteX76" fmla="*/ 1651480 w 2552743"/>
                  <a:gd name="connsiteY76" fmla="*/ 2383734 h 2390902"/>
                  <a:gd name="connsiteX77" fmla="*/ 1524480 w 2552743"/>
                  <a:gd name="connsiteY77" fmla="*/ 2383734 h 2390902"/>
                  <a:gd name="connsiteX78" fmla="*/ 1429230 w 2552743"/>
                  <a:gd name="connsiteY78" fmla="*/ 2301184 h 2390902"/>
                  <a:gd name="connsiteX79" fmla="*/ 1429230 w 2552743"/>
                  <a:gd name="connsiteY79" fmla="*/ 2205934 h 2390902"/>
                  <a:gd name="connsiteX80" fmla="*/ 1499080 w 2552743"/>
                  <a:gd name="connsiteY80" fmla="*/ 2104334 h 2390902"/>
                  <a:gd name="connsiteX81" fmla="*/ 1645130 w 2552743"/>
                  <a:gd name="connsiteY81" fmla="*/ 2034484 h 2390902"/>
                  <a:gd name="connsiteX82" fmla="*/ 1727680 w 2552743"/>
                  <a:gd name="connsiteY82" fmla="*/ 1983684 h 2390902"/>
                  <a:gd name="connsiteX83" fmla="*/ 1676880 w 2552743"/>
                  <a:gd name="connsiteY83" fmla="*/ 1932884 h 2390902"/>
                  <a:gd name="connsiteX84" fmla="*/ 1524480 w 2552743"/>
                  <a:gd name="connsiteY84" fmla="*/ 1990034 h 2390902"/>
                  <a:gd name="connsiteX85" fmla="*/ 1378430 w 2552743"/>
                  <a:gd name="connsiteY85" fmla="*/ 2104334 h 2390902"/>
                  <a:gd name="connsiteX86" fmla="*/ 1194280 w 2552743"/>
                  <a:gd name="connsiteY86" fmla="*/ 2180534 h 2390902"/>
                  <a:gd name="connsiteX87" fmla="*/ 1060930 w 2552743"/>
                  <a:gd name="connsiteY87" fmla="*/ 2174184 h 2390902"/>
                  <a:gd name="connsiteX88" fmla="*/ 965680 w 2552743"/>
                  <a:gd name="connsiteY88" fmla="*/ 2059884 h 2390902"/>
                  <a:gd name="connsiteX89" fmla="*/ 997430 w 2552743"/>
                  <a:gd name="connsiteY89" fmla="*/ 1875734 h 2390902"/>
                  <a:gd name="connsiteX90" fmla="*/ 1168880 w 2552743"/>
                  <a:gd name="connsiteY90" fmla="*/ 1748734 h 2390902"/>
                  <a:gd name="connsiteX91" fmla="*/ 1333980 w 2552743"/>
                  <a:gd name="connsiteY91" fmla="*/ 1609034 h 2390902"/>
                  <a:gd name="connsiteX92" fmla="*/ 1346680 w 2552743"/>
                  <a:gd name="connsiteY92" fmla="*/ 1507434 h 2390902"/>
                  <a:gd name="connsiteX93" fmla="*/ 1276830 w 2552743"/>
                  <a:gd name="connsiteY93" fmla="*/ 1482034 h 2390902"/>
                  <a:gd name="connsiteX94" fmla="*/ 1168880 w 2552743"/>
                  <a:gd name="connsiteY94" fmla="*/ 1551884 h 2390902"/>
                  <a:gd name="connsiteX95" fmla="*/ 1035530 w 2552743"/>
                  <a:gd name="connsiteY95" fmla="*/ 1723334 h 2390902"/>
                  <a:gd name="connsiteX96" fmla="*/ 864080 w 2552743"/>
                  <a:gd name="connsiteY96" fmla="*/ 1882084 h 2390902"/>
                  <a:gd name="connsiteX97" fmla="*/ 679930 w 2552743"/>
                  <a:gd name="connsiteY97" fmla="*/ 2002734 h 2390902"/>
                  <a:gd name="connsiteX98" fmla="*/ 508480 w 2552743"/>
                  <a:gd name="connsiteY98" fmla="*/ 2034484 h 2390902"/>
                  <a:gd name="connsiteX99" fmla="*/ 362430 w 2552743"/>
                  <a:gd name="connsiteY99" fmla="*/ 1958284 h 2390902"/>
                  <a:gd name="connsiteX100" fmla="*/ 349730 w 2552743"/>
                  <a:gd name="connsiteY100" fmla="*/ 1805884 h 2390902"/>
                  <a:gd name="connsiteX101" fmla="*/ 457680 w 2552743"/>
                  <a:gd name="connsiteY101" fmla="*/ 1647134 h 2390902"/>
                  <a:gd name="connsiteX102" fmla="*/ 648180 w 2552743"/>
                  <a:gd name="connsiteY102" fmla="*/ 1501084 h 2390902"/>
                  <a:gd name="connsiteX103" fmla="*/ 927580 w 2552743"/>
                  <a:gd name="connsiteY103" fmla="*/ 1355034 h 2390902"/>
                  <a:gd name="connsiteX104" fmla="*/ 1029180 w 2552743"/>
                  <a:gd name="connsiteY104" fmla="*/ 1272484 h 2390902"/>
                  <a:gd name="connsiteX105" fmla="*/ 1054580 w 2552743"/>
                  <a:gd name="connsiteY105" fmla="*/ 1208984 h 2390902"/>
                  <a:gd name="connsiteX106" fmla="*/ 984730 w 2552743"/>
                  <a:gd name="connsiteY106" fmla="*/ 1189934 h 2390902"/>
                  <a:gd name="connsiteX107" fmla="*/ 895830 w 2552743"/>
                  <a:gd name="connsiteY107" fmla="*/ 1259784 h 2390902"/>
                  <a:gd name="connsiteX108" fmla="*/ 832330 w 2552743"/>
                  <a:gd name="connsiteY108" fmla="*/ 1380434 h 2390902"/>
                  <a:gd name="connsiteX109" fmla="*/ 686280 w 2552743"/>
                  <a:gd name="connsiteY109" fmla="*/ 1475684 h 2390902"/>
                  <a:gd name="connsiteX110" fmla="*/ 552930 w 2552743"/>
                  <a:gd name="connsiteY110" fmla="*/ 1551884 h 2390902"/>
                  <a:gd name="connsiteX111" fmla="*/ 394180 w 2552743"/>
                  <a:gd name="connsiteY111" fmla="*/ 1564584 h 2390902"/>
                  <a:gd name="connsiteX112" fmla="*/ 248130 w 2552743"/>
                  <a:gd name="connsiteY112" fmla="*/ 1494734 h 2390902"/>
                  <a:gd name="connsiteX113" fmla="*/ 203680 w 2552743"/>
                  <a:gd name="connsiteY113" fmla="*/ 1361384 h 2390902"/>
                  <a:gd name="connsiteX114" fmla="*/ 235430 w 2552743"/>
                  <a:gd name="connsiteY114" fmla="*/ 1234384 h 2390902"/>
                  <a:gd name="connsiteX115" fmla="*/ 400530 w 2552743"/>
                  <a:gd name="connsiteY115" fmla="*/ 1107384 h 2390902"/>
                  <a:gd name="connsiteX116" fmla="*/ 578330 w 2552743"/>
                  <a:gd name="connsiteY116" fmla="*/ 1037534 h 2390902"/>
                  <a:gd name="connsiteX117" fmla="*/ 794230 w 2552743"/>
                  <a:gd name="connsiteY117" fmla="*/ 935934 h 2390902"/>
                  <a:gd name="connsiteX118" fmla="*/ 876780 w 2552743"/>
                  <a:gd name="connsiteY118" fmla="*/ 821634 h 2390902"/>
                  <a:gd name="connsiteX119" fmla="*/ 845030 w 2552743"/>
                  <a:gd name="connsiteY119" fmla="*/ 789884 h 2390902"/>
                  <a:gd name="connsiteX120" fmla="*/ 730730 w 2552743"/>
                  <a:gd name="connsiteY120" fmla="*/ 885134 h 2390902"/>
                  <a:gd name="connsiteX121" fmla="*/ 508480 w 2552743"/>
                  <a:gd name="connsiteY121" fmla="*/ 980384 h 2390902"/>
                  <a:gd name="connsiteX122" fmla="*/ 362430 w 2552743"/>
                  <a:gd name="connsiteY122" fmla="*/ 967684 h 2390902"/>
                  <a:gd name="connsiteX123" fmla="*/ 267180 w 2552743"/>
                  <a:gd name="connsiteY123" fmla="*/ 847034 h 2390902"/>
                  <a:gd name="connsiteX124" fmla="*/ 254480 w 2552743"/>
                  <a:gd name="connsiteY124" fmla="*/ 726384 h 2390902"/>
                  <a:gd name="connsiteX125" fmla="*/ 356080 w 2552743"/>
                  <a:gd name="connsiteY125" fmla="*/ 599384 h 2390902"/>
                  <a:gd name="connsiteX126" fmla="*/ 521180 w 2552743"/>
                  <a:gd name="connsiteY126" fmla="*/ 497784 h 2390902"/>
                  <a:gd name="connsiteX127" fmla="*/ 635480 w 2552743"/>
                  <a:gd name="connsiteY127" fmla="*/ 434284 h 2390902"/>
                  <a:gd name="connsiteX128" fmla="*/ 686280 w 2552743"/>
                  <a:gd name="connsiteY128" fmla="*/ 326334 h 2390902"/>
                  <a:gd name="connsiteX129" fmla="*/ 679930 w 2552743"/>
                  <a:gd name="connsiteY129" fmla="*/ 294584 h 2390902"/>
                  <a:gd name="connsiteX130" fmla="*/ 603730 w 2552743"/>
                  <a:gd name="connsiteY130" fmla="*/ 358084 h 2390902"/>
                  <a:gd name="connsiteX131" fmla="*/ 521180 w 2552743"/>
                  <a:gd name="connsiteY131" fmla="*/ 402534 h 2390902"/>
                  <a:gd name="connsiteX132" fmla="*/ 300310 w 2552743"/>
                  <a:gd name="connsiteY132" fmla="*/ 407779 h 2390902"/>
                  <a:gd name="connsiteX133" fmla="*/ 216104 w 2552743"/>
                  <a:gd name="connsiteY133" fmla="*/ 334617 h 2390902"/>
                  <a:gd name="connsiteX134" fmla="*/ 0 w 2552743"/>
                  <a:gd name="connsiteY134" fmla="*/ 282382 h 2390902"/>
                  <a:gd name="connsiteX0" fmla="*/ 11247 w 2552743"/>
                  <a:gd name="connsiteY0" fmla="*/ 0 h 2390902"/>
                  <a:gd name="connsiteX1" fmla="*/ 189875 w 2552743"/>
                  <a:gd name="connsiteY1" fmla="*/ 129484 h 2390902"/>
                  <a:gd name="connsiteX2" fmla="*/ 457955 w 2552743"/>
                  <a:gd name="connsiteY2" fmla="*/ 236330 h 2390902"/>
                  <a:gd name="connsiteX3" fmla="*/ 768830 w 2552743"/>
                  <a:gd name="connsiteY3" fmla="*/ 110434 h 2390902"/>
                  <a:gd name="connsiteX4" fmla="*/ 845030 w 2552743"/>
                  <a:gd name="connsiteY4" fmla="*/ 205684 h 2390902"/>
                  <a:gd name="connsiteX5" fmla="*/ 864080 w 2552743"/>
                  <a:gd name="connsiteY5" fmla="*/ 351734 h 2390902"/>
                  <a:gd name="connsiteX6" fmla="*/ 813280 w 2552743"/>
                  <a:gd name="connsiteY6" fmla="*/ 516834 h 2390902"/>
                  <a:gd name="connsiteX7" fmla="*/ 673580 w 2552743"/>
                  <a:gd name="connsiteY7" fmla="*/ 605734 h 2390902"/>
                  <a:gd name="connsiteX8" fmla="*/ 502130 w 2552743"/>
                  <a:gd name="connsiteY8" fmla="*/ 707334 h 2390902"/>
                  <a:gd name="connsiteX9" fmla="*/ 476730 w 2552743"/>
                  <a:gd name="connsiteY9" fmla="*/ 751784 h 2390902"/>
                  <a:gd name="connsiteX10" fmla="*/ 489430 w 2552743"/>
                  <a:gd name="connsiteY10" fmla="*/ 796234 h 2390902"/>
                  <a:gd name="connsiteX11" fmla="*/ 591030 w 2552743"/>
                  <a:gd name="connsiteY11" fmla="*/ 758134 h 2390902"/>
                  <a:gd name="connsiteX12" fmla="*/ 711680 w 2552743"/>
                  <a:gd name="connsiteY12" fmla="*/ 662884 h 2390902"/>
                  <a:gd name="connsiteX13" fmla="*/ 832330 w 2552743"/>
                  <a:gd name="connsiteY13" fmla="*/ 586684 h 2390902"/>
                  <a:gd name="connsiteX14" fmla="*/ 908530 w 2552743"/>
                  <a:gd name="connsiteY14" fmla="*/ 567634 h 2390902"/>
                  <a:gd name="connsiteX15" fmla="*/ 997430 w 2552743"/>
                  <a:gd name="connsiteY15" fmla="*/ 618434 h 2390902"/>
                  <a:gd name="connsiteX16" fmla="*/ 1060930 w 2552743"/>
                  <a:gd name="connsiteY16" fmla="*/ 802584 h 2390902"/>
                  <a:gd name="connsiteX17" fmla="*/ 1041880 w 2552743"/>
                  <a:gd name="connsiteY17" fmla="*/ 910534 h 2390902"/>
                  <a:gd name="connsiteX18" fmla="*/ 978380 w 2552743"/>
                  <a:gd name="connsiteY18" fmla="*/ 1012134 h 2390902"/>
                  <a:gd name="connsiteX19" fmla="*/ 851380 w 2552743"/>
                  <a:gd name="connsiteY19" fmla="*/ 1101034 h 2390902"/>
                  <a:gd name="connsiteX20" fmla="*/ 584680 w 2552743"/>
                  <a:gd name="connsiteY20" fmla="*/ 1202634 h 2390902"/>
                  <a:gd name="connsiteX21" fmla="*/ 476730 w 2552743"/>
                  <a:gd name="connsiteY21" fmla="*/ 1253434 h 2390902"/>
                  <a:gd name="connsiteX22" fmla="*/ 419580 w 2552743"/>
                  <a:gd name="connsiteY22" fmla="*/ 1329634 h 2390902"/>
                  <a:gd name="connsiteX23" fmla="*/ 419580 w 2552743"/>
                  <a:gd name="connsiteY23" fmla="*/ 1399484 h 2390902"/>
                  <a:gd name="connsiteX24" fmla="*/ 533880 w 2552743"/>
                  <a:gd name="connsiteY24" fmla="*/ 1367734 h 2390902"/>
                  <a:gd name="connsiteX25" fmla="*/ 654530 w 2552743"/>
                  <a:gd name="connsiteY25" fmla="*/ 1285184 h 2390902"/>
                  <a:gd name="connsiteX26" fmla="*/ 756130 w 2552743"/>
                  <a:gd name="connsiteY26" fmla="*/ 1151834 h 2390902"/>
                  <a:gd name="connsiteX27" fmla="*/ 908530 w 2552743"/>
                  <a:gd name="connsiteY27" fmla="*/ 1075634 h 2390902"/>
                  <a:gd name="connsiteX28" fmla="*/ 1003780 w 2552743"/>
                  <a:gd name="connsiteY28" fmla="*/ 1005784 h 2390902"/>
                  <a:gd name="connsiteX29" fmla="*/ 1137130 w 2552743"/>
                  <a:gd name="connsiteY29" fmla="*/ 1018484 h 2390902"/>
                  <a:gd name="connsiteX30" fmla="*/ 1226030 w 2552743"/>
                  <a:gd name="connsiteY30" fmla="*/ 1101034 h 2390902"/>
                  <a:gd name="connsiteX31" fmla="*/ 1257780 w 2552743"/>
                  <a:gd name="connsiteY31" fmla="*/ 1183584 h 2390902"/>
                  <a:gd name="connsiteX32" fmla="*/ 1238730 w 2552743"/>
                  <a:gd name="connsiteY32" fmla="*/ 1291534 h 2390902"/>
                  <a:gd name="connsiteX33" fmla="*/ 1073630 w 2552743"/>
                  <a:gd name="connsiteY33" fmla="*/ 1431234 h 2390902"/>
                  <a:gd name="connsiteX34" fmla="*/ 902180 w 2552743"/>
                  <a:gd name="connsiteY34" fmla="*/ 1545534 h 2390902"/>
                  <a:gd name="connsiteX35" fmla="*/ 673580 w 2552743"/>
                  <a:gd name="connsiteY35" fmla="*/ 1678884 h 2390902"/>
                  <a:gd name="connsiteX36" fmla="*/ 591030 w 2552743"/>
                  <a:gd name="connsiteY36" fmla="*/ 1742384 h 2390902"/>
                  <a:gd name="connsiteX37" fmla="*/ 527530 w 2552743"/>
                  <a:gd name="connsiteY37" fmla="*/ 1812234 h 2390902"/>
                  <a:gd name="connsiteX38" fmla="*/ 565630 w 2552743"/>
                  <a:gd name="connsiteY38" fmla="*/ 1843984 h 2390902"/>
                  <a:gd name="connsiteX39" fmla="*/ 749780 w 2552743"/>
                  <a:gd name="connsiteY39" fmla="*/ 1755084 h 2390902"/>
                  <a:gd name="connsiteX40" fmla="*/ 857730 w 2552743"/>
                  <a:gd name="connsiteY40" fmla="*/ 1634434 h 2390902"/>
                  <a:gd name="connsiteX41" fmla="*/ 940280 w 2552743"/>
                  <a:gd name="connsiteY41" fmla="*/ 1539184 h 2390902"/>
                  <a:gd name="connsiteX42" fmla="*/ 1118080 w 2552743"/>
                  <a:gd name="connsiteY42" fmla="*/ 1393134 h 2390902"/>
                  <a:gd name="connsiteX43" fmla="*/ 1238730 w 2552743"/>
                  <a:gd name="connsiteY43" fmla="*/ 1291534 h 2390902"/>
                  <a:gd name="connsiteX44" fmla="*/ 1346680 w 2552743"/>
                  <a:gd name="connsiteY44" fmla="*/ 1247084 h 2390902"/>
                  <a:gd name="connsiteX45" fmla="*/ 1435580 w 2552743"/>
                  <a:gd name="connsiteY45" fmla="*/ 1272484 h 2390902"/>
                  <a:gd name="connsiteX46" fmla="*/ 1518130 w 2552743"/>
                  <a:gd name="connsiteY46" fmla="*/ 1367734 h 2390902"/>
                  <a:gd name="connsiteX47" fmla="*/ 1537180 w 2552743"/>
                  <a:gd name="connsiteY47" fmla="*/ 1526484 h 2390902"/>
                  <a:gd name="connsiteX48" fmla="*/ 1473680 w 2552743"/>
                  <a:gd name="connsiteY48" fmla="*/ 1678884 h 2390902"/>
                  <a:gd name="connsiteX49" fmla="*/ 1308580 w 2552743"/>
                  <a:gd name="connsiteY49" fmla="*/ 1831284 h 2390902"/>
                  <a:gd name="connsiteX50" fmla="*/ 1219680 w 2552743"/>
                  <a:gd name="connsiteY50" fmla="*/ 1920184 h 2390902"/>
                  <a:gd name="connsiteX51" fmla="*/ 1219680 w 2552743"/>
                  <a:gd name="connsiteY51" fmla="*/ 1970984 h 2390902"/>
                  <a:gd name="connsiteX52" fmla="*/ 1302230 w 2552743"/>
                  <a:gd name="connsiteY52" fmla="*/ 1970984 h 2390902"/>
                  <a:gd name="connsiteX53" fmla="*/ 1391130 w 2552743"/>
                  <a:gd name="connsiteY53" fmla="*/ 1888434 h 2390902"/>
                  <a:gd name="connsiteX54" fmla="*/ 1492730 w 2552743"/>
                  <a:gd name="connsiteY54" fmla="*/ 1793184 h 2390902"/>
                  <a:gd name="connsiteX55" fmla="*/ 1619730 w 2552743"/>
                  <a:gd name="connsiteY55" fmla="*/ 1748734 h 2390902"/>
                  <a:gd name="connsiteX56" fmla="*/ 1816580 w 2552743"/>
                  <a:gd name="connsiteY56" fmla="*/ 1786834 h 2390902"/>
                  <a:gd name="connsiteX57" fmla="*/ 1899130 w 2552743"/>
                  <a:gd name="connsiteY57" fmla="*/ 1951934 h 2390902"/>
                  <a:gd name="connsiteX58" fmla="*/ 1886430 w 2552743"/>
                  <a:gd name="connsiteY58" fmla="*/ 2053534 h 2390902"/>
                  <a:gd name="connsiteX59" fmla="*/ 1816580 w 2552743"/>
                  <a:gd name="connsiteY59" fmla="*/ 2136084 h 2390902"/>
                  <a:gd name="connsiteX60" fmla="*/ 1683230 w 2552743"/>
                  <a:gd name="connsiteY60" fmla="*/ 2193234 h 2390902"/>
                  <a:gd name="connsiteX61" fmla="*/ 1797530 w 2552743"/>
                  <a:gd name="connsiteY61" fmla="*/ 2142434 h 2390902"/>
                  <a:gd name="connsiteX62" fmla="*/ 1905480 w 2552743"/>
                  <a:gd name="connsiteY62" fmla="*/ 2034484 h 2390902"/>
                  <a:gd name="connsiteX63" fmla="*/ 2016855 w 2552743"/>
                  <a:gd name="connsiteY63" fmla="*/ 1969057 h 2390902"/>
                  <a:gd name="connsiteX64" fmla="*/ 2156555 w 2552743"/>
                  <a:gd name="connsiteY64" fmla="*/ 1950008 h 2390902"/>
                  <a:gd name="connsiteX65" fmla="*/ 2282419 w 2552743"/>
                  <a:gd name="connsiteY65" fmla="*/ 1974664 h 2390902"/>
                  <a:gd name="connsiteX66" fmla="*/ 2339926 w 2552743"/>
                  <a:gd name="connsiteY66" fmla="*/ 1934553 h 2390902"/>
                  <a:gd name="connsiteX67" fmla="*/ 2454939 w 2552743"/>
                  <a:gd name="connsiteY67" fmla="*/ 1920369 h 2390902"/>
                  <a:gd name="connsiteX68" fmla="*/ 2543405 w 2552743"/>
                  <a:gd name="connsiteY68" fmla="*/ 1884010 h 2390902"/>
                  <a:gd name="connsiteX69" fmla="*/ 2540480 w 2552743"/>
                  <a:gd name="connsiteY69" fmla="*/ 1996384 h 2390902"/>
                  <a:gd name="connsiteX70" fmla="*/ 2457930 w 2552743"/>
                  <a:gd name="connsiteY70" fmla="*/ 2097984 h 2390902"/>
                  <a:gd name="connsiteX71" fmla="*/ 2343630 w 2552743"/>
                  <a:gd name="connsiteY71" fmla="*/ 2155134 h 2390902"/>
                  <a:gd name="connsiteX72" fmla="*/ 2127730 w 2552743"/>
                  <a:gd name="connsiteY72" fmla="*/ 2167834 h 2390902"/>
                  <a:gd name="connsiteX73" fmla="*/ 2013430 w 2552743"/>
                  <a:gd name="connsiteY73" fmla="*/ 2186884 h 2390902"/>
                  <a:gd name="connsiteX74" fmla="*/ 1892780 w 2552743"/>
                  <a:gd name="connsiteY74" fmla="*/ 2256734 h 2390902"/>
                  <a:gd name="connsiteX75" fmla="*/ 1778480 w 2552743"/>
                  <a:gd name="connsiteY75" fmla="*/ 2358334 h 2390902"/>
                  <a:gd name="connsiteX76" fmla="*/ 1651480 w 2552743"/>
                  <a:gd name="connsiteY76" fmla="*/ 2383734 h 2390902"/>
                  <a:gd name="connsiteX77" fmla="*/ 1524480 w 2552743"/>
                  <a:gd name="connsiteY77" fmla="*/ 2383734 h 2390902"/>
                  <a:gd name="connsiteX78" fmla="*/ 1429230 w 2552743"/>
                  <a:gd name="connsiteY78" fmla="*/ 2301184 h 2390902"/>
                  <a:gd name="connsiteX79" fmla="*/ 1429230 w 2552743"/>
                  <a:gd name="connsiteY79" fmla="*/ 2205934 h 2390902"/>
                  <a:gd name="connsiteX80" fmla="*/ 1499080 w 2552743"/>
                  <a:gd name="connsiteY80" fmla="*/ 2104334 h 2390902"/>
                  <a:gd name="connsiteX81" fmla="*/ 1645130 w 2552743"/>
                  <a:gd name="connsiteY81" fmla="*/ 2034484 h 2390902"/>
                  <a:gd name="connsiteX82" fmla="*/ 1727680 w 2552743"/>
                  <a:gd name="connsiteY82" fmla="*/ 1983684 h 2390902"/>
                  <a:gd name="connsiteX83" fmla="*/ 1676880 w 2552743"/>
                  <a:gd name="connsiteY83" fmla="*/ 1932884 h 2390902"/>
                  <a:gd name="connsiteX84" fmla="*/ 1524480 w 2552743"/>
                  <a:gd name="connsiteY84" fmla="*/ 1990034 h 2390902"/>
                  <a:gd name="connsiteX85" fmla="*/ 1378430 w 2552743"/>
                  <a:gd name="connsiteY85" fmla="*/ 2104334 h 2390902"/>
                  <a:gd name="connsiteX86" fmla="*/ 1194280 w 2552743"/>
                  <a:gd name="connsiteY86" fmla="*/ 2180534 h 2390902"/>
                  <a:gd name="connsiteX87" fmla="*/ 1060930 w 2552743"/>
                  <a:gd name="connsiteY87" fmla="*/ 2174184 h 2390902"/>
                  <a:gd name="connsiteX88" fmla="*/ 965680 w 2552743"/>
                  <a:gd name="connsiteY88" fmla="*/ 2059884 h 2390902"/>
                  <a:gd name="connsiteX89" fmla="*/ 997430 w 2552743"/>
                  <a:gd name="connsiteY89" fmla="*/ 1875734 h 2390902"/>
                  <a:gd name="connsiteX90" fmla="*/ 1168880 w 2552743"/>
                  <a:gd name="connsiteY90" fmla="*/ 1748734 h 2390902"/>
                  <a:gd name="connsiteX91" fmla="*/ 1333980 w 2552743"/>
                  <a:gd name="connsiteY91" fmla="*/ 1609034 h 2390902"/>
                  <a:gd name="connsiteX92" fmla="*/ 1346680 w 2552743"/>
                  <a:gd name="connsiteY92" fmla="*/ 1507434 h 2390902"/>
                  <a:gd name="connsiteX93" fmla="*/ 1276830 w 2552743"/>
                  <a:gd name="connsiteY93" fmla="*/ 1482034 h 2390902"/>
                  <a:gd name="connsiteX94" fmla="*/ 1168880 w 2552743"/>
                  <a:gd name="connsiteY94" fmla="*/ 1551884 h 2390902"/>
                  <a:gd name="connsiteX95" fmla="*/ 1035530 w 2552743"/>
                  <a:gd name="connsiteY95" fmla="*/ 1723334 h 2390902"/>
                  <a:gd name="connsiteX96" fmla="*/ 864080 w 2552743"/>
                  <a:gd name="connsiteY96" fmla="*/ 1882084 h 2390902"/>
                  <a:gd name="connsiteX97" fmla="*/ 679930 w 2552743"/>
                  <a:gd name="connsiteY97" fmla="*/ 2002734 h 2390902"/>
                  <a:gd name="connsiteX98" fmla="*/ 508480 w 2552743"/>
                  <a:gd name="connsiteY98" fmla="*/ 2034484 h 2390902"/>
                  <a:gd name="connsiteX99" fmla="*/ 362430 w 2552743"/>
                  <a:gd name="connsiteY99" fmla="*/ 1958284 h 2390902"/>
                  <a:gd name="connsiteX100" fmla="*/ 349730 w 2552743"/>
                  <a:gd name="connsiteY100" fmla="*/ 1805884 h 2390902"/>
                  <a:gd name="connsiteX101" fmla="*/ 457680 w 2552743"/>
                  <a:gd name="connsiteY101" fmla="*/ 1647134 h 2390902"/>
                  <a:gd name="connsiteX102" fmla="*/ 648180 w 2552743"/>
                  <a:gd name="connsiteY102" fmla="*/ 1501084 h 2390902"/>
                  <a:gd name="connsiteX103" fmla="*/ 927580 w 2552743"/>
                  <a:gd name="connsiteY103" fmla="*/ 1355034 h 2390902"/>
                  <a:gd name="connsiteX104" fmla="*/ 1029180 w 2552743"/>
                  <a:gd name="connsiteY104" fmla="*/ 1272484 h 2390902"/>
                  <a:gd name="connsiteX105" fmla="*/ 1054580 w 2552743"/>
                  <a:gd name="connsiteY105" fmla="*/ 1208984 h 2390902"/>
                  <a:gd name="connsiteX106" fmla="*/ 984730 w 2552743"/>
                  <a:gd name="connsiteY106" fmla="*/ 1189934 h 2390902"/>
                  <a:gd name="connsiteX107" fmla="*/ 895830 w 2552743"/>
                  <a:gd name="connsiteY107" fmla="*/ 1259784 h 2390902"/>
                  <a:gd name="connsiteX108" fmla="*/ 832330 w 2552743"/>
                  <a:gd name="connsiteY108" fmla="*/ 1380434 h 2390902"/>
                  <a:gd name="connsiteX109" fmla="*/ 686280 w 2552743"/>
                  <a:gd name="connsiteY109" fmla="*/ 1475684 h 2390902"/>
                  <a:gd name="connsiteX110" fmla="*/ 552930 w 2552743"/>
                  <a:gd name="connsiteY110" fmla="*/ 1551884 h 2390902"/>
                  <a:gd name="connsiteX111" fmla="*/ 394180 w 2552743"/>
                  <a:gd name="connsiteY111" fmla="*/ 1564584 h 2390902"/>
                  <a:gd name="connsiteX112" fmla="*/ 248130 w 2552743"/>
                  <a:gd name="connsiteY112" fmla="*/ 1494734 h 2390902"/>
                  <a:gd name="connsiteX113" fmla="*/ 203680 w 2552743"/>
                  <a:gd name="connsiteY113" fmla="*/ 1361384 h 2390902"/>
                  <a:gd name="connsiteX114" fmla="*/ 235430 w 2552743"/>
                  <a:gd name="connsiteY114" fmla="*/ 1234384 h 2390902"/>
                  <a:gd name="connsiteX115" fmla="*/ 400530 w 2552743"/>
                  <a:gd name="connsiteY115" fmla="*/ 1107384 h 2390902"/>
                  <a:gd name="connsiteX116" fmla="*/ 578330 w 2552743"/>
                  <a:gd name="connsiteY116" fmla="*/ 1037534 h 2390902"/>
                  <a:gd name="connsiteX117" fmla="*/ 794230 w 2552743"/>
                  <a:gd name="connsiteY117" fmla="*/ 935934 h 2390902"/>
                  <a:gd name="connsiteX118" fmla="*/ 876780 w 2552743"/>
                  <a:gd name="connsiteY118" fmla="*/ 821634 h 2390902"/>
                  <a:gd name="connsiteX119" fmla="*/ 845030 w 2552743"/>
                  <a:gd name="connsiteY119" fmla="*/ 789884 h 2390902"/>
                  <a:gd name="connsiteX120" fmla="*/ 730730 w 2552743"/>
                  <a:gd name="connsiteY120" fmla="*/ 885134 h 2390902"/>
                  <a:gd name="connsiteX121" fmla="*/ 508480 w 2552743"/>
                  <a:gd name="connsiteY121" fmla="*/ 980384 h 2390902"/>
                  <a:gd name="connsiteX122" fmla="*/ 362430 w 2552743"/>
                  <a:gd name="connsiteY122" fmla="*/ 967684 h 2390902"/>
                  <a:gd name="connsiteX123" fmla="*/ 267180 w 2552743"/>
                  <a:gd name="connsiteY123" fmla="*/ 847034 h 2390902"/>
                  <a:gd name="connsiteX124" fmla="*/ 254480 w 2552743"/>
                  <a:gd name="connsiteY124" fmla="*/ 726384 h 2390902"/>
                  <a:gd name="connsiteX125" fmla="*/ 356080 w 2552743"/>
                  <a:gd name="connsiteY125" fmla="*/ 599384 h 2390902"/>
                  <a:gd name="connsiteX126" fmla="*/ 521180 w 2552743"/>
                  <a:gd name="connsiteY126" fmla="*/ 497784 h 2390902"/>
                  <a:gd name="connsiteX127" fmla="*/ 635480 w 2552743"/>
                  <a:gd name="connsiteY127" fmla="*/ 434284 h 2390902"/>
                  <a:gd name="connsiteX128" fmla="*/ 686280 w 2552743"/>
                  <a:gd name="connsiteY128" fmla="*/ 326334 h 2390902"/>
                  <a:gd name="connsiteX129" fmla="*/ 679930 w 2552743"/>
                  <a:gd name="connsiteY129" fmla="*/ 294584 h 2390902"/>
                  <a:gd name="connsiteX130" fmla="*/ 603730 w 2552743"/>
                  <a:gd name="connsiteY130" fmla="*/ 358084 h 2390902"/>
                  <a:gd name="connsiteX131" fmla="*/ 521180 w 2552743"/>
                  <a:gd name="connsiteY131" fmla="*/ 402534 h 2390902"/>
                  <a:gd name="connsiteX132" fmla="*/ 300310 w 2552743"/>
                  <a:gd name="connsiteY132" fmla="*/ 407779 h 2390902"/>
                  <a:gd name="connsiteX133" fmla="*/ 216104 w 2552743"/>
                  <a:gd name="connsiteY133" fmla="*/ 334617 h 2390902"/>
                  <a:gd name="connsiteX134" fmla="*/ 0 w 2552743"/>
                  <a:gd name="connsiteY134" fmla="*/ 282382 h 2390902"/>
                  <a:gd name="connsiteX0" fmla="*/ 11247 w 2552743"/>
                  <a:gd name="connsiteY0" fmla="*/ 0 h 2390902"/>
                  <a:gd name="connsiteX1" fmla="*/ 189875 w 2552743"/>
                  <a:gd name="connsiteY1" fmla="*/ 129484 h 2390902"/>
                  <a:gd name="connsiteX2" fmla="*/ 398321 w 2552743"/>
                  <a:gd name="connsiteY2" fmla="*/ 226391 h 2390902"/>
                  <a:gd name="connsiteX3" fmla="*/ 768830 w 2552743"/>
                  <a:gd name="connsiteY3" fmla="*/ 110434 h 2390902"/>
                  <a:gd name="connsiteX4" fmla="*/ 845030 w 2552743"/>
                  <a:gd name="connsiteY4" fmla="*/ 205684 h 2390902"/>
                  <a:gd name="connsiteX5" fmla="*/ 864080 w 2552743"/>
                  <a:gd name="connsiteY5" fmla="*/ 351734 h 2390902"/>
                  <a:gd name="connsiteX6" fmla="*/ 813280 w 2552743"/>
                  <a:gd name="connsiteY6" fmla="*/ 516834 h 2390902"/>
                  <a:gd name="connsiteX7" fmla="*/ 673580 w 2552743"/>
                  <a:gd name="connsiteY7" fmla="*/ 605734 h 2390902"/>
                  <a:gd name="connsiteX8" fmla="*/ 502130 w 2552743"/>
                  <a:gd name="connsiteY8" fmla="*/ 707334 h 2390902"/>
                  <a:gd name="connsiteX9" fmla="*/ 476730 w 2552743"/>
                  <a:gd name="connsiteY9" fmla="*/ 751784 h 2390902"/>
                  <a:gd name="connsiteX10" fmla="*/ 489430 w 2552743"/>
                  <a:gd name="connsiteY10" fmla="*/ 796234 h 2390902"/>
                  <a:gd name="connsiteX11" fmla="*/ 591030 w 2552743"/>
                  <a:gd name="connsiteY11" fmla="*/ 758134 h 2390902"/>
                  <a:gd name="connsiteX12" fmla="*/ 711680 w 2552743"/>
                  <a:gd name="connsiteY12" fmla="*/ 662884 h 2390902"/>
                  <a:gd name="connsiteX13" fmla="*/ 832330 w 2552743"/>
                  <a:gd name="connsiteY13" fmla="*/ 586684 h 2390902"/>
                  <a:gd name="connsiteX14" fmla="*/ 908530 w 2552743"/>
                  <a:gd name="connsiteY14" fmla="*/ 567634 h 2390902"/>
                  <a:gd name="connsiteX15" fmla="*/ 997430 w 2552743"/>
                  <a:gd name="connsiteY15" fmla="*/ 618434 h 2390902"/>
                  <a:gd name="connsiteX16" fmla="*/ 1060930 w 2552743"/>
                  <a:gd name="connsiteY16" fmla="*/ 802584 h 2390902"/>
                  <a:gd name="connsiteX17" fmla="*/ 1041880 w 2552743"/>
                  <a:gd name="connsiteY17" fmla="*/ 910534 h 2390902"/>
                  <a:gd name="connsiteX18" fmla="*/ 978380 w 2552743"/>
                  <a:gd name="connsiteY18" fmla="*/ 1012134 h 2390902"/>
                  <a:gd name="connsiteX19" fmla="*/ 851380 w 2552743"/>
                  <a:gd name="connsiteY19" fmla="*/ 1101034 h 2390902"/>
                  <a:gd name="connsiteX20" fmla="*/ 584680 w 2552743"/>
                  <a:gd name="connsiteY20" fmla="*/ 1202634 h 2390902"/>
                  <a:gd name="connsiteX21" fmla="*/ 476730 w 2552743"/>
                  <a:gd name="connsiteY21" fmla="*/ 1253434 h 2390902"/>
                  <a:gd name="connsiteX22" fmla="*/ 419580 w 2552743"/>
                  <a:gd name="connsiteY22" fmla="*/ 1329634 h 2390902"/>
                  <a:gd name="connsiteX23" fmla="*/ 419580 w 2552743"/>
                  <a:gd name="connsiteY23" fmla="*/ 1399484 h 2390902"/>
                  <a:gd name="connsiteX24" fmla="*/ 533880 w 2552743"/>
                  <a:gd name="connsiteY24" fmla="*/ 1367734 h 2390902"/>
                  <a:gd name="connsiteX25" fmla="*/ 654530 w 2552743"/>
                  <a:gd name="connsiteY25" fmla="*/ 1285184 h 2390902"/>
                  <a:gd name="connsiteX26" fmla="*/ 756130 w 2552743"/>
                  <a:gd name="connsiteY26" fmla="*/ 1151834 h 2390902"/>
                  <a:gd name="connsiteX27" fmla="*/ 908530 w 2552743"/>
                  <a:gd name="connsiteY27" fmla="*/ 1075634 h 2390902"/>
                  <a:gd name="connsiteX28" fmla="*/ 1003780 w 2552743"/>
                  <a:gd name="connsiteY28" fmla="*/ 1005784 h 2390902"/>
                  <a:gd name="connsiteX29" fmla="*/ 1137130 w 2552743"/>
                  <a:gd name="connsiteY29" fmla="*/ 1018484 h 2390902"/>
                  <a:gd name="connsiteX30" fmla="*/ 1226030 w 2552743"/>
                  <a:gd name="connsiteY30" fmla="*/ 1101034 h 2390902"/>
                  <a:gd name="connsiteX31" fmla="*/ 1257780 w 2552743"/>
                  <a:gd name="connsiteY31" fmla="*/ 1183584 h 2390902"/>
                  <a:gd name="connsiteX32" fmla="*/ 1238730 w 2552743"/>
                  <a:gd name="connsiteY32" fmla="*/ 1291534 h 2390902"/>
                  <a:gd name="connsiteX33" fmla="*/ 1073630 w 2552743"/>
                  <a:gd name="connsiteY33" fmla="*/ 1431234 h 2390902"/>
                  <a:gd name="connsiteX34" fmla="*/ 902180 w 2552743"/>
                  <a:gd name="connsiteY34" fmla="*/ 1545534 h 2390902"/>
                  <a:gd name="connsiteX35" fmla="*/ 673580 w 2552743"/>
                  <a:gd name="connsiteY35" fmla="*/ 1678884 h 2390902"/>
                  <a:gd name="connsiteX36" fmla="*/ 591030 w 2552743"/>
                  <a:gd name="connsiteY36" fmla="*/ 1742384 h 2390902"/>
                  <a:gd name="connsiteX37" fmla="*/ 527530 w 2552743"/>
                  <a:gd name="connsiteY37" fmla="*/ 1812234 h 2390902"/>
                  <a:gd name="connsiteX38" fmla="*/ 565630 w 2552743"/>
                  <a:gd name="connsiteY38" fmla="*/ 1843984 h 2390902"/>
                  <a:gd name="connsiteX39" fmla="*/ 749780 w 2552743"/>
                  <a:gd name="connsiteY39" fmla="*/ 1755084 h 2390902"/>
                  <a:gd name="connsiteX40" fmla="*/ 857730 w 2552743"/>
                  <a:gd name="connsiteY40" fmla="*/ 1634434 h 2390902"/>
                  <a:gd name="connsiteX41" fmla="*/ 940280 w 2552743"/>
                  <a:gd name="connsiteY41" fmla="*/ 1539184 h 2390902"/>
                  <a:gd name="connsiteX42" fmla="*/ 1118080 w 2552743"/>
                  <a:gd name="connsiteY42" fmla="*/ 1393134 h 2390902"/>
                  <a:gd name="connsiteX43" fmla="*/ 1238730 w 2552743"/>
                  <a:gd name="connsiteY43" fmla="*/ 1291534 h 2390902"/>
                  <a:gd name="connsiteX44" fmla="*/ 1346680 w 2552743"/>
                  <a:gd name="connsiteY44" fmla="*/ 1247084 h 2390902"/>
                  <a:gd name="connsiteX45" fmla="*/ 1435580 w 2552743"/>
                  <a:gd name="connsiteY45" fmla="*/ 1272484 h 2390902"/>
                  <a:gd name="connsiteX46" fmla="*/ 1518130 w 2552743"/>
                  <a:gd name="connsiteY46" fmla="*/ 1367734 h 2390902"/>
                  <a:gd name="connsiteX47" fmla="*/ 1537180 w 2552743"/>
                  <a:gd name="connsiteY47" fmla="*/ 1526484 h 2390902"/>
                  <a:gd name="connsiteX48" fmla="*/ 1473680 w 2552743"/>
                  <a:gd name="connsiteY48" fmla="*/ 1678884 h 2390902"/>
                  <a:gd name="connsiteX49" fmla="*/ 1308580 w 2552743"/>
                  <a:gd name="connsiteY49" fmla="*/ 1831284 h 2390902"/>
                  <a:gd name="connsiteX50" fmla="*/ 1219680 w 2552743"/>
                  <a:gd name="connsiteY50" fmla="*/ 1920184 h 2390902"/>
                  <a:gd name="connsiteX51" fmla="*/ 1219680 w 2552743"/>
                  <a:gd name="connsiteY51" fmla="*/ 1970984 h 2390902"/>
                  <a:gd name="connsiteX52" fmla="*/ 1302230 w 2552743"/>
                  <a:gd name="connsiteY52" fmla="*/ 1970984 h 2390902"/>
                  <a:gd name="connsiteX53" fmla="*/ 1391130 w 2552743"/>
                  <a:gd name="connsiteY53" fmla="*/ 1888434 h 2390902"/>
                  <a:gd name="connsiteX54" fmla="*/ 1492730 w 2552743"/>
                  <a:gd name="connsiteY54" fmla="*/ 1793184 h 2390902"/>
                  <a:gd name="connsiteX55" fmla="*/ 1619730 w 2552743"/>
                  <a:gd name="connsiteY55" fmla="*/ 1748734 h 2390902"/>
                  <a:gd name="connsiteX56" fmla="*/ 1816580 w 2552743"/>
                  <a:gd name="connsiteY56" fmla="*/ 1786834 h 2390902"/>
                  <a:gd name="connsiteX57" fmla="*/ 1899130 w 2552743"/>
                  <a:gd name="connsiteY57" fmla="*/ 1951934 h 2390902"/>
                  <a:gd name="connsiteX58" fmla="*/ 1886430 w 2552743"/>
                  <a:gd name="connsiteY58" fmla="*/ 2053534 h 2390902"/>
                  <a:gd name="connsiteX59" fmla="*/ 1816580 w 2552743"/>
                  <a:gd name="connsiteY59" fmla="*/ 2136084 h 2390902"/>
                  <a:gd name="connsiteX60" fmla="*/ 1683230 w 2552743"/>
                  <a:gd name="connsiteY60" fmla="*/ 2193234 h 2390902"/>
                  <a:gd name="connsiteX61" fmla="*/ 1797530 w 2552743"/>
                  <a:gd name="connsiteY61" fmla="*/ 2142434 h 2390902"/>
                  <a:gd name="connsiteX62" fmla="*/ 1905480 w 2552743"/>
                  <a:gd name="connsiteY62" fmla="*/ 2034484 h 2390902"/>
                  <a:gd name="connsiteX63" fmla="*/ 2016855 w 2552743"/>
                  <a:gd name="connsiteY63" fmla="*/ 1969057 h 2390902"/>
                  <a:gd name="connsiteX64" fmla="*/ 2156555 w 2552743"/>
                  <a:gd name="connsiteY64" fmla="*/ 1950008 h 2390902"/>
                  <a:gd name="connsiteX65" fmla="*/ 2282419 w 2552743"/>
                  <a:gd name="connsiteY65" fmla="*/ 1974664 h 2390902"/>
                  <a:gd name="connsiteX66" fmla="*/ 2339926 w 2552743"/>
                  <a:gd name="connsiteY66" fmla="*/ 1934553 h 2390902"/>
                  <a:gd name="connsiteX67" fmla="*/ 2454939 w 2552743"/>
                  <a:gd name="connsiteY67" fmla="*/ 1920369 h 2390902"/>
                  <a:gd name="connsiteX68" fmla="*/ 2543405 w 2552743"/>
                  <a:gd name="connsiteY68" fmla="*/ 1884010 h 2390902"/>
                  <a:gd name="connsiteX69" fmla="*/ 2540480 w 2552743"/>
                  <a:gd name="connsiteY69" fmla="*/ 1996384 h 2390902"/>
                  <a:gd name="connsiteX70" fmla="*/ 2457930 w 2552743"/>
                  <a:gd name="connsiteY70" fmla="*/ 2097984 h 2390902"/>
                  <a:gd name="connsiteX71" fmla="*/ 2343630 w 2552743"/>
                  <a:gd name="connsiteY71" fmla="*/ 2155134 h 2390902"/>
                  <a:gd name="connsiteX72" fmla="*/ 2127730 w 2552743"/>
                  <a:gd name="connsiteY72" fmla="*/ 2167834 h 2390902"/>
                  <a:gd name="connsiteX73" fmla="*/ 2013430 w 2552743"/>
                  <a:gd name="connsiteY73" fmla="*/ 2186884 h 2390902"/>
                  <a:gd name="connsiteX74" fmla="*/ 1892780 w 2552743"/>
                  <a:gd name="connsiteY74" fmla="*/ 2256734 h 2390902"/>
                  <a:gd name="connsiteX75" fmla="*/ 1778480 w 2552743"/>
                  <a:gd name="connsiteY75" fmla="*/ 2358334 h 2390902"/>
                  <a:gd name="connsiteX76" fmla="*/ 1651480 w 2552743"/>
                  <a:gd name="connsiteY76" fmla="*/ 2383734 h 2390902"/>
                  <a:gd name="connsiteX77" fmla="*/ 1524480 w 2552743"/>
                  <a:gd name="connsiteY77" fmla="*/ 2383734 h 2390902"/>
                  <a:gd name="connsiteX78" fmla="*/ 1429230 w 2552743"/>
                  <a:gd name="connsiteY78" fmla="*/ 2301184 h 2390902"/>
                  <a:gd name="connsiteX79" fmla="*/ 1429230 w 2552743"/>
                  <a:gd name="connsiteY79" fmla="*/ 2205934 h 2390902"/>
                  <a:gd name="connsiteX80" fmla="*/ 1499080 w 2552743"/>
                  <a:gd name="connsiteY80" fmla="*/ 2104334 h 2390902"/>
                  <a:gd name="connsiteX81" fmla="*/ 1645130 w 2552743"/>
                  <a:gd name="connsiteY81" fmla="*/ 2034484 h 2390902"/>
                  <a:gd name="connsiteX82" fmla="*/ 1727680 w 2552743"/>
                  <a:gd name="connsiteY82" fmla="*/ 1983684 h 2390902"/>
                  <a:gd name="connsiteX83" fmla="*/ 1676880 w 2552743"/>
                  <a:gd name="connsiteY83" fmla="*/ 1932884 h 2390902"/>
                  <a:gd name="connsiteX84" fmla="*/ 1524480 w 2552743"/>
                  <a:gd name="connsiteY84" fmla="*/ 1990034 h 2390902"/>
                  <a:gd name="connsiteX85" fmla="*/ 1378430 w 2552743"/>
                  <a:gd name="connsiteY85" fmla="*/ 2104334 h 2390902"/>
                  <a:gd name="connsiteX86" fmla="*/ 1194280 w 2552743"/>
                  <a:gd name="connsiteY86" fmla="*/ 2180534 h 2390902"/>
                  <a:gd name="connsiteX87" fmla="*/ 1060930 w 2552743"/>
                  <a:gd name="connsiteY87" fmla="*/ 2174184 h 2390902"/>
                  <a:gd name="connsiteX88" fmla="*/ 965680 w 2552743"/>
                  <a:gd name="connsiteY88" fmla="*/ 2059884 h 2390902"/>
                  <a:gd name="connsiteX89" fmla="*/ 997430 w 2552743"/>
                  <a:gd name="connsiteY89" fmla="*/ 1875734 h 2390902"/>
                  <a:gd name="connsiteX90" fmla="*/ 1168880 w 2552743"/>
                  <a:gd name="connsiteY90" fmla="*/ 1748734 h 2390902"/>
                  <a:gd name="connsiteX91" fmla="*/ 1333980 w 2552743"/>
                  <a:gd name="connsiteY91" fmla="*/ 1609034 h 2390902"/>
                  <a:gd name="connsiteX92" fmla="*/ 1346680 w 2552743"/>
                  <a:gd name="connsiteY92" fmla="*/ 1507434 h 2390902"/>
                  <a:gd name="connsiteX93" fmla="*/ 1276830 w 2552743"/>
                  <a:gd name="connsiteY93" fmla="*/ 1482034 h 2390902"/>
                  <a:gd name="connsiteX94" fmla="*/ 1168880 w 2552743"/>
                  <a:gd name="connsiteY94" fmla="*/ 1551884 h 2390902"/>
                  <a:gd name="connsiteX95" fmla="*/ 1035530 w 2552743"/>
                  <a:gd name="connsiteY95" fmla="*/ 1723334 h 2390902"/>
                  <a:gd name="connsiteX96" fmla="*/ 864080 w 2552743"/>
                  <a:gd name="connsiteY96" fmla="*/ 1882084 h 2390902"/>
                  <a:gd name="connsiteX97" fmla="*/ 679930 w 2552743"/>
                  <a:gd name="connsiteY97" fmla="*/ 2002734 h 2390902"/>
                  <a:gd name="connsiteX98" fmla="*/ 508480 w 2552743"/>
                  <a:gd name="connsiteY98" fmla="*/ 2034484 h 2390902"/>
                  <a:gd name="connsiteX99" fmla="*/ 362430 w 2552743"/>
                  <a:gd name="connsiteY99" fmla="*/ 1958284 h 2390902"/>
                  <a:gd name="connsiteX100" fmla="*/ 349730 w 2552743"/>
                  <a:gd name="connsiteY100" fmla="*/ 1805884 h 2390902"/>
                  <a:gd name="connsiteX101" fmla="*/ 457680 w 2552743"/>
                  <a:gd name="connsiteY101" fmla="*/ 1647134 h 2390902"/>
                  <a:gd name="connsiteX102" fmla="*/ 648180 w 2552743"/>
                  <a:gd name="connsiteY102" fmla="*/ 1501084 h 2390902"/>
                  <a:gd name="connsiteX103" fmla="*/ 927580 w 2552743"/>
                  <a:gd name="connsiteY103" fmla="*/ 1355034 h 2390902"/>
                  <a:gd name="connsiteX104" fmla="*/ 1029180 w 2552743"/>
                  <a:gd name="connsiteY104" fmla="*/ 1272484 h 2390902"/>
                  <a:gd name="connsiteX105" fmla="*/ 1054580 w 2552743"/>
                  <a:gd name="connsiteY105" fmla="*/ 1208984 h 2390902"/>
                  <a:gd name="connsiteX106" fmla="*/ 984730 w 2552743"/>
                  <a:gd name="connsiteY106" fmla="*/ 1189934 h 2390902"/>
                  <a:gd name="connsiteX107" fmla="*/ 895830 w 2552743"/>
                  <a:gd name="connsiteY107" fmla="*/ 1259784 h 2390902"/>
                  <a:gd name="connsiteX108" fmla="*/ 832330 w 2552743"/>
                  <a:gd name="connsiteY108" fmla="*/ 1380434 h 2390902"/>
                  <a:gd name="connsiteX109" fmla="*/ 686280 w 2552743"/>
                  <a:gd name="connsiteY109" fmla="*/ 1475684 h 2390902"/>
                  <a:gd name="connsiteX110" fmla="*/ 552930 w 2552743"/>
                  <a:gd name="connsiteY110" fmla="*/ 1551884 h 2390902"/>
                  <a:gd name="connsiteX111" fmla="*/ 394180 w 2552743"/>
                  <a:gd name="connsiteY111" fmla="*/ 1564584 h 2390902"/>
                  <a:gd name="connsiteX112" fmla="*/ 248130 w 2552743"/>
                  <a:gd name="connsiteY112" fmla="*/ 1494734 h 2390902"/>
                  <a:gd name="connsiteX113" fmla="*/ 203680 w 2552743"/>
                  <a:gd name="connsiteY113" fmla="*/ 1361384 h 2390902"/>
                  <a:gd name="connsiteX114" fmla="*/ 235430 w 2552743"/>
                  <a:gd name="connsiteY114" fmla="*/ 1234384 h 2390902"/>
                  <a:gd name="connsiteX115" fmla="*/ 400530 w 2552743"/>
                  <a:gd name="connsiteY115" fmla="*/ 1107384 h 2390902"/>
                  <a:gd name="connsiteX116" fmla="*/ 578330 w 2552743"/>
                  <a:gd name="connsiteY116" fmla="*/ 1037534 h 2390902"/>
                  <a:gd name="connsiteX117" fmla="*/ 794230 w 2552743"/>
                  <a:gd name="connsiteY117" fmla="*/ 935934 h 2390902"/>
                  <a:gd name="connsiteX118" fmla="*/ 876780 w 2552743"/>
                  <a:gd name="connsiteY118" fmla="*/ 821634 h 2390902"/>
                  <a:gd name="connsiteX119" fmla="*/ 845030 w 2552743"/>
                  <a:gd name="connsiteY119" fmla="*/ 789884 h 2390902"/>
                  <a:gd name="connsiteX120" fmla="*/ 730730 w 2552743"/>
                  <a:gd name="connsiteY120" fmla="*/ 885134 h 2390902"/>
                  <a:gd name="connsiteX121" fmla="*/ 508480 w 2552743"/>
                  <a:gd name="connsiteY121" fmla="*/ 980384 h 2390902"/>
                  <a:gd name="connsiteX122" fmla="*/ 362430 w 2552743"/>
                  <a:gd name="connsiteY122" fmla="*/ 967684 h 2390902"/>
                  <a:gd name="connsiteX123" fmla="*/ 267180 w 2552743"/>
                  <a:gd name="connsiteY123" fmla="*/ 847034 h 2390902"/>
                  <a:gd name="connsiteX124" fmla="*/ 254480 w 2552743"/>
                  <a:gd name="connsiteY124" fmla="*/ 726384 h 2390902"/>
                  <a:gd name="connsiteX125" fmla="*/ 356080 w 2552743"/>
                  <a:gd name="connsiteY125" fmla="*/ 599384 h 2390902"/>
                  <a:gd name="connsiteX126" fmla="*/ 521180 w 2552743"/>
                  <a:gd name="connsiteY126" fmla="*/ 497784 h 2390902"/>
                  <a:gd name="connsiteX127" fmla="*/ 635480 w 2552743"/>
                  <a:gd name="connsiteY127" fmla="*/ 434284 h 2390902"/>
                  <a:gd name="connsiteX128" fmla="*/ 686280 w 2552743"/>
                  <a:gd name="connsiteY128" fmla="*/ 326334 h 2390902"/>
                  <a:gd name="connsiteX129" fmla="*/ 679930 w 2552743"/>
                  <a:gd name="connsiteY129" fmla="*/ 294584 h 2390902"/>
                  <a:gd name="connsiteX130" fmla="*/ 603730 w 2552743"/>
                  <a:gd name="connsiteY130" fmla="*/ 358084 h 2390902"/>
                  <a:gd name="connsiteX131" fmla="*/ 521180 w 2552743"/>
                  <a:gd name="connsiteY131" fmla="*/ 402534 h 2390902"/>
                  <a:gd name="connsiteX132" fmla="*/ 300310 w 2552743"/>
                  <a:gd name="connsiteY132" fmla="*/ 407779 h 2390902"/>
                  <a:gd name="connsiteX133" fmla="*/ 216104 w 2552743"/>
                  <a:gd name="connsiteY133" fmla="*/ 334617 h 2390902"/>
                  <a:gd name="connsiteX134" fmla="*/ 0 w 2552743"/>
                  <a:gd name="connsiteY134" fmla="*/ 282382 h 2390902"/>
                  <a:gd name="connsiteX0" fmla="*/ 11247 w 2552743"/>
                  <a:gd name="connsiteY0" fmla="*/ 0 h 2390902"/>
                  <a:gd name="connsiteX1" fmla="*/ 189875 w 2552743"/>
                  <a:gd name="connsiteY1" fmla="*/ 129484 h 2390902"/>
                  <a:gd name="connsiteX2" fmla="*/ 398321 w 2552743"/>
                  <a:gd name="connsiteY2" fmla="*/ 226391 h 2390902"/>
                  <a:gd name="connsiteX3" fmla="*/ 768830 w 2552743"/>
                  <a:gd name="connsiteY3" fmla="*/ 110434 h 2390902"/>
                  <a:gd name="connsiteX4" fmla="*/ 845030 w 2552743"/>
                  <a:gd name="connsiteY4" fmla="*/ 205684 h 2390902"/>
                  <a:gd name="connsiteX5" fmla="*/ 864080 w 2552743"/>
                  <a:gd name="connsiteY5" fmla="*/ 351734 h 2390902"/>
                  <a:gd name="connsiteX6" fmla="*/ 813280 w 2552743"/>
                  <a:gd name="connsiteY6" fmla="*/ 516834 h 2390902"/>
                  <a:gd name="connsiteX7" fmla="*/ 673580 w 2552743"/>
                  <a:gd name="connsiteY7" fmla="*/ 605734 h 2390902"/>
                  <a:gd name="connsiteX8" fmla="*/ 502130 w 2552743"/>
                  <a:gd name="connsiteY8" fmla="*/ 707334 h 2390902"/>
                  <a:gd name="connsiteX9" fmla="*/ 476730 w 2552743"/>
                  <a:gd name="connsiteY9" fmla="*/ 751784 h 2390902"/>
                  <a:gd name="connsiteX10" fmla="*/ 489430 w 2552743"/>
                  <a:gd name="connsiteY10" fmla="*/ 796234 h 2390902"/>
                  <a:gd name="connsiteX11" fmla="*/ 591030 w 2552743"/>
                  <a:gd name="connsiteY11" fmla="*/ 758134 h 2390902"/>
                  <a:gd name="connsiteX12" fmla="*/ 711680 w 2552743"/>
                  <a:gd name="connsiteY12" fmla="*/ 662884 h 2390902"/>
                  <a:gd name="connsiteX13" fmla="*/ 832330 w 2552743"/>
                  <a:gd name="connsiteY13" fmla="*/ 586684 h 2390902"/>
                  <a:gd name="connsiteX14" fmla="*/ 908530 w 2552743"/>
                  <a:gd name="connsiteY14" fmla="*/ 567634 h 2390902"/>
                  <a:gd name="connsiteX15" fmla="*/ 997430 w 2552743"/>
                  <a:gd name="connsiteY15" fmla="*/ 618434 h 2390902"/>
                  <a:gd name="connsiteX16" fmla="*/ 1060930 w 2552743"/>
                  <a:gd name="connsiteY16" fmla="*/ 802584 h 2390902"/>
                  <a:gd name="connsiteX17" fmla="*/ 1041880 w 2552743"/>
                  <a:gd name="connsiteY17" fmla="*/ 910534 h 2390902"/>
                  <a:gd name="connsiteX18" fmla="*/ 978380 w 2552743"/>
                  <a:gd name="connsiteY18" fmla="*/ 1012134 h 2390902"/>
                  <a:gd name="connsiteX19" fmla="*/ 851380 w 2552743"/>
                  <a:gd name="connsiteY19" fmla="*/ 1101034 h 2390902"/>
                  <a:gd name="connsiteX20" fmla="*/ 584680 w 2552743"/>
                  <a:gd name="connsiteY20" fmla="*/ 1202634 h 2390902"/>
                  <a:gd name="connsiteX21" fmla="*/ 476730 w 2552743"/>
                  <a:gd name="connsiteY21" fmla="*/ 1253434 h 2390902"/>
                  <a:gd name="connsiteX22" fmla="*/ 419580 w 2552743"/>
                  <a:gd name="connsiteY22" fmla="*/ 1329634 h 2390902"/>
                  <a:gd name="connsiteX23" fmla="*/ 419580 w 2552743"/>
                  <a:gd name="connsiteY23" fmla="*/ 1399484 h 2390902"/>
                  <a:gd name="connsiteX24" fmla="*/ 533880 w 2552743"/>
                  <a:gd name="connsiteY24" fmla="*/ 1367734 h 2390902"/>
                  <a:gd name="connsiteX25" fmla="*/ 654530 w 2552743"/>
                  <a:gd name="connsiteY25" fmla="*/ 1285184 h 2390902"/>
                  <a:gd name="connsiteX26" fmla="*/ 756130 w 2552743"/>
                  <a:gd name="connsiteY26" fmla="*/ 1151834 h 2390902"/>
                  <a:gd name="connsiteX27" fmla="*/ 908530 w 2552743"/>
                  <a:gd name="connsiteY27" fmla="*/ 1075634 h 2390902"/>
                  <a:gd name="connsiteX28" fmla="*/ 1003780 w 2552743"/>
                  <a:gd name="connsiteY28" fmla="*/ 1005784 h 2390902"/>
                  <a:gd name="connsiteX29" fmla="*/ 1137130 w 2552743"/>
                  <a:gd name="connsiteY29" fmla="*/ 1018484 h 2390902"/>
                  <a:gd name="connsiteX30" fmla="*/ 1226030 w 2552743"/>
                  <a:gd name="connsiteY30" fmla="*/ 1101034 h 2390902"/>
                  <a:gd name="connsiteX31" fmla="*/ 1257780 w 2552743"/>
                  <a:gd name="connsiteY31" fmla="*/ 1183584 h 2390902"/>
                  <a:gd name="connsiteX32" fmla="*/ 1238730 w 2552743"/>
                  <a:gd name="connsiteY32" fmla="*/ 1291534 h 2390902"/>
                  <a:gd name="connsiteX33" fmla="*/ 1073630 w 2552743"/>
                  <a:gd name="connsiteY33" fmla="*/ 1431234 h 2390902"/>
                  <a:gd name="connsiteX34" fmla="*/ 902180 w 2552743"/>
                  <a:gd name="connsiteY34" fmla="*/ 1545534 h 2390902"/>
                  <a:gd name="connsiteX35" fmla="*/ 673580 w 2552743"/>
                  <a:gd name="connsiteY35" fmla="*/ 1678884 h 2390902"/>
                  <a:gd name="connsiteX36" fmla="*/ 591030 w 2552743"/>
                  <a:gd name="connsiteY36" fmla="*/ 1742384 h 2390902"/>
                  <a:gd name="connsiteX37" fmla="*/ 527530 w 2552743"/>
                  <a:gd name="connsiteY37" fmla="*/ 1812234 h 2390902"/>
                  <a:gd name="connsiteX38" fmla="*/ 565630 w 2552743"/>
                  <a:gd name="connsiteY38" fmla="*/ 1843984 h 2390902"/>
                  <a:gd name="connsiteX39" fmla="*/ 749780 w 2552743"/>
                  <a:gd name="connsiteY39" fmla="*/ 1755084 h 2390902"/>
                  <a:gd name="connsiteX40" fmla="*/ 857730 w 2552743"/>
                  <a:gd name="connsiteY40" fmla="*/ 1634434 h 2390902"/>
                  <a:gd name="connsiteX41" fmla="*/ 940280 w 2552743"/>
                  <a:gd name="connsiteY41" fmla="*/ 1539184 h 2390902"/>
                  <a:gd name="connsiteX42" fmla="*/ 1118080 w 2552743"/>
                  <a:gd name="connsiteY42" fmla="*/ 1393134 h 2390902"/>
                  <a:gd name="connsiteX43" fmla="*/ 1238730 w 2552743"/>
                  <a:gd name="connsiteY43" fmla="*/ 1291534 h 2390902"/>
                  <a:gd name="connsiteX44" fmla="*/ 1346680 w 2552743"/>
                  <a:gd name="connsiteY44" fmla="*/ 1247084 h 2390902"/>
                  <a:gd name="connsiteX45" fmla="*/ 1435580 w 2552743"/>
                  <a:gd name="connsiteY45" fmla="*/ 1272484 h 2390902"/>
                  <a:gd name="connsiteX46" fmla="*/ 1518130 w 2552743"/>
                  <a:gd name="connsiteY46" fmla="*/ 1367734 h 2390902"/>
                  <a:gd name="connsiteX47" fmla="*/ 1537180 w 2552743"/>
                  <a:gd name="connsiteY47" fmla="*/ 1526484 h 2390902"/>
                  <a:gd name="connsiteX48" fmla="*/ 1473680 w 2552743"/>
                  <a:gd name="connsiteY48" fmla="*/ 1678884 h 2390902"/>
                  <a:gd name="connsiteX49" fmla="*/ 1308580 w 2552743"/>
                  <a:gd name="connsiteY49" fmla="*/ 1831284 h 2390902"/>
                  <a:gd name="connsiteX50" fmla="*/ 1219680 w 2552743"/>
                  <a:gd name="connsiteY50" fmla="*/ 1920184 h 2390902"/>
                  <a:gd name="connsiteX51" fmla="*/ 1219680 w 2552743"/>
                  <a:gd name="connsiteY51" fmla="*/ 1970984 h 2390902"/>
                  <a:gd name="connsiteX52" fmla="*/ 1302230 w 2552743"/>
                  <a:gd name="connsiteY52" fmla="*/ 1970984 h 2390902"/>
                  <a:gd name="connsiteX53" fmla="*/ 1391130 w 2552743"/>
                  <a:gd name="connsiteY53" fmla="*/ 1888434 h 2390902"/>
                  <a:gd name="connsiteX54" fmla="*/ 1492730 w 2552743"/>
                  <a:gd name="connsiteY54" fmla="*/ 1793184 h 2390902"/>
                  <a:gd name="connsiteX55" fmla="*/ 1619730 w 2552743"/>
                  <a:gd name="connsiteY55" fmla="*/ 1748734 h 2390902"/>
                  <a:gd name="connsiteX56" fmla="*/ 1816580 w 2552743"/>
                  <a:gd name="connsiteY56" fmla="*/ 1786834 h 2390902"/>
                  <a:gd name="connsiteX57" fmla="*/ 1899130 w 2552743"/>
                  <a:gd name="connsiteY57" fmla="*/ 1951934 h 2390902"/>
                  <a:gd name="connsiteX58" fmla="*/ 1886430 w 2552743"/>
                  <a:gd name="connsiteY58" fmla="*/ 2053534 h 2390902"/>
                  <a:gd name="connsiteX59" fmla="*/ 1816580 w 2552743"/>
                  <a:gd name="connsiteY59" fmla="*/ 2136084 h 2390902"/>
                  <a:gd name="connsiteX60" fmla="*/ 1683230 w 2552743"/>
                  <a:gd name="connsiteY60" fmla="*/ 2193234 h 2390902"/>
                  <a:gd name="connsiteX61" fmla="*/ 1797530 w 2552743"/>
                  <a:gd name="connsiteY61" fmla="*/ 2142434 h 2390902"/>
                  <a:gd name="connsiteX62" fmla="*/ 1905480 w 2552743"/>
                  <a:gd name="connsiteY62" fmla="*/ 2034484 h 2390902"/>
                  <a:gd name="connsiteX63" fmla="*/ 2016855 w 2552743"/>
                  <a:gd name="connsiteY63" fmla="*/ 1969057 h 2390902"/>
                  <a:gd name="connsiteX64" fmla="*/ 2156555 w 2552743"/>
                  <a:gd name="connsiteY64" fmla="*/ 1950008 h 2390902"/>
                  <a:gd name="connsiteX65" fmla="*/ 2282419 w 2552743"/>
                  <a:gd name="connsiteY65" fmla="*/ 1974664 h 2390902"/>
                  <a:gd name="connsiteX66" fmla="*/ 2339926 w 2552743"/>
                  <a:gd name="connsiteY66" fmla="*/ 1934553 h 2390902"/>
                  <a:gd name="connsiteX67" fmla="*/ 2454939 w 2552743"/>
                  <a:gd name="connsiteY67" fmla="*/ 1920369 h 2390902"/>
                  <a:gd name="connsiteX68" fmla="*/ 2543405 w 2552743"/>
                  <a:gd name="connsiteY68" fmla="*/ 1884010 h 2390902"/>
                  <a:gd name="connsiteX69" fmla="*/ 2540480 w 2552743"/>
                  <a:gd name="connsiteY69" fmla="*/ 1996384 h 2390902"/>
                  <a:gd name="connsiteX70" fmla="*/ 2457930 w 2552743"/>
                  <a:gd name="connsiteY70" fmla="*/ 2097984 h 2390902"/>
                  <a:gd name="connsiteX71" fmla="*/ 2343630 w 2552743"/>
                  <a:gd name="connsiteY71" fmla="*/ 2155134 h 2390902"/>
                  <a:gd name="connsiteX72" fmla="*/ 2127730 w 2552743"/>
                  <a:gd name="connsiteY72" fmla="*/ 2167834 h 2390902"/>
                  <a:gd name="connsiteX73" fmla="*/ 2013430 w 2552743"/>
                  <a:gd name="connsiteY73" fmla="*/ 2186884 h 2390902"/>
                  <a:gd name="connsiteX74" fmla="*/ 1892780 w 2552743"/>
                  <a:gd name="connsiteY74" fmla="*/ 2256734 h 2390902"/>
                  <a:gd name="connsiteX75" fmla="*/ 1778480 w 2552743"/>
                  <a:gd name="connsiteY75" fmla="*/ 2358334 h 2390902"/>
                  <a:gd name="connsiteX76" fmla="*/ 1651480 w 2552743"/>
                  <a:gd name="connsiteY76" fmla="*/ 2383734 h 2390902"/>
                  <a:gd name="connsiteX77" fmla="*/ 1524480 w 2552743"/>
                  <a:gd name="connsiteY77" fmla="*/ 2383734 h 2390902"/>
                  <a:gd name="connsiteX78" fmla="*/ 1429230 w 2552743"/>
                  <a:gd name="connsiteY78" fmla="*/ 2301184 h 2390902"/>
                  <a:gd name="connsiteX79" fmla="*/ 1429230 w 2552743"/>
                  <a:gd name="connsiteY79" fmla="*/ 2205934 h 2390902"/>
                  <a:gd name="connsiteX80" fmla="*/ 1499080 w 2552743"/>
                  <a:gd name="connsiteY80" fmla="*/ 2104334 h 2390902"/>
                  <a:gd name="connsiteX81" fmla="*/ 1645130 w 2552743"/>
                  <a:gd name="connsiteY81" fmla="*/ 2034484 h 2390902"/>
                  <a:gd name="connsiteX82" fmla="*/ 1727680 w 2552743"/>
                  <a:gd name="connsiteY82" fmla="*/ 1983684 h 2390902"/>
                  <a:gd name="connsiteX83" fmla="*/ 1676880 w 2552743"/>
                  <a:gd name="connsiteY83" fmla="*/ 1932884 h 2390902"/>
                  <a:gd name="connsiteX84" fmla="*/ 1524480 w 2552743"/>
                  <a:gd name="connsiteY84" fmla="*/ 1990034 h 2390902"/>
                  <a:gd name="connsiteX85" fmla="*/ 1378430 w 2552743"/>
                  <a:gd name="connsiteY85" fmla="*/ 2104334 h 2390902"/>
                  <a:gd name="connsiteX86" fmla="*/ 1194280 w 2552743"/>
                  <a:gd name="connsiteY86" fmla="*/ 2180534 h 2390902"/>
                  <a:gd name="connsiteX87" fmla="*/ 1060930 w 2552743"/>
                  <a:gd name="connsiteY87" fmla="*/ 2174184 h 2390902"/>
                  <a:gd name="connsiteX88" fmla="*/ 965680 w 2552743"/>
                  <a:gd name="connsiteY88" fmla="*/ 2059884 h 2390902"/>
                  <a:gd name="connsiteX89" fmla="*/ 997430 w 2552743"/>
                  <a:gd name="connsiteY89" fmla="*/ 1875734 h 2390902"/>
                  <a:gd name="connsiteX90" fmla="*/ 1168880 w 2552743"/>
                  <a:gd name="connsiteY90" fmla="*/ 1748734 h 2390902"/>
                  <a:gd name="connsiteX91" fmla="*/ 1333980 w 2552743"/>
                  <a:gd name="connsiteY91" fmla="*/ 1609034 h 2390902"/>
                  <a:gd name="connsiteX92" fmla="*/ 1346680 w 2552743"/>
                  <a:gd name="connsiteY92" fmla="*/ 1507434 h 2390902"/>
                  <a:gd name="connsiteX93" fmla="*/ 1276830 w 2552743"/>
                  <a:gd name="connsiteY93" fmla="*/ 1482034 h 2390902"/>
                  <a:gd name="connsiteX94" fmla="*/ 1168880 w 2552743"/>
                  <a:gd name="connsiteY94" fmla="*/ 1551884 h 2390902"/>
                  <a:gd name="connsiteX95" fmla="*/ 1035530 w 2552743"/>
                  <a:gd name="connsiteY95" fmla="*/ 1723334 h 2390902"/>
                  <a:gd name="connsiteX96" fmla="*/ 864080 w 2552743"/>
                  <a:gd name="connsiteY96" fmla="*/ 1882084 h 2390902"/>
                  <a:gd name="connsiteX97" fmla="*/ 679930 w 2552743"/>
                  <a:gd name="connsiteY97" fmla="*/ 2002734 h 2390902"/>
                  <a:gd name="connsiteX98" fmla="*/ 508480 w 2552743"/>
                  <a:gd name="connsiteY98" fmla="*/ 2034484 h 2390902"/>
                  <a:gd name="connsiteX99" fmla="*/ 362430 w 2552743"/>
                  <a:gd name="connsiteY99" fmla="*/ 1958284 h 2390902"/>
                  <a:gd name="connsiteX100" fmla="*/ 349730 w 2552743"/>
                  <a:gd name="connsiteY100" fmla="*/ 1805884 h 2390902"/>
                  <a:gd name="connsiteX101" fmla="*/ 457680 w 2552743"/>
                  <a:gd name="connsiteY101" fmla="*/ 1647134 h 2390902"/>
                  <a:gd name="connsiteX102" fmla="*/ 648180 w 2552743"/>
                  <a:gd name="connsiteY102" fmla="*/ 1501084 h 2390902"/>
                  <a:gd name="connsiteX103" fmla="*/ 927580 w 2552743"/>
                  <a:gd name="connsiteY103" fmla="*/ 1355034 h 2390902"/>
                  <a:gd name="connsiteX104" fmla="*/ 1029180 w 2552743"/>
                  <a:gd name="connsiteY104" fmla="*/ 1272484 h 2390902"/>
                  <a:gd name="connsiteX105" fmla="*/ 1054580 w 2552743"/>
                  <a:gd name="connsiteY105" fmla="*/ 1208984 h 2390902"/>
                  <a:gd name="connsiteX106" fmla="*/ 984730 w 2552743"/>
                  <a:gd name="connsiteY106" fmla="*/ 1189934 h 2390902"/>
                  <a:gd name="connsiteX107" fmla="*/ 895830 w 2552743"/>
                  <a:gd name="connsiteY107" fmla="*/ 1259784 h 2390902"/>
                  <a:gd name="connsiteX108" fmla="*/ 832330 w 2552743"/>
                  <a:gd name="connsiteY108" fmla="*/ 1380434 h 2390902"/>
                  <a:gd name="connsiteX109" fmla="*/ 686280 w 2552743"/>
                  <a:gd name="connsiteY109" fmla="*/ 1475684 h 2390902"/>
                  <a:gd name="connsiteX110" fmla="*/ 552930 w 2552743"/>
                  <a:gd name="connsiteY110" fmla="*/ 1551884 h 2390902"/>
                  <a:gd name="connsiteX111" fmla="*/ 394180 w 2552743"/>
                  <a:gd name="connsiteY111" fmla="*/ 1564584 h 2390902"/>
                  <a:gd name="connsiteX112" fmla="*/ 248130 w 2552743"/>
                  <a:gd name="connsiteY112" fmla="*/ 1494734 h 2390902"/>
                  <a:gd name="connsiteX113" fmla="*/ 203680 w 2552743"/>
                  <a:gd name="connsiteY113" fmla="*/ 1361384 h 2390902"/>
                  <a:gd name="connsiteX114" fmla="*/ 235430 w 2552743"/>
                  <a:gd name="connsiteY114" fmla="*/ 1234384 h 2390902"/>
                  <a:gd name="connsiteX115" fmla="*/ 400530 w 2552743"/>
                  <a:gd name="connsiteY115" fmla="*/ 1107384 h 2390902"/>
                  <a:gd name="connsiteX116" fmla="*/ 578330 w 2552743"/>
                  <a:gd name="connsiteY116" fmla="*/ 1037534 h 2390902"/>
                  <a:gd name="connsiteX117" fmla="*/ 794230 w 2552743"/>
                  <a:gd name="connsiteY117" fmla="*/ 935934 h 2390902"/>
                  <a:gd name="connsiteX118" fmla="*/ 876780 w 2552743"/>
                  <a:gd name="connsiteY118" fmla="*/ 821634 h 2390902"/>
                  <a:gd name="connsiteX119" fmla="*/ 845030 w 2552743"/>
                  <a:gd name="connsiteY119" fmla="*/ 789884 h 2390902"/>
                  <a:gd name="connsiteX120" fmla="*/ 730730 w 2552743"/>
                  <a:gd name="connsiteY120" fmla="*/ 885134 h 2390902"/>
                  <a:gd name="connsiteX121" fmla="*/ 508480 w 2552743"/>
                  <a:gd name="connsiteY121" fmla="*/ 980384 h 2390902"/>
                  <a:gd name="connsiteX122" fmla="*/ 362430 w 2552743"/>
                  <a:gd name="connsiteY122" fmla="*/ 967684 h 2390902"/>
                  <a:gd name="connsiteX123" fmla="*/ 267180 w 2552743"/>
                  <a:gd name="connsiteY123" fmla="*/ 847034 h 2390902"/>
                  <a:gd name="connsiteX124" fmla="*/ 254480 w 2552743"/>
                  <a:gd name="connsiteY124" fmla="*/ 726384 h 2390902"/>
                  <a:gd name="connsiteX125" fmla="*/ 356080 w 2552743"/>
                  <a:gd name="connsiteY125" fmla="*/ 599384 h 2390902"/>
                  <a:gd name="connsiteX126" fmla="*/ 521180 w 2552743"/>
                  <a:gd name="connsiteY126" fmla="*/ 497784 h 2390902"/>
                  <a:gd name="connsiteX127" fmla="*/ 635480 w 2552743"/>
                  <a:gd name="connsiteY127" fmla="*/ 434284 h 2390902"/>
                  <a:gd name="connsiteX128" fmla="*/ 686280 w 2552743"/>
                  <a:gd name="connsiteY128" fmla="*/ 326334 h 2390902"/>
                  <a:gd name="connsiteX129" fmla="*/ 679930 w 2552743"/>
                  <a:gd name="connsiteY129" fmla="*/ 294584 h 2390902"/>
                  <a:gd name="connsiteX130" fmla="*/ 603730 w 2552743"/>
                  <a:gd name="connsiteY130" fmla="*/ 358084 h 2390902"/>
                  <a:gd name="connsiteX131" fmla="*/ 521180 w 2552743"/>
                  <a:gd name="connsiteY131" fmla="*/ 402534 h 2390902"/>
                  <a:gd name="connsiteX132" fmla="*/ 300310 w 2552743"/>
                  <a:gd name="connsiteY132" fmla="*/ 407779 h 2390902"/>
                  <a:gd name="connsiteX133" fmla="*/ 139263 w 2552743"/>
                  <a:gd name="connsiteY133" fmla="*/ 403774 h 2390902"/>
                  <a:gd name="connsiteX134" fmla="*/ 0 w 2552743"/>
                  <a:gd name="connsiteY134" fmla="*/ 282382 h 2390902"/>
                  <a:gd name="connsiteX0" fmla="*/ 126507 w 2552743"/>
                  <a:gd name="connsiteY0" fmla="*/ 0 h 2390902"/>
                  <a:gd name="connsiteX1" fmla="*/ 189875 w 2552743"/>
                  <a:gd name="connsiteY1" fmla="*/ 129484 h 2390902"/>
                  <a:gd name="connsiteX2" fmla="*/ 398321 w 2552743"/>
                  <a:gd name="connsiteY2" fmla="*/ 226391 h 2390902"/>
                  <a:gd name="connsiteX3" fmla="*/ 768830 w 2552743"/>
                  <a:gd name="connsiteY3" fmla="*/ 110434 h 2390902"/>
                  <a:gd name="connsiteX4" fmla="*/ 845030 w 2552743"/>
                  <a:gd name="connsiteY4" fmla="*/ 205684 h 2390902"/>
                  <a:gd name="connsiteX5" fmla="*/ 864080 w 2552743"/>
                  <a:gd name="connsiteY5" fmla="*/ 351734 h 2390902"/>
                  <a:gd name="connsiteX6" fmla="*/ 813280 w 2552743"/>
                  <a:gd name="connsiteY6" fmla="*/ 516834 h 2390902"/>
                  <a:gd name="connsiteX7" fmla="*/ 673580 w 2552743"/>
                  <a:gd name="connsiteY7" fmla="*/ 605734 h 2390902"/>
                  <a:gd name="connsiteX8" fmla="*/ 502130 w 2552743"/>
                  <a:gd name="connsiteY8" fmla="*/ 707334 h 2390902"/>
                  <a:gd name="connsiteX9" fmla="*/ 476730 w 2552743"/>
                  <a:gd name="connsiteY9" fmla="*/ 751784 h 2390902"/>
                  <a:gd name="connsiteX10" fmla="*/ 489430 w 2552743"/>
                  <a:gd name="connsiteY10" fmla="*/ 796234 h 2390902"/>
                  <a:gd name="connsiteX11" fmla="*/ 591030 w 2552743"/>
                  <a:gd name="connsiteY11" fmla="*/ 758134 h 2390902"/>
                  <a:gd name="connsiteX12" fmla="*/ 711680 w 2552743"/>
                  <a:gd name="connsiteY12" fmla="*/ 662884 h 2390902"/>
                  <a:gd name="connsiteX13" fmla="*/ 832330 w 2552743"/>
                  <a:gd name="connsiteY13" fmla="*/ 586684 h 2390902"/>
                  <a:gd name="connsiteX14" fmla="*/ 908530 w 2552743"/>
                  <a:gd name="connsiteY14" fmla="*/ 567634 h 2390902"/>
                  <a:gd name="connsiteX15" fmla="*/ 997430 w 2552743"/>
                  <a:gd name="connsiteY15" fmla="*/ 618434 h 2390902"/>
                  <a:gd name="connsiteX16" fmla="*/ 1060930 w 2552743"/>
                  <a:gd name="connsiteY16" fmla="*/ 802584 h 2390902"/>
                  <a:gd name="connsiteX17" fmla="*/ 1041880 w 2552743"/>
                  <a:gd name="connsiteY17" fmla="*/ 910534 h 2390902"/>
                  <a:gd name="connsiteX18" fmla="*/ 978380 w 2552743"/>
                  <a:gd name="connsiteY18" fmla="*/ 1012134 h 2390902"/>
                  <a:gd name="connsiteX19" fmla="*/ 851380 w 2552743"/>
                  <a:gd name="connsiteY19" fmla="*/ 1101034 h 2390902"/>
                  <a:gd name="connsiteX20" fmla="*/ 584680 w 2552743"/>
                  <a:gd name="connsiteY20" fmla="*/ 1202634 h 2390902"/>
                  <a:gd name="connsiteX21" fmla="*/ 476730 w 2552743"/>
                  <a:gd name="connsiteY21" fmla="*/ 1253434 h 2390902"/>
                  <a:gd name="connsiteX22" fmla="*/ 419580 w 2552743"/>
                  <a:gd name="connsiteY22" fmla="*/ 1329634 h 2390902"/>
                  <a:gd name="connsiteX23" fmla="*/ 419580 w 2552743"/>
                  <a:gd name="connsiteY23" fmla="*/ 1399484 h 2390902"/>
                  <a:gd name="connsiteX24" fmla="*/ 533880 w 2552743"/>
                  <a:gd name="connsiteY24" fmla="*/ 1367734 h 2390902"/>
                  <a:gd name="connsiteX25" fmla="*/ 654530 w 2552743"/>
                  <a:gd name="connsiteY25" fmla="*/ 1285184 h 2390902"/>
                  <a:gd name="connsiteX26" fmla="*/ 756130 w 2552743"/>
                  <a:gd name="connsiteY26" fmla="*/ 1151834 h 2390902"/>
                  <a:gd name="connsiteX27" fmla="*/ 908530 w 2552743"/>
                  <a:gd name="connsiteY27" fmla="*/ 1075634 h 2390902"/>
                  <a:gd name="connsiteX28" fmla="*/ 1003780 w 2552743"/>
                  <a:gd name="connsiteY28" fmla="*/ 1005784 h 2390902"/>
                  <a:gd name="connsiteX29" fmla="*/ 1137130 w 2552743"/>
                  <a:gd name="connsiteY29" fmla="*/ 1018484 h 2390902"/>
                  <a:gd name="connsiteX30" fmla="*/ 1226030 w 2552743"/>
                  <a:gd name="connsiteY30" fmla="*/ 1101034 h 2390902"/>
                  <a:gd name="connsiteX31" fmla="*/ 1257780 w 2552743"/>
                  <a:gd name="connsiteY31" fmla="*/ 1183584 h 2390902"/>
                  <a:gd name="connsiteX32" fmla="*/ 1238730 w 2552743"/>
                  <a:gd name="connsiteY32" fmla="*/ 1291534 h 2390902"/>
                  <a:gd name="connsiteX33" fmla="*/ 1073630 w 2552743"/>
                  <a:gd name="connsiteY33" fmla="*/ 1431234 h 2390902"/>
                  <a:gd name="connsiteX34" fmla="*/ 902180 w 2552743"/>
                  <a:gd name="connsiteY34" fmla="*/ 1545534 h 2390902"/>
                  <a:gd name="connsiteX35" fmla="*/ 673580 w 2552743"/>
                  <a:gd name="connsiteY35" fmla="*/ 1678884 h 2390902"/>
                  <a:gd name="connsiteX36" fmla="*/ 591030 w 2552743"/>
                  <a:gd name="connsiteY36" fmla="*/ 1742384 h 2390902"/>
                  <a:gd name="connsiteX37" fmla="*/ 527530 w 2552743"/>
                  <a:gd name="connsiteY37" fmla="*/ 1812234 h 2390902"/>
                  <a:gd name="connsiteX38" fmla="*/ 565630 w 2552743"/>
                  <a:gd name="connsiteY38" fmla="*/ 1843984 h 2390902"/>
                  <a:gd name="connsiteX39" fmla="*/ 749780 w 2552743"/>
                  <a:gd name="connsiteY39" fmla="*/ 1755084 h 2390902"/>
                  <a:gd name="connsiteX40" fmla="*/ 857730 w 2552743"/>
                  <a:gd name="connsiteY40" fmla="*/ 1634434 h 2390902"/>
                  <a:gd name="connsiteX41" fmla="*/ 940280 w 2552743"/>
                  <a:gd name="connsiteY41" fmla="*/ 1539184 h 2390902"/>
                  <a:gd name="connsiteX42" fmla="*/ 1118080 w 2552743"/>
                  <a:gd name="connsiteY42" fmla="*/ 1393134 h 2390902"/>
                  <a:gd name="connsiteX43" fmla="*/ 1238730 w 2552743"/>
                  <a:gd name="connsiteY43" fmla="*/ 1291534 h 2390902"/>
                  <a:gd name="connsiteX44" fmla="*/ 1346680 w 2552743"/>
                  <a:gd name="connsiteY44" fmla="*/ 1247084 h 2390902"/>
                  <a:gd name="connsiteX45" fmla="*/ 1435580 w 2552743"/>
                  <a:gd name="connsiteY45" fmla="*/ 1272484 h 2390902"/>
                  <a:gd name="connsiteX46" fmla="*/ 1518130 w 2552743"/>
                  <a:gd name="connsiteY46" fmla="*/ 1367734 h 2390902"/>
                  <a:gd name="connsiteX47" fmla="*/ 1537180 w 2552743"/>
                  <a:gd name="connsiteY47" fmla="*/ 1526484 h 2390902"/>
                  <a:gd name="connsiteX48" fmla="*/ 1473680 w 2552743"/>
                  <a:gd name="connsiteY48" fmla="*/ 1678884 h 2390902"/>
                  <a:gd name="connsiteX49" fmla="*/ 1308580 w 2552743"/>
                  <a:gd name="connsiteY49" fmla="*/ 1831284 h 2390902"/>
                  <a:gd name="connsiteX50" fmla="*/ 1219680 w 2552743"/>
                  <a:gd name="connsiteY50" fmla="*/ 1920184 h 2390902"/>
                  <a:gd name="connsiteX51" fmla="*/ 1219680 w 2552743"/>
                  <a:gd name="connsiteY51" fmla="*/ 1970984 h 2390902"/>
                  <a:gd name="connsiteX52" fmla="*/ 1302230 w 2552743"/>
                  <a:gd name="connsiteY52" fmla="*/ 1970984 h 2390902"/>
                  <a:gd name="connsiteX53" fmla="*/ 1391130 w 2552743"/>
                  <a:gd name="connsiteY53" fmla="*/ 1888434 h 2390902"/>
                  <a:gd name="connsiteX54" fmla="*/ 1492730 w 2552743"/>
                  <a:gd name="connsiteY54" fmla="*/ 1793184 h 2390902"/>
                  <a:gd name="connsiteX55" fmla="*/ 1619730 w 2552743"/>
                  <a:gd name="connsiteY55" fmla="*/ 1748734 h 2390902"/>
                  <a:gd name="connsiteX56" fmla="*/ 1816580 w 2552743"/>
                  <a:gd name="connsiteY56" fmla="*/ 1786834 h 2390902"/>
                  <a:gd name="connsiteX57" fmla="*/ 1899130 w 2552743"/>
                  <a:gd name="connsiteY57" fmla="*/ 1951934 h 2390902"/>
                  <a:gd name="connsiteX58" fmla="*/ 1886430 w 2552743"/>
                  <a:gd name="connsiteY58" fmla="*/ 2053534 h 2390902"/>
                  <a:gd name="connsiteX59" fmla="*/ 1816580 w 2552743"/>
                  <a:gd name="connsiteY59" fmla="*/ 2136084 h 2390902"/>
                  <a:gd name="connsiteX60" fmla="*/ 1683230 w 2552743"/>
                  <a:gd name="connsiteY60" fmla="*/ 2193234 h 2390902"/>
                  <a:gd name="connsiteX61" fmla="*/ 1797530 w 2552743"/>
                  <a:gd name="connsiteY61" fmla="*/ 2142434 h 2390902"/>
                  <a:gd name="connsiteX62" fmla="*/ 1905480 w 2552743"/>
                  <a:gd name="connsiteY62" fmla="*/ 2034484 h 2390902"/>
                  <a:gd name="connsiteX63" fmla="*/ 2016855 w 2552743"/>
                  <a:gd name="connsiteY63" fmla="*/ 1969057 h 2390902"/>
                  <a:gd name="connsiteX64" fmla="*/ 2156555 w 2552743"/>
                  <a:gd name="connsiteY64" fmla="*/ 1950008 h 2390902"/>
                  <a:gd name="connsiteX65" fmla="*/ 2282419 w 2552743"/>
                  <a:gd name="connsiteY65" fmla="*/ 1974664 h 2390902"/>
                  <a:gd name="connsiteX66" fmla="*/ 2339926 w 2552743"/>
                  <a:gd name="connsiteY66" fmla="*/ 1934553 h 2390902"/>
                  <a:gd name="connsiteX67" fmla="*/ 2454939 w 2552743"/>
                  <a:gd name="connsiteY67" fmla="*/ 1920369 h 2390902"/>
                  <a:gd name="connsiteX68" fmla="*/ 2543405 w 2552743"/>
                  <a:gd name="connsiteY68" fmla="*/ 1884010 h 2390902"/>
                  <a:gd name="connsiteX69" fmla="*/ 2540480 w 2552743"/>
                  <a:gd name="connsiteY69" fmla="*/ 1996384 h 2390902"/>
                  <a:gd name="connsiteX70" fmla="*/ 2457930 w 2552743"/>
                  <a:gd name="connsiteY70" fmla="*/ 2097984 h 2390902"/>
                  <a:gd name="connsiteX71" fmla="*/ 2343630 w 2552743"/>
                  <a:gd name="connsiteY71" fmla="*/ 2155134 h 2390902"/>
                  <a:gd name="connsiteX72" fmla="*/ 2127730 w 2552743"/>
                  <a:gd name="connsiteY72" fmla="*/ 2167834 h 2390902"/>
                  <a:gd name="connsiteX73" fmla="*/ 2013430 w 2552743"/>
                  <a:gd name="connsiteY73" fmla="*/ 2186884 h 2390902"/>
                  <a:gd name="connsiteX74" fmla="*/ 1892780 w 2552743"/>
                  <a:gd name="connsiteY74" fmla="*/ 2256734 h 2390902"/>
                  <a:gd name="connsiteX75" fmla="*/ 1778480 w 2552743"/>
                  <a:gd name="connsiteY75" fmla="*/ 2358334 h 2390902"/>
                  <a:gd name="connsiteX76" fmla="*/ 1651480 w 2552743"/>
                  <a:gd name="connsiteY76" fmla="*/ 2383734 h 2390902"/>
                  <a:gd name="connsiteX77" fmla="*/ 1524480 w 2552743"/>
                  <a:gd name="connsiteY77" fmla="*/ 2383734 h 2390902"/>
                  <a:gd name="connsiteX78" fmla="*/ 1429230 w 2552743"/>
                  <a:gd name="connsiteY78" fmla="*/ 2301184 h 2390902"/>
                  <a:gd name="connsiteX79" fmla="*/ 1429230 w 2552743"/>
                  <a:gd name="connsiteY79" fmla="*/ 2205934 h 2390902"/>
                  <a:gd name="connsiteX80" fmla="*/ 1499080 w 2552743"/>
                  <a:gd name="connsiteY80" fmla="*/ 2104334 h 2390902"/>
                  <a:gd name="connsiteX81" fmla="*/ 1645130 w 2552743"/>
                  <a:gd name="connsiteY81" fmla="*/ 2034484 h 2390902"/>
                  <a:gd name="connsiteX82" fmla="*/ 1727680 w 2552743"/>
                  <a:gd name="connsiteY82" fmla="*/ 1983684 h 2390902"/>
                  <a:gd name="connsiteX83" fmla="*/ 1676880 w 2552743"/>
                  <a:gd name="connsiteY83" fmla="*/ 1932884 h 2390902"/>
                  <a:gd name="connsiteX84" fmla="*/ 1524480 w 2552743"/>
                  <a:gd name="connsiteY84" fmla="*/ 1990034 h 2390902"/>
                  <a:gd name="connsiteX85" fmla="*/ 1378430 w 2552743"/>
                  <a:gd name="connsiteY85" fmla="*/ 2104334 h 2390902"/>
                  <a:gd name="connsiteX86" fmla="*/ 1194280 w 2552743"/>
                  <a:gd name="connsiteY86" fmla="*/ 2180534 h 2390902"/>
                  <a:gd name="connsiteX87" fmla="*/ 1060930 w 2552743"/>
                  <a:gd name="connsiteY87" fmla="*/ 2174184 h 2390902"/>
                  <a:gd name="connsiteX88" fmla="*/ 965680 w 2552743"/>
                  <a:gd name="connsiteY88" fmla="*/ 2059884 h 2390902"/>
                  <a:gd name="connsiteX89" fmla="*/ 997430 w 2552743"/>
                  <a:gd name="connsiteY89" fmla="*/ 1875734 h 2390902"/>
                  <a:gd name="connsiteX90" fmla="*/ 1168880 w 2552743"/>
                  <a:gd name="connsiteY90" fmla="*/ 1748734 h 2390902"/>
                  <a:gd name="connsiteX91" fmla="*/ 1333980 w 2552743"/>
                  <a:gd name="connsiteY91" fmla="*/ 1609034 h 2390902"/>
                  <a:gd name="connsiteX92" fmla="*/ 1346680 w 2552743"/>
                  <a:gd name="connsiteY92" fmla="*/ 1507434 h 2390902"/>
                  <a:gd name="connsiteX93" fmla="*/ 1276830 w 2552743"/>
                  <a:gd name="connsiteY93" fmla="*/ 1482034 h 2390902"/>
                  <a:gd name="connsiteX94" fmla="*/ 1168880 w 2552743"/>
                  <a:gd name="connsiteY94" fmla="*/ 1551884 h 2390902"/>
                  <a:gd name="connsiteX95" fmla="*/ 1035530 w 2552743"/>
                  <a:gd name="connsiteY95" fmla="*/ 1723334 h 2390902"/>
                  <a:gd name="connsiteX96" fmla="*/ 864080 w 2552743"/>
                  <a:gd name="connsiteY96" fmla="*/ 1882084 h 2390902"/>
                  <a:gd name="connsiteX97" fmla="*/ 679930 w 2552743"/>
                  <a:gd name="connsiteY97" fmla="*/ 2002734 h 2390902"/>
                  <a:gd name="connsiteX98" fmla="*/ 508480 w 2552743"/>
                  <a:gd name="connsiteY98" fmla="*/ 2034484 h 2390902"/>
                  <a:gd name="connsiteX99" fmla="*/ 362430 w 2552743"/>
                  <a:gd name="connsiteY99" fmla="*/ 1958284 h 2390902"/>
                  <a:gd name="connsiteX100" fmla="*/ 349730 w 2552743"/>
                  <a:gd name="connsiteY100" fmla="*/ 1805884 h 2390902"/>
                  <a:gd name="connsiteX101" fmla="*/ 457680 w 2552743"/>
                  <a:gd name="connsiteY101" fmla="*/ 1647134 h 2390902"/>
                  <a:gd name="connsiteX102" fmla="*/ 648180 w 2552743"/>
                  <a:gd name="connsiteY102" fmla="*/ 1501084 h 2390902"/>
                  <a:gd name="connsiteX103" fmla="*/ 927580 w 2552743"/>
                  <a:gd name="connsiteY103" fmla="*/ 1355034 h 2390902"/>
                  <a:gd name="connsiteX104" fmla="*/ 1029180 w 2552743"/>
                  <a:gd name="connsiteY104" fmla="*/ 1272484 h 2390902"/>
                  <a:gd name="connsiteX105" fmla="*/ 1054580 w 2552743"/>
                  <a:gd name="connsiteY105" fmla="*/ 1208984 h 2390902"/>
                  <a:gd name="connsiteX106" fmla="*/ 984730 w 2552743"/>
                  <a:gd name="connsiteY106" fmla="*/ 1189934 h 2390902"/>
                  <a:gd name="connsiteX107" fmla="*/ 895830 w 2552743"/>
                  <a:gd name="connsiteY107" fmla="*/ 1259784 h 2390902"/>
                  <a:gd name="connsiteX108" fmla="*/ 832330 w 2552743"/>
                  <a:gd name="connsiteY108" fmla="*/ 1380434 h 2390902"/>
                  <a:gd name="connsiteX109" fmla="*/ 686280 w 2552743"/>
                  <a:gd name="connsiteY109" fmla="*/ 1475684 h 2390902"/>
                  <a:gd name="connsiteX110" fmla="*/ 552930 w 2552743"/>
                  <a:gd name="connsiteY110" fmla="*/ 1551884 h 2390902"/>
                  <a:gd name="connsiteX111" fmla="*/ 394180 w 2552743"/>
                  <a:gd name="connsiteY111" fmla="*/ 1564584 h 2390902"/>
                  <a:gd name="connsiteX112" fmla="*/ 248130 w 2552743"/>
                  <a:gd name="connsiteY112" fmla="*/ 1494734 h 2390902"/>
                  <a:gd name="connsiteX113" fmla="*/ 203680 w 2552743"/>
                  <a:gd name="connsiteY113" fmla="*/ 1361384 h 2390902"/>
                  <a:gd name="connsiteX114" fmla="*/ 235430 w 2552743"/>
                  <a:gd name="connsiteY114" fmla="*/ 1234384 h 2390902"/>
                  <a:gd name="connsiteX115" fmla="*/ 400530 w 2552743"/>
                  <a:gd name="connsiteY115" fmla="*/ 1107384 h 2390902"/>
                  <a:gd name="connsiteX116" fmla="*/ 578330 w 2552743"/>
                  <a:gd name="connsiteY116" fmla="*/ 1037534 h 2390902"/>
                  <a:gd name="connsiteX117" fmla="*/ 794230 w 2552743"/>
                  <a:gd name="connsiteY117" fmla="*/ 935934 h 2390902"/>
                  <a:gd name="connsiteX118" fmla="*/ 876780 w 2552743"/>
                  <a:gd name="connsiteY118" fmla="*/ 821634 h 2390902"/>
                  <a:gd name="connsiteX119" fmla="*/ 845030 w 2552743"/>
                  <a:gd name="connsiteY119" fmla="*/ 789884 h 2390902"/>
                  <a:gd name="connsiteX120" fmla="*/ 730730 w 2552743"/>
                  <a:gd name="connsiteY120" fmla="*/ 885134 h 2390902"/>
                  <a:gd name="connsiteX121" fmla="*/ 508480 w 2552743"/>
                  <a:gd name="connsiteY121" fmla="*/ 980384 h 2390902"/>
                  <a:gd name="connsiteX122" fmla="*/ 362430 w 2552743"/>
                  <a:gd name="connsiteY122" fmla="*/ 967684 h 2390902"/>
                  <a:gd name="connsiteX123" fmla="*/ 267180 w 2552743"/>
                  <a:gd name="connsiteY123" fmla="*/ 847034 h 2390902"/>
                  <a:gd name="connsiteX124" fmla="*/ 254480 w 2552743"/>
                  <a:gd name="connsiteY124" fmla="*/ 726384 h 2390902"/>
                  <a:gd name="connsiteX125" fmla="*/ 356080 w 2552743"/>
                  <a:gd name="connsiteY125" fmla="*/ 599384 h 2390902"/>
                  <a:gd name="connsiteX126" fmla="*/ 521180 w 2552743"/>
                  <a:gd name="connsiteY126" fmla="*/ 497784 h 2390902"/>
                  <a:gd name="connsiteX127" fmla="*/ 635480 w 2552743"/>
                  <a:gd name="connsiteY127" fmla="*/ 434284 h 2390902"/>
                  <a:gd name="connsiteX128" fmla="*/ 686280 w 2552743"/>
                  <a:gd name="connsiteY128" fmla="*/ 326334 h 2390902"/>
                  <a:gd name="connsiteX129" fmla="*/ 679930 w 2552743"/>
                  <a:gd name="connsiteY129" fmla="*/ 294584 h 2390902"/>
                  <a:gd name="connsiteX130" fmla="*/ 603730 w 2552743"/>
                  <a:gd name="connsiteY130" fmla="*/ 358084 h 2390902"/>
                  <a:gd name="connsiteX131" fmla="*/ 521180 w 2552743"/>
                  <a:gd name="connsiteY131" fmla="*/ 402534 h 2390902"/>
                  <a:gd name="connsiteX132" fmla="*/ 300310 w 2552743"/>
                  <a:gd name="connsiteY132" fmla="*/ 407779 h 2390902"/>
                  <a:gd name="connsiteX133" fmla="*/ 139263 w 2552743"/>
                  <a:gd name="connsiteY133" fmla="*/ 403774 h 2390902"/>
                  <a:gd name="connsiteX134" fmla="*/ 0 w 2552743"/>
                  <a:gd name="connsiteY134" fmla="*/ 282382 h 2390902"/>
                  <a:gd name="connsiteX0" fmla="*/ 172611 w 2598847"/>
                  <a:gd name="connsiteY0" fmla="*/ 0 h 2390902"/>
                  <a:gd name="connsiteX1" fmla="*/ 235979 w 2598847"/>
                  <a:gd name="connsiteY1" fmla="*/ 129484 h 2390902"/>
                  <a:gd name="connsiteX2" fmla="*/ 444425 w 2598847"/>
                  <a:gd name="connsiteY2" fmla="*/ 226391 h 2390902"/>
                  <a:gd name="connsiteX3" fmla="*/ 814934 w 2598847"/>
                  <a:gd name="connsiteY3" fmla="*/ 110434 h 2390902"/>
                  <a:gd name="connsiteX4" fmla="*/ 891134 w 2598847"/>
                  <a:gd name="connsiteY4" fmla="*/ 205684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67284 w 2598847"/>
                  <a:gd name="connsiteY126" fmla="*/ 497784 h 2390902"/>
                  <a:gd name="connsiteX127" fmla="*/ 681584 w 2598847"/>
                  <a:gd name="connsiteY127" fmla="*/ 434284 h 2390902"/>
                  <a:gd name="connsiteX128" fmla="*/ 732384 w 2598847"/>
                  <a:gd name="connsiteY128" fmla="*/ 326334 h 2390902"/>
                  <a:gd name="connsiteX129" fmla="*/ 726034 w 2598847"/>
                  <a:gd name="connsiteY129" fmla="*/ 294584 h 2390902"/>
                  <a:gd name="connsiteX130" fmla="*/ 649834 w 2598847"/>
                  <a:gd name="connsiteY130" fmla="*/ 358084 h 2390902"/>
                  <a:gd name="connsiteX131" fmla="*/ 567284 w 2598847"/>
                  <a:gd name="connsiteY131" fmla="*/ 402534 h 2390902"/>
                  <a:gd name="connsiteX132" fmla="*/ 346414 w 2598847"/>
                  <a:gd name="connsiteY132" fmla="*/ 407779 h 2390902"/>
                  <a:gd name="connsiteX133" fmla="*/ 185367 w 2598847"/>
                  <a:gd name="connsiteY133" fmla="*/ 403774 h 2390902"/>
                  <a:gd name="connsiteX134" fmla="*/ 0 w 2598847"/>
                  <a:gd name="connsiteY134" fmla="*/ 51861 h 2390902"/>
                  <a:gd name="connsiteX0" fmla="*/ 172611 w 2598847"/>
                  <a:gd name="connsiteY0" fmla="*/ 0 h 2390902"/>
                  <a:gd name="connsiteX1" fmla="*/ 235979 w 2598847"/>
                  <a:gd name="connsiteY1" fmla="*/ 129484 h 2390902"/>
                  <a:gd name="connsiteX2" fmla="*/ 444425 w 2598847"/>
                  <a:gd name="connsiteY2" fmla="*/ 226391 h 2390902"/>
                  <a:gd name="connsiteX3" fmla="*/ 814934 w 2598847"/>
                  <a:gd name="connsiteY3" fmla="*/ 110434 h 2390902"/>
                  <a:gd name="connsiteX4" fmla="*/ 891134 w 2598847"/>
                  <a:gd name="connsiteY4" fmla="*/ 205684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67284 w 2598847"/>
                  <a:gd name="connsiteY126" fmla="*/ 497784 h 2390902"/>
                  <a:gd name="connsiteX127" fmla="*/ 681584 w 2598847"/>
                  <a:gd name="connsiteY127" fmla="*/ 434284 h 2390902"/>
                  <a:gd name="connsiteX128" fmla="*/ 732384 w 2598847"/>
                  <a:gd name="connsiteY128" fmla="*/ 326334 h 2390902"/>
                  <a:gd name="connsiteX129" fmla="*/ 726034 w 2598847"/>
                  <a:gd name="connsiteY129" fmla="*/ 294584 h 2390902"/>
                  <a:gd name="connsiteX130" fmla="*/ 649834 w 2598847"/>
                  <a:gd name="connsiteY130" fmla="*/ 358084 h 2390902"/>
                  <a:gd name="connsiteX131" fmla="*/ 567284 w 2598847"/>
                  <a:gd name="connsiteY131" fmla="*/ 402534 h 2390902"/>
                  <a:gd name="connsiteX132" fmla="*/ 346414 w 2598847"/>
                  <a:gd name="connsiteY132" fmla="*/ 407779 h 2390902"/>
                  <a:gd name="connsiteX133" fmla="*/ 185367 w 2598847"/>
                  <a:gd name="connsiteY133" fmla="*/ 403774 h 2390902"/>
                  <a:gd name="connsiteX134" fmla="*/ 92497 w 2598847"/>
                  <a:gd name="connsiteY134" fmla="*/ 233022 h 2390902"/>
                  <a:gd name="connsiteX135" fmla="*/ 0 w 2598847"/>
                  <a:gd name="connsiteY135" fmla="*/ 51861 h 2390902"/>
                  <a:gd name="connsiteX0" fmla="*/ 172611 w 2598847"/>
                  <a:gd name="connsiteY0" fmla="*/ 0 h 2390902"/>
                  <a:gd name="connsiteX1" fmla="*/ 235979 w 2598847"/>
                  <a:gd name="connsiteY1" fmla="*/ 129484 h 2390902"/>
                  <a:gd name="connsiteX2" fmla="*/ 444425 w 2598847"/>
                  <a:gd name="connsiteY2" fmla="*/ 226391 h 2390902"/>
                  <a:gd name="connsiteX3" fmla="*/ 814934 w 2598847"/>
                  <a:gd name="connsiteY3" fmla="*/ 110434 h 2390902"/>
                  <a:gd name="connsiteX4" fmla="*/ 891134 w 2598847"/>
                  <a:gd name="connsiteY4" fmla="*/ 205684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67284 w 2598847"/>
                  <a:gd name="connsiteY126" fmla="*/ 497784 h 2390902"/>
                  <a:gd name="connsiteX127" fmla="*/ 681584 w 2598847"/>
                  <a:gd name="connsiteY127" fmla="*/ 434284 h 2390902"/>
                  <a:gd name="connsiteX128" fmla="*/ 732384 w 2598847"/>
                  <a:gd name="connsiteY128" fmla="*/ 326334 h 2390902"/>
                  <a:gd name="connsiteX129" fmla="*/ 726034 w 2598847"/>
                  <a:gd name="connsiteY129" fmla="*/ 294584 h 2390902"/>
                  <a:gd name="connsiteX130" fmla="*/ 649834 w 2598847"/>
                  <a:gd name="connsiteY130" fmla="*/ 358084 h 2390902"/>
                  <a:gd name="connsiteX131" fmla="*/ 567284 w 2598847"/>
                  <a:gd name="connsiteY131" fmla="*/ 402534 h 2390902"/>
                  <a:gd name="connsiteX132" fmla="*/ 346414 w 2598847"/>
                  <a:gd name="connsiteY132" fmla="*/ 407779 h 2390902"/>
                  <a:gd name="connsiteX133" fmla="*/ 185367 w 2598847"/>
                  <a:gd name="connsiteY133" fmla="*/ 403774 h 2390902"/>
                  <a:gd name="connsiteX134" fmla="*/ 38709 w 2598847"/>
                  <a:gd name="connsiteY134" fmla="*/ 340598 h 2390902"/>
                  <a:gd name="connsiteX135" fmla="*/ 0 w 2598847"/>
                  <a:gd name="connsiteY135" fmla="*/ 51861 h 2390902"/>
                  <a:gd name="connsiteX0" fmla="*/ 172611 w 2598847"/>
                  <a:gd name="connsiteY0" fmla="*/ 0 h 2390902"/>
                  <a:gd name="connsiteX1" fmla="*/ 235979 w 2598847"/>
                  <a:gd name="connsiteY1" fmla="*/ 229377 h 2390902"/>
                  <a:gd name="connsiteX2" fmla="*/ 444425 w 2598847"/>
                  <a:gd name="connsiteY2" fmla="*/ 226391 h 2390902"/>
                  <a:gd name="connsiteX3" fmla="*/ 814934 w 2598847"/>
                  <a:gd name="connsiteY3" fmla="*/ 110434 h 2390902"/>
                  <a:gd name="connsiteX4" fmla="*/ 891134 w 2598847"/>
                  <a:gd name="connsiteY4" fmla="*/ 205684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67284 w 2598847"/>
                  <a:gd name="connsiteY126" fmla="*/ 497784 h 2390902"/>
                  <a:gd name="connsiteX127" fmla="*/ 681584 w 2598847"/>
                  <a:gd name="connsiteY127" fmla="*/ 434284 h 2390902"/>
                  <a:gd name="connsiteX128" fmla="*/ 732384 w 2598847"/>
                  <a:gd name="connsiteY128" fmla="*/ 326334 h 2390902"/>
                  <a:gd name="connsiteX129" fmla="*/ 726034 w 2598847"/>
                  <a:gd name="connsiteY129" fmla="*/ 294584 h 2390902"/>
                  <a:gd name="connsiteX130" fmla="*/ 649834 w 2598847"/>
                  <a:gd name="connsiteY130" fmla="*/ 358084 h 2390902"/>
                  <a:gd name="connsiteX131" fmla="*/ 567284 w 2598847"/>
                  <a:gd name="connsiteY131" fmla="*/ 402534 h 2390902"/>
                  <a:gd name="connsiteX132" fmla="*/ 346414 w 2598847"/>
                  <a:gd name="connsiteY132" fmla="*/ 407779 h 2390902"/>
                  <a:gd name="connsiteX133" fmla="*/ 185367 w 2598847"/>
                  <a:gd name="connsiteY133" fmla="*/ 403774 h 2390902"/>
                  <a:gd name="connsiteX134" fmla="*/ 38709 w 2598847"/>
                  <a:gd name="connsiteY134" fmla="*/ 340598 h 2390902"/>
                  <a:gd name="connsiteX135" fmla="*/ 0 w 2598847"/>
                  <a:gd name="connsiteY135" fmla="*/ 51861 h 2390902"/>
                  <a:gd name="connsiteX0" fmla="*/ 172611 w 2598847"/>
                  <a:gd name="connsiteY0" fmla="*/ 0 h 2390902"/>
                  <a:gd name="connsiteX1" fmla="*/ 235979 w 2598847"/>
                  <a:gd name="connsiteY1" fmla="*/ 229377 h 2390902"/>
                  <a:gd name="connsiteX2" fmla="*/ 444425 w 2598847"/>
                  <a:gd name="connsiteY2" fmla="*/ 226391 h 2390902"/>
                  <a:gd name="connsiteX3" fmla="*/ 668937 w 2598847"/>
                  <a:gd name="connsiteY3" fmla="*/ 171906 h 2390902"/>
                  <a:gd name="connsiteX4" fmla="*/ 891134 w 2598847"/>
                  <a:gd name="connsiteY4" fmla="*/ 205684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67284 w 2598847"/>
                  <a:gd name="connsiteY126" fmla="*/ 497784 h 2390902"/>
                  <a:gd name="connsiteX127" fmla="*/ 681584 w 2598847"/>
                  <a:gd name="connsiteY127" fmla="*/ 434284 h 2390902"/>
                  <a:gd name="connsiteX128" fmla="*/ 732384 w 2598847"/>
                  <a:gd name="connsiteY128" fmla="*/ 326334 h 2390902"/>
                  <a:gd name="connsiteX129" fmla="*/ 726034 w 2598847"/>
                  <a:gd name="connsiteY129" fmla="*/ 294584 h 2390902"/>
                  <a:gd name="connsiteX130" fmla="*/ 649834 w 2598847"/>
                  <a:gd name="connsiteY130" fmla="*/ 358084 h 2390902"/>
                  <a:gd name="connsiteX131" fmla="*/ 567284 w 2598847"/>
                  <a:gd name="connsiteY131" fmla="*/ 402534 h 2390902"/>
                  <a:gd name="connsiteX132" fmla="*/ 346414 w 2598847"/>
                  <a:gd name="connsiteY132" fmla="*/ 407779 h 2390902"/>
                  <a:gd name="connsiteX133" fmla="*/ 185367 w 2598847"/>
                  <a:gd name="connsiteY133" fmla="*/ 403774 h 2390902"/>
                  <a:gd name="connsiteX134" fmla="*/ 38709 w 2598847"/>
                  <a:gd name="connsiteY134" fmla="*/ 340598 h 2390902"/>
                  <a:gd name="connsiteX135" fmla="*/ 0 w 2598847"/>
                  <a:gd name="connsiteY135" fmla="*/ 51861 h 2390902"/>
                  <a:gd name="connsiteX0" fmla="*/ 172611 w 2598847"/>
                  <a:gd name="connsiteY0" fmla="*/ 0 h 2390902"/>
                  <a:gd name="connsiteX1" fmla="*/ 235979 w 2598847"/>
                  <a:gd name="connsiteY1" fmla="*/ 229377 h 2390902"/>
                  <a:gd name="connsiteX2" fmla="*/ 444425 w 2598847"/>
                  <a:gd name="connsiteY2" fmla="*/ 226391 h 2390902"/>
                  <a:gd name="connsiteX3" fmla="*/ 668937 w 2598847"/>
                  <a:gd name="connsiteY3" fmla="*/ 171906 h 2390902"/>
                  <a:gd name="connsiteX4" fmla="*/ 891134 w 2598847"/>
                  <a:gd name="connsiteY4" fmla="*/ 205684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67284 w 2598847"/>
                  <a:gd name="connsiteY126" fmla="*/ 497784 h 2390902"/>
                  <a:gd name="connsiteX127" fmla="*/ 681584 w 2598847"/>
                  <a:gd name="connsiteY127" fmla="*/ 434284 h 2390902"/>
                  <a:gd name="connsiteX128" fmla="*/ 732384 w 2598847"/>
                  <a:gd name="connsiteY128" fmla="*/ 326334 h 2390902"/>
                  <a:gd name="connsiteX129" fmla="*/ 726034 w 2598847"/>
                  <a:gd name="connsiteY129" fmla="*/ 294584 h 2390902"/>
                  <a:gd name="connsiteX130" fmla="*/ 649834 w 2598847"/>
                  <a:gd name="connsiteY130" fmla="*/ 358084 h 2390902"/>
                  <a:gd name="connsiteX131" fmla="*/ 567284 w 2598847"/>
                  <a:gd name="connsiteY131" fmla="*/ 402534 h 2390902"/>
                  <a:gd name="connsiteX132" fmla="*/ 430938 w 2598847"/>
                  <a:gd name="connsiteY132" fmla="*/ 423147 h 2390902"/>
                  <a:gd name="connsiteX133" fmla="*/ 185367 w 2598847"/>
                  <a:gd name="connsiteY133" fmla="*/ 403774 h 2390902"/>
                  <a:gd name="connsiteX134" fmla="*/ 38709 w 2598847"/>
                  <a:gd name="connsiteY134" fmla="*/ 340598 h 2390902"/>
                  <a:gd name="connsiteX135" fmla="*/ 0 w 2598847"/>
                  <a:gd name="connsiteY135" fmla="*/ 51861 h 2390902"/>
                  <a:gd name="connsiteX0" fmla="*/ 172611 w 2598847"/>
                  <a:gd name="connsiteY0" fmla="*/ 0 h 2390902"/>
                  <a:gd name="connsiteX1" fmla="*/ 235979 w 2598847"/>
                  <a:gd name="connsiteY1" fmla="*/ 229377 h 2390902"/>
                  <a:gd name="connsiteX2" fmla="*/ 444425 w 2598847"/>
                  <a:gd name="connsiteY2" fmla="*/ 226391 h 2390902"/>
                  <a:gd name="connsiteX3" fmla="*/ 668937 w 2598847"/>
                  <a:gd name="connsiteY3" fmla="*/ 171906 h 2390902"/>
                  <a:gd name="connsiteX4" fmla="*/ 891134 w 2598847"/>
                  <a:gd name="connsiteY4" fmla="*/ 205684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67284 w 2598847"/>
                  <a:gd name="connsiteY126" fmla="*/ 497784 h 2390902"/>
                  <a:gd name="connsiteX127" fmla="*/ 681584 w 2598847"/>
                  <a:gd name="connsiteY127" fmla="*/ 434284 h 2390902"/>
                  <a:gd name="connsiteX128" fmla="*/ 732384 w 2598847"/>
                  <a:gd name="connsiteY128" fmla="*/ 326334 h 2390902"/>
                  <a:gd name="connsiteX129" fmla="*/ 726034 w 2598847"/>
                  <a:gd name="connsiteY129" fmla="*/ 294584 h 2390902"/>
                  <a:gd name="connsiteX130" fmla="*/ 714904 w 2598847"/>
                  <a:gd name="connsiteY130" fmla="*/ 294494 h 2390902"/>
                  <a:gd name="connsiteX131" fmla="*/ 649834 w 2598847"/>
                  <a:gd name="connsiteY131" fmla="*/ 358084 h 2390902"/>
                  <a:gd name="connsiteX132" fmla="*/ 567284 w 2598847"/>
                  <a:gd name="connsiteY132" fmla="*/ 402534 h 2390902"/>
                  <a:gd name="connsiteX133" fmla="*/ 430938 w 2598847"/>
                  <a:gd name="connsiteY133" fmla="*/ 423147 h 2390902"/>
                  <a:gd name="connsiteX134" fmla="*/ 185367 w 2598847"/>
                  <a:gd name="connsiteY134" fmla="*/ 403774 h 2390902"/>
                  <a:gd name="connsiteX135" fmla="*/ 38709 w 2598847"/>
                  <a:gd name="connsiteY135" fmla="*/ 340598 h 2390902"/>
                  <a:gd name="connsiteX136" fmla="*/ 0 w 2598847"/>
                  <a:gd name="connsiteY136" fmla="*/ 51861 h 2390902"/>
                  <a:gd name="connsiteX0" fmla="*/ 172611 w 2598847"/>
                  <a:gd name="connsiteY0" fmla="*/ 0 h 2390902"/>
                  <a:gd name="connsiteX1" fmla="*/ 235979 w 2598847"/>
                  <a:gd name="connsiteY1" fmla="*/ 229377 h 2390902"/>
                  <a:gd name="connsiteX2" fmla="*/ 444425 w 2598847"/>
                  <a:gd name="connsiteY2" fmla="*/ 226391 h 2390902"/>
                  <a:gd name="connsiteX3" fmla="*/ 668937 w 2598847"/>
                  <a:gd name="connsiteY3" fmla="*/ 171906 h 2390902"/>
                  <a:gd name="connsiteX4" fmla="*/ 891134 w 2598847"/>
                  <a:gd name="connsiteY4" fmla="*/ 205684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67284 w 2598847"/>
                  <a:gd name="connsiteY126" fmla="*/ 497784 h 2390902"/>
                  <a:gd name="connsiteX127" fmla="*/ 681584 w 2598847"/>
                  <a:gd name="connsiteY127" fmla="*/ 434284 h 2390902"/>
                  <a:gd name="connsiteX128" fmla="*/ 624807 w 2598847"/>
                  <a:gd name="connsiteY128" fmla="*/ 410859 h 2390902"/>
                  <a:gd name="connsiteX129" fmla="*/ 726034 w 2598847"/>
                  <a:gd name="connsiteY129" fmla="*/ 294584 h 2390902"/>
                  <a:gd name="connsiteX130" fmla="*/ 714904 w 2598847"/>
                  <a:gd name="connsiteY130" fmla="*/ 294494 h 2390902"/>
                  <a:gd name="connsiteX131" fmla="*/ 649834 w 2598847"/>
                  <a:gd name="connsiteY131" fmla="*/ 358084 h 2390902"/>
                  <a:gd name="connsiteX132" fmla="*/ 567284 w 2598847"/>
                  <a:gd name="connsiteY132" fmla="*/ 402534 h 2390902"/>
                  <a:gd name="connsiteX133" fmla="*/ 430938 w 2598847"/>
                  <a:gd name="connsiteY133" fmla="*/ 423147 h 2390902"/>
                  <a:gd name="connsiteX134" fmla="*/ 185367 w 2598847"/>
                  <a:gd name="connsiteY134" fmla="*/ 403774 h 2390902"/>
                  <a:gd name="connsiteX135" fmla="*/ 38709 w 2598847"/>
                  <a:gd name="connsiteY135" fmla="*/ 340598 h 2390902"/>
                  <a:gd name="connsiteX136" fmla="*/ 0 w 2598847"/>
                  <a:gd name="connsiteY136" fmla="*/ 51861 h 2390902"/>
                  <a:gd name="connsiteX0" fmla="*/ 172611 w 2598847"/>
                  <a:gd name="connsiteY0" fmla="*/ 0 h 2390902"/>
                  <a:gd name="connsiteX1" fmla="*/ 235979 w 2598847"/>
                  <a:gd name="connsiteY1" fmla="*/ 229377 h 2390902"/>
                  <a:gd name="connsiteX2" fmla="*/ 444425 w 2598847"/>
                  <a:gd name="connsiteY2" fmla="*/ 226391 h 2390902"/>
                  <a:gd name="connsiteX3" fmla="*/ 668937 w 2598847"/>
                  <a:gd name="connsiteY3" fmla="*/ 171906 h 2390902"/>
                  <a:gd name="connsiteX4" fmla="*/ 891134 w 2598847"/>
                  <a:gd name="connsiteY4" fmla="*/ 205684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26341 w 2598847"/>
                  <a:gd name="connsiteY126" fmla="*/ 490960 h 2390902"/>
                  <a:gd name="connsiteX127" fmla="*/ 681584 w 2598847"/>
                  <a:gd name="connsiteY127" fmla="*/ 434284 h 2390902"/>
                  <a:gd name="connsiteX128" fmla="*/ 624807 w 2598847"/>
                  <a:gd name="connsiteY128" fmla="*/ 410859 h 2390902"/>
                  <a:gd name="connsiteX129" fmla="*/ 726034 w 2598847"/>
                  <a:gd name="connsiteY129" fmla="*/ 294584 h 2390902"/>
                  <a:gd name="connsiteX130" fmla="*/ 714904 w 2598847"/>
                  <a:gd name="connsiteY130" fmla="*/ 294494 h 2390902"/>
                  <a:gd name="connsiteX131" fmla="*/ 649834 w 2598847"/>
                  <a:gd name="connsiteY131" fmla="*/ 358084 h 2390902"/>
                  <a:gd name="connsiteX132" fmla="*/ 567284 w 2598847"/>
                  <a:gd name="connsiteY132" fmla="*/ 402534 h 2390902"/>
                  <a:gd name="connsiteX133" fmla="*/ 430938 w 2598847"/>
                  <a:gd name="connsiteY133" fmla="*/ 423147 h 2390902"/>
                  <a:gd name="connsiteX134" fmla="*/ 185367 w 2598847"/>
                  <a:gd name="connsiteY134" fmla="*/ 403774 h 2390902"/>
                  <a:gd name="connsiteX135" fmla="*/ 38709 w 2598847"/>
                  <a:gd name="connsiteY135" fmla="*/ 340598 h 2390902"/>
                  <a:gd name="connsiteX136" fmla="*/ 0 w 2598847"/>
                  <a:gd name="connsiteY136" fmla="*/ 51861 h 2390902"/>
                  <a:gd name="connsiteX0" fmla="*/ 172611 w 2598847"/>
                  <a:gd name="connsiteY0" fmla="*/ 0 h 2390902"/>
                  <a:gd name="connsiteX1" fmla="*/ 235979 w 2598847"/>
                  <a:gd name="connsiteY1" fmla="*/ 229377 h 2390902"/>
                  <a:gd name="connsiteX2" fmla="*/ 444425 w 2598847"/>
                  <a:gd name="connsiteY2" fmla="*/ 226391 h 2390902"/>
                  <a:gd name="connsiteX3" fmla="*/ 668937 w 2598847"/>
                  <a:gd name="connsiteY3" fmla="*/ 171906 h 2390902"/>
                  <a:gd name="connsiteX4" fmla="*/ 891134 w 2598847"/>
                  <a:gd name="connsiteY4" fmla="*/ 205684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26341 w 2598847"/>
                  <a:gd name="connsiteY126" fmla="*/ 490960 h 2390902"/>
                  <a:gd name="connsiteX127" fmla="*/ 667936 w 2598847"/>
                  <a:gd name="connsiteY127" fmla="*/ 400165 h 2390902"/>
                  <a:gd name="connsiteX128" fmla="*/ 624807 w 2598847"/>
                  <a:gd name="connsiteY128" fmla="*/ 410859 h 2390902"/>
                  <a:gd name="connsiteX129" fmla="*/ 726034 w 2598847"/>
                  <a:gd name="connsiteY129" fmla="*/ 294584 h 2390902"/>
                  <a:gd name="connsiteX130" fmla="*/ 714904 w 2598847"/>
                  <a:gd name="connsiteY130" fmla="*/ 294494 h 2390902"/>
                  <a:gd name="connsiteX131" fmla="*/ 649834 w 2598847"/>
                  <a:gd name="connsiteY131" fmla="*/ 358084 h 2390902"/>
                  <a:gd name="connsiteX132" fmla="*/ 567284 w 2598847"/>
                  <a:gd name="connsiteY132" fmla="*/ 402534 h 2390902"/>
                  <a:gd name="connsiteX133" fmla="*/ 430938 w 2598847"/>
                  <a:gd name="connsiteY133" fmla="*/ 423147 h 2390902"/>
                  <a:gd name="connsiteX134" fmla="*/ 185367 w 2598847"/>
                  <a:gd name="connsiteY134" fmla="*/ 403774 h 2390902"/>
                  <a:gd name="connsiteX135" fmla="*/ 38709 w 2598847"/>
                  <a:gd name="connsiteY135" fmla="*/ 340598 h 2390902"/>
                  <a:gd name="connsiteX136" fmla="*/ 0 w 2598847"/>
                  <a:gd name="connsiteY136" fmla="*/ 51861 h 2390902"/>
                  <a:gd name="connsiteX0" fmla="*/ 172611 w 2598847"/>
                  <a:gd name="connsiteY0" fmla="*/ 0 h 2390902"/>
                  <a:gd name="connsiteX1" fmla="*/ 235979 w 2598847"/>
                  <a:gd name="connsiteY1" fmla="*/ 229377 h 2390902"/>
                  <a:gd name="connsiteX2" fmla="*/ 444425 w 2598847"/>
                  <a:gd name="connsiteY2" fmla="*/ 226391 h 2390902"/>
                  <a:gd name="connsiteX3" fmla="*/ 668937 w 2598847"/>
                  <a:gd name="connsiteY3" fmla="*/ 171906 h 2390902"/>
                  <a:gd name="connsiteX4" fmla="*/ 891134 w 2598847"/>
                  <a:gd name="connsiteY4" fmla="*/ 205684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26341 w 2598847"/>
                  <a:gd name="connsiteY126" fmla="*/ 490960 h 2390902"/>
                  <a:gd name="connsiteX127" fmla="*/ 667936 w 2598847"/>
                  <a:gd name="connsiteY127" fmla="*/ 400165 h 2390902"/>
                  <a:gd name="connsiteX128" fmla="*/ 624807 w 2598847"/>
                  <a:gd name="connsiteY128" fmla="*/ 410859 h 2390902"/>
                  <a:gd name="connsiteX129" fmla="*/ 726034 w 2598847"/>
                  <a:gd name="connsiteY129" fmla="*/ 294584 h 2390902"/>
                  <a:gd name="connsiteX130" fmla="*/ 735376 w 2598847"/>
                  <a:gd name="connsiteY130" fmla="*/ 342261 h 2390902"/>
                  <a:gd name="connsiteX131" fmla="*/ 649834 w 2598847"/>
                  <a:gd name="connsiteY131" fmla="*/ 358084 h 2390902"/>
                  <a:gd name="connsiteX132" fmla="*/ 567284 w 2598847"/>
                  <a:gd name="connsiteY132" fmla="*/ 402534 h 2390902"/>
                  <a:gd name="connsiteX133" fmla="*/ 430938 w 2598847"/>
                  <a:gd name="connsiteY133" fmla="*/ 423147 h 2390902"/>
                  <a:gd name="connsiteX134" fmla="*/ 185367 w 2598847"/>
                  <a:gd name="connsiteY134" fmla="*/ 403774 h 2390902"/>
                  <a:gd name="connsiteX135" fmla="*/ 38709 w 2598847"/>
                  <a:gd name="connsiteY135" fmla="*/ 340598 h 2390902"/>
                  <a:gd name="connsiteX136" fmla="*/ 0 w 2598847"/>
                  <a:gd name="connsiteY136" fmla="*/ 51861 h 2390902"/>
                  <a:gd name="connsiteX0" fmla="*/ 172611 w 2598847"/>
                  <a:gd name="connsiteY0" fmla="*/ 0 h 2390902"/>
                  <a:gd name="connsiteX1" fmla="*/ 235979 w 2598847"/>
                  <a:gd name="connsiteY1" fmla="*/ 229377 h 2390902"/>
                  <a:gd name="connsiteX2" fmla="*/ 444425 w 2598847"/>
                  <a:gd name="connsiteY2" fmla="*/ 226391 h 2390902"/>
                  <a:gd name="connsiteX3" fmla="*/ 668937 w 2598847"/>
                  <a:gd name="connsiteY3" fmla="*/ 171906 h 2390902"/>
                  <a:gd name="connsiteX4" fmla="*/ 891134 w 2598847"/>
                  <a:gd name="connsiteY4" fmla="*/ 205684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26341 w 2598847"/>
                  <a:gd name="connsiteY126" fmla="*/ 490960 h 2390902"/>
                  <a:gd name="connsiteX127" fmla="*/ 667936 w 2598847"/>
                  <a:gd name="connsiteY127" fmla="*/ 400165 h 2390902"/>
                  <a:gd name="connsiteX128" fmla="*/ 624807 w 2598847"/>
                  <a:gd name="connsiteY128" fmla="*/ 410859 h 2390902"/>
                  <a:gd name="connsiteX129" fmla="*/ 726034 w 2598847"/>
                  <a:gd name="connsiteY129" fmla="*/ 294584 h 2390902"/>
                  <a:gd name="connsiteX130" fmla="*/ 735376 w 2598847"/>
                  <a:gd name="connsiteY130" fmla="*/ 342261 h 2390902"/>
                  <a:gd name="connsiteX131" fmla="*/ 670306 w 2598847"/>
                  <a:gd name="connsiteY131" fmla="*/ 385379 h 2390902"/>
                  <a:gd name="connsiteX132" fmla="*/ 567284 w 2598847"/>
                  <a:gd name="connsiteY132" fmla="*/ 402534 h 2390902"/>
                  <a:gd name="connsiteX133" fmla="*/ 430938 w 2598847"/>
                  <a:gd name="connsiteY133" fmla="*/ 423147 h 2390902"/>
                  <a:gd name="connsiteX134" fmla="*/ 185367 w 2598847"/>
                  <a:gd name="connsiteY134" fmla="*/ 403774 h 2390902"/>
                  <a:gd name="connsiteX135" fmla="*/ 38709 w 2598847"/>
                  <a:gd name="connsiteY135" fmla="*/ 340598 h 2390902"/>
                  <a:gd name="connsiteX136" fmla="*/ 0 w 2598847"/>
                  <a:gd name="connsiteY136" fmla="*/ 51861 h 2390902"/>
                  <a:gd name="connsiteX0" fmla="*/ 172611 w 2598847"/>
                  <a:gd name="connsiteY0" fmla="*/ 0 h 2390902"/>
                  <a:gd name="connsiteX1" fmla="*/ 235979 w 2598847"/>
                  <a:gd name="connsiteY1" fmla="*/ 229377 h 2390902"/>
                  <a:gd name="connsiteX2" fmla="*/ 444425 w 2598847"/>
                  <a:gd name="connsiteY2" fmla="*/ 226391 h 2390902"/>
                  <a:gd name="connsiteX3" fmla="*/ 668937 w 2598847"/>
                  <a:gd name="connsiteY3" fmla="*/ 171906 h 2390902"/>
                  <a:gd name="connsiteX4" fmla="*/ 891134 w 2598847"/>
                  <a:gd name="connsiteY4" fmla="*/ 205684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26341 w 2598847"/>
                  <a:gd name="connsiteY126" fmla="*/ 490960 h 2390902"/>
                  <a:gd name="connsiteX127" fmla="*/ 667936 w 2598847"/>
                  <a:gd name="connsiteY127" fmla="*/ 400165 h 2390902"/>
                  <a:gd name="connsiteX128" fmla="*/ 624807 w 2598847"/>
                  <a:gd name="connsiteY128" fmla="*/ 410859 h 2390902"/>
                  <a:gd name="connsiteX129" fmla="*/ 760153 w 2598847"/>
                  <a:gd name="connsiteY129" fmla="*/ 335527 h 2390902"/>
                  <a:gd name="connsiteX130" fmla="*/ 735376 w 2598847"/>
                  <a:gd name="connsiteY130" fmla="*/ 342261 h 2390902"/>
                  <a:gd name="connsiteX131" fmla="*/ 670306 w 2598847"/>
                  <a:gd name="connsiteY131" fmla="*/ 385379 h 2390902"/>
                  <a:gd name="connsiteX132" fmla="*/ 567284 w 2598847"/>
                  <a:gd name="connsiteY132" fmla="*/ 402534 h 2390902"/>
                  <a:gd name="connsiteX133" fmla="*/ 430938 w 2598847"/>
                  <a:gd name="connsiteY133" fmla="*/ 423147 h 2390902"/>
                  <a:gd name="connsiteX134" fmla="*/ 185367 w 2598847"/>
                  <a:gd name="connsiteY134" fmla="*/ 403774 h 2390902"/>
                  <a:gd name="connsiteX135" fmla="*/ 38709 w 2598847"/>
                  <a:gd name="connsiteY135" fmla="*/ 340598 h 2390902"/>
                  <a:gd name="connsiteX136" fmla="*/ 0 w 2598847"/>
                  <a:gd name="connsiteY136" fmla="*/ 51861 h 2390902"/>
                  <a:gd name="connsiteX0" fmla="*/ 172611 w 2598847"/>
                  <a:gd name="connsiteY0" fmla="*/ 0 h 2390902"/>
                  <a:gd name="connsiteX1" fmla="*/ 235979 w 2598847"/>
                  <a:gd name="connsiteY1" fmla="*/ 229377 h 2390902"/>
                  <a:gd name="connsiteX2" fmla="*/ 444425 w 2598847"/>
                  <a:gd name="connsiteY2" fmla="*/ 226391 h 2390902"/>
                  <a:gd name="connsiteX3" fmla="*/ 689409 w 2598847"/>
                  <a:gd name="connsiteY3" fmla="*/ 178730 h 2390902"/>
                  <a:gd name="connsiteX4" fmla="*/ 891134 w 2598847"/>
                  <a:gd name="connsiteY4" fmla="*/ 205684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26341 w 2598847"/>
                  <a:gd name="connsiteY126" fmla="*/ 490960 h 2390902"/>
                  <a:gd name="connsiteX127" fmla="*/ 667936 w 2598847"/>
                  <a:gd name="connsiteY127" fmla="*/ 400165 h 2390902"/>
                  <a:gd name="connsiteX128" fmla="*/ 624807 w 2598847"/>
                  <a:gd name="connsiteY128" fmla="*/ 410859 h 2390902"/>
                  <a:gd name="connsiteX129" fmla="*/ 760153 w 2598847"/>
                  <a:gd name="connsiteY129" fmla="*/ 335527 h 2390902"/>
                  <a:gd name="connsiteX130" fmla="*/ 735376 w 2598847"/>
                  <a:gd name="connsiteY130" fmla="*/ 342261 h 2390902"/>
                  <a:gd name="connsiteX131" fmla="*/ 670306 w 2598847"/>
                  <a:gd name="connsiteY131" fmla="*/ 385379 h 2390902"/>
                  <a:gd name="connsiteX132" fmla="*/ 567284 w 2598847"/>
                  <a:gd name="connsiteY132" fmla="*/ 402534 h 2390902"/>
                  <a:gd name="connsiteX133" fmla="*/ 430938 w 2598847"/>
                  <a:gd name="connsiteY133" fmla="*/ 423147 h 2390902"/>
                  <a:gd name="connsiteX134" fmla="*/ 185367 w 2598847"/>
                  <a:gd name="connsiteY134" fmla="*/ 403774 h 2390902"/>
                  <a:gd name="connsiteX135" fmla="*/ 38709 w 2598847"/>
                  <a:gd name="connsiteY135" fmla="*/ 340598 h 2390902"/>
                  <a:gd name="connsiteX136" fmla="*/ 0 w 2598847"/>
                  <a:gd name="connsiteY136" fmla="*/ 51861 h 2390902"/>
                  <a:gd name="connsiteX0" fmla="*/ 172611 w 2598847"/>
                  <a:gd name="connsiteY0" fmla="*/ 0 h 2390902"/>
                  <a:gd name="connsiteX1" fmla="*/ 235979 w 2598847"/>
                  <a:gd name="connsiteY1" fmla="*/ 229377 h 2390902"/>
                  <a:gd name="connsiteX2" fmla="*/ 444425 w 2598847"/>
                  <a:gd name="connsiteY2" fmla="*/ 226391 h 2390902"/>
                  <a:gd name="connsiteX3" fmla="*/ 689409 w 2598847"/>
                  <a:gd name="connsiteY3" fmla="*/ 178730 h 2390902"/>
                  <a:gd name="connsiteX4" fmla="*/ 877486 w 2598847"/>
                  <a:gd name="connsiteY4" fmla="*/ 219332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26341 w 2598847"/>
                  <a:gd name="connsiteY126" fmla="*/ 490960 h 2390902"/>
                  <a:gd name="connsiteX127" fmla="*/ 667936 w 2598847"/>
                  <a:gd name="connsiteY127" fmla="*/ 400165 h 2390902"/>
                  <a:gd name="connsiteX128" fmla="*/ 624807 w 2598847"/>
                  <a:gd name="connsiteY128" fmla="*/ 410859 h 2390902"/>
                  <a:gd name="connsiteX129" fmla="*/ 760153 w 2598847"/>
                  <a:gd name="connsiteY129" fmla="*/ 335527 h 2390902"/>
                  <a:gd name="connsiteX130" fmla="*/ 735376 w 2598847"/>
                  <a:gd name="connsiteY130" fmla="*/ 342261 h 2390902"/>
                  <a:gd name="connsiteX131" fmla="*/ 670306 w 2598847"/>
                  <a:gd name="connsiteY131" fmla="*/ 385379 h 2390902"/>
                  <a:gd name="connsiteX132" fmla="*/ 567284 w 2598847"/>
                  <a:gd name="connsiteY132" fmla="*/ 402534 h 2390902"/>
                  <a:gd name="connsiteX133" fmla="*/ 430938 w 2598847"/>
                  <a:gd name="connsiteY133" fmla="*/ 423147 h 2390902"/>
                  <a:gd name="connsiteX134" fmla="*/ 185367 w 2598847"/>
                  <a:gd name="connsiteY134" fmla="*/ 403774 h 2390902"/>
                  <a:gd name="connsiteX135" fmla="*/ 38709 w 2598847"/>
                  <a:gd name="connsiteY135" fmla="*/ 340598 h 2390902"/>
                  <a:gd name="connsiteX136" fmla="*/ 0 w 2598847"/>
                  <a:gd name="connsiteY136" fmla="*/ 51861 h 2390902"/>
                  <a:gd name="connsiteX0" fmla="*/ 172611 w 2598847"/>
                  <a:gd name="connsiteY0" fmla="*/ 0 h 2390902"/>
                  <a:gd name="connsiteX1" fmla="*/ 235979 w 2598847"/>
                  <a:gd name="connsiteY1" fmla="*/ 229377 h 2390902"/>
                  <a:gd name="connsiteX2" fmla="*/ 444425 w 2598847"/>
                  <a:gd name="connsiteY2" fmla="*/ 226391 h 2390902"/>
                  <a:gd name="connsiteX3" fmla="*/ 689409 w 2598847"/>
                  <a:gd name="connsiteY3" fmla="*/ 178730 h 2390902"/>
                  <a:gd name="connsiteX4" fmla="*/ 877486 w 2598847"/>
                  <a:gd name="connsiteY4" fmla="*/ 219332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26341 w 2598847"/>
                  <a:gd name="connsiteY126" fmla="*/ 490960 h 2390902"/>
                  <a:gd name="connsiteX127" fmla="*/ 667936 w 2598847"/>
                  <a:gd name="connsiteY127" fmla="*/ 400165 h 2390902"/>
                  <a:gd name="connsiteX128" fmla="*/ 624807 w 2598847"/>
                  <a:gd name="connsiteY128" fmla="*/ 410859 h 2390902"/>
                  <a:gd name="connsiteX129" fmla="*/ 760153 w 2598847"/>
                  <a:gd name="connsiteY129" fmla="*/ 335527 h 2390902"/>
                  <a:gd name="connsiteX130" fmla="*/ 735376 w 2598847"/>
                  <a:gd name="connsiteY130" fmla="*/ 342261 h 2390902"/>
                  <a:gd name="connsiteX131" fmla="*/ 670306 w 2598847"/>
                  <a:gd name="connsiteY131" fmla="*/ 385379 h 2390902"/>
                  <a:gd name="connsiteX132" fmla="*/ 567284 w 2598847"/>
                  <a:gd name="connsiteY132" fmla="*/ 402534 h 2390902"/>
                  <a:gd name="connsiteX133" fmla="*/ 430938 w 2598847"/>
                  <a:gd name="connsiteY133" fmla="*/ 423147 h 2390902"/>
                  <a:gd name="connsiteX134" fmla="*/ 219487 w 2598847"/>
                  <a:gd name="connsiteY134" fmla="*/ 437893 h 2390902"/>
                  <a:gd name="connsiteX135" fmla="*/ 38709 w 2598847"/>
                  <a:gd name="connsiteY135" fmla="*/ 340598 h 2390902"/>
                  <a:gd name="connsiteX136" fmla="*/ 0 w 2598847"/>
                  <a:gd name="connsiteY136" fmla="*/ 51861 h 2390902"/>
                  <a:gd name="connsiteX0" fmla="*/ 172611 w 2598847"/>
                  <a:gd name="connsiteY0" fmla="*/ 0 h 2390902"/>
                  <a:gd name="connsiteX1" fmla="*/ 235979 w 2598847"/>
                  <a:gd name="connsiteY1" fmla="*/ 229377 h 2390902"/>
                  <a:gd name="connsiteX2" fmla="*/ 444425 w 2598847"/>
                  <a:gd name="connsiteY2" fmla="*/ 226391 h 2390902"/>
                  <a:gd name="connsiteX3" fmla="*/ 689409 w 2598847"/>
                  <a:gd name="connsiteY3" fmla="*/ 178730 h 2390902"/>
                  <a:gd name="connsiteX4" fmla="*/ 877486 w 2598847"/>
                  <a:gd name="connsiteY4" fmla="*/ 219332 h 2390902"/>
                  <a:gd name="connsiteX5" fmla="*/ 910184 w 2598847"/>
                  <a:gd name="connsiteY5" fmla="*/ 351734 h 2390902"/>
                  <a:gd name="connsiteX6" fmla="*/ 859384 w 2598847"/>
                  <a:gd name="connsiteY6" fmla="*/ 516834 h 2390902"/>
                  <a:gd name="connsiteX7" fmla="*/ 719684 w 2598847"/>
                  <a:gd name="connsiteY7" fmla="*/ 605734 h 2390902"/>
                  <a:gd name="connsiteX8" fmla="*/ 548234 w 2598847"/>
                  <a:gd name="connsiteY8" fmla="*/ 707334 h 2390902"/>
                  <a:gd name="connsiteX9" fmla="*/ 522834 w 2598847"/>
                  <a:gd name="connsiteY9" fmla="*/ 751784 h 2390902"/>
                  <a:gd name="connsiteX10" fmla="*/ 535534 w 2598847"/>
                  <a:gd name="connsiteY10" fmla="*/ 796234 h 2390902"/>
                  <a:gd name="connsiteX11" fmla="*/ 637134 w 2598847"/>
                  <a:gd name="connsiteY11" fmla="*/ 758134 h 2390902"/>
                  <a:gd name="connsiteX12" fmla="*/ 757784 w 2598847"/>
                  <a:gd name="connsiteY12" fmla="*/ 662884 h 2390902"/>
                  <a:gd name="connsiteX13" fmla="*/ 878434 w 2598847"/>
                  <a:gd name="connsiteY13" fmla="*/ 586684 h 2390902"/>
                  <a:gd name="connsiteX14" fmla="*/ 954634 w 2598847"/>
                  <a:gd name="connsiteY14" fmla="*/ 567634 h 2390902"/>
                  <a:gd name="connsiteX15" fmla="*/ 1043534 w 2598847"/>
                  <a:gd name="connsiteY15" fmla="*/ 618434 h 2390902"/>
                  <a:gd name="connsiteX16" fmla="*/ 1107034 w 2598847"/>
                  <a:gd name="connsiteY16" fmla="*/ 802584 h 2390902"/>
                  <a:gd name="connsiteX17" fmla="*/ 1087984 w 2598847"/>
                  <a:gd name="connsiteY17" fmla="*/ 910534 h 2390902"/>
                  <a:gd name="connsiteX18" fmla="*/ 1024484 w 2598847"/>
                  <a:gd name="connsiteY18" fmla="*/ 1012134 h 2390902"/>
                  <a:gd name="connsiteX19" fmla="*/ 897484 w 2598847"/>
                  <a:gd name="connsiteY19" fmla="*/ 1101034 h 2390902"/>
                  <a:gd name="connsiteX20" fmla="*/ 630784 w 2598847"/>
                  <a:gd name="connsiteY20" fmla="*/ 1202634 h 2390902"/>
                  <a:gd name="connsiteX21" fmla="*/ 522834 w 2598847"/>
                  <a:gd name="connsiteY21" fmla="*/ 1253434 h 2390902"/>
                  <a:gd name="connsiteX22" fmla="*/ 465684 w 2598847"/>
                  <a:gd name="connsiteY22" fmla="*/ 1329634 h 2390902"/>
                  <a:gd name="connsiteX23" fmla="*/ 465684 w 2598847"/>
                  <a:gd name="connsiteY23" fmla="*/ 1399484 h 2390902"/>
                  <a:gd name="connsiteX24" fmla="*/ 579984 w 2598847"/>
                  <a:gd name="connsiteY24" fmla="*/ 1367734 h 2390902"/>
                  <a:gd name="connsiteX25" fmla="*/ 700634 w 2598847"/>
                  <a:gd name="connsiteY25" fmla="*/ 1285184 h 2390902"/>
                  <a:gd name="connsiteX26" fmla="*/ 802234 w 2598847"/>
                  <a:gd name="connsiteY26" fmla="*/ 1151834 h 2390902"/>
                  <a:gd name="connsiteX27" fmla="*/ 954634 w 2598847"/>
                  <a:gd name="connsiteY27" fmla="*/ 1075634 h 2390902"/>
                  <a:gd name="connsiteX28" fmla="*/ 1049884 w 2598847"/>
                  <a:gd name="connsiteY28" fmla="*/ 1005784 h 2390902"/>
                  <a:gd name="connsiteX29" fmla="*/ 1183234 w 2598847"/>
                  <a:gd name="connsiteY29" fmla="*/ 1018484 h 2390902"/>
                  <a:gd name="connsiteX30" fmla="*/ 1272134 w 2598847"/>
                  <a:gd name="connsiteY30" fmla="*/ 1101034 h 2390902"/>
                  <a:gd name="connsiteX31" fmla="*/ 1303884 w 2598847"/>
                  <a:gd name="connsiteY31" fmla="*/ 1183584 h 2390902"/>
                  <a:gd name="connsiteX32" fmla="*/ 1284834 w 2598847"/>
                  <a:gd name="connsiteY32" fmla="*/ 1291534 h 2390902"/>
                  <a:gd name="connsiteX33" fmla="*/ 1119734 w 2598847"/>
                  <a:gd name="connsiteY33" fmla="*/ 1431234 h 2390902"/>
                  <a:gd name="connsiteX34" fmla="*/ 948284 w 2598847"/>
                  <a:gd name="connsiteY34" fmla="*/ 1545534 h 2390902"/>
                  <a:gd name="connsiteX35" fmla="*/ 719684 w 2598847"/>
                  <a:gd name="connsiteY35" fmla="*/ 1678884 h 2390902"/>
                  <a:gd name="connsiteX36" fmla="*/ 637134 w 2598847"/>
                  <a:gd name="connsiteY36" fmla="*/ 1742384 h 2390902"/>
                  <a:gd name="connsiteX37" fmla="*/ 573634 w 2598847"/>
                  <a:gd name="connsiteY37" fmla="*/ 1812234 h 2390902"/>
                  <a:gd name="connsiteX38" fmla="*/ 611734 w 2598847"/>
                  <a:gd name="connsiteY38" fmla="*/ 1843984 h 2390902"/>
                  <a:gd name="connsiteX39" fmla="*/ 795884 w 2598847"/>
                  <a:gd name="connsiteY39" fmla="*/ 1755084 h 2390902"/>
                  <a:gd name="connsiteX40" fmla="*/ 903834 w 2598847"/>
                  <a:gd name="connsiteY40" fmla="*/ 1634434 h 2390902"/>
                  <a:gd name="connsiteX41" fmla="*/ 986384 w 2598847"/>
                  <a:gd name="connsiteY41" fmla="*/ 1539184 h 2390902"/>
                  <a:gd name="connsiteX42" fmla="*/ 1164184 w 2598847"/>
                  <a:gd name="connsiteY42" fmla="*/ 1393134 h 2390902"/>
                  <a:gd name="connsiteX43" fmla="*/ 1284834 w 2598847"/>
                  <a:gd name="connsiteY43" fmla="*/ 1291534 h 2390902"/>
                  <a:gd name="connsiteX44" fmla="*/ 1392784 w 2598847"/>
                  <a:gd name="connsiteY44" fmla="*/ 1247084 h 2390902"/>
                  <a:gd name="connsiteX45" fmla="*/ 1481684 w 2598847"/>
                  <a:gd name="connsiteY45" fmla="*/ 1272484 h 2390902"/>
                  <a:gd name="connsiteX46" fmla="*/ 1564234 w 2598847"/>
                  <a:gd name="connsiteY46" fmla="*/ 1367734 h 2390902"/>
                  <a:gd name="connsiteX47" fmla="*/ 1583284 w 2598847"/>
                  <a:gd name="connsiteY47" fmla="*/ 1526484 h 2390902"/>
                  <a:gd name="connsiteX48" fmla="*/ 1519784 w 2598847"/>
                  <a:gd name="connsiteY48" fmla="*/ 1678884 h 2390902"/>
                  <a:gd name="connsiteX49" fmla="*/ 1354684 w 2598847"/>
                  <a:gd name="connsiteY49" fmla="*/ 1831284 h 2390902"/>
                  <a:gd name="connsiteX50" fmla="*/ 1265784 w 2598847"/>
                  <a:gd name="connsiteY50" fmla="*/ 1920184 h 2390902"/>
                  <a:gd name="connsiteX51" fmla="*/ 1265784 w 2598847"/>
                  <a:gd name="connsiteY51" fmla="*/ 1970984 h 2390902"/>
                  <a:gd name="connsiteX52" fmla="*/ 1348334 w 2598847"/>
                  <a:gd name="connsiteY52" fmla="*/ 1970984 h 2390902"/>
                  <a:gd name="connsiteX53" fmla="*/ 1437234 w 2598847"/>
                  <a:gd name="connsiteY53" fmla="*/ 1888434 h 2390902"/>
                  <a:gd name="connsiteX54" fmla="*/ 1538834 w 2598847"/>
                  <a:gd name="connsiteY54" fmla="*/ 1793184 h 2390902"/>
                  <a:gd name="connsiteX55" fmla="*/ 1665834 w 2598847"/>
                  <a:gd name="connsiteY55" fmla="*/ 1748734 h 2390902"/>
                  <a:gd name="connsiteX56" fmla="*/ 1862684 w 2598847"/>
                  <a:gd name="connsiteY56" fmla="*/ 1786834 h 2390902"/>
                  <a:gd name="connsiteX57" fmla="*/ 1945234 w 2598847"/>
                  <a:gd name="connsiteY57" fmla="*/ 1951934 h 2390902"/>
                  <a:gd name="connsiteX58" fmla="*/ 1932534 w 2598847"/>
                  <a:gd name="connsiteY58" fmla="*/ 2053534 h 2390902"/>
                  <a:gd name="connsiteX59" fmla="*/ 1862684 w 2598847"/>
                  <a:gd name="connsiteY59" fmla="*/ 2136084 h 2390902"/>
                  <a:gd name="connsiteX60" fmla="*/ 1729334 w 2598847"/>
                  <a:gd name="connsiteY60" fmla="*/ 2193234 h 2390902"/>
                  <a:gd name="connsiteX61" fmla="*/ 1843634 w 2598847"/>
                  <a:gd name="connsiteY61" fmla="*/ 2142434 h 2390902"/>
                  <a:gd name="connsiteX62" fmla="*/ 1951584 w 2598847"/>
                  <a:gd name="connsiteY62" fmla="*/ 2034484 h 2390902"/>
                  <a:gd name="connsiteX63" fmla="*/ 2062959 w 2598847"/>
                  <a:gd name="connsiteY63" fmla="*/ 1969057 h 2390902"/>
                  <a:gd name="connsiteX64" fmla="*/ 2202659 w 2598847"/>
                  <a:gd name="connsiteY64" fmla="*/ 1950008 h 2390902"/>
                  <a:gd name="connsiteX65" fmla="*/ 2328523 w 2598847"/>
                  <a:gd name="connsiteY65" fmla="*/ 1974664 h 2390902"/>
                  <a:gd name="connsiteX66" fmla="*/ 2386030 w 2598847"/>
                  <a:gd name="connsiteY66" fmla="*/ 1934553 h 2390902"/>
                  <a:gd name="connsiteX67" fmla="*/ 2501043 w 2598847"/>
                  <a:gd name="connsiteY67" fmla="*/ 1920369 h 2390902"/>
                  <a:gd name="connsiteX68" fmla="*/ 2589509 w 2598847"/>
                  <a:gd name="connsiteY68" fmla="*/ 1884010 h 2390902"/>
                  <a:gd name="connsiteX69" fmla="*/ 2586584 w 2598847"/>
                  <a:gd name="connsiteY69" fmla="*/ 1996384 h 2390902"/>
                  <a:gd name="connsiteX70" fmla="*/ 2504034 w 2598847"/>
                  <a:gd name="connsiteY70" fmla="*/ 2097984 h 2390902"/>
                  <a:gd name="connsiteX71" fmla="*/ 2389734 w 2598847"/>
                  <a:gd name="connsiteY71" fmla="*/ 2155134 h 2390902"/>
                  <a:gd name="connsiteX72" fmla="*/ 2173834 w 2598847"/>
                  <a:gd name="connsiteY72" fmla="*/ 2167834 h 2390902"/>
                  <a:gd name="connsiteX73" fmla="*/ 2059534 w 2598847"/>
                  <a:gd name="connsiteY73" fmla="*/ 2186884 h 2390902"/>
                  <a:gd name="connsiteX74" fmla="*/ 1938884 w 2598847"/>
                  <a:gd name="connsiteY74" fmla="*/ 2256734 h 2390902"/>
                  <a:gd name="connsiteX75" fmla="*/ 1824584 w 2598847"/>
                  <a:gd name="connsiteY75" fmla="*/ 2358334 h 2390902"/>
                  <a:gd name="connsiteX76" fmla="*/ 1697584 w 2598847"/>
                  <a:gd name="connsiteY76" fmla="*/ 2383734 h 2390902"/>
                  <a:gd name="connsiteX77" fmla="*/ 1570584 w 2598847"/>
                  <a:gd name="connsiteY77" fmla="*/ 2383734 h 2390902"/>
                  <a:gd name="connsiteX78" fmla="*/ 1475334 w 2598847"/>
                  <a:gd name="connsiteY78" fmla="*/ 2301184 h 2390902"/>
                  <a:gd name="connsiteX79" fmla="*/ 1475334 w 2598847"/>
                  <a:gd name="connsiteY79" fmla="*/ 2205934 h 2390902"/>
                  <a:gd name="connsiteX80" fmla="*/ 1545184 w 2598847"/>
                  <a:gd name="connsiteY80" fmla="*/ 2104334 h 2390902"/>
                  <a:gd name="connsiteX81" fmla="*/ 1691234 w 2598847"/>
                  <a:gd name="connsiteY81" fmla="*/ 2034484 h 2390902"/>
                  <a:gd name="connsiteX82" fmla="*/ 1773784 w 2598847"/>
                  <a:gd name="connsiteY82" fmla="*/ 1983684 h 2390902"/>
                  <a:gd name="connsiteX83" fmla="*/ 1722984 w 2598847"/>
                  <a:gd name="connsiteY83" fmla="*/ 1932884 h 2390902"/>
                  <a:gd name="connsiteX84" fmla="*/ 1570584 w 2598847"/>
                  <a:gd name="connsiteY84" fmla="*/ 1990034 h 2390902"/>
                  <a:gd name="connsiteX85" fmla="*/ 1424534 w 2598847"/>
                  <a:gd name="connsiteY85" fmla="*/ 2104334 h 2390902"/>
                  <a:gd name="connsiteX86" fmla="*/ 1240384 w 2598847"/>
                  <a:gd name="connsiteY86" fmla="*/ 2180534 h 2390902"/>
                  <a:gd name="connsiteX87" fmla="*/ 1107034 w 2598847"/>
                  <a:gd name="connsiteY87" fmla="*/ 2174184 h 2390902"/>
                  <a:gd name="connsiteX88" fmla="*/ 1011784 w 2598847"/>
                  <a:gd name="connsiteY88" fmla="*/ 2059884 h 2390902"/>
                  <a:gd name="connsiteX89" fmla="*/ 1043534 w 2598847"/>
                  <a:gd name="connsiteY89" fmla="*/ 1875734 h 2390902"/>
                  <a:gd name="connsiteX90" fmla="*/ 1214984 w 2598847"/>
                  <a:gd name="connsiteY90" fmla="*/ 1748734 h 2390902"/>
                  <a:gd name="connsiteX91" fmla="*/ 1380084 w 2598847"/>
                  <a:gd name="connsiteY91" fmla="*/ 1609034 h 2390902"/>
                  <a:gd name="connsiteX92" fmla="*/ 1392784 w 2598847"/>
                  <a:gd name="connsiteY92" fmla="*/ 1507434 h 2390902"/>
                  <a:gd name="connsiteX93" fmla="*/ 1322934 w 2598847"/>
                  <a:gd name="connsiteY93" fmla="*/ 1482034 h 2390902"/>
                  <a:gd name="connsiteX94" fmla="*/ 1214984 w 2598847"/>
                  <a:gd name="connsiteY94" fmla="*/ 1551884 h 2390902"/>
                  <a:gd name="connsiteX95" fmla="*/ 1081634 w 2598847"/>
                  <a:gd name="connsiteY95" fmla="*/ 1723334 h 2390902"/>
                  <a:gd name="connsiteX96" fmla="*/ 910184 w 2598847"/>
                  <a:gd name="connsiteY96" fmla="*/ 1882084 h 2390902"/>
                  <a:gd name="connsiteX97" fmla="*/ 726034 w 2598847"/>
                  <a:gd name="connsiteY97" fmla="*/ 2002734 h 2390902"/>
                  <a:gd name="connsiteX98" fmla="*/ 554584 w 2598847"/>
                  <a:gd name="connsiteY98" fmla="*/ 2034484 h 2390902"/>
                  <a:gd name="connsiteX99" fmla="*/ 408534 w 2598847"/>
                  <a:gd name="connsiteY99" fmla="*/ 1958284 h 2390902"/>
                  <a:gd name="connsiteX100" fmla="*/ 395834 w 2598847"/>
                  <a:gd name="connsiteY100" fmla="*/ 1805884 h 2390902"/>
                  <a:gd name="connsiteX101" fmla="*/ 503784 w 2598847"/>
                  <a:gd name="connsiteY101" fmla="*/ 1647134 h 2390902"/>
                  <a:gd name="connsiteX102" fmla="*/ 694284 w 2598847"/>
                  <a:gd name="connsiteY102" fmla="*/ 1501084 h 2390902"/>
                  <a:gd name="connsiteX103" fmla="*/ 973684 w 2598847"/>
                  <a:gd name="connsiteY103" fmla="*/ 1355034 h 2390902"/>
                  <a:gd name="connsiteX104" fmla="*/ 1075284 w 2598847"/>
                  <a:gd name="connsiteY104" fmla="*/ 1272484 h 2390902"/>
                  <a:gd name="connsiteX105" fmla="*/ 1100684 w 2598847"/>
                  <a:gd name="connsiteY105" fmla="*/ 1208984 h 2390902"/>
                  <a:gd name="connsiteX106" fmla="*/ 1030834 w 2598847"/>
                  <a:gd name="connsiteY106" fmla="*/ 1189934 h 2390902"/>
                  <a:gd name="connsiteX107" fmla="*/ 941934 w 2598847"/>
                  <a:gd name="connsiteY107" fmla="*/ 1259784 h 2390902"/>
                  <a:gd name="connsiteX108" fmla="*/ 878434 w 2598847"/>
                  <a:gd name="connsiteY108" fmla="*/ 1380434 h 2390902"/>
                  <a:gd name="connsiteX109" fmla="*/ 732384 w 2598847"/>
                  <a:gd name="connsiteY109" fmla="*/ 1475684 h 2390902"/>
                  <a:gd name="connsiteX110" fmla="*/ 599034 w 2598847"/>
                  <a:gd name="connsiteY110" fmla="*/ 1551884 h 2390902"/>
                  <a:gd name="connsiteX111" fmla="*/ 440284 w 2598847"/>
                  <a:gd name="connsiteY111" fmla="*/ 1564584 h 2390902"/>
                  <a:gd name="connsiteX112" fmla="*/ 294234 w 2598847"/>
                  <a:gd name="connsiteY112" fmla="*/ 1494734 h 2390902"/>
                  <a:gd name="connsiteX113" fmla="*/ 249784 w 2598847"/>
                  <a:gd name="connsiteY113" fmla="*/ 1361384 h 2390902"/>
                  <a:gd name="connsiteX114" fmla="*/ 281534 w 2598847"/>
                  <a:gd name="connsiteY114" fmla="*/ 1234384 h 2390902"/>
                  <a:gd name="connsiteX115" fmla="*/ 446634 w 2598847"/>
                  <a:gd name="connsiteY115" fmla="*/ 1107384 h 2390902"/>
                  <a:gd name="connsiteX116" fmla="*/ 624434 w 2598847"/>
                  <a:gd name="connsiteY116" fmla="*/ 1037534 h 2390902"/>
                  <a:gd name="connsiteX117" fmla="*/ 840334 w 2598847"/>
                  <a:gd name="connsiteY117" fmla="*/ 935934 h 2390902"/>
                  <a:gd name="connsiteX118" fmla="*/ 922884 w 2598847"/>
                  <a:gd name="connsiteY118" fmla="*/ 821634 h 2390902"/>
                  <a:gd name="connsiteX119" fmla="*/ 891134 w 2598847"/>
                  <a:gd name="connsiteY119" fmla="*/ 789884 h 2390902"/>
                  <a:gd name="connsiteX120" fmla="*/ 776834 w 2598847"/>
                  <a:gd name="connsiteY120" fmla="*/ 885134 h 2390902"/>
                  <a:gd name="connsiteX121" fmla="*/ 554584 w 2598847"/>
                  <a:gd name="connsiteY121" fmla="*/ 980384 h 2390902"/>
                  <a:gd name="connsiteX122" fmla="*/ 408534 w 2598847"/>
                  <a:gd name="connsiteY122" fmla="*/ 967684 h 2390902"/>
                  <a:gd name="connsiteX123" fmla="*/ 313284 w 2598847"/>
                  <a:gd name="connsiteY123" fmla="*/ 847034 h 2390902"/>
                  <a:gd name="connsiteX124" fmla="*/ 300584 w 2598847"/>
                  <a:gd name="connsiteY124" fmla="*/ 726384 h 2390902"/>
                  <a:gd name="connsiteX125" fmla="*/ 402184 w 2598847"/>
                  <a:gd name="connsiteY125" fmla="*/ 599384 h 2390902"/>
                  <a:gd name="connsiteX126" fmla="*/ 526341 w 2598847"/>
                  <a:gd name="connsiteY126" fmla="*/ 490960 h 2390902"/>
                  <a:gd name="connsiteX127" fmla="*/ 667936 w 2598847"/>
                  <a:gd name="connsiteY127" fmla="*/ 400165 h 2390902"/>
                  <a:gd name="connsiteX128" fmla="*/ 624807 w 2598847"/>
                  <a:gd name="connsiteY128" fmla="*/ 410859 h 2390902"/>
                  <a:gd name="connsiteX129" fmla="*/ 760153 w 2598847"/>
                  <a:gd name="connsiteY129" fmla="*/ 335527 h 2390902"/>
                  <a:gd name="connsiteX130" fmla="*/ 735376 w 2598847"/>
                  <a:gd name="connsiteY130" fmla="*/ 342261 h 2390902"/>
                  <a:gd name="connsiteX131" fmla="*/ 670306 w 2598847"/>
                  <a:gd name="connsiteY131" fmla="*/ 385379 h 2390902"/>
                  <a:gd name="connsiteX132" fmla="*/ 567284 w 2598847"/>
                  <a:gd name="connsiteY132" fmla="*/ 402534 h 2390902"/>
                  <a:gd name="connsiteX133" fmla="*/ 430938 w 2598847"/>
                  <a:gd name="connsiteY133" fmla="*/ 423147 h 2390902"/>
                  <a:gd name="connsiteX134" fmla="*/ 219487 w 2598847"/>
                  <a:gd name="connsiteY134" fmla="*/ 437893 h 2390902"/>
                  <a:gd name="connsiteX135" fmla="*/ 38709 w 2598847"/>
                  <a:gd name="connsiteY135" fmla="*/ 340598 h 2390902"/>
                  <a:gd name="connsiteX136" fmla="*/ 0 w 2598847"/>
                  <a:gd name="connsiteY136" fmla="*/ 51861 h 2390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</a:cxnLst>
                <a:rect l="l" t="t" r="r" b="b"/>
                <a:pathLst>
                  <a:path w="2598847" h="2390902">
                    <a:moveTo>
                      <a:pt x="172611" y="0"/>
                    </a:moveTo>
                    <a:cubicBezTo>
                      <a:pt x="301546" y="26976"/>
                      <a:pt x="190677" y="191645"/>
                      <a:pt x="235979" y="229377"/>
                    </a:cubicBezTo>
                    <a:cubicBezTo>
                      <a:pt x="281281" y="267109"/>
                      <a:pt x="368853" y="234832"/>
                      <a:pt x="444425" y="226391"/>
                    </a:cubicBezTo>
                    <a:cubicBezTo>
                      <a:pt x="519997" y="217950"/>
                      <a:pt x="617232" y="179906"/>
                      <a:pt x="689409" y="178730"/>
                    </a:cubicBezTo>
                    <a:cubicBezTo>
                      <a:pt x="761586" y="177554"/>
                      <a:pt x="840690" y="190498"/>
                      <a:pt x="877486" y="219332"/>
                    </a:cubicBezTo>
                    <a:cubicBezTo>
                      <a:pt x="914282" y="248166"/>
                      <a:pt x="913201" y="302150"/>
                      <a:pt x="910184" y="351734"/>
                    </a:cubicBezTo>
                    <a:cubicBezTo>
                      <a:pt x="907167" y="401318"/>
                      <a:pt x="891134" y="474501"/>
                      <a:pt x="859384" y="516834"/>
                    </a:cubicBezTo>
                    <a:cubicBezTo>
                      <a:pt x="827634" y="559167"/>
                      <a:pt x="771542" y="573984"/>
                      <a:pt x="719684" y="605734"/>
                    </a:cubicBezTo>
                    <a:cubicBezTo>
                      <a:pt x="667826" y="637484"/>
                      <a:pt x="548234" y="707334"/>
                      <a:pt x="548234" y="707334"/>
                    </a:cubicBezTo>
                    <a:cubicBezTo>
                      <a:pt x="515426" y="731676"/>
                      <a:pt x="524951" y="736967"/>
                      <a:pt x="522834" y="751784"/>
                    </a:cubicBezTo>
                    <a:cubicBezTo>
                      <a:pt x="520717" y="766601"/>
                      <a:pt x="516484" y="795176"/>
                      <a:pt x="535534" y="796234"/>
                    </a:cubicBezTo>
                    <a:cubicBezTo>
                      <a:pt x="554584" y="797292"/>
                      <a:pt x="600093" y="780359"/>
                      <a:pt x="637134" y="758134"/>
                    </a:cubicBezTo>
                    <a:cubicBezTo>
                      <a:pt x="674175" y="735909"/>
                      <a:pt x="717567" y="691459"/>
                      <a:pt x="757784" y="662884"/>
                    </a:cubicBezTo>
                    <a:cubicBezTo>
                      <a:pt x="798001" y="634309"/>
                      <a:pt x="845626" y="602559"/>
                      <a:pt x="878434" y="586684"/>
                    </a:cubicBezTo>
                    <a:cubicBezTo>
                      <a:pt x="911242" y="570809"/>
                      <a:pt x="927117" y="562342"/>
                      <a:pt x="954634" y="567634"/>
                    </a:cubicBezTo>
                    <a:cubicBezTo>
                      <a:pt x="982151" y="572926"/>
                      <a:pt x="1018134" y="579276"/>
                      <a:pt x="1043534" y="618434"/>
                    </a:cubicBezTo>
                    <a:cubicBezTo>
                      <a:pt x="1068934" y="657592"/>
                      <a:pt x="1099626" y="753901"/>
                      <a:pt x="1107034" y="802584"/>
                    </a:cubicBezTo>
                    <a:cubicBezTo>
                      <a:pt x="1114442" y="851267"/>
                      <a:pt x="1101742" y="875609"/>
                      <a:pt x="1087984" y="910534"/>
                    </a:cubicBezTo>
                    <a:cubicBezTo>
                      <a:pt x="1074226" y="945459"/>
                      <a:pt x="1056234" y="980384"/>
                      <a:pt x="1024484" y="1012134"/>
                    </a:cubicBezTo>
                    <a:cubicBezTo>
                      <a:pt x="992734" y="1043884"/>
                      <a:pt x="963101" y="1069284"/>
                      <a:pt x="897484" y="1101034"/>
                    </a:cubicBezTo>
                    <a:cubicBezTo>
                      <a:pt x="831867" y="1132784"/>
                      <a:pt x="693226" y="1177234"/>
                      <a:pt x="630784" y="1202634"/>
                    </a:cubicBezTo>
                    <a:cubicBezTo>
                      <a:pt x="568342" y="1228034"/>
                      <a:pt x="550351" y="1232267"/>
                      <a:pt x="522834" y="1253434"/>
                    </a:cubicBezTo>
                    <a:cubicBezTo>
                      <a:pt x="495317" y="1274601"/>
                      <a:pt x="475209" y="1305292"/>
                      <a:pt x="465684" y="1329634"/>
                    </a:cubicBezTo>
                    <a:cubicBezTo>
                      <a:pt x="456159" y="1353976"/>
                      <a:pt x="446634" y="1393134"/>
                      <a:pt x="465684" y="1399484"/>
                    </a:cubicBezTo>
                    <a:cubicBezTo>
                      <a:pt x="484734" y="1405834"/>
                      <a:pt x="540826" y="1386784"/>
                      <a:pt x="579984" y="1367734"/>
                    </a:cubicBezTo>
                    <a:cubicBezTo>
                      <a:pt x="619142" y="1348684"/>
                      <a:pt x="663592" y="1321167"/>
                      <a:pt x="700634" y="1285184"/>
                    </a:cubicBezTo>
                    <a:cubicBezTo>
                      <a:pt x="737676" y="1249201"/>
                      <a:pt x="759901" y="1186759"/>
                      <a:pt x="802234" y="1151834"/>
                    </a:cubicBezTo>
                    <a:cubicBezTo>
                      <a:pt x="844567" y="1116909"/>
                      <a:pt x="913359" y="1099976"/>
                      <a:pt x="954634" y="1075634"/>
                    </a:cubicBezTo>
                    <a:cubicBezTo>
                      <a:pt x="995909" y="1051292"/>
                      <a:pt x="1011784" y="1015309"/>
                      <a:pt x="1049884" y="1005784"/>
                    </a:cubicBezTo>
                    <a:cubicBezTo>
                      <a:pt x="1087984" y="996259"/>
                      <a:pt x="1146192" y="1002609"/>
                      <a:pt x="1183234" y="1018484"/>
                    </a:cubicBezTo>
                    <a:cubicBezTo>
                      <a:pt x="1220276" y="1034359"/>
                      <a:pt x="1252026" y="1073517"/>
                      <a:pt x="1272134" y="1101034"/>
                    </a:cubicBezTo>
                    <a:cubicBezTo>
                      <a:pt x="1292242" y="1128551"/>
                      <a:pt x="1301767" y="1151834"/>
                      <a:pt x="1303884" y="1183584"/>
                    </a:cubicBezTo>
                    <a:cubicBezTo>
                      <a:pt x="1306001" y="1215334"/>
                      <a:pt x="1315526" y="1250259"/>
                      <a:pt x="1284834" y="1291534"/>
                    </a:cubicBezTo>
                    <a:cubicBezTo>
                      <a:pt x="1254142" y="1332809"/>
                      <a:pt x="1175826" y="1388901"/>
                      <a:pt x="1119734" y="1431234"/>
                    </a:cubicBezTo>
                    <a:cubicBezTo>
                      <a:pt x="1063642" y="1473567"/>
                      <a:pt x="1014959" y="1504259"/>
                      <a:pt x="948284" y="1545534"/>
                    </a:cubicBezTo>
                    <a:cubicBezTo>
                      <a:pt x="881609" y="1586809"/>
                      <a:pt x="771542" y="1646076"/>
                      <a:pt x="719684" y="1678884"/>
                    </a:cubicBezTo>
                    <a:cubicBezTo>
                      <a:pt x="667826" y="1711692"/>
                      <a:pt x="661476" y="1720159"/>
                      <a:pt x="637134" y="1742384"/>
                    </a:cubicBezTo>
                    <a:cubicBezTo>
                      <a:pt x="612792" y="1764609"/>
                      <a:pt x="573634" y="1812234"/>
                      <a:pt x="573634" y="1812234"/>
                    </a:cubicBezTo>
                    <a:cubicBezTo>
                      <a:pt x="569401" y="1829167"/>
                      <a:pt x="574692" y="1853509"/>
                      <a:pt x="611734" y="1843984"/>
                    </a:cubicBezTo>
                    <a:cubicBezTo>
                      <a:pt x="648776" y="1834459"/>
                      <a:pt x="747201" y="1790009"/>
                      <a:pt x="795884" y="1755084"/>
                    </a:cubicBezTo>
                    <a:cubicBezTo>
                      <a:pt x="844567" y="1720159"/>
                      <a:pt x="872084" y="1670417"/>
                      <a:pt x="903834" y="1634434"/>
                    </a:cubicBezTo>
                    <a:cubicBezTo>
                      <a:pt x="935584" y="1598451"/>
                      <a:pt x="942992" y="1579401"/>
                      <a:pt x="986384" y="1539184"/>
                    </a:cubicBezTo>
                    <a:cubicBezTo>
                      <a:pt x="1029776" y="1498967"/>
                      <a:pt x="1114442" y="1434409"/>
                      <a:pt x="1164184" y="1393134"/>
                    </a:cubicBezTo>
                    <a:cubicBezTo>
                      <a:pt x="1213926" y="1351859"/>
                      <a:pt x="1246734" y="1315876"/>
                      <a:pt x="1284834" y="1291534"/>
                    </a:cubicBezTo>
                    <a:cubicBezTo>
                      <a:pt x="1322934" y="1267192"/>
                      <a:pt x="1359976" y="1250259"/>
                      <a:pt x="1392784" y="1247084"/>
                    </a:cubicBezTo>
                    <a:cubicBezTo>
                      <a:pt x="1425592" y="1243909"/>
                      <a:pt x="1453109" y="1252376"/>
                      <a:pt x="1481684" y="1272484"/>
                    </a:cubicBezTo>
                    <a:cubicBezTo>
                      <a:pt x="1510259" y="1292592"/>
                      <a:pt x="1547301" y="1325401"/>
                      <a:pt x="1564234" y="1367734"/>
                    </a:cubicBezTo>
                    <a:cubicBezTo>
                      <a:pt x="1581167" y="1410067"/>
                      <a:pt x="1590692" y="1474626"/>
                      <a:pt x="1583284" y="1526484"/>
                    </a:cubicBezTo>
                    <a:cubicBezTo>
                      <a:pt x="1575876" y="1578342"/>
                      <a:pt x="1557884" y="1628084"/>
                      <a:pt x="1519784" y="1678884"/>
                    </a:cubicBezTo>
                    <a:cubicBezTo>
                      <a:pt x="1481684" y="1729684"/>
                      <a:pt x="1397017" y="1791067"/>
                      <a:pt x="1354684" y="1831284"/>
                    </a:cubicBezTo>
                    <a:cubicBezTo>
                      <a:pt x="1312351" y="1871501"/>
                      <a:pt x="1280601" y="1896901"/>
                      <a:pt x="1265784" y="1920184"/>
                    </a:cubicBezTo>
                    <a:cubicBezTo>
                      <a:pt x="1250967" y="1943467"/>
                      <a:pt x="1252026" y="1962517"/>
                      <a:pt x="1265784" y="1970984"/>
                    </a:cubicBezTo>
                    <a:cubicBezTo>
                      <a:pt x="1279542" y="1979451"/>
                      <a:pt x="1319759" y="1984742"/>
                      <a:pt x="1348334" y="1970984"/>
                    </a:cubicBezTo>
                    <a:cubicBezTo>
                      <a:pt x="1376909" y="1957226"/>
                      <a:pt x="1437234" y="1888434"/>
                      <a:pt x="1437234" y="1888434"/>
                    </a:cubicBezTo>
                    <a:cubicBezTo>
                      <a:pt x="1468984" y="1858801"/>
                      <a:pt x="1500734" y="1816467"/>
                      <a:pt x="1538834" y="1793184"/>
                    </a:cubicBezTo>
                    <a:cubicBezTo>
                      <a:pt x="1576934" y="1769901"/>
                      <a:pt x="1611859" y="1749792"/>
                      <a:pt x="1665834" y="1748734"/>
                    </a:cubicBezTo>
                    <a:cubicBezTo>
                      <a:pt x="1719809" y="1747676"/>
                      <a:pt x="1816118" y="1752967"/>
                      <a:pt x="1862684" y="1786834"/>
                    </a:cubicBezTo>
                    <a:cubicBezTo>
                      <a:pt x="1909250" y="1820701"/>
                      <a:pt x="1933592" y="1907484"/>
                      <a:pt x="1945234" y="1951934"/>
                    </a:cubicBezTo>
                    <a:cubicBezTo>
                      <a:pt x="1956876" y="1996384"/>
                      <a:pt x="1946292" y="2022842"/>
                      <a:pt x="1932534" y="2053534"/>
                    </a:cubicBezTo>
                    <a:cubicBezTo>
                      <a:pt x="1918776" y="2084226"/>
                      <a:pt x="1896551" y="2112801"/>
                      <a:pt x="1862684" y="2136084"/>
                    </a:cubicBezTo>
                    <a:cubicBezTo>
                      <a:pt x="1828817" y="2159367"/>
                      <a:pt x="1732509" y="2192176"/>
                      <a:pt x="1729334" y="2193234"/>
                    </a:cubicBezTo>
                    <a:cubicBezTo>
                      <a:pt x="1726159" y="2194292"/>
                      <a:pt x="1806592" y="2168892"/>
                      <a:pt x="1843634" y="2142434"/>
                    </a:cubicBezTo>
                    <a:cubicBezTo>
                      <a:pt x="1880676" y="2115976"/>
                      <a:pt x="1915030" y="2063380"/>
                      <a:pt x="1951584" y="2034484"/>
                    </a:cubicBezTo>
                    <a:cubicBezTo>
                      <a:pt x="1988138" y="2005588"/>
                      <a:pt x="2021113" y="1983136"/>
                      <a:pt x="2062959" y="1969057"/>
                    </a:cubicBezTo>
                    <a:cubicBezTo>
                      <a:pt x="2104805" y="1954978"/>
                      <a:pt x="2158398" y="1949074"/>
                      <a:pt x="2202659" y="1950008"/>
                    </a:cubicBezTo>
                    <a:cubicBezTo>
                      <a:pt x="2246920" y="1950942"/>
                      <a:pt x="2292824" y="1972674"/>
                      <a:pt x="2328523" y="1974664"/>
                    </a:cubicBezTo>
                    <a:cubicBezTo>
                      <a:pt x="2364222" y="1976654"/>
                      <a:pt x="2359560" y="1940748"/>
                      <a:pt x="2386030" y="1934553"/>
                    </a:cubicBezTo>
                    <a:cubicBezTo>
                      <a:pt x="2412500" y="1928358"/>
                      <a:pt x="2467130" y="1928793"/>
                      <a:pt x="2501043" y="1920369"/>
                    </a:cubicBezTo>
                    <a:cubicBezTo>
                      <a:pt x="2534956" y="1911945"/>
                      <a:pt x="2575252" y="1871341"/>
                      <a:pt x="2589509" y="1884010"/>
                    </a:cubicBezTo>
                    <a:cubicBezTo>
                      <a:pt x="2603766" y="1896679"/>
                      <a:pt x="2600830" y="1960722"/>
                      <a:pt x="2586584" y="1996384"/>
                    </a:cubicBezTo>
                    <a:cubicBezTo>
                      <a:pt x="2572338" y="2032046"/>
                      <a:pt x="2536842" y="2071526"/>
                      <a:pt x="2504034" y="2097984"/>
                    </a:cubicBezTo>
                    <a:cubicBezTo>
                      <a:pt x="2471226" y="2124442"/>
                      <a:pt x="2444767" y="2143492"/>
                      <a:pt x="2389734" y="2155134"/>
                    </a:cubicBezTo>
                    <a:cubicBezTo>
                      <a:pt x="2334701" y="2166776"/>
                      <a:pt x="2228867" y="2162542"/>
                      <a:pt x="2173834" y="2167834"/>
                    </a:cubicBezTo>
                    <a:cubicBezTo>
                      <a:pt x="2118801" y="2173126"/>
                      <a:pt x="2098692" y="2172067"/>
                      <a:pt x="2059534" y="2186884"/>
                    </a:cubicBezTo>
                    <a:cubicBezTo>
                      <a:pt x="2020376" y="2201701"/>
                      <a:pt x="1978042" y="2228159"/>
                      <a:pt x="1938884" y="2256734"/>
                    </a:cubicBezTo>
                    <a:cubicBezTo>
                      <a:pt x="1899726" y="2285309"/>
                      <a:pt x="1864801" y="2337167"/>
                      <a:pt x="1824584" y="2358334"/>
                    </a:cubicBezTo>
                    <a:cubicBezTo>
                      <a:pt x="1784367" y="2379501"/>
                      <a:pt x="1739917" y="2379501"/>
                      <a:pt x="1697584" y="2383734"/>
                    </a:cubicBezTo>
                    <a:cubicBezTo>
                      <a:pt x="1655251" y="2387967"/>
                      <a:pt x="1607626" y="2397492"/>
                      <a:pt x="1570584" y="2383734"/>
                    </a:cubicBezTo>
                    <a:cubicBezTo>
                      <a:pt x="1533542" y="2369976"/>
                      <a:pt x="1491209" y="2330817"/>
                      <a:pt x="1475334" y="2301184"/>
                    </a:cubicBezTo>
                    <a:cubicBezTo>
                      <a:pt x="1459459" y="2271551"/>
                      <a:pt x="1463692" y="2238742"/>
                      <a:pt x="1475334" y="2205934"/>
                    </a:cubicBezTo>
                    <a:cubicBezTo>
                      <a:pt x="1486976" y="2173126"/>
                      <a:pt x="1509201" y="2132909"/>
                      <a:pt x="1545184" y="2104334"/>
                    </a:cubicBezTo>
                    <a:cubicBezTo>
                      <a:pt x="1581167" y="2075759"/>
                      <a:pt x="1653134" y="2054592"/>
                      <a:pt x="1691234" y="2034484"/>
                    </a:cubicBezTo>
                    <a:cubicBezTo>
                      <a:pt x="1729334" y="2014376"/>
                      <a:pt x="1768492" y="2000617"/>
                      <a:pt x="1773784" y="1983684"/>
                    </a:cubicBezTo>
                    <a:cubicBezTo>
                      <a:pt x="1779076" y="1966751"/>
                      <a:pt x="1756851" y="1931826"/>
                      <a:pt x="1722984" y="1932884"/>
                    </a:cubicBezTo>
                    <a:cubicBezTo>
                      <a:pt x="1689117" y="1933942"/>
                      <a:pt x="1620326" y="1961459"/>
                      <a:pt x="1570584" y="1990034"/>
                    </a:cubicBezTo>
                    <a:cubicBezTo>
                      <a:pt x="1520842" y="2018609"/>
                      <a:pt x="1479567" y="2072584"/>
                      <a:pt x="1424534" y="2104334"/>
                    </a:cubicBezTo>
                    <a:cubicBezTo>
                      <a:pt x="1369501" y="2136084"/>
                      <a:pt x="1293301" y="2168892"/>
                      <a:pt x="1240384" y="2180534"/>
                    </a:cubicBezTo>
                    <a:cubicBezTo>
                      <a:pt x="1187467" y="2192176"/>
                      <a:pt x="1145134" y="2194292"/>
                      <a:pt x="1107034" y="2174184"/>
                    </a:cubicBezTo>
                    <a:cubicBezTo>
                      <a:pt x="1068934" y="2154076"/>
                      <a:pt x="1022367" y="2109626"/>
                      <a:pt x="1011784" y="2059884"/>
                    </a:cubicBezTo>
                    <a:cubicBezTo>
                      <a:pt x="1001201" y="2010142"/>
                      <a:pt x="1009667" y="1927592"/>
                      <a:pt x="1043534" y="1875734"/>
                    </a:cubicBezTo>
                    <a:cubicBezTo>
                      <a:pt x="1077401" y="1823876"/>
                      <a:pt x="1158892" y="1793184"/>
                      <a:pt x="1214984" y="1748734"/>
                    </a:cubicBezTo>
                    <a:cubicBezTo>
                      <a:pt x="1271076" y="1704284"/>
                      <a:pt x="1350451" y="1649250"/>
                      <a:pt x="1380084" y="1609034"/>
                    </a:cubicBezTo>
                    <a:cubicBezTo>
                      <a:pt x="1409717" y="1568818"/>
                      <a:pt x="1402309" y="1528601"/>
                      <a:pt x="1392784" y="1507434"/>
                    </a:cubicBezTo>
                    <a:cubicBezTo>
                      <a:pt x="1383259" y="1486267"/>
                      <a:pt x="1352567" y="1474626"/>
                      <a:pt x="1322934" y="1482034"/>
                    </a:cubicBezTo>
                    <a:cubicBezTo>
                      <a:pt x="1293301" y="1489442"/>
                      <a:pt x="1255201" y="1511667"/>
                      <a:pt x="1214984" y="1551884"/>
                    </a:cubicBezTo>
                    <a:cubicBezTo>
                      <a:pt x="1174767" y="1592101"/>
                      <a:pt x="1132434" y="1668301"/>
                      <a:pt x="1081634" y="1723334"/>
                    </a:cubicBezTo>
                    <a:cubicBezTo>
                      <a:pt x="1030834" y="1778367"/>
                      <a:pt x="969451" y="1835517"/>
                      <a:pt x="910184" y="1882084"/>
                    </a:cubicBezTo>
                    <a:cubicBezTo>
                      <a:pt x="850917" y="1928651"/>
                      <a:pt x="785301" y="1977334"/>
                      <a:pt x="726034" y="2002734"/>
                    </a:cubicBezTo>
                    <a:cubicBezTo>
                      <a:pt x="666767" y="2028134"/>
                      <a:pt x="607501" y="2041892"/>
                      <a:pt x="554584" y="2034484"/>
                    </a:cubicBezTo>
                    <a:cubicBezTo>
                      <a:pt x="501667" y="2027076"/>
                      <a:pt x="434992" y="1996384"/>
                      <a:pt x="408534" y="1958284"/>
                    </a:cubicBezTo>
                    <a:cubicBezTo>
                      <a:pt x="382076" y="1920184"/>
                      <a:pt x="379959" y="1857742"/>
                      <a:pt x="395834" y="1805884"/>
                    </a:cubicBezTo>
                    <a:cubicBezTo>
                      <a:pt x="411709" y="1754026"/>
                      <a:pt x="454042" y="1697934"/>
                      <a:pt x="503784" y="1647134"/>
                    </a:cubicBezTo>
                    <a:cubicBezTo>
                      <a:pt x="553526" y="1596334"/>
                      <a:pt x="615967" y="1549767"/>
                      <a:pt x="694284" y="1501084"/>
                    </a:cubicBezTo>
                    <a:cubicBezTo>
                      <a:pt x="772601" y="1452401"/>
                      <a:pt x="910184" y="1393134"/>
                      <a:pt x="973684" y="1355034"/>
                    </a:cubicBezTo>
                    <a:cubicBezTo>
                      <a:pt x="1037184" y="1316934"/>
                      <a:pt x="1054117" y="1296826"/>
                      <a:pt x="1075284" y="1272484"/>
                    </a:cubicBezTo>
                    <a:cubicBezTo>
                      <a:pt x="1096451" y="1248142"/>
                      <a:pt x="1108092" y="1222742"/>
                      <a:pt x="1100684" y="1208984"/>
                    </a:cubicBezTo>
                    <a:cubicBezTo>
                      <a:pt x="1093276" y="1195226"/>
                      <a:pt x="1057292" y="1181467"/>
                      <a:pt x="1030834" y="1189934"/>
                    </a:cubicBezTo>
                    <a:cubicBezTo>
                      <a:pt x="1004376" y="1198401"/>
                      <a:pt x="967334" y="1228034"/>
                      <a:pt x="941934" y="1259784"/>
                    </a:cubicBezTo>
                    <a:cubicBezTo>
                      <a:pt x="916534" y="1291534"/>
                      <a:pt x="913359" y="1344451"/>
                      <a:pt x="878434" y="1380434"/>
                    </a:cubicBezTo>
                    <a:cubicBezTo>
                      <a:pt x="843509" y="1416417"/>
                      <a:pt x="778951" y="1447109"/>
                      <a:pt x="732384" y="1475684"/>
                    </a:cubicBezTo>
                    <a:cubicBezTo>
                      <a:pt x="685817" y="1504259"/>
                      <a:pt x="647717" y="1537067"/>
                      <a:pt x="599034" y="1551884"/>
                    </a:cubicBezTo>
                    <a:cubicBezTo>
                      <a:pt x="550351" y="1566701"/>
                      <a:pt x="491084" y="1574109"/>
                      <a:pt x="440284" y="1564584"/>
                    </a:cubicBezTo>
                    <a:cubicBezTo>
                      <a:pt x="389484" y="1555059"/>
                      <a:pt x="325984" y="1528601"/>
                      <a:pt x="294234" y="1494734"/>
                    </a:cubicBezTo>
                    <a:cubicBezTo>
                      <a:pt x="262484" y="1460867"/>
                      <a:pt x="251901" y="1404776"/>
                      <a:pt x="249784" y="1361384"/>
                    </a:cubicBezTo>
                    <a:cubicBezTo>
                      <a:pt x="247667" y="1317992"/>
                      <a:pt x="248726" y="1276717"/>
                      <a:pt x="281534" y="1234384"/>
                    </a:cubicBezTo>
                    <a:cubicBezTo>
                      <a:pt x="314342" y="1192051"/>
                      <a:pt x="389484" y="1140192"/>
                      <a:pt x="446634" y="1107384"/>
                    </a:cubicBezTo>
                    <a:cubicBezTo>
                      <a:pt x="503784" y="1074576"/>
                      <a:pt x="558817" y="1066109"/>
                      <a:pt x="624434" y="1037534"/>
                    </a:cubicBezTo>
                    <a:cubicBezTo>
                      <a:pt x="690051" y="1008959"/>
                      <a:pt x="790592" y="971917"/>
                      <a:pt x="840334" y="935934"/>
                    </a:cubicBezTo>
                    <a:cubicBezTo>
                      <a:pt x="890076" y="899951"/>
                      <a:pt x="922884" y="821634"/>
                      <a:pt x="922884" y="821634"/>
                    </a:cubicBezTo>
                    <a:cubicBezTo>
                      <a:pt x="931351" y="797292"/>
                      <a:pt x="915476" y="779301"/>
                      <a:pt x="891134" y="789884"/>
                    </a:cubicBezTo>
                    <a:cubicBezTo>
                      <a:pt x="866792" y="800467"/>
                      <a:pt x="832926" y="853384"/>
                      <a:pt x="776834" y="885134"/>
                    </a:cubicBezTo>
                    <a:cubicBezTo>
                      <a:pt x="720742" y="916884"/>
                      <a:pt x="615967" y="966626"/>
                      <a:pt x="554584" y="980384"/>
                    </a:cubicBezTo>
                    <a:cubicBezTo>
                      <a:pt x="493201" y="994142"/>
                      <a:pt x="448751" y="989909"/>
                      <a:pt x="408534" y="967684"/>
                    </a:cubicBezTo>
                    <a:cubicBezTo>
                      <a:pt x="368317" y="945459"/>
                      <a:pt x="331276" y="887251"/>
                      <a:pt x="313284" y="847034"/>
                    </a:cubicBezTo>
                    <a:cubicBezTo>
                      <a:pt x="295292" y="806817"/>
                      <a:pt x="285767" y="767659"/>
                      <a:pt x="300584" y="726384"/>
                    </a:cubicBezTo>
                    <a:cubicBezTo>
                      <a:pt x="315401" y="685109"/>
                      <a:pt x="364558" y="638621"/>
                      <a:pt x="402184" y="599384"/>
                    </a:cubicBezTo>
                    <a:cubicBezTo>
                      <a:pt x="439810" y="560147"/>
                      <a:pt x="482049" y="524163"/>
                      <a:pt x="526341" y="490960"/>
                    </a:cubicBezTo>
                    <a:cubicBezTo>
                      <a:pt x="570633" y="457757"/>
                      <a:pt x="651525" y="413515"/>
                      <a:pt x="667936" y="400165"/>
                    </a:cubicBezTo>
                    <a:cubicBezTo>
                      <a:pt x="684347" y="386815"/>
                      <a:pt x="609438" y="421632"/>
                      <a:pt x="624807" y="410859"/>
                    </a:cubicBezTo>
                    <a:cubicBezTo>
                      <a:pt x="640176" y="400086"/>
                      <a:pt x="741725" y="346960"/>
                      <a:pt x="760153" y="335527"/>
                    </a:cubicBezTo>
                    <a:cubicBezTo>
                      <a:pt x="778581" y="324094"/>
                      <a:pt x="748076" y="331678"/>
                      <a:pt x="735376" y="342261"/>
                    </a:cubicBezTo>
                    <a:cubicBezTo>
                      <a:pt x="722676" y="352844"/>
                      <a:pt x="698321" y="375334"/>
                      <a:pt x="670306" y="385379"/>
                    </a:cubicBezTo>
                    <a:cubicBezTo>
                      <a:pt x="642291" y="395425"/>
                      <a:pt x="607179" y="396239"/>
                      <a:pt x="567284" y="402534"/>
                    </a:cubicBezTo>
                    <a:cubicBezTo>
                      <a:pt x="527389" y="408829"/>
                      <a:pt x="488904" y="417254"/>
                      <a:pt x="430938" y="423147"/>
                    </a:cubicBezTo>
                    <a:cubicBezTo>
                      <a:pt x="372972" y="429040"/>
                      <a:pt x="284859" y="451651"/>
                      <a:pt x="219487" y="437893"/>
                    </a:cubicBezTo>
                    <a:cubicBezTo>
                      <a:pt x="154116" y="424135"/>
                      <a:pt x="69603" y="399250"/>
                      <a:pt x="38709" y="340598"/>
                    </a:cubicBezTo>
                    <a:cubicBezTo>
                      <a:pt x="7815" y="281946"/>
                      <a:pt x="15416" y="82054"/>
                      <a:pt x="0" y="51861"/>
                    </a:cubicBezTo>
                  </a:path>
                </a:pathLst>
              </a:custGeom>
              <a:solidFill>
                <a:schemeClr val="bg1"/>
              </a:solidFill>
              <a:ln w="9525"/>
              <a:effectLst>
                <a:outerShdw blurRad="50800" dist="38100" algn="tl" rotWithShape="0">
                  <a:prstClr val="black">
                    <a:alpha val="21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7" name="Forme libre 26">
                <a:extLst>
                  <a:ext uri="{FF2B5EF4-FFF2-40B4-BE49-F238E27FC236}">
                    <a16:creationId xmlns:a16="http://schemas.microsoft.com/office/drawing/2014/main" id="{65226789-025D-AAA1-FE1D-F1C430F5F4B8}"/>
                  </a:ext>
                </a:extLst>
              </p:cNvPr>
              <p:cNvSpPr/>
              <p:nvPr/>
            </p:nvSpPr>
            <p:spPr>
              <a:xfrm>
                <a:off x="4473507" y="2734504"/>
                <a:ext cx="1293385" cy="2733937"/>
              </a:xfrm>
              <a:custGeom>
                <a:avLst/>
                <a:gdLst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0945 w 1166027"/>
                  <a:gd name="connsiteY6" fmla="*/ 534196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82094 w 1166027"/>
                  <a:gd name="connsiteY9" fmla="*/ 1442459 h 2771850"/>
                  <a:gd name="connsiteX10" fmla="*/ 914588 w 1166027"/>
                  <a:gd name="connsiteY10" fmla="*/ 1552923 h 2771850"/>
                  <a:gd name="connsiteX11" fmla="*/ 773439 w 1166027"/>
                  <a:gd name="connsiteY11" fmla="*/ 1687936 h 2771850"/>
                  <a:gd name="connsiteX12" fmla="*/ 620017 w 1166027"/>
                  <a:gd name="connsiteY12" fmla="*/ 1737031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810261 w 1166027"/>
                  <a:gd name="connsiteY15" fmla="*/ 1792263 h 2771850"/>
                  <a:gd name="connsiteX16" fmla="*/ 871630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092559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712070 w 1166027"/>
                  <a:gd name="connsiteY23" fmla="*/ 2227984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07743 w 1166027"/>
                  <a:gd name="connsiteY49" fmla="*/ 2031603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681386 w 1166027"/>
                  <a:gd name="connsiteY55" fmla="*/ 1540650 h 2771850"/>
                  <a:gd name="connsiteX56" fmla="*/ 810261 w 1166027"/>
                  <a:gd name="connsiteY56" fmla="*/ 1368816 h 2771850"/>
                  <a:gd name="connsiteX57" fmla="*/ 779576 w 1166027"/>
                  <a:gd name="connsiteY57" fmla="*/ 1129476 h 2771850"/>
                  <a:gd name="connsiteX58" fmla="*/ 693660 w 1166027"/>
                  <a:gd name="connsiteY58" fmla="*/ 877863 h 2771850"/>
                  <a:gd name="connsiteX59" fmla="*/ 656838 w 1166027"/>
                  <a:gd name="connsiteY59" fmla="*/ 613976 h 2771850"/>
                  <a:gd name="connsiteX60" fmla="*/ 693660 w 1166027"/>
                  <a:gd name="connsiteY60" fmla="*/ 393047 h 2771850"/>
                  <a:gd name="connsiteX61" fmla="*/ 779576 w 1166027"/>
                  <a:gd name="connsiteY61" fmla="*/ 196666 h 2771850"/>
                  <a:gd name="connsiteX62" fmla="*/ 859356 w 1166027"/>
                  <a:gd name="connsiteY62" fmla="*/ 110749 h 2771850"/>
                  <a:gd name="connsiteX63" fmla="*/ 994368 w 1166027"/>
                  <a:gd name="connsiteY63" fmla="*/ 55517 h 2771850"/>
                  <a:gd name="connsiteX64" fmla="*/ 1160065 w 1166027"/>
                  <a:gd name="connsiteY64" fmla="*/ 285 h 2771850"/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0945 w 1166027"/>
                  <a:gd name="connsiteY6" fmla="*/ 534196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82094 w 1166027"/>
                  <a:gd name="connsiteY9" fmla="*/ 1442459 h 2771850"/>
                  <a:gd name="connsiteX10" fmla="*/ 914588 w 1166027"/>
                  <a:gd name="connsiteY10" fmla="*/ 1552923 h 2771850"/>
                  <a:gd name="connsiteX11" fmla="*/ 773439 w 1166027"/>
                  <a:gd name="connsiteY11" fmla="*/ 1687936 h 2771850"/>
                  <a:gd name="connsiteX12" fmla="*/ 620017 w 1166027"/>
                  <a:gd name="connsiteY12" fmla="*/ 1737031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779576 w 1166027"/>
                  <a:gd name="connsiteY15" fmla="*/ 1786126 h 2771850"/>
                  <a:gd name="connsiteX16" fmla="*/ 871630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092559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712070 w 1166027"/>
                  <a:gd name="connsiteY23" fmla="*/ 2227984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07743 w 1166027"/>
                  <a:gd name="connsiteY49" fmla="*/ 2031603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681386 w 1166027"/>
                  <a:gd name="connsiteY55" fmla="*/ 1540650 h 2771850"/>
                  <a:gd name="connsiteX56" fmla="*/ 810261 w 1166027"/>
                  <a:gd name="connsiteY56" fmla="*/ 1368816 h 2771850"/>
                  <a:gd name="connsiteX57" fmla="*/ 779576 w 1166027"/>
                  <a:gd name="connsiteY57" fmla="*/ 1129476 h 2771850"/>
                  <a:gd name="connsiteX58" fmla="*/ 693660 w 1166027"/>
                  <a:gd name="connsiteY58" fmla="*/ 877863 h 2771850"/>
                  <a:gd name="connsiteX59" fmla="*/ 656838 w 1166027"/>
                  <a:gd name="connsiteY59" fmla="*/ 613976 h 2771850"/>
                  <a:gd name="connsiteX60" fmla="*/ 693660 w 1166027"/>
                  <a:gd name="connsiteY60" fmla="*/ 393047 h 2771850"/>
                  <a:gd name="connsiteX61" fmla="*/ 779576 w 1166027"/>
                  <a:gd name="connsiteY61" fmla="*/ 196666 h 2771850"/>
                  <a:gd name="connsiteX62" fmla="*/ 859356 w 1166027"/>
                  <a:gd name="connsiteY62" fmla="*/ 110749 h 2771850"/>
                  <a:gd name="connsiteX63" fmla="*/ 994368 w 1166027"/>
                  <a:gd name="connsiteY63" fmla="*/ 55517 h 2771850"/>
                  <a:gd name="connsiteX64" fmla="*/ 1160065 w 1166027"/>
                  <a:gd name="connsiteY64" fmla="*/ 285 h 2771850"/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0945 w 1166027"/>
                  <a:gd name="connsiteY6" fmla="*/ 534196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82094 w 1166027"/>
                  <a:gd name="connsiteY9" fmla="*/ 1442459 h 2771850"/>
                  <a:gd name="connsiteX10" fmla="*/ 914588 w 1166027"/>
                  <a:gd name="connsiteY10" fmla="*/ 1552923 h 2771850"/>
                  <a:gd name="connsiteX11" fmla="*/ 773439 w 1166027"/>
                  <a:gd name="connsiteY11" fmla="*/ 1687936 h 2771850"/>
                  <a:gd name="connsiteX12" fmla="*/ 620017 w 1166027"/>
                  <a:gd name="connsiteY12" fmla="*/ 1737031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779576 w 1166027"/>
                  <a:gd name="connsiteY15" fmla="*/ 1786126 h 2771850"/>
                  <a:gd name="connsiteX16" fmla="*/ 871630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092559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712070 w 1166027"/>
                  <a:gd name="connsiteY23" fmla="*/ 2227984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07743 w 1166027"/>
                  <a:gd name="connsiteY49" fmla="*/ 2031603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681386 w 1166027"/>
                  <a:gd name="connsiteY55" fmla="*/ 1540650 h 2771850"/>
                  <a:gd name="connsiteX56" fmla="*/ 773439 w 1166027"/>
                  <a:gd name="connsiteY56" fmla="*/ 1381090 h 2771850"/>
                  <a:gd name="connsiteX57" fmla="*/ 779576 w 1166027"/>
                  <a:gd name="connsiteY57" fmla="*/ 1129476 h 2771850"/>
                  <a:gd name="connsiteX58" fmla="*/ 693660 w 1166027"/>
                  <a:gd name="connsiteY58" fmla="*/ 877863 h 2771850"/>
                  <a:gd name="connsiteX59" fmla="*/ 656838 w 1166027"/>
                  <a:gd name="connsiteY59" fmla="*/ 613976 h 2771850"/>
                  <a:gd name="connsiteX60" fmla="*/ 693660 w 1166027"/>
                  <a:gd name="connsiteY60" fmla="*/ 393047 h 2771850"/>
                  <a:gd name="connsiteX61" fmla="*/ 779576 w 1166027"/>
                  <a:gd name="connsiteY61" fmla="*/ 196666 h 2771850"/>
                  <a:gd name="connsiteX62" fmla="*/ 859356 w 1166027"/>
                  <a:gd name="connsiteY62" fmla="*/ 110749 h 2771850"/>
                  <a:gd name="connsiteX63" fmla="*/ 994368 w 1166027"/>
                  <a:gd name="connsiteY63" fmla="*/ 55517 h 2771850"/>
                  <a:gd name="connsiteX64" fmla="*/ 1160065 w 1166027"/>
                  <a:gd name="connsiteY64" fmla="*/ 285 h 2771850"/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0945 w 1166027"/>
                  <a:gd name="connsiteY6" fmla="*/ 534196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82094 w 1166027"/>
                  <a:gd name="connsiteY9" fmla="*/ 1442459 h 2771850"/>
                  <a:gd name="connsiteX10" fmla="*/ 914588 w 1166027"/>
                  <a:gd name="connsiteY10" fmla="*/ 1552923 h 2771850"/>
                  <a:gd name="connsiteX11" fmla="*/ 773439 w 1166027"/>
                  <a:gd name="connsiteY11" fmla="*/ 1687936 h 2771850"/>
                  <a:gd name="connsiteX12" fmla="*/ 620017 w 1166027"/>
                  <a:gd name="connsiteY12" fmla="*/ 1737031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779576 w 1166027"/>
                  <a:gd name="connsiteY15" fmla="*/ 1786126 h 2771850"/>
                  <a:gd name="connsiteX16" fmla="*/ 871630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092559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712070 w 1166027"/>
                  <a:gd name="connsiteY23" fmla="*/ 2227984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07743 w 1166027"/>
                  <a:gd name="connsiteY49" fmla="*/ 2031603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699796 w 1166027"/>
                  <a:gd name="connsiteY55" fmla="*/ 1522239 h 2771850"/>
                  <a:gd name="connsiteX56" fmla="*/ 773439 w 1166027"/>
                  <a:gd name="connsiteY56" fmla="*/ 1381090 h 2771850"/>
                  <a:gd name="connsiteX57" fmla="*/ 779576 w 1166027"/>
                  <a:gd name="connsiteY57" fmla="*/ 1129476 h 2771850"/>
                  <a:gd name="connsiteX58" fmla="*/ 693660 w 1166027"/>
                  <a:gd name="connsiteY58" fmla="*/ 877863 h 2771850"/>
                  <a:gd name="connsiteX59" fmla="*/ 656838 w 1166027"/>
                  <a:gd name="connsiteY59" fmla="*/ 613976 h 2771850"/>
                  <a:gd name="connsiteX60" fmla="*/ 693660 w 1166027"/>
                  <a:gd name="connsiteY60" fmla="*/ 393047 h 2771850"/>
                  <a:gd name="connsiteX61" fmla="*/ 779576 w 1166027"/>
                  <a:gd name="connsiteY61" fmla="*/ 196666 h 2771850"/>
                  <a:gd name="connsiteX62" fmla="*/ 859356 w 1166027"/>
                  <a:gd name="connsiteY62" fmla="*/ 110749 h 2771850"/>
                  <a:gd name="connsiteX63" fmla="*/ 994368 w 1166027"/>
                  <a:gd name="connsiteY63" fmla="*/ 55517 h 2771850"/>
                  <a:gd name="connsiteX64" fmla="*/ 1160065 w 1166027"/>
                  <a:gd name="connsiteY64" fmla="*/ 285 h 2771850"/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0945 w 1166027"/>
                  <a:gd name="connsiteY6" fmla="*/ 534196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82094 w 1166027"/>
                  <a:gd name="connsiteY9" fmla="*/ 1442459 h 2771850"/>
                  <a:gd name="connsiteX10" fmla="*/ 896178 w 1166027"/>
                  <a:gd name="connsiteY10" fmla="*/ 1589744 h 2771850"/>
                  <a:gd name="connsiteX11" fmla="*/ 773439 w 1166027"/>
                  <a:gd name="connsiteY11" fmla="*/ 1687936 h 2771850"/>
                  <a:gd name="connsiteX12" fmla="*/ 620017 w 1166027"/>
                  <a:gd name="connsiteY12" fmla="*/ 1737031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779576 w 1166027"/>
                  <a:gd name="connsiteY15" fmla="*/ 1786126 h 2771850"/>
                  <a:gd name="connsiteX16" fmla="*/ 871630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092559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712070 w 1166027"/>
                  <a:gd name="connsiteY23" fmla="*/ 2227984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07743 w 1166027"/>
                  <a:gd name="connsiteY49" fmla="*/ 2031603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699796 w 1166027"/>
                  <a:gd name="connsiteY55" fmla="*/ 1522239 h 2771850"/>
                  <a:gd name="connsiteX56" fmla="*/ 773439 w 1166027"/>
                  <a:gd name="connsiteY56" fmla="*/ 1381090 h 2771850"/>
                  <a:gd name="connsiteX57" fmla="*/ 779576 w 1166027"/>
                  <a:gd name="connsiteY57" fmla="*/ 1129476 h 2771850"/>
                  <a:gd name="connsiteX58" fmla="*/ 693660 w 1166027"/>
                  <a:gd name="connsiteY58" fmla="*/ 877863 h 2771850"/>
                  <a:gd name="connsiteX59" fmla="*/ 656838 w 1166027"/>
                  <a:gd name="connsiteY59" fmla="*/ 613976 h 2771850"/>
                  <a:gd name="connsiteX60" fmla="*/ 693660 w 1166027"/>
                  <a:gd name="connsiteY60" fmla="*/ 393047 h 2771850"/>
                  <a:gd name="connsiteX61" fmla="*/ 779576 w 1166027"/>
                  <a:gd name="connsiteY61" fmla="*/ 196666 h 2771850"/>
                  <a:gd name="connsiteX62" fmla="*/ 859356 w 1166027"/>
                  <a:gd name="connsiteY62" fmla="*/ 110749 h 2771850"/>
                  <a:gd name="connsiteX63" fmla="*/ 994368 w 1166027"/>
                  <a:gd name="connsiteY63" fmla="*/ 55517 h 2771850"/>
                  <a:gd name="connsiteX64" fmla="*/ 1160065 w 1166027"/>
                  <a:gd name="connsiteY64" fmla="*/ 285 h 2771850"/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0945 w 1166027"/>
                  <a:gd name="connsiteY6" fmla="*/ 534196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82094 w 1166027"/>
                  <a:gd name="connsiteY9" fmla="*/ 1442459 h 2771850"/>
                  <a:gd name="connsiteX10" fmla="*/ 896178 w 1166027"/>
                  <a:gd name="connsiteY10" fmla="*/ 1589744 h 2771850"/>
                  <a:gd name="connsiteX11" fmla="*/ 773439 w 1166027"/>
                  <a:gd name="connsiteY11" fmla="*/ 1687936 h 2771850"/>
                  <a:gd name="connsiteX12" fmla="*/ 662975 w 1166027"/>
                  <a:gd name="connsiteY12" fmla="*/ 1730894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779576 w 1166027"/>
                  <a:gd name="connsiteY15" fmla="*/ 1786126 h 2771850"/>
                  <a:gd name="connsiteX16" fmla="*/ 871630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092559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712070 w 1166027"/>
                  <a:gd name="connsiteY23" fmla="*/ 2227984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07743 w 1166027"/>
                  <a:gd name="connsiteY49" fmla="*/ 2031603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699796 w 1166027"/>
                  <a:gd name="connsiteY55" fmla="*/ 1522239 h 2771850"/>
                  <a:gd name="connsiteX56" fmla="*/ 773439 w 1166027"/>
                  <a:gd name="connsiteY56" fmla="*/ 1381090 h 2771850"/>
                  <a:gd name="connsiteX57" fmla="*/ 779576 w 1166027"/>
                  <a:gd name="connsiteY57" fmla="*/ 1129476 h 2771850"/>
                  <a:gd name="connsiteX58" fmla="*/ 693660 w 1166027"/>
                  <a:gd name="connsiteY58" fmla="*/ 877863 h 2771850"/>
                  <a:gd name="connsiteX59" fmla="*/ 656838 w 1166027"/>
                  <a:gd name="connsiteY59" fmla="*/ 613976 h 2771850"/>
                  <a:gd name="connsiteX60" fmla="*/ 693660 w 1166027"/>
                  <a:gd name="connsiteY60" fmla="*/ 393047 h 2771850"/>
                  <a:gd name="connsiteX61" fmla="*/ 779576 w 1166027"/>
                  <a:gd name="connsiteY61" fmla="*/ 196666 h 2771850"/>
                  <a:gd name="connsiteX62" fmla="*/ 859356 w 1166027"/>
                  <a:gd name="connsiteY62" fmla="*/ 110749 h 2771850"/>
                  <a:gd name="connsiteX63" fmla="*/ 994368 w 1166027"/>
                  <a:gd name="connsiteY63" fmla="*/ 55517 h 2771850"/>
                  <a:gd name="connsiteX64" fmla="*/ 1160065 w 1166027"/>
                  <a:gd name="connsiteY64" fmla="*/ 285 h 2771850"/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0945 w 1166027"/>
                  <a:gd name="connsiteY6" fmla="*/ 534196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82094 w 1166027"/>
                  <a:gd name="connsiteY9" fmla="*/ 1442459 h 2771850"/>
                  <a:gd name="connsiteX10" fmla="*/ 896178 w 1166027"/>
                  <a:gd name="connsiteY10" fmla="*/ 1589744 h 2771850"/>
                  <a:gd name="connsiteX11" fmla="*/ 773439 w 1166027"/>
                  <a:gd name="connsiteY11" fmla="*/ 1687936 h 2771850"/>
                  <a:gd name="connsiteX12" fmla="*/ 662975 w 1166027"/>
                  <a:gd name="connsiteY12" fmla="*/ 1730894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779576 w 1166027"/>
                  <a:gd name="connsiteY15" fmla="*/ 1786126 h 2771850"/>
                  <a:gd name="connsiteX16" fmla="*/ 871630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092559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712070 w 1166027"/>
                  <a:gd name="connsiteY23" fmla="*/ 2227984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07743 w 1166027"/>
                  <a:gd name="connsiteY49" fmla="*/ 2031603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546374 w 1166027"/>
                  <a:gd name="connsiteY55" fmla="*/ 1608156 h 2771850"/>
                  <a:gd name="connsiteX56" fmla="*/ 699796 w 1166027"/>
                  <a:gd name="connsiteY56" fmla="*/ 1522239 h 2771850"/>
                  <a:gd name="connsiteX57" fmla="*/ 773439 w 1166027"/>
                  <a:gd name="connsiteY57" fmla="*/ 1381090 h 2771850"/>
                  <a:gd name="connsiteX58" fmla="*/ 779576 w 1166027"/>
                  <a:gd name="connsiteY58" fmla="*/ 1129476 h 2771850"/>
                  <a:gd name="connsiteX59" fmla="*/ 693660 w 1166027"/>
                  <a:gd name="connsiteY59" fmla="*/ 877863 h 2771850"/>
                  <a:gd name="connsiteX60" fmla="*/ 656838 w 1166027"/>
                  <a:gd name="connsiteY60" fmla="*/ 613976 h 2771850"/>
                  <a:gd name="connsiteX61" fmla="*/ 693660 w 1166027"/>
                  <a:gd name="connsiteY61" fmla="*/ 393047 h 2771850"/>
                  <a:gd name="connsiteX62" fmla="*/ 779576 w 1166027"/>
                  <a:gd name="connsiteY62" fmla="*/ 196666 h 2771850"/>
                  <a:gd name="connsiteX63" fmla="*/ 859356 w 1166027"/>
                  <a:gd name="connsiteY63" fmla="*/ 110749 h 2771850"/>
                  <a:gd name="connsiteX64" fmla="*/ 994368 w 1166027"/>
                  <a:gd name="connsiteY64" fmla="*/ 55517 h 2771850"/>
                  <a:gd name="connsiteX65" fmla="*/ 1160065 w 1166027"/>
                  <a:gd name="connsiteY65" fmla="*/ 285 h 2771850"/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0945 w 1166027"/>
                  <a:gd name="connsiteY6" fmla="*/ 534196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82094 w 1166027"/>
                  <a:gd name="connsiteY9" fmla="*/ 1442459 h 2771850"/>
                  <a:gd name="connsiteX10" fmla="*/ 896178 w 1166027"/>
                  <a:gd name="connsiteY10" fmla="*/ 1589744 h 2771850"/>
                  <a:gd name="connsiteX11" fmla="*/ 773439 w 1166027"/>
                  <a:gd name="connsiteY11" fmla="*/ 1687936 h 2771850"/>
                  <a:gd name="connsiteX12" fmla="*/ 662975 w 1166027"/>
                  <a:gd name="connsiteY12" fmla="*/ 1730894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779576 w 1166027"/>
                  <a:gd name="connsiteY15" fmla="*/ 1786126 h 2771850"/>
                  <a:gd name="connsiteX16" fmla="*/ 871630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092559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712070 w 1166027"/>
                  <a:gd name="connsiteY23" fmla="*/ 2227984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20995 w 1166027"/>
                  <a:gd name="connsiteY49" fmla="*/ 2040438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546374 w 1166027"/>
                  <a:gd name="connsiteY55" fmla="*/ 1608156 h 2771850"/>
                  <a:gd name="connsiteX56" fmla="*/ 699796 w 1166027"/>
                  <a:gd name="connsiteY56" fmla="*/ 1522239 h 2771850"/>
                  <a:gd name="connsiteX57" fmla="*/ 773439 w 1166027"/>
                  <a:gd name="connsiteY57" fmla="*/ 1381090 h 2771850"/>
                  <a:gd name="connsiteX58" fmla="*/ 779576 w 1166027"/>
                  <a:gd name="connsiteY58" fmla="*/ 1129476 h 2771850"/>
                  <a:gd name="connsiteX59" fmla="*/ 693660 w 1166027"/>
                  <a:gd name="connsiteY59" fmla="*/ 877863 h 2771850"/>
                  <a:gd name="connsiteX60" fmla="*/ 656838 w 1166027"/>
                  <a:gd name="connsiteY60" fmla="*/ 613976 h 2771850"/>
                  <a:gd name="connsiteX61" fmla="*/ 693660 w 1166027"/>
                  <a:gd name="connsiteY61" fmla="*/ 393047 h 2771850"/>
                  <a:gd name="connsiteX62" fmla="*/ 779576 w 1166027"/>
                  <a:gd name="connsiteY62" fmla="*/ 196666 h 2771850"/>
                  <a:gd name="connsiteX63" fmla="*/ 859356 w 1166027"/>
                  <a:gd name="connsiteY63" fmla="*/ 110749 h 2771850"/>
                  <a:gd name="connsiteX64" fmla="*/ 994368 w 1166027"/>
                  <a:gd name="connsiteY64" fmla="*/ 55517 h 2771850"/>
                  <a:gd name="connsiteX65" fmla="*/ 1160065 w 1166027"/>
                  <a:gd name="connsiteY65" fmla="*/ 285 h 2771850"/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0945 w 1166027"/>
                  <a:gd name="connsiteY6" fmla="*/ 534196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82094 w 1166027"/>
                  <a:gd name="connsiteY9" fmla="*/ 1442459 h 2771850"/>
                  <a:gd name="connsiteX10" fmla="*/ 896178 w 1166027"/>
                  <a:gd name="connsiteY10" fmla="*/ 1589744 h 2771850"/>
                  <a:gd name="connsiteX11" fmla="*/ 773439 w 1166027"/>
                  <a:gd name="connsiteY11" fmla="*/ 1687936 h 2771850"/>
                  <a:gd name="connsiteX12" fmla="*/ 662975 w 1166027"/>
                  <a:gd name="connsiteY12" fmla="*/ 1730894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779576 w 1166027"/>
                  <a:gd name="connsiteY15" fmla="*/ 1786126 h 2771850"/>
                  <a:gd name="connsiteX16" fmla="*/ 871630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092559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712070 w 1166027"/>
                  <a:gd name="connsiteY23" fmla="*/ 2227984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20995 w 1166027"/>
                  <a:gd name="connsiteY49" fmla="*/ 2040438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546374 w 1166027"/>
                  <a:gd name="connsiteY55" fmla="*/ 1608156 h 2771850"/>
                  <a:gd name="connsiteX56" fmla="*/ 699796 w 1166027"/>
                  <a:gd name="connsiteY56" fmla="*/ 1522239 h 2771850"/>
                  <a:gd name="connsiteX57" fmla="*/ 773439 w 1166027"/>
                  <a:gd name="connsiteY57" fmla="*/ 1381090 h 2771850"/>
                  <a:gd name="connsiteX58" fmla="*/ 779576 w 1166027"/>
                  <a:gd name="connsiteY58" fmla="*/ 1129476 h 2771850"/>
                  <a:gd name="connsiteX59" fmla="*/ 734483 w 1166027"/>
                  <a:gd name="connsiteY59" fmla="*/ 1008932 h 2771850"/>
                  <a:gd name="connsiteX60" fmla="*/ 693660 w 1166027"/>
                  <a:gd name="connsiteY60" fmla="*/ 877863 h 2771850"/>
                  <a:gd name="connsiteX61" fmla="*/ 656838 w 1166027"/>
                  <a:gd name="connsiteY61" fmla="*/ 613976 h 2771850"/>
                  <a:gd name="connsiteX62" fmla="*/ 693660 w 1166027"/>
                  <a:gd name="connsiteY62" fmla="*/ 393047 h 2771850"/>
                  <a:gd name="connsiteX63" fmla="*/ 779576 w 1166027"/>
                  <a:gd name="connsiteY63" fmla="*/ 196666 h 2771850"/>
                  <a:gd name="connsiteX64" fmla="*/ 859356 w 1166027"/>
                  <a:gd name="connsiteY64" fmla="*/ 110749 h 2771850"/>
                  <a:gd name="connsiteX65" fmla="*/ 994368 w 1166027"/>
                  <a:gd name="connsiteY65" fmla="*/ 55517 h 2771850"/>
                  <a:gd name="connsiteX66" fmla="*/ 1160065 w 1166027"/>
                  <a:gd name="connsiteY66" fmla="*/ 285 h 2771850"/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0945 w 1166027"/>
                  <a:gd name="connsiteY6" fmla="*/ 534196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82094 w 1166027"/>
                  <a:gd name="connsiteY9" fmla="*/ 1442459 h 2771850"/>
                  <a:gd name="connsiteX10" fmla="*/ 896178 w 1166027"/>
                  <a:gd name="connsiteY10" fmla="*/ 1589744 h 2771850"/>
                  <a:gd name="connsiteX11" fmla="*/ 773439 w 1166027"/>
                  <a:gd name="connsiteY11" fmla="*/ 1687936 h 2771850"/>
                  <a:gd name="connsiteX12" fmla="*/ 662975 w 1166027"/>
                  <a:gd name="connsiteY12" fmla="*/ 1730894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779576 w 1166027"/>
                  <a:gd name="connsiteY15" fmla="*/ 1786126 h 2771850"/>
                  <a:gd name="connsiteX16" fmla="*/ 871630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092559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712070 w 1166027"/>
                  <a:gd name="connsiteY23" fmla="*/ 2227984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20995 w 1166027"/>
                  <a:gd name="connsiteY49" fmla="*/ 2040438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546374 w 1166027"/>
                  <a:gd name="connsiteY55" fmla="*/ 1608156 h 2771850"/>
                  <a:gd name="connsiteX56" fmla="*/ 699796 w 1166027"/>
                  <a:gd name="connsiteY56" fmla="*/ 1522239 h 2771850"/>
                  <a:gd name="connsiteX57" fmla="*/ 773439 w 1166027"/>
                  <a:gd name="connsiteY57" fmla="*/ 1381090 h 2771850"/>
                  <a:gd name="connsiteX58" fmla="*/ 779576 w 1166027"/>
                  <a:gd name="connsiteY58" fmla="*/ 1129476 h 2771850"/>
                  <a:gd name="connsiteX59" fmla="*/ 738901 w 1166027"/>
                  <a:gd name="connsiteY59" fmla="*/ 1035436 h 2771850"/>
                  <a:gd name="connsiteX60" fmla="*/ 693660 w 1166027"/>
                  <a:gd name="connsiteY60" fmla="*/ 877863 h 2771850"/>
                  <a:gd name="connsiteX61" fmla="*/ 656838 w 1166027"/>
                  <a:gd name="connsiteY61" fmla="*/ 613976 h 2771850"/>
                  <a:gd name="connsiteX62" fmla="*/ 693660 w 1166027"/>
                  <a:gd name="connsiteY62" fmla="*/ 393047 h 2771850"/>
                  <a:gd name="connsiteX63" fmla="*/ 779576 w 1166027"/>
                  <a:gd name="connsiteY63" fmla="*/ 196666 h 2771850"/>
                  <a:gd name="connsiteX64" fmla="*/ 859356 w 1166027"/>
                  <a:gd name="connsiteY64" fmla="*/ 110749 h 2771850"/>
                  <a:gd name="connsiteX65" fmla="*/ 994368 w 1166027"/>
                  <a:gd name="connsiteY65" fmla="*/ 55517 h 2771850"/>
                  <a:gd name="connsiteX66" fmla="*/ 1160065 w 1166027"/>
                  <a:gd name="connsiteY66" fmla="*/ 285 h 2771850"/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0945 w 1166027"/>
                  <a:gd name="connsiteY6" fmla="*/ 534196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82094 w 1166027"/>
                  <a:gd name="connsiteY9" fmla="*/ 1442459 h 2771850"/>
                  <a:gd name="connsiteX10" fmla="*/ 896178 w 1166027"/>
                  <a:gd name="connsiteY10" fmla="*/ 1589744 h 2771850"/>
                  <a:gd name="connsiteX11" fmla="*/ 773439 w 1166027"/>
                  <a:gd name="connsiteY11" fmla="*/ 1687936 h 2771850"/>
                  <a:gd name="connsiteX12" fmla="*/ 662975 w 1166027"/>
                  <a:gd name="connsiteY12" fmla="*/ 1730894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779576 w 1166027"/>
                  <a:gd name="connsiteY15" fmla="*/ 1786126 h 2771850"/>
                  <a:gd name="connsiteX16" fmla="*/ 871630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092559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712070 w 1166027"/>
                  <a:gd name="connsiteY23" fmla="*/ 2227984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20995 w 1166027"/>
                  <a:gd name="connsiteY49" fmla="*/ 2040438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546374 w 1166027"/>
                  <a:gd name="connsiteY55" fmla="*/ 1608156 h 2771850"/>
                  <a:gd name="connsiteX56" fmla="*/ 699796 w 1166027"/>
                  <a:gd name="connsiteY56" fmla="*/ 1522239 h 2771850"/>
                  <a:gd name="connsiteX57" fmla="*/ 773439 w 1166027"/>
                  <a:gd name="connsiteY57" fmla="*/ 1381090 h 2771850"/>
                  <a:gd name="connsiteX58" fmla="*/ 779576 w 1166027"/>
                  <a:gd name="connsiteY58" fmla="*/ 1213406 h 2771850"/>
                  <a:gd name="connsiteX59" fmla="*/ 738901 w 1166027"/>
                  <a:gd name="connsiteY59" fmla="*/ 1035436 h 2771850"/>
                  <a:gd name="connsiteX60" fmla="*/ 693660 w 1166027"/>
                  <a:gd name="connsiteY60" fmla="*/ 877863 h 2771850"/>
                  <a:gd name="connsiteX61" fmla="*/ 656838 w 1166027"/>
                  <a:gd name="connsiteY61" fmla="*/ 613976 h 2771850"/>
                  <a:gd name="connsiteX62" fmla="*/ 693660 w 1166027"/>
                  <a:gd name="connsiteY62" fmla="*/ 393047 h 2771850"/>
                  <a:gd name="connsiteX63" fmla="*/ 779576 w 1166027"/>
                  <a:gd name="connsiteY63" fmla="*/ 196666 h 2771850"/>
                  <a:gd name="connsiteX64" fmla="*/ 859356 w 1166027"/>
                  <a:gd name="connsiteY64" fmla="*/ 110749 h 2771850"/>
                  <a:gd name="connsiteX65" fmla="*/ 994368 w 1166027"/>
                  <a:gd name="connsiteY65" fmla="*/ 55517 h 2771850"/>
                  <a:gd name="connsiteX66" fmla="*/ 1160065 w 1166027"/>
                  <a:gd name="connsiteY66" fmla="*/ 285 h 2771850"/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5362 w 1166027"/>
                  <a:gd name="connsiteY6" fmla="*/ 640213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82094 w 1166027"/>
                  <a:gd name="connsiteY9" fmla="*/ 1442459 h 2771850"/>
                  <a:gd name="connsiteX10" fmla="*/ 896178 w 1166027"/>
                  <a:gd name="connsiteY10" fmla="*/ 1589744 h 2771850"/>
                  <a:gd name="connsiteX11" fmla="*/ 773439 w 1166027"/>
                  <a:gd name="connsiteY11" fmla="*/ 1687936 h 2771850"/>
                  <a:gd name="connsiteX12" fmla="*/ 662975 w 1166027"/>
                  <a:gd name="connsiteY12" fmla="*/ 1730894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779576 w 1166027"/>
                  <a:gd name="connsiteY15" fmla="*/ 1786126 h 2771850"/>
                  <a:gd name="connsiteX16" fmla="*/ 871630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092559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712070 w 1166027"/>
                  <a:gd name="connsiteY23" fmla="*/ 2227984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20995 w 1166027"/>
                  <a:gd name="connsiteY49" fmla="*/ 2040438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546374 w 1166027"/>
                  <a:gd name="connsiteY55" fmla="*/ 1608156 h 2771850"/>
                  <a:gd name="connsiteX56" fmla="*/ 699796 w 1166027"/>
                  <a:gd name="connsiteY56" fmla="*/ 1522239 h 2771850"/>
                  <a:gd name="connsiteX57" fmla="*/ 773439 w 1166027"/>
                  <a:gd name="connsiteY57" fmla="*/ 1381090 h 2771850"/>
                  <a:gd name="connsiteX58" fmla="*/ 779576 w 1166027"/>
                  <a:gd name="connsiteY58" fmla="*/ 1213406 h 2771850"/>
                  <a:gd name="connsiteX59" fmla="*/ 738901 w 1166027"/>
                  <a:gd name="connsiteY59" fmla="*/ 1035436 h 2771850"/>
                  <a:gd name="connsiteX60" fmla="*/ 693660 w 1166027"/>
                  <a:gd name="connsiteY60" fmla="*/ 877863 h 2771850"/>
                  <a:gd name="connsiteX61" fmla="*/ 656838 w 1166027"/>
                  <a:gd name="connsiteY61" fmla="*/ 613976 h 2771850"/>
                  <a:gd name="connsiteX62" fmla="*/ 693660 w 1166027"/>
                  <a:gd name="connsiteY62" fmla="*/ 393047 h 2771850"/>
                  <a:gd name="connsiteX63" fmla="*/ 779576 w 1166027"/>
                  <a:gd name="connsiteY63" fmla="*/ 196666 h 2771850"/>
                  <a:gd name="connsiteX64" fmla="*/ 859356 w 1166027"/>
                  <a:gd name="connsiteY64" fmla="*/ 110749 h 2771850"/>
                  <a:gd name="connsiteX65" fmla="*/ 994368 w 1166027"/>
                  <a:gd name="connsiteY65" fmla="*/ 55517 h 2771850"/>
                  <a:gd name="connsiteX66" fmla="*/ 1160065 w 1166027"/>
                  <a:gd name="connsiteY66" fmla="*/ 285 h 2771850"/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5362 w 1166027"/>
                  <a:gd name="connsiteY6" fmla="*/ 640213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73259 w 1166027"/>
                  <a:gd name="connsiteY9" fmla="*/ 1429207 h 2771850"/>
                  <a:gd name="connsiteX10" fmla="*/ 896178 w 1166027"/>
                  <a:gd name="connsiteY10" fmla="*/ 1589744 h 2771850"/>
                  <a:gd name="connsiteX11" fmla="*/ 773439 w 1166027"/>
                  <a:gd name="connsiteY11" fmla="*/ 1687936 h 2771850"/>
                  <a:gd name="connsiteX12" fmla="*/ 662975 w 1166027"/>
                  <a:gd name="connsiteY12" fmla="*/ 1730894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779576 w 1166027"/>
                  <a:gd name="connsiteY15" fmla="*/ 1786126 h 2771850"/>
                  <a:gd name="connsiteX16" fmla="*/ 871630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092559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712070 w 1166027"/>
                  <a:gd name="connsiteY23" fmla="*/ 2227984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20995 w 1166027"/>
                  <a:gd name="connsiteY49" fmla="*/ 2040438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546374 w 1166027"/>
                  <a:gd name="connsiteY55" fmla="*/ 1608156 h 2771850"/>
                  <a:gd name="connsiteX56" fmla="*/ 699796 w 1166027"/>
                  <a:gd name="connsiteY56" fmla="*/ 1522239 h 2771850"/>
                  <a:gd name="connsiteX57" fmla="*/ 773439 w 1166027"/>
                  <a:gd name="connsiteY57" fmla="*/ 1381090 h 2771850"/>
                  <a:gd name="connsiteX58" fmla="*/ 779576 w 1166027"/>
                  <a:gd name="connsiteY58" fmla="*/ 1213406 h 2771850"/>
                  <a:gd name="connsiteX59" fmla="*/ 738901 w 1166027"/>
                  <a:gd name="connsiteY59" fmla="*/ 1035436 h 2771850"/>
                  <a:gd name="connsiteX60" fmla="*/ 693660 w 1166027"/>
                  <a:gd name="connsiteY60" fmla="*/ 877863 h 2771850"/>
                  <a:gd name="connsiteX61" fmla="*/ 656838 w 1166027"/>
                  <a:gd name="connsiteY61" fmla="*/ 613976 h 2771850"/>
                  <a:gd name="connsiteX62" fmla="*/ 693660 w 1166027"/>
                  <a:gd name="connsiteY62" fmla="*/ 393047 h 2771850"/>
                  <a:gd name="connsiteX63" fmla="*/ 779576 w 1166027"/>
                  <a:gd name="connsiteY63" fmla="*/ 196666 h 2771850"/>
                  <a:gd name="connsiteX64" fmla="*/ 859356 w 1166027"/>
                  <a:gd name="connsiteY64" fmla="*/ 110749 h 2771850"/>
                  <a:gd name="connsiteX65" fmla="*/ 994368 w 1166027"/>
                  <a:gd name="connsiteY65" fmla="*/ 55517 h 2771850"/>
                  <a:gd name="connsiteX66" fmla="*/ 1160065 w 1166027"/>
                  <a:gd name="connsiteY66" fmla="*/ 285 h 2771850"/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5362 w 1166027"/>
                  <a:gd name="connsiteY6" fmla="*/ 640213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73259 w 1166027"/>
                  <a:gd name="connsiteY9" fmla="*/ 1429207 h 2771850"/>
                  <a:gd name="connsiteX10" fmla="*/ 896178 w 1166027"/>
                  <a:gd name="connsiteY10" fmla="*/ 1589744 h 2771850"/>
                  <a:gd name="connsiteX11" fmla="*/ 773439 w 1166027"/>
                  <a:gd name="connsiteY11" fmla="*/ 1687936 h 2771850"/>
                  <a:gd name="connsiteX12" fmla="*/ 662975 w 1166027"/>
                  <a:gd name="connsiteY12" fmla="*/ 1730894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779576 w 1166027"/>
                  <a:gd name="connsiteY15" fmla="*/ 1786126 h 2771850"/>
                  <a:gd name="connsiteX16" fmla="*/ 871630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092559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679797 w 1166027"/>
                  <a:gd name="connsiteY23" fmla="*/ 2249499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20995 w 1166027"/>
                  <a:gd name="connsiteY49" fmla="*/ 2040438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546374 w 1166027"/>
                  <a:gd name="connsiteY55" fmla="*/ 1608156 h 2771850"/>
                  <a:gd name="connsiteX56" fmla="*/ 699796 w 1166027"/>
                  <a:gd name="connsiteY56" fmla="*/ 1522239 h 2771850"/>
                  <a:gd name="connsiteX57" fmla="*/ 773439 w 1166027"/>
                  <a:gd name="connsiteY57" fmla="*/ 1381090 h 2771850"/>
                  <a:gd name="connsiteX58" fmla="*/ 779576 w 1166027"/>
                  <a:gd name="connsiteY58" fmla="*/ 1213406 h 2771850"/>
                  <a:gd name="connsiteX59" fmla="*/ 738901 w 1166027"/>
                  <a:gd name="connsiteY59" fmla="*/ 1035436 h 2771850"/>
                  <a:gd name="connsiteX60" fmla="*/ 693660 w 1166027"/>
                  <a:gd name="connsiteY60" fmla="*/ 877863 h 2771850"/>
                  <a:gd name="connsiteX61" fmla="*/ 656838 w 1166027"/>
                  <a:gd name="connsiteY61" fmla="*/ 613976 h 2771850"/>
                  <a:gd name="connsiteX62" fmla="*/ 693660 w 1166027"/>
                  <a:gd name="connsiteY62" fmla="*/ 393047 h 2771850"/>
                  <a:gd name="connsiteX63" fmla="*/ 779576 w 1166027"/>
                  <a:gd name="connsiteY63" fmla="*/ 196666 h 2771850"/>
                  <a:gd name="connsiteX64" fmla="*/ 859356 w 1166027"/>
                  <a:gd name="connsiteY64" fmla="*/ 110749 h 2771850"/>
                  <a:gd name="connsiteX65" fmla="*/ 994368 w 1166027"/>
                  <a:gd name="connsiteY65" fmla="*/ 55517 h 2771850"/>
                  <a:gd name="connsiteX66" fmla="*/ 1160065 w 1166027"/>
                  <a:gd name="connsiteY66" fmla="*/ 285 h 2771850"/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5362 w 1166027"/>
                  <a:gd name="connsiteY6" fmla="*/ 640213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73259 w 1166027"/>
                  <a:gd name="connsiteY9" fmla="*/ 1429207 h 2771850"/>
                  <a:gd name="connsiteX10" fmla="*/ 896178 w 1166027"/>
                  <a:gd name="connsiteY10" fmla="*/ 1589744 h 2771850"/>
                  <a:gd name="connsiteX11" fmla="*/ 773439 w 1166027"/>
                  <a:gd name="connsiteY11" fmla="*/ 1687936 h 2771850"/>
                  <a:gd name="connsiteX12" fmla="*/ 662975 w 1166027"/>
                  <a:gd name="connsiteY12" fmla="*/ 1730894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779576 w 1166027"/>
                  <a:gd name="connsiteY15" fmla="*/ 1786126 h 2771850"/>
                  <a:gd name="connsiteX16" fmla="*/ 871630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124832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679797 w 1166027"/>
                  <a:gd name="connsiteY23" fmla="*/ 2249499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20995 w 1166027"/>
                  <a:gd name="connsiteY49" fmla="*/ 2040438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546374 w 1166027"/>
                  <a:gd name="connsiteY55" fmla="*/ 1608156 h 2771850"/>
                  <a:gd name="connsiteX56" fmla="*/ 699796 w 1166027"/>
                  <a:gd name="connsiteY56" fmla="*/ 1522239 h 2771850"/>
                  <a:gd name="connsiteX57" fmla="*/ 773439 w 1166027"/>
                  <a:gd name="connsiteY57" fmla="*/ 1381090 h 2771850"/>
                  <a:gd name="connsiteX58" fmla="*/ 779576 w 1166027"/>
                  <a:gd name="connsiteY58" fmla="*/ 1213406 h 2771850"/>
                  <a:gd name="connsiteX59" fmla="*/ 738901 w 1166027"/>
                  <a:gd name="connsiteY59" fmla="*/ 1035436 h 2771850"/>
                  <a:gd name="connsiteX60" fmla="*/ 693660 w 1166027"/>
                  <a:gd name="connsiteY60" fmla="*/ 877863 h 2771850"/>
                  <a:gd name="connsiteX61" fmla="*/ 656838 w 1166027"/>
                  <a:gd name="connsiteY61" fmla="*/ 613976 h 2771850"/>
                  <a:gd name="connsiteX62" fmla="*/ 693660 w 1166027"/>
                  <a:gd name="connsiteY62" fmla="*/ 393047 h 2771850"/>
                  <a:gd name="connsiteX63" fmla="*/ 779576 w 1166027"/>
                  <a:gd name="connsiteY63" fmla="*/ 196666 h 2771850"/>
                  <a:gd name="connsiteX64" fmla="*/ 859356 w 1166027"/>
                  <a:gd name="connsiteY64" fmla="*/ 110749 h 2771850"/>
                  <a:gd name="connsiteX65" fmla="*/ 994368 w 1166027"/>
                  <a:gd name="connsiteY65" fmla="*/ 55517 h 2771850"/>
                  <a:gd name="connsiteX66" fmla="*/ 1160065 w 1166027"/>
                  <a:gd name="connsiteY66" fmla="*/ 285 h 2771850"/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5362 w 1166027"/>
                  <a:gd name="connsiteY6" fmla="*/ 640213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73259 w 1166027"/>
                  <a:gd name="connsiteY9" fmla="*/ 1429207 h 2771850"/>
                  <a:gd name="connsiteX10" fmla="*/ 896178 w 1166027"/>
                  <a:gd name="connsiteY10" fmla="*/ 1589744 h 2771850"/>
                  <a:gd name="connsiteX11" fmla="*/ 773439 w 1166027"/>
                  <a:gd name="connsiteY11" fmla="*/ 1687936 h 2771850"/>
                  <a:gd name="connsiteX12" fmla="*/ 662975 w 1166027"/>
                  <a:gd name="connsiteY12" fmla="*/ 1730894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779576 w 1166027"/>
                  <a:gd name="connsiteY15" fmla="*/ 1786126 h 2771850"/>
                  <a:gd name="connsiteX16" fmla="*/ 882387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124832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679797 w 1166027"/>
                  <a:gd name="connsiteY23" fmla="*/ 2249499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20995 w 1166027"/>
                  <a:gd name="connsiteY49" fmla="*/ 2040438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546374 w 1166027"/>
                  <a:gd name="connsiteY55" fmla="*/ 1608156 h 2771850"/>
                  <a:gd name="connsiteX56" fmla="*/ 699796 w 1166027"/>
                  <a:gd name="connsiteY56" fmla="*/ 1522239 h 2771850"/>
                  <a:gd name="connsiteX57" fmla="*/ 773439 w 1166027"/>
                  <a:gd name="connsiteY57" fmla="*/ 1381090 h 2771850"/>
                  <a:gd name="connsiteX58" fmla="*/ 779576 w 1166027"/>
                  <a:gd name="connsiteY58" fmla="*/ 1213406 h 2771850"/>
                  <a:gd name="connsiteX59" fmla="*/ 738901 w 1166027"/>
                  <a:gd name="connsiteY59" fmla="*/ 1035436 h 2771850"/>
                  <a:gd name="connsiteX60" fmla="*/ 693660 w 1166027"/>
                  <a:gd name="connsiteY60" fmla="*/ 877863 h 2771850"/>
                  <a:gd name="connsiteX61" fmla="*/ 656838 w 1166027"/>
                  <a:gd name="connsiteY61" fmla="*/ 613976 h 2771850"/>
                  <a:gd name="connsiteX62" fmla="*/ 693660 w 1166027"/>
                  <a:gd name="connsiteY62" fmla="*/ 393047 h 2771850"/>
                  <a:gd name="connsiteX63" fmla="*/ 779576 w 1166027"/>
                  <a:gd name="connsiteY63" fmla="*/ 196666 h 2771850"/>
                  <a:gd name="connsiteX64" fmla="*/ 859356 w 1166027"/>
                  <a:gd name="connsiteY64" fmla="*/ 110749 h 2771850"/>
                  <a:gd name="connsiteX65" fmla="*/ 994368 w 1166027"/>
                  <a:gd name="connsiteY65" fmla="*/ 55517 h 2771850"/>
                  <a:gd name="connsiteX66" fmla="*/ 1160065 w 1166027"/>
                  <a:gd name="connsiteY66" fmla="*/ 285 h 2771850"/>
                  <a:gd name="connsiteX0" fmla="*/ 1160065 w 1166027"/>
                  <a:gd name="connsiteY0" fmla="*/ 285 h 2771850"/>
                  <a:gd name="connsiteX1" fmla="*/ 1129380 w 1166027"/>
                  <a:gd name="connsiteY1" fmla="*/ 80064 h 2771850"/>
                  <a:gd name="connsiteX2" fmla="*/ 1129380 w 1166027"/>
                  <a:gd name="connsiteY2" fmla="*/ 153707 h 2771850"/>
                  <a:gd name="connsiteX3" fmla="*/ 1135517 w 1166027"/>
                  <a:gd name="connsiteY3" fmla="*/ 215076 h 2771850"/>
                  <a:gd name="connsiteX4" fmla="*/ 1031190 w 1166027"/>
                  <a:gd name="connsiteY4" fmla="*/ 233487 h 2771850"/>
                  <a:gd name="connsiteX5" fmla="*/ 896178 w 1166027"/>
                  <a:gd name="connsiteY5" fmla="*/ 350089 h 2771850"/>
                  <a:gd name="connsiteX6" fmla="*/ 845362 w 1166027"/>
                  <a:gd name="connsiteY6" fmla="*/ 640213 h 2771850"/>
                  <a:gd name="connsiteX7" fmla="*/ 896178 w 1166027"/>
                  <a:gd name="connsiteY7" fmla="*/ 920821 h 2771850"/>
                  <a:gd name="connsiteX8" fmla="*/ 969821 w 1166027"/>
                  <a:gd name="connsiteY8" fmla="*/ 1215393 h 2771850"/>
                  <a:gd name="connsiteX9" fmla="*/ 973259 w 1166027"/>
                  <a:gd name="connsiteY9" fmla="*/ 1429207 h 2771850"/>
                  <a:gd name="connsiteX10" fmla="*/ 896178 w 1166027"/>
                  <a:gd name="connsiteY10" fmla="*/ 1589744 h 2771850"/>
                  <a:gd name="connsiteX11" fmla="*/ 773439 w 1166027"/>
                  <a:gd name="connsiteY11" fmla="*/ 1687936 h 2771850"/>
                  <a:gd name="connsiteX12" fmla="*/ 662975 w 1166027"/>
                  <a:gd name="connsiteY12" fmla="*/ 1730894 h 2771850"/>
                  <a:gd name="connsiteX13" fmla="*/ 583195 w 1166027"/>
                  <a:gd name="connsiteY13" fmla="*/ 1804537 h 2771850"/>
                  <a:gd name="connsiteX14" fmla="*/ 626153 w 1166027"/>
                  <a:gd name="connsiteY14" fmla="*/ 1853632 h 2771850"/>
                  <a:gd name="connsiteX15" fmla="*/ 779576 w 1166027"/>
                  <a:gd name="connsiteY15" fmla="*/ 1786126 h 2771850"/>
                  <a:gd name="connsiteX16" fmla="*/ 882387 w 1166027"/>
                  <a:gd name="connsiteY16" fmla="*/ 1730894 h 2771850"/>
                  <a:gd name="connsiteX17" fmla="*/ 982094 w 1166027"/>
                  <a:gd name="connsiteY17" fmla="*/ 1730894 h 2771850"/>
                  <a:gd name="connsiteX18" fmla="*/ 1080285 w 1166027"/>
                  <a:gd name="connsiteY18" fmla="*/ 1786126 h 2771850"/>
                  <a:gd name="connsiteX19" fmla="*/ 1147791 w 1166027"/>
                  <a:gd name="connsiteY19" fmla="*/ 1964097 h 2771850"/>
                  <a:gd name="connsiteX20" fmla="*/ 1124832 w 1166027"/>
                  <a:gd name="connsiteY20" fmla="*/ 2105246 h 2771850"/>
                  <a:gd name="connsiteX21" fmla="*/ 988231 w 1166027"/>
                  <a:gd name="connsiteY21" fmla="*/ 2209573 h 2771850"/>
                  <a:gd name="connsiteX22" fmla="*/ 785713 w 1166027"/>
                  <a:gd name="connsiteY22" fmla="*/ 2252532 h 2771850"/>
                  <a:gd name="connsiteX23" fmla="*/ 679797 w 1166027"/>
                  <a:gd name="connsiteY23" fmla="*/ 2249499 h 2771850"/>
                  <a:gd name="connsiteX24" fmla="*/ 613880 w 1166027"/>
                  <a:gd name="connsiteY24" fmla="*/ 2264805 h 2771850"/>
                  <a:gd name="connsiteX25" fmla="*/ 638427 w 1166027"/>
                  <a:gd name="connsiteY25" fmla="*/ 2344585 h 2771850"/>
                  <a:gd name="connsiteX26" fmla="*/ 742755 w 1166027"/>
                  <a:gd name="connsiteY26" fmla="*/ 2436639 h 2771850"/>
                  <a:gd name="connsiteX27" fmla="*/ 791850 w 1166027"/>
                  <a:gd name="connsiteY27" fmla="*/ 2571651 h 2771850"/>
                  <a:gd name="connsiteX28" fmla="*/ 699796 w 1166027"/>
                  <a:gd name="connsiteY28" fmla="*/ 2706663 h 2771850"/>
                  <a:gd name="connsiteX29" fmla="*/ 546374 w 1166027"/>
                  <a:gd name="connsiteY29" fmla="*/ 2761895 h 2771850"/>
                  <a:gd name="connsiteX30" fmla="*/ 399088 w 1166027"/>
                  <a:gd name="connsiteY30" fmla="*/ 2743485 h 2771850"/>
                  <a:gd name="connsiteX31" fmla="*/ 270213 w 1166027"/>
                  <a:gd name="connsiteY31" fmla="*/ 2706663 h 2771850"/>
                  <a:gd name="connsiteX32" fmla="*/ 104516 w 1166027"/>
                  <a:gd name="connsiteY32" fmla="*/ 2755758 h 2771850"/>
                  <a:gd name="connsiteX33" fmla="*/ 188 w 1166027"/>
                  <a:gd name="connsiteY33" fmla="*/ 2755758 h 2771850"/>
                  <a:gd name="connsiteX34" fmla="*/ 129064 w 1166027"/>
                  <a:gd name="connsiteY34" fmla="*/ 2565514 h 2771850"/>
                  <a:gd name="connsiteX35" fmla="*/ 257939 w 1166027"/>
                  <a:gd name="connsiteY35" fmla="*/ 2528693 h 2771850"/>
                  <a:gd name="connsiteX36" fmla="*/ 411362 w 1166027"/>
                  <a:gd name="connsiteY36" fmla="*/ 2522556 h 2771850"/>
                  <a:gd name="connsiteX37" fmla="*/ 527963 w 1166027"/>
                  <a:gd name="connsiteY37" fmla="*/ 2553240 h 2771850"/>
                  <a:gd name="connsiteX38" fmla="*/ 570921 w 1166027"/>
                  <a:gd name="connsiteY38" fmla="*/ 2510282 h 2771850"/>
                  <a:gd name="connsiteX39" fmla="*/ 460457 w 1166027"/>
                  <a:gd name="connsiteY39" fmla="*/ 2424365 h 2771850"/>
                  <a:gd name="connsiteX40" fmla="*/ 405225 w 1166027"/>
                  <a:gd name="connsiteY40" fmla="*/ 2313901 h 2771850"/>
                  <a:gd name="connsiteX41" fmla="*/ 448183 w 1166027"/>
                  <a:gd name="connsiteY41" fmla="*/ 2135930 h 2771850"/>
                  <a:gd name="connsiteX42" fmla="*/ 577058 w 1166027"/>
                  <a:gd name="connsiteY42" fmla="*/ 2068424 h 2771850"/>
                  <a:gd name="connsiteX43" fmla="*/ 761166 w 1166027"/>
                  <a:gd name="connsiteY43" fmla="*/ 2068424 h 2771850"/>
                  <a:gd name="connsiteX44" fmla="*/ 877767 w 1166027"/>
                  <a:gd name="connsiteY44" fmla="*/ 2062287 h 2771850"/>
                  <a:gd name="connsiteX45" fmla="*/ 945273 w 1166027"/>
                  <a:gd name="connsiteY45" fmla="*/ 2000918 h 2771850"/>
                  <a:gd name="connsiteX46" fmla="*/ 926862 w 1166027"/>
                  <a:gd name="connsiteY46" fmla="*/ 1933412 h 2771850"/>
                  <a:gd name="connsiteX47" fmla="*/ 865493 w 1166027"/>
                  <a:gd name="connsiteY47" fmla="*/ 1945686 h 2771850"/>
                  <a:gd name="connsiteX48" fmla="*/ 767302 w 1166027"/>
                  <a:gd name="connsiteY48" fmla="*/ 1994781 h 2771850"/>
                  <a:gd name="connsiteX49" fmla="*/ 620995 w 1166027"/>
                  <a:gd name="connsiteY49" fmla="*/ 2040438 h 2771850"/>
                  <a:gd name="connsiteX50" fmla="*/ 466594 w 1166027"/>
                  <a:gd name="connsiteY50" fmla="*/ 2025466 h 2771850"/>
                  <a:gd name="connsiteX51" fmla="*/ 380677 w 1166027"/>
                  <a:gd name="connsiteY51" fmla="*/ 1964097 h 2771850"/>
                  <a:gd name="connsiteX52" fmla="*/ 337719 w 1166027"/>
                  <a:gd name="connsiteY52" fmla="*/ 1859769 h 2771850"/>
                  <a:gd name="connsiteX53" fmla="*/ 362266 w 1166027"/>
                  <a:gd name="connsiteY53" fmla="*/ 1761578 h 2771850"/>
                  <a:gd name="connsiteX54" fmla="*/ 423635 w 1166027"/>
                  <a:gd name="connsiteY54" fmla="*/ 1681799 h 2771850"/>
                  <a:gd name="connsiteX55" fmla="*/ 546374 w 1166027"/>
                  <a:gd name="connsiteY55" fmla="*/ 1608156 h 2771850"/>
                  <a:gd name="connsiteX56" fmla="*/ 699796 w 1166027"/>
                  <a:gd name="connsiteY56" fmla="*/ 1500723 h 2771850"/>
                  <a:gd name="connsiteX57" fmla="*/ 773439 w 1166027"/>
                  <a:gd name="connsiteY57" fmla="*/ 1381090 h 2771850"/>
                  <a:gd name="connsiteX58" fmla="*/ 779576 w 1166027"/>
                  <a:gd name="connsiteY58" fmla="*/ 1213406 h 2771850"/>
                  <a:gd name="connsiteX59" fmla="*/ 738901 w 1166027"/>
                  <a:gd name="connsiteY59" fmla="*/ 1035436 h 2771850"/>
                  <a:gd name="connsiteX60" fmla="*/ 693660 w 1166027"/>
                  <a:gd name="connsiteY60" fmla="*/ 877863 h 2771850"/>
                  <a:gd name="connsiteX61" fmla="*/ 656838 w 1166027"/>
                  <a:gd name="connsiteY61" fmla="*/ 613976 h 2771850"/>
                  <a:gd name="connsiteX62" fmla="*/ 693660 w 1166027"/>
                  <a:gd name="connsiteY62" fmla="*/ 393047 h 2771850"/>
                  <a:gd name="connsiteX63" fmla="*/ 779576 w 1166027"/>
                  <a:gd name="connsiteY63" fmla="*/ 196666 h 2771850"/>
                  <a:gd name="connsiteX64" fmla="*/ 859356 w 1166027"/>
                  <a:gd name="connsiteY64" fmla="*/ 110749 h 2771850"/>
                  <a:gd name="connsiteX65" fmla="*/ 994368 w 1166027"/>
                  <a:gd name="connsiteY65" fmla="*/ 55517 h 2771850"/>
                  <a:gd name="connsiteX66" fmla="*/ 1160065 w 1166027"/>
                  <a:gd name="connsiteY66" fmla="*/ 285 h 2771850"/>
                  <a:gd name="connsiteX0" fmla="*/ 1160065 w 1166119"/>
                  <a:gd name="connsiteY0" fmla="*/ 285 h 2771850"/>
                  <a:gd name="connsiteX1" fmla="*/ 1129380 w 1166119"/>
                  <a:gd name="connsiteY1" fmla="*/ 80064 h 2771850"/>
                  <a:gd name="connsiteX2" fmla="*/ 1123030 w 1166119"/>
                  <a:gd name="connsiteY2" fmla="*/ 166407 h 2771850"/>
                  <a:gd name="connsiteX3" fmla="*/ 1135517 w 1166119"/>
                  <a:gd name="connsiteY3" fmla="*/ 215076 h 2771850"/>
                  <a:gd name="connsiteX4" fmla="*/ 1031190 w 1166119"/>
                  <a:gd name="connsiteY4" fmla="*/ 233487 h 2771850"/>
                  <a:gd name="connsiteX5" fmla="*/ 896178 w 1166119"/>
                  <a:gd name="connsiteY5" fmla="*/ 350089 h 2771850"/>
                  <a:gd name="connsiteX6" fmla="*/ 845362 w 1166119"/>
                  <a:gd name="connsiteY6" fmla="*/ 640213 h 2771850"/>
                  <a:gd name="connsiteX7" fmla="*/ 896178 w 1166119"/>
                  <a:gd name="connsiteY7" fmla="*/ 920821 h 2771850"/>
                  <a:gd name="connsiteX8" fmla="*/ 969821 w 1166119"/>
                  <a:gd name="connsiteY8" fmla="*/ 1215393 h 2771850"/>
                  <a:gd name="connsiteX9" fmla="*/ 973259 w 1166119"/>
                  <a:gd name="connsiteY9" fmla="*/ 1429207 h 2771850"/>
                  <a:gd name="connsiteX10" fmla="*/ 896178 w 1166119"/>
                  <a:gd name="connsiteY10" fmla="*/ 1589744 h 2771850"/>
                  <a:gd name="connsiteX11" fmla="*/ 773439 w 1166119"/>
                  <a:gd name="connsiteY11" fmla="*/ 1687936 h 2771850"/>
                  <a:gd name="connsiteX12" fmla="*/ 662975 w 1166119"/>
                  <a:gd name="connsiteY12" fmla="*/ 1730894 h 2771850"/>
                  <a:gd name="connsiteX13" fmla="*/ 583195 w 1166119"/>
                  <a:gd name="connsiteY13" fmla="*/ 1804537 h 2771850"/>
                  <a:gd name="connsiteX14" fmla="*/ 626153 w 1166119"/>
                  <a:gd name="connsiteY14" fmla="*/ 1853632 h 2771850"/>
                  <a:gd name="connsiteX15" fmla="*/ 779576 w 1166119"/>
                  <a:gd name="connsiteY15" fmla="*/ 1786126 h 2771850"/>
                  <a:gd name="connsiteX16" fmla="*/ 882387 w 1166119"/>
                  <a:gd name="connsiteY16" fmla="*/ 1730894 h 2771850"/>
                  <a:gd name="connsiteX17" fmla="*/ 982094 w 1166119"/>
                  <a:gd name="connsiteY17" fmla="*/ 1730894 h 2771850"/>
                  <a:gd name="connsiteX18" fmla="*/ 1080285 w 1166119"/>
                  <a:gd name="connsiteY18" fmla="*/ 1786126 h 2771850"/>
                  <a:gd name="connsiteX19" fmla="*/ 1147791 w 1166119"/>
                  <a:gd name="connsiteY19" fmla="*/ 1964097 h 2771850"/>
                  <a:gd name="connsiteX20" fmla="*/ 1124832 w 1166119"/>
                  <a:gd name="connsiteY20" fmla="*/ 2105246 h 2771850"/>
                  <a:gd name="connsiteX21" fmla="*/ 988231 w 1166119"/>
                  <a:gd name="connsiteY21" fmla="*/ 2209573 h 2771850"/>
                  <a:gd name="connsiteX22" fmla="*/ 785713 w 1166119"/>
                  <a:gd name="connsiteY22" fmla="*/ 2252532 h 2771850"/>
                  <a:gd name="connsiteX23" fmla="*/ 679797 w 1166119"/>
                  <a:gd name="connsiteY23" fmla="*/ 2249499 h 2771850"/>
                  <a:gd name="connsiteX24" fmla="*/ 613880 w 1166119"/>
                  <a:gd name="connsiteY24" fmla="*/ 2264805 h 2771850"/>
                  <a:gd name="connsiteX25" fmla="*/ 638427 w 1166119"/>
                  <a:gd name="connsiteY25" fmla="*/ 2344585 h 2771850"/>
                  <a:gd name="connsiteX26" fmla="*/ 742755 w 1166119"/>
                  <a:gd name="connsiteY26" fmla="*/ 2436639 h 2771850"/>
                  <a:gd name="connsiteX27" fmla="*/ 791850 w 1166119"/>
                  <a:gd name="connsiteY27" fmla="*/ 2571651 h 2771850"/>
                  <a:gd name="connsiteX28" fmla="*/ 699796 w 1166119"/>
                  <a:gd name="connsiteY28" fmla="*/ 2706663 h 2771850"/>
                  <a:gd name="connsiteX29" fmla="*/ 546374 w 1166119"/>
                  <a:gd name="connsiteY29" fmla="*/ 2761895 h 2771850"/>
                  <a:gd name="connsiteX30" fmla="*/ 399088 w 1166119"/>
                  <a:gd name="connsiteY30" fmla="*/ 2743485 h 2771850"/>
                  <a:gd name="connsiteX31" fmla="*/ 270213 w 1166119"/>
                  <a:gd name="connsiteY31" fmla="*/ 2706663 h 2771850"/>
                  <a:gd name="connsiteX32" fmla="*/ 104516 w 1166119"/>
                  <a:gd name="connsiteY32" fmla="*/ 2755758 h 2771850"/>
                  <a:gd name="connsiteX33" fmla="*/ 188 w 1166119"/>
                  <a:gd name="connsiteY33" fmla="*/ 2755758 h 2771850"/>
                  <a:gd name="connsiteX34" fmla="*/ 129064 w 1166119"/>
                  <a:gd name="connsiteY34" fmla="*/ 2565514 h 2771850"/>
                  <a:gd name="connsiteX35" fmla="*/ 257939 w 1166119"/>
                  <a:gd name="connsiteY35" fmla="*/ 2528693 h 2771850"/>
                  <a:gd name="connsiteX36" fmla="*/ 411362 w 1166119"/>
                  <a:gd name="connsiteY36" fmla="*/ 2522556 h 2771850"/>
                  <a:gd name="connsiteX37" fmla="*/ 527963 w 1166119"/>
                  <a:gd name="connsiteY37" fmla="*/ 2553240 h 2771850"/>
                  <a:gd name="connsiteX38" fmla="*/ 570921 w 1166119"/>
                  <a:gd name="connsiteY38" fmla="*/ 2510282 h 2771850"/>
                  <a:gd name="connsiteX39" fmla="*/ 460457 w 1166119"/>
                  <a:gd name="connsiteY39" fmla="*/ 2424365 h 2771850"/>
                  <a:gd name="connsiteX40" fmla="*/ 405225 w 1166119"/>
                  <a:gd name="connsiteY40" fmla="*/ 2313901 h 2771850"/>
                  <a:gd name="connsiteX41" fmla="*/ 448183 w 1166119"/>
                  <a:gd name="connsiteY41" fmla="*/ 2135930 h 2771850"/>
                  <a:gd name="connsiteX42" fmla="*/ 577058 w 1166119"/>
                  <a:gd name="connsiteY42" fmla="*/ 2068424 h 2771850"/>
                  <a:gd name="connsiteX43" fmla="*/ 761166 w 1166119"/>
                  <a:gd name="connsiteY43" fmla="*/ 2068424 h 2771850"/>
                  <a:gd name="connsiteX44" fmla="*/ 877767 w 1166119"/>
                  <a:gd name="connsiteY44" fmla="*/ 2062287 h 2771850"/>
                  <a:gd name="connsiteX45" fmla="*/ 945273 w 1166119"/>
                  <a:gd name="connsiteY45" fmla="*/ 2000918 h 2771850"/>
                  <a:gd name="connsiteX46" fmla="*/ 926862 w 1166119"/>
                  <a:gd name="connsiteY46" fmla="*/ 1933412 h 2771850"/>
                  <a:gd name="connsiteX47" fmla="*/ 865493 w 1166119"/>
                  <a:gd name="connsiteY47" fmla="*/ 1945686 h 2771850"/>
                  <a:gd name="connsiteX48" fmla="*/ 767302 w 1166119"/>
                  <a:gd name="connsiteY48" fmla="*/ 1994781 h 2771850"/>
                  <a:gd name="connsiteX49" fmla="*/ 620995 w 1166119"/>
                  <a:gd name="connsiteY49" fmla="*/ 2040438 h 2771850"/>
                  <a:gd name="connsiteX50" fmla="*/ 466594 w 1166119"/>
                  <a:gd name="connsiteY50" fmla="*/ 2025466 h 2771850"/>
                  <a:gd name="connsiteX51" fmla="*/ 380677 w 1166119"/>
                  <a:gd name="connsiteY51" fmla="*/ 1964097 h 2771850"/>
                  <a:gd name="connsiteX52" fmla="*/ 337719 w 1166119"/>
                  <a:gd name="connsiteY52" fmla="*/ 1859769 h 2771850"/>
                  <a:gd name="connsiteX53" fmla="*/ 362266 w 1166119"/>
                  <a:gd name="connsiteY53" fmla="*/ 1761578 h 2771850"/>
                  <a:gd name="connsiteX54" fmla="*/ 423635 w 1166119"/>
                  <a:gd name="connsiteY54" fmla="*/ 1681799 h 2771850"/>
                  <a:gd name="connsiteX55" fmla="*/ 546374 w 1166119"/>
                  <a:gd name="connsiteY55" fmla="*/ 1608156 h 2771850"/>
                  <a:gd name="connsiteX56" fmla="*/ 699796 w 1166119"/>
                  <a:gd name="connsiteY56" fmla="*/ 1500723 h 2771850"/>
                  <a:gd name="connsiteX57" fmla="*/ 773439 w 1166119"/>
                  <a:gd name="connsiteY57" fmla="*/ 1381090 h 2771850"/>
                  <a:gd name="connsiteX58" fmla="*/ 779576 w 1166119"/>
                  <a:gd name="connsiteY58" fmla="*/ 1213406 h 2771850"/>
                  <a:gd name="connsiteX59" fmla="*/ 738901 w 1166119"/>
                  <a:gd name="connsiteY59" fmla="*/ 1035436 h 2771850"/>
                  <a:gd name="connsiteX60" fmla="*/ 693660 w 1166119"/>
                  <a:gd name="connsiteY60" fmla="*/ 877863 h 2771850"/>
                  <a:gd name="connsiteX61" fmla="*/ 656838 w 1166119"/>
                  <a:gd name="connsiteY61" fmla="*/ 613976 h 2771850"/>
                  <a:gd name="connsiteX62" fmla="*/ 693660 w 1166119"/>
                  <a:gd name="connsiteY62" fmla="*/ 393047 h 2771850"/>
                  <a:gd name="connsiteX63" fmla="*/ 779576 w 1166119"/>
                  <a:gd name="connsiteY63" fmla="*/ 196666 h 2771850"/>
                  <a:gd name="connsiteX64" fmla="*/ 859356 w 1166119"/>
                  <a:gd name="connsiteY64" fmla="*/ 110749 h 2771850"/>
                  <a:gd name="connsiteX65" fmla="*/ 994368 w 1166119"/>
                  <a:gd name="connsiteY65" fmla="*/ 55517 h 2771850"/>
                  <a:gd name="connsiteX66" fmla="*/ 1160065 w 1166119"/>
                  <a:gd name="connsiteY66" fmla="*/ 285 h 2771850"/>
                  <a:gd name="connsiteX0" fmla="*/ 1160065 w 1165196"/>
                  <a:gd name="connsiteY0" fmla="*/ 434 h 2771999"/>
                  <a:gd name="connsiteX1" fmla="*/ 1123030 w 1165196"/>
                  <a:gd name="connsiteY1" fmla="*/ 86563 h 2771999"/>
                  <a:gd name="connsiteX2" fmla="*/ 1123030 w 1165196"/>
                  <a:gd name="connsiteY2" fmla="*/ 166556 h 2771999"/>
                  <a:gd name="connsiteX3" fmla="*/ 1135517 w 1165196"/>
                  <a:gd name="connsiteY3" fmla="*/ 215225 h 2771999"/>
                  <a:gd name="connsiteX4" fmla="*/ 1031190 w 1165196"/>
                  <a:gd name="connsiteY4" fmla="*/ 233636 h 2771999"/>
                  <a:gd name="connsiteX5" fmla="*/ 896178 w 1165196"/>
                  <a:gd name="connsiteY5" fmla="*/ 350238 h 2771999"/>
                  <a:gd name="connsiteX6" fmla="*/ 845362 w 1165196"/>
                  <a:gd name="connsiteY6" fmla="*/ 640362 h 2771999"/>
                  <a:gd name="connsiteX7" fmla="*/ 896178 w 1165196"/>
                  <a:gd name="connsiteY7" fmla="*/ 920970 h 2771999"/>
                  <a:gd name="connsiteX8" fmla="*/ 969821 w 1165196"/>
                  <a:gd name="connsiteY8" fmla="*/ 1215542 h 2771999"/>
                  <a:gd name="connsiteX9" fmla="*/ 973259 w 1165196"/>
                  <a:gd name="connsiteY9" fmla="*/ 1429356 h 2771999"/>
                  <a:gd name="connsiteX10" fmla="*/ 896178 w 1165196"/>
                  <a:gd name="connsiteY10" fmla="*/ 1589893 h 2771999"/>
                  <a:gd name="connsiteX11" fmla="*/ 773439 w 1165196"/>
                  <a:gd name="connsiteY11" fmla="*/ 1688085 h 2771999"/>
                  <a:gd name="connsiteX12" fmla="*/ 662975 w 1165196"/>
                  <a:gd name="connsiteY12" fmla="*/ 1731043 h 2771999"/>
                  <a:gd name="connsiteX13" fmla="*/ 583195 w 1165196"/>
                  <a:gd name="connsiteY13" fmla="*/ 1804686 h 2771999"/>
                  <a:gd name="connsiteX14" fmla="*/ 626153 w 1165196"/>
                  <a:gd name="connsiteY14" fmla="*/ 1853781 h 2771999"/>
                  <a:gd name="connsiteX15" fmla="*/ 779576 w 1165196"/>
                  <a:gd name="connsiteY15" fmla="*/ 1786275 h 2771999"/>
                  <a:gd name="connsiteX16" fmla="*/ 882387 w 1165196"/>
                  <a:gd name="connsiteY16" fmla="*/ 1731043 h 2771999"/>
                  <a:gd name="connsiteX17" fmla="*/ 982094 w 1165196"/>
                  <a:gd name="connsiteY17" fmla="*/ 1731043 h 2771999"/>
                  <a:gd name="connsiteX18" fmla="*/ 1080285 w 1165196"/>
                  <a:gd name="connsiteY18" fmla="*/ 1786275 h 2771999"/>
                  <a:gd name="connsiteX19" fmla="*/ 1147791 w 1165196"/>
                  <a:gd name="connsiteY19" fmla="*/ 1964246 h 2771999"/>
                  <a:gd name="connsiteX20" fmla="*/ 1124832 w 1165196"/>
                  <a:gd name="connsiteY20" fmla="*/ 2105395 h 2771999"/>
                  <a:gd name="connsiteX21" fmla="*/ 988231 w 1165196"/>
                  <a:gd name="connsiteY21" fmla="*/ 2209722 h 2771999"/>
                  <a:gd name="connsiteX22" fmla="*/ 785713 w 1165196"/>
                  <a:gd name="connsiteY22" fmla="*/ 2252681 h 2771999"/>
                  <a:gd name="connsiteX23" fmla="*/ 679797 w 1165196"/>
                  <a:gd name="connsiteY23" fmla="*/ 2249648 h 2771999"/>
                  <a:gd name="connsiteX24" fmla="*/ 613880 w 1165196"/>
                  <a:gd name="connsiteY24" fmla="*/ 2264954 h 2771999"/>
                  <a:gd name="connsiteX25" fmla="*/ 638427 w 1165196"/>
                  <a:gd name="connsiteY25" fmla="*/ 2344734 h 2771999"/>
                  <a:gd name="connsiteX26" fmla="*/ 742755 w 1165196"/>
                  <a:gd name="connsiteY26" fmla="*/ 2436788 h 2771999"/>
                  <a:gd name="connsiteX27" fmla="*/ 791850 w 1165196"/>
                  <a:gd name="connsiteY27" fmla="*/ 2571800 h 2771999"/>
                  <a:gd name="connsiteX28" fmla="*/ 699796 w 1165196"/>
                  <a:gd name="connsiteY28" fmla="*/ 2706812 h 2771999"/>
                  <a:gd name="connsiteX29" fmla="*/ 546374 w 1165196"/>
                  <a:gd name="connsiteY29" fmla="*/ 2762044 h 2771999"/>
                  <a:gd name="connsiteX30" fmla="*/ 399088 w 1165196"/>
                  <a:gd name="connsiteY30" fmla="*/ 2743634 h 2771999"/>
                  <a:gd name="connsiteX31" fmla="*/ 270213 w 1165196"/>
                  <a:gd name="connsiteY31" fmla="*/ 2706812 h 2771999"/>
                  <a:gd name="connsiteX32" fmla="*/ 104516 w 1165196"/>
                  <a:gd name="connsiteY32" fmla="*/ 2755907 h 2771999"/>
                  <a:gd name="connsiteX33" fmla="*/ 188 w 1165196"/>
                  <a:gd name="connsiteY33" fmla="*/ 2755907 h 2771999"/>
                  <a:gd name="connsiteX34" fmla="*/ 129064 w 1165196"/>
                  <a:gd name="connsiteY34" fmla="*/ 2565663 h 2771999"/>
                  <a:gd name="connsiteX35" fmla="*/ 257939 w 1165196"/>
                  <a:gd name="connsiteY35" fmla="*/ 2528842 h 2771999"/>
                  <a:gd name="connsiteX36" fmla="*/ 411362 w 1165196"/>
                  <a:gd name="connsiteY36" fmla="*/ 2522705 h 2771999"/>
                  <a:gd name="connsiteX37" fmla="*/ 527963 w 1165196"/>
                  <a:gd name="connsiteY37" fmla="*/ 2553389 h 2771999"/>
                  <a:gd name="connsiteX38" fmla="*/ 570921 w 1165196"/>
                  <a:gd name="connsiteY38" fmla="*/ 2510431 h 2771999"/>
                  <a:gd name="connsiteX39" fmla="*/ 460457 w 1165196"/>
                  <a:gd name="connsiteY39" fmla="*/ 2424514 h 2771999"/>
                  <a:gd name="connsiteX40" fmla="*/ 405225 w 1165196"/>
                  <a:gd name="connsiteY40" fmla="*/ 2314050 h 2771999"/>
                  <a:gd name="connsiteX41" fmla="*/ 448183 w 1165196"/>
                  <a:gd name="connsiteY41" fmla="*/ 2136079 h 2771999"/>
                  <a:gd name="connsiteX42" fmla="*/ 577058 w 1165196"/>
                  <a:gd name="connsiteY42" fmla="*/ 2068573 h 2771999"/>
                  <a:gd name="connsiteX43" fmla="*/ 761166 w 1165196"/>
                  <a:gd name="connsiteY43" fmla="*/ 2068573 h 2771999"/>
                  <a:gd name="connsiteX44" fmla="*/ 877767 w 1165196"/>
                  <a:gd name="connsiteY44" fmla="*/ 2062436 h 2771999"/>
                  <a:gd name="connsiteX45" fmla="*/ 945273 w 1165196"/>
                  <a:gd name="connsiteY45" fmla="*/ 2001067 h 2771999"/>
                  <a:gd name="connsiteX46" fmla="*/ 926862 w 1165196"/>
                  <a:gd name="connsiteY46" fmla="*/ 1933561 h 2771999"/>
                  <a:gd name="connsiteX47" fmla="*/ 865493 w 1165196"/>
                  <a:gd name="connsiteY47" fmla="*/ 1945835 h 2771999"/>
                  <a:gd name="connsiteX48" fmla="*/ 767302 w 1165196"/>
                  <a:gd name="connsiteY48" fmla="*/ 1994930 h 2771999"/>
                  <a:gd name="connsiteX49" fmla="*/ 620995 w 1165196"/>
                  <a:gd name="connsiteY49" fmla="*/ 2040587 h 2771999"/>
                  <a:gd name="connsiteX50" fmla="*/ 466594 w 1165196"/>
                  <a:gd name="connsiteY50" fmla="*/ 2025615 h 2771999"/>
                  <a:gd name="connsiteX51" fmla="*/ 380677 w 1165196"/>
                  <a:gd name="connsiteY51" fmla="*/ 1964246 h 2771999"/>
                  <a:gd name="connsiteX52" fmla="*/ 337719 w 1165196"/>
                  <a:gd name="connsiteY52" fmla="*/ 1859918 h 2771999"/>
                  <a:gd name="connsiteX53" fmla="*/ 362266 w 1165196"/>
                  <a:gd name="connsiteY53" fmla="*/ 1761727 h 2771999"/>
                  <a:gd name="connsiteX54" fmla="*/ 423635 w 1165196"/>
                  <a:gd name="connsiteY54" fmla="*/ 1681948 h 2771999"/>
                  <a:gd name="connsiteX55" fmla="*/ 546374 w 1165196"/>
                  <a:gd name="connsiteY55" fmla="*/ 1608305 h 2771999"/>
                  <a:gd name="connsiteX56" fmla="*/ 699796 w 1165196"/>
                  <a:gd name="connsiteY56" fmla="*/ 1500872 h 2771999"/>
                  <a:gd name="connsiteX57" fmla="*/ 773439 w 1165196"/>
                  <a:gd name="connsiteY57" fmla="*/ 1381239 h 2771999"/>
                  <a:gd name="connsiteX58" fmla="*/ 779576 w 1165196"/>
                  <a:gd name="connsiteY58" fmla="*/ 1213555 h 2771999"/>
                  <a:gd name="connsiteX59" fmla="*/ 738901 w 1165196"/>
                  <a:gd name="connsiteY59" fmla="*/ 1035585 h 2771999"/>
                  <a:gd name="connsiteX60" fmla="*/ 693660 w 1165196"/>
                  <a:gd name="connsiteY60" fmla="*/ 878012 h 2771999"/>
                  <a:gd name="connsiteX61" fmla="*/ 656838 w 1165196"/>
                  <a:gd name="connsiteY61" fmla="*/ 614125 h 2771999"/>
                  <a:gd name="connsiteX62" fmla="*/ 693660 w 1165196"/>
                  <a:gd name="connsiteY62" fmla="*/ 393196 h 2771999"/>
                  <a:gd name="connsiteX63" fmla="*/ 779576 w 1165196"/>
                  <a:gd name="connsiteY63" fmla="*/ 196815 h 2771999"/>
                  <a:gd name="connsiteX64" fmla="*/ 859356 w 1165196"/>
                  <a:gd name="connsiteY64" fmla="*/ 110898 h 2771999"/>
                  <a:gd name="connsiteX65" fmla="*/ 994368 w 1165196"/>
                  <a:gd name="connsiteY65" fmla="*/ 55666 h 2771999"/>
                  <a:gd name="connsiteX66" fmla="*/ 1160065 w 1165196"/>
                  <a:gd name="connsiteY66" fmla="*/ 434 h 2771999"/>
                  <a:gd name="connsiteX0" fmla="*/ 1144190 w 1151138"/>
                  <a:gd name="connsiteY0" fmla="*/ 389 h 2778304"/>
                  <a:gd name="connsiteX1" fmla="*/ 1123030 w 1151138"/>
                  <a:gd name="connsiteY1" fmla="*/ 92868 h 2778304"/>
                  <a:gd name="connsiteX2" fmla="*/ 1123030 w 1151138"/>
                  <a:gd name="connsiteY2" fmla="*/ 172861 h 2778304"/>
                  <a:gd name="connsiteX3" fmla="*/ 1135517 w 1151138"/>
                  <a:gd name="connsiteY3" fmla="*/ 221530 h 2778304"/>
                  <a:gd name="connsiteX4" fmla="*/ 1031190 w 1151138"/>
                  <a:gd name="connsiteY4" fmla="*/ 239941 h 2778304"/>
                  <a:gd name="connsiteX5" fmla="*/ 896178 w 1151138"/>
                  <a:gd name="connsiteY5" fmla="*/ 356543 h 2778304"/>
                  <a:gd name="connsiteX6" fmla="*/ 845362 w 1151138"/>
                  <a:gd name="connsiteY6" fmla="*/ 646667 h 2778304"/>
                  <a:gd name="connsiteX7" fmla="*/ 896178 w 1151138"/>
                  <a:gd name="connsiteY7" fmla="*/ 927275 h 2778304"/>
                  <a:gd name="connsiteX8" fmla="*/ 969821 w 1151138"/>
                  <a:gd name="connsiteY8" fmla="*/ 1221847 h 2778304"/>
                  <a:gd name="connsiteX9" fmla="*/ 973259 w 1151138"/>
                  <a:gd name="connsiteY9" fmla="*/ 1435661 h 2778304"/>
                  <a:gd name="connsiteX10" fmla="*/ 896178 w 1151138"/>
                  <a:gd name="connsiteY10" fmla="*/ 1596198 h 2778304"/>
                  <a:gd name="connsiteX11" fmla="*/ 773439 w 1151138"/>
                  <a:gd name="connsiteY11" fmla="*/ 1694390 h 2778304"/>
                  <a:gd name="connsiteX12" fmla="*/ 662975 w 1151138"/>
                  <a:gd name="connsiteY12" fmla="*/ 1737348 h 2778304"/>
                  <a:gd name="connsiteX13" fmla="*/ 583195 w 1151138"/>
                  <a:gd name="connsiteY13" fmla="*/ 1810991 h 2778304"/>
                  <a:gd name="connsiteX14" fmla="*/ 626153 w 1151138"/>
                  <a:gd name="connsiteY14" fmla="*/ 1860086 h 2778304"/>
                  <a:gd name="connsiteX15" fmla="*/ 779576 w 1151138"/>
                  <a:gd name="connsiteY15" fmla="*/ 1792580 h 2778304"/>
                  <a:gd name="connsiteX16" fmla="*/ 882387 w 1151138"/>
                  <a:gd name="connsiteY16" fmla="*/ 1737348 h 2778304"/>
                  <a:gd name="connsiteX17" fmla="*/ 982094 w 1151138"/>
                  <a:gd name="connsiteY17" fmla="*/ 1737348 h 2778304"/>
                  <a:gd name="connsiteX18" fmla="*/ 1080285 w 1151138"/>
                  <a:gd name="connsiteY18" fmla="*/ 1792580 h 2778304"/>
                  <a:gd name="connsiteX19" fmla="*/ 1147791 w 1151138"/>
                  <a:gd name="connsiteY19" fmla="*/ 1970551 h 2778304"/>
                  <a:gd name="connsiteX20" fmla="*/ 1124832 w 1151138"/>
                  <a:gd name="connsiteY20" fmla="*/ 2111700 h 2778304"/>
                  <a:gd name="connsiteX21" fmla="*/ 988231 w 1151138"/>
                  <a:gd name="connsiteY21" fmla="*/ 2216027 h 2778304"/>
                  <a:gd name="connsiteX22" fmla="*/ 785713 w 1151138"/>
                  <a:gd name="connsiteY22" fmla="*/ 2258986 h 2778304"/>
                  <a:gd name="connsiteX23" fmla="*/ 679797 w 1151138"/>
                  <a:gd name="connsiteY23" fmla="*/ 2255953 h 2778304"/>
                  <a:gd name="connsiteX24" fmla="*/ 613880 w 1151138"/>
                  <a:gd name="connsiteY24" fmla="*/ 2271259 h 2778304"/>
                  <a:gd name="connsiteX25" fmla="*/ 638427 w 1151138"/>
                  <a:gd name="connsiteY25" fmla="*/ 2351039 h 2778304"/>
                  <a:gd name="connsiteX26" fmla="*/ 742755 w 1151138"/>
                  <a:gd name="connsiteY26" fmla="*/ 2443093 h 2778304"/>
                  <a:gd name="connsiteX27" fmla="*/ 791850 w 1151138"/>
                  <a:gd name="connsiteY27" fmla="*/ 2578105 h 2778304"/>
                  <a:gd name="connsiteX28" fmla="*/ 699796 w 1151138"/>
                  <a:gd name="connsiteY28" fmla="*/ 2713117 h 2778304"/>
                  <a:gd name="connsiteX29" fmla="*/ 546374 w 1151138"/>
                  <a:gd name="connsiteY29" fmla="*/ 2768349 h 2778304"/>
                  <a:gd name="connsiteX30" fmla="*/ 399088 w 1151138"/>
                  <a:gd name="connsiteY30" fmla="*/ 2749939 h 2778304"/>
                  <a:gd name="connsiteX31" fmla="*/ 270213 w 1151138"/>
                  <a:gd name="connsiteY31" fmla="*/ 2713117 h 2778304"/>
                  <a:gd name="connsiteX32" fmla="*/ 104516 w 1151138"/>
                  <a:gd name="connsiteY32" fmla="*/ 2762212 h 2778304"/>
                  <a:gd name="connsiteX33" fmla="*/ 188 w 1151138"/>
                  <a:gd name="connsiteY33" fmla="*/ 2762212 h 2778304"/>
                  <a:gd name="connsiteX34" fmla="*/ 129064 w 1151138"/>
                  <a:gd name="connsiteY34" fmla="*/ 2571968 h 2778304"/>
                  <a:gd name="connsiteX35" fmla="*/ 257939 w 1151138"/>
                  <a:gd name="connsiteY35" fmla="*/ 2535147 h 2778304"/>
                  <a:gd name="connsiteX36" fmla="*/ 411362 w 1151138"/>
                  <a:gd name="connsiteY36" fmla="*/ 2529010 h 2778304"/>
                  <a:gd name="connsiteX37" fmla="*/ 527963 w 1151138"/>
                  <a:gd name="connsiteY37" fmla="*/ 2559694 h 2778304"/>
                  <a:gd name="connsiteX38" fmla="*/ 570921 w 1151138"/>
                  <a:gd name="connsiteY38" fmla="*/ 2516736 h 2778304"/>
                  <a:gd name="connsiteX39" fmla="*/ 460457 w 1151138"/>
                  <a:gd name="connsiteY39" fmla="*/ 2430819 h 2778304"/>
                  <a:gd name="connsiteX40" fmla="*/ 405225 w 1151138"/>
                  <a:gd name="connsiteY40" fmla="*/ 2320355 h 2778304"/>
                  <a:gd name="connsiteX41" fmla="*/ 448183 w 1151138"/>
                  <a:gd name="connsiteY41" fmla="*/ 2142384 h 2778304"/>
                  <a:gd name="connsiteX42" fmla="*/ 577058 w 1151138"/>
                  <a:gd name="connsiteY42" fmla="*/ 2074878 h 2778304"/>
                  <a:gd name="connsiteX43" fmla="*/ 761166 w 1151138"/>
                  <a:gd name="connsiteY43" fmla="*/ 2074878 h 2778304"/>
                  <a:gd name="connsiteX44" fmla="*/ 877767 w 1151138"/>
                  <a:gd name="connsiteY44" fmla="*/ 2068741 h 2778304"/>
                  <a:gd name="connsiteX45" fmla="*/ 945273 w 1151138"/>
                  <a:gd name="connsiteY45" fmla="*/ 2007372 h 2778304"/>
                  <a:gd name="connsiteX46" fmla="*/ 926862 w 1151138"/>
                  <a:gd name="connsiteY46" fmla="*/ 1939866 h 2778304"/>
                  <a:gd name="connsiteX47" fmla="*/ 865493 w 1151138"/>
                  <a:gd name="connsiteY47" fmla="*/ 1952140 h 2778304"/>
                  <a:gd name="connsiteX48" fmla="*/ 767302 w 1151138"/>
                  <a:gd name="connsiteY48" fmla="*/ 2001235 h 2778304"/>
                  <a:gd name="connsiteX49" fmla="*/ 620995 w 1151138"/>
                  <a:gd name="connsiteY49" fmla="*/ 2046892 h 2778304"/>
                  <a:gd name="connsiteX50" fmla="*/ 466594 w 1151138"/>
                  <a:gd name="connsiteY50" fmla="*/ 2031920 h 2778304"/>
                  <a:gd name="connsiteX51" fmla="*/ 380677 w 1151138"/>
                  <a:gd name="connsiteY51" fmla="*/ 1970551 h 2778304"/>
                  <a:gd name="connsiteX52" fmla="*/ 337719 w 1151138"/>
                  <a:gd name="connsiteY52" fmla="*/ 1866223 h 2778304"/>
                  <a:gd name="connsiteX53" fmla="*/ 362266 w 1151138"/>
                  <a:gd name="connsiteY53" fmla="*/ 1768032 h 2778304"/>
                  <a:gd name="connsiteX54" fmla="*/ 423635 w 1151138"/>
                  <a:gd name="connsiteY54" fmla="*/ 1688253 h 2778304"/>
                  <a:gd name="connsiteX55" fmla="*/ 546374 w 1151138"/>
                  <a:gd name="connsiteY55" fmla="*/ 1614610 h 2778304"/>
                  <a:gd name="connsiteX56" fmla="*/ 699796 w 1151138"/>
                  <a:gd name="connsiteY56" fmla="*/ 1507177 h 2778304"/>
                  <a:gd name="connsiteX57" fmla="*/ 773439 w 1151138"/>
                  <a:gd name="connsiteY57" fmla="*/ 1387544 h 2778304"/>
                  <a:gd name="connsiteX58" fmla="*/ 779576 w 1151138"/>
                  <a:gd name="connsiteY58" fmla="*/ 1219860 h 2778304"/>
                  <a:gd name="connsiteX59" fmla="*/ 738901 w 1151138"/>
                  <a:gd name="connsiteY59" fmla="*/ 1041890 h 2778304"/>
                  <a:gd name="connsiteX60" fmla="*/ 693660 w 1151138"/>
                  <a:gd name="connsiteY60" fmla="*/ 884317 h 2778304"/>
                  <a:gd name="connsiteX61" fmla="*/ 656838 w 1151138"/>
                  <a:gd name="connsiteY61" fmla="*/ 620430 h 2778304"/>
                  <a:gd name="connsiteX62" fmla="*/ 693660 w 1151138"/>
                  <a:gd name="connsiteY62" fmla="*/ 399501 h 2778304"/>
                  <a:gd name="connsiteX63" fmla="*/ 779576 w 1151138"/>
                  <a:gd name="connsiteY63" fmla="*/ 203120 h 2778304"/>
                  <a:gd name="connsiteX64" fmla="*/ 859356 w 1151138"/>
                  <a:gd name="connsiteY64" fmla="*/ 117203 h 2778304"/>
                  <a:gd name="connsiteX65" fmla="*/ 994368 w 1151138"/>
                  <a:gd name="connsiteY65" fmla="*/ 61971 h 2778304"/>
                  <a:gd name="connsiteX66" fmla="*/ 1144190 w 1151138"/>
                  <a:gd name="connsiteY66" fmla="*/ 389 h 2778304"/>
                  <a:gd name="connsiteX0" fmla="*/ 1144190 w 1151138"/>
                  <a:gd name="connsiteY0" fmla="*/ 389 h 2778304"/>
                  <a:gd name="connsiteX1" fmla="*/ 1123030 w 1151138"/>
                  <a:gd name="connsiteY1" fmla="*/ 92868 h 2778304"/>
                  <a:gd name="connsiteX2" fmla="*/ 1123030 w 1151138"/>
                  <a:gd name="connsiteY2" fmla="*/ 172861 h 2778304"/>
                  <a:gd name="connsiteX3" fmla="*/ 1135517 w 1151138"/>
                  <a:gd name="connsiteY3" fmla="*/ 221530 h 2778304"/>
                  <a:gd name="connsiteX4" fmla="*/ 1047065 w 1151138"/>
                  <a:gd name="connsiteY4" fmla="*/ 271691 h 2778304"/>
                  <a:gd name="connsiteX5" fmla="*/ 896178 w 1151138"/>
                  <a:gd name="connsiteY5" fmla="*/ 356543 h 2778304"/>
                  <a:gd name="connsiteX6" fmla="*/ 845362 w 1151138"/>
                  <a:gd name="connsiteY6" fmla="*/ 646667 h 2778304"/>
                  <a:gd name="connsiteX7" fmla="*/ 896178 w 1151138"/>
                  <a:gd name="connsiteY7" fmla="*/ 927275 h 2778304"/>
                  <a:gd name="connsiteX8" fmla="*/ 969821 w 1151138"/>
                  <a:gd name="connsiteY8" fmla="*/ 1221847 h 2778304"/>
                  <a:gd name="connsiteX9" fmla="*/ 973259 w 1151138"/>
                  <a:gd name="connsiteY9" fmla="*/ 1435661 h 2778304"/>
                  <a:gd name="connsiteX10" fmla="*/ 896178 w 1151138"/>
                  <a:gd name="connsiteY10" fmla="*/ 1596198 h 2778304"/>
                  <a:gd name="connsiteX11" fmla="*/ 773439 w 1151138"/>
                  <a:gd name="connsiteY11" fmla="*/ 1694390 h 2778304"/>
                  <a:gd name="connsiteX12" fmla="*/ 662975 w 1151138"/>
                  <a:gd name="connsiteY12" fmla="*/ 1737348 h 2778304"/>
                  <a:gd name="connsiteX13" fmla="*/ 583195 w 1151138"/>
                  <a:gd name="connsiteY13" fmla="*/ 1810991 h 2778304"/>
                  <a:gd name="connsiteX14" fmla="*/ 626153 w 1151138"/>
                  <a:gd name="connsiteY14" fmla="*/ 1860086 h 2778304"/>
                  <a:gd name="connsiteX15" fmla="*/ 779576 w 1151138"/>
                  <a:gd name="connsiteY15" fmla="*/ 1792580 h 2778304"/>
                  <a:gd name="connsiteX16" fmla="*/ 882387 w 1151138"/>
                  <a:gd name="connsiteY16" fmla="*/ 1737348 h 2778304"/>
                  <a:gd name="connsiteX17" fmla="*/ 982094 w 1151138"/>
                  <a:gd name="connsiteY17" fmla="*/ 1737348 h 2778304"/>
                  <a:gd name="connsiteX18" fmla="*/ 1080285 w 1151138"/>
                  <a:gd name="connsiteY18" fmla="*/ 1792580 h 2778304"/>
                  <a:gd name="connsiteX19" fmla="*/ 1147791 w 1151138"/>
                  <a:gd name="connsiteY19" fmla="*/ 1970551 h 2778304"/>
                  <a:gd name="connsiteX20" fmla="*/ 1124832 w 1151138"/>
                  <a:gd name="connsiteY20" fmla="*/ 2111700 h 2778304"/>
                  <a:gd name="connsiteX21" fmla="*/ 988231 w 1151138"/>
                  <a:gd name="connsiteY21" fmla="*/ 2216027 h 2778304"/>
                  <a:gd name="connsiteX22" fmla="*/ 785713 w 1151138"/>
                  <a:gd name="connsiteY22" fmla="*/ 2258986 h 2778304"/>
                  <a:gd name="connsiteX23" fmla="*/ 679797 w 1151138"/>
                  <a:gd name="connsiteY23" fmla="*/ 2255953 h 2778304"/>
                  <a:gd name="connsiteX24" fmla="*/ 613880 w 1151138"/>
                  <a:gd name="connsiteY24" fmla="*/ 2271259 h 2778304"/>
                  <a:gd name="connsiteX25" fmla="*/ 638427 w 1151138"/>
                  <a:gd name="connsiteY25" fmla="*/ 2351039 h 2778304"/>
                  <a:gd name="connsiteX26" fmla="*/ 742755 w 1151138"/>
                  <a:gd name="connsiteY26" fmla="*/ 2443093 h 2778304"/>
                  <a:gd name="connsiteX27" fmla="*/ 791850 w 1151138"/>
                  <a:gd name="connsiteY27" fmla="*/ 2578105 h 2778304"/>
                  <a:gd name="connsiteX28" fmla="*/ 699796 w 1151138"/>
                  <a:gd name="connsiteY28" fmla="*/ 2713117 h 2778304"/>
                  <a:gd name="connsiteX29" fmla="*/ 546374 w 1151138"/>
                  <a:gd name="connsiteY29" fmla="*/ 2768349 h 2778304"/>
                  <a:gd name="connsiteX30" fmla="*/ 399088 w 1151138"/>
                  <a:gd name="connsiteY30" fmla="*/ 2749939 h 2778304"/>
                  <a:gd name="connsiteX31" fmla="*/ 270213 w 1151138"/>
                  <a:gd name="connsiteY31" fmla="*/ 2713117 h 2778304"/>
                  <a:gd name="connsiteX32" fmla="*/ 104516 w 1151138"/>
                  <a:gd name="connsiteY32" fmla="*/ 2762212 h 2778304"/>
                  <a:gd name="connsiteX33" fmla="*/ 188 w 1151138"/>
                  <a:gd name="connsiteY33" fmla="*/ 2762212 h 2778304"/>
                  <a:gd name="connsiteX34" fmla="*/ 129064 w 1151138"/>
                  <a:gd name="connsiteY34" fmla="*/ 2571968 h 2778304"/>
                  <a:gd name="connsiteX35" fmla="*/ 257939 w 1151138"/>
                  <a:gd name="connsiteY35" fmla="*/ 2535147 h 2778304"/>
                  <a:gd name="connsiteX36" fmla="*/ 411362 w 1151138"/>
                  <a:gd name="connsiteY36" fmla="*/ 2529010 h 2778304"/>
                  <a:gd name="connsiteX37" fmla="*/ 527963 w 1151138"/>
                  <a:gd name="connsiteY37" fmla="*/ 2559694 h 2778304"/>
                  <a:gd name="connsiteX38" fmla="*/ 570921 w 1151138"/>
                  <a:gd name="connsiteY38" fmla="*/ 2516736 h 2778304"/>
                  <a:gd name="connsiteX39" fmla="*/ 460457 w 1151138"/>
                  <a:gd name="connsiteY39" fmla="*/ 2430819 h 2778304"/>
                  <a:gd name="connsiteX40" fmla="*/ 405225 w 1151138"/>
                  <a:gd name="connsiteY40" fmla="*/ 2320355 h 2778304"/>
                  <a:gd name="connsiteX41" fmla="*/ 448183 w 1151138"/>
                  <a:gd name="connsiteY41" fmla="*/ 2142384 h 2778304"/>
                  <a:gd name="connsiteX42" fmla="*/ 577058 w 1151138"/>
                  <a:gd name="connsiteY42" fmla="*/ 2074878 h 2778304"/>
                  <a:gd name="connsiteX43" fmla="*/ 761166 w 1151138"/>
                  <a:gd name="connsiteY43" fmla="*/ 2074878 h 2778304"/>
                  <a:gd name="connsiteX44" fmla="*/ 877767 w 1151138"/>
                  <a:gd name="connsiteY44" fmla="*/ 2068741 h 2778304"/>
                  <a:gd name="connsiteX45" fmla="*/ 945273 w 1151138"/>
                  <a:gd name="connsiteY45" fmla="*/ 2007372 h 2778304"/>
                  <a:gd name="connsiteX46" fmla="*/ 926862 w 1151138"/>
                  <a:gd name="connsiteY46" fmla="*/ 1939866 h 2778304"/>
                  <a:gd name="connsiteX47" fmla="*/ 865493 w 1151138"/>
                  <a:gd name="connsiteY47" fmla="*/ 1952140 h 2778304"/>
                  <a:gd name="connsiteX48" fmla="*/ 767302 w 1151138"/>
                  <a:gd name="connsiteY48" fmla="*/ 2001235 h 2778304"/>
                  <a:gd name="connsiteX49" fmla="*/ 620995 w 1151138"/>
                  <a:gd name="connsiteY49" fmla="*/ 2046892 h 2778304"/>
                  <a:gd name="connsiteX50" fmla="*/ 466594 w 1151138"/>
                  <a:gd name="connsiteY50" fmla="*/ 2031920 h 2778304"/>
                  <a:gd name="connsiteX51" fmla="*/ 380677 w 1151138"/>
                  <a:gd name="connsiteY51" fmla="*/ 1970551 h 2778304"/>
                  <a:gd name="connsiteX52" fmla="*/ 337719 w 1151138"/>
                  <a:gd name="connsiteY52" fmla="*/ 1866223 h 2778304"/>
                  <a:gd name="connsiteX53" fmla="*/ 362266 w 1151138"/>
                  <a:gd name="connsiteY53" fmla="*/ 1768032 h 2778304"/>
                  <a:gd name="connsiteX54" fmla="*/ 423635 w 1151138"/>
                  <a:gd name="connsiteY54" fmla="*/ 1688253 h 2778304"/>
                  <a:gd name="connsiteX55" fmla="*/ 546374 w 1151138"/>
                  <a:gd name="connsiteY55" fmla="*/ 1614610 h 2778304"/>
                  <a:gd name="connsiteX56" fmla="*/ 699796 w 1151138"/>
                  <a:gd name="connsiteY56" fmla="*/ 1507177 h 2778304"/>
                  <a:gd name="connsiteX57" fmla="*/ 773439 w 1151138"/>
                  <a:gd name="connsiteY57" fmla="*/ 1387544 h 2778304"/>
                  <a:gd name="connsiteX58" fmla="*/ 779576 w 1151138"/>
                  <a:gd name="connsiteY58" fmla="*/ 1219860 h 2778304"/>
                  <a:gd name="connsiteX59" fmla="*/ 738901 w 1151138"/>
                  <a:gd name="connsiteY59" fmla="*/ 1041890 h 2778304"/>
                  <a:gd name="connsiteX60" fmla="*/ 693660 w 1151138"/>
                  <a:gd name="connsiteY60" fmla="*/ 884317 h 2778304"/>
                  <a:gd name="connsiteX61" fmla="*/ 656838 w 1151138"/>
                  <a:gd name="connsiteY61" fmla="*/ 620430 h 2778304"/>
                  <a:gd name="connsiteX62" fmla="*/ 693660 w 1151138"/>
                  <a:gd name="connsiteY62" fmla="*/ 399501 h 2778304"/>
                  <a:gd name="connsiteX63" fmla="*/ 779576 w 1151138"/>
                  <a:gd name="connsiteY63" fmla="*/ 203120 h 2778304"/>
                  <a:gd name="connsiteX64" fmla="*/ 859356 w 1151138"/>
                  <a:gd name="connsiteY64" fmla="*/ 117203 h 2778304"/>
                  <a:gd name="connsiteX65" fmla="*/ 994368 w 1151138"/>
                  <a:gd name="connsiteY65" fmla="*/ 61971 h 2778304"/>
                  <a:gd name="connsiteX66" fmla="*/ 1144190 w 1151138"/>
                  <a:gd name="connsiteY66" fmla="*/ 389 h 2778304"/>
                  <a:gd name="connsiteX0" fmla="*/ 1144190 w 1151138"/>
                  <a:gd name="connsiteY0" fmla="*/ 389 h 2778304"/>
                  <a:gd name="connsiteX1" fmla="*/ 1123030 w 1151138"/>
                  <a:gd name="connsiteY1" fmla="*/ 92868 h 2778304"/>
                  <a:gd name="connsiteX2" fmla="*/ 1123030 w 1151138"/>
                  <a:gd name="connsiteY2" fmla="*/ 172861 h 2778304"/>
                  <a:gd name="connsiteX3" fmla="*/ 1135517 w 1151138"/>
                  <a:gd name="connsiteY3" fmla="*/ 221530 h 2778304"/>
                  <a:gd name="connsiteX4" fmla="*/ 1047065 w 1151138"/>
                  <a:gd name="connsiteY4" fmla="*/ 271691 h 2778304"/>
                  <a:gd name="connsiteX5" fmla="*/ 931103 w 1151138"/>
                  <a:gd name="connsiteY5" fmla="*/ 381943 h 2778304"/>
                  <a:gd name="connsiteX6" fmla="*/ 845362 w 1151138"/>
                  <a:gd name="connsiteY6" fmla="*/ 646667 h 2778304"/>
                  <a:gd name="connsiteX7" fmla="*/ 896178 w 1151138"/>
                  <a:gd name="connsiteY7" fmla="*/ 927275 h 2778304"/>
                  <a:gd name="connsiteX8" fmla="*/ 969821 w 1151138"/>
                  <a:gd name="connsiteY8" fmla="*/ 1221847 h 2778304"/>
                  <a:gd name="connsiteX9" fmla="*/ 973259 w 1151138"/>
                  <a:gd name="connsiteY9" fmla="*/ 1435661 h 2778304"/>
                  <a:gd name="connsiteX10" fmla="*/ 896178 w 1151138"/>
                  <a:gd name="connsiteY10" fmla="*/ 1596198 h 2778304"/>
                  <a:gd name="connsiteX11" fmla="*/ 773439 w 1151138"/>
                  <a:gd name="connsiteY11" fmla="*/ 1694390 h 2778304"/>
                  <a:gd name="connsiteX12" fmla="*/ 662975 w 1151138"/>
                  <a:gd name="connsiteY12" fmla="*/ 1737348 h 2778304"/>
                  <a:gd name="connsiteX13" fmla="*/ 583195 w 1151138"/>
                  <a:gd name="connsiteY13" fmla="*/ 1810991 h 2778304"/>
                  <a:gd name="connsiteX14" fmla="*/ 626153 w 1151138"/>
                  <a:gd name="connsiteY14" fmla="*/ 1860086 h 2778304"/>
                  <a:gd name="connsiteX15" fmla="*/ 779576 w 1151138"/>
                  <a:gd name="connsiteY15" fmla="*/ 1792580 h 2778304"/>
                  <a:gd name="connsiteX16" fmla="*/ 882387 w 1151138"/>
                  <a:gd name="connsiteY16" fmla="*/ 1737348 h 2778304"/>
                  <a:gd name="connsiteX17" fmla="*/ 982094 w 1151138"/>
                  <a:gd name="connsiteY17" fmla="*/ 1737348 h 2778304"/>
                  <a:gd name="connsiteX18" fmla="*/ 1080285 w 1151138"/>
                  <a:gd name="connsiteY18" fmla="*/ 1792580 h 2778304"/>
                  <a:gd name="connsiteX19" fmla="*/ 1147791 w 1151138"/>
                  <a:gd name="connsiteY19" fmla="*/ 1970551 h 2778304"/>
                  <a:gd name="connsiteX20" fmla="*/ 1124832 w 1151138"/>
                  <a:gd name="connsiteY20" fmla="*/ 2111700 h 2778304"/>
                  <a:gd name="connsiteX21" fmla="*/ 988231 w 1151138"/>
                  <a:gd name="connsiteY21" fmla="*/ 2216027 h 2778304"/>
                  <a:gd name="connsiteX22" fmla="*/ 785713 w 1151138"/>
                  <a:gd name="connsiteY22" fmla="*/ 2258986 h 2778304"/>
                  <a:gd name="connsiteX23" fmla="*/ 679797 w 1151138"/>
                  <a:gd name="connsiteY23" fmla="*/ 2255953 h 2778304"/>
                  <a:gd name="connsiteX24" fmla="*/ 613880 w 1151138"/>
                  <a:gd name="connsiteY24" fmla="*/ 2271259 h 2778304"/>
                  <a:gd name="connsiteX25" fmla="*/ 638427 w 1151138"/>
                  <a:gd name="connsiteY25" fmla="*/ 2351039 h 2778304"/>
                  <a:gd name="connsiteX26" fmla="*/ 742755 w 1151138"/>
                  <a:gd name="connsiteY26" fmla="*/ 2443093 h 2778304"/>
                  <a:gd name="connsiteX27" fmla="*/ 791850 w 1151138"/>
                  <a:gd name="connsiteY27" fmla="*/ 2578105 h 2778304"/>
                  <a:gd name="connsiteX28" fmla="*/ 699796 w 1151138"/>
                  <a:gd name="connsiteY28" fmla="*/ 2713117 h 2778304"/>
                  <a:gd name="connsiteX29" fmla="*/ 546374 w 1151138"/>
                  <a:gd name="connsiteY29" fmla="*/ 2768349 h 2778304"/>
                  <a:gd name="connsiteX30" fmla="*/ 399088 w 1151138"/>
                  <a:gd name="connsiteY30" fmla="*/ 2749939 h 2778304"/>
                  <a:gd name="connsiteX31" fmla="*/ 270213 w 1151138"/>
                  <a:gd name="connsiteY31" fmla="*/ 2713117 h 2778304"/>
                  <a:gd name="connsiteX32" fmla="*/ 104516 w 1151138"/>
                  <a:gd name="connsiteY32" fmla="*/ 2762212 h 2778304"/>
                  <a:gd name="connsiteX33" fmla="*/ 188 w 1151138"/>
                  <a:gd name="connsiteY33" fmla="*/ 2762212 h 2778304"/>
                  <a:gd name="connsiteX34" fmla="*/ 129064 w 1151138"/>
                  <a:gd name="connsiteY34" fmla="*/ 2571968 h 2778304"/>
                  <a:gd name="connsiteX35" fmla="*/ 257939 w 1151138"/>
                  <a:gd name="connsiteY35" fmla="*/ 2535147 h 2778304"/>
                  <a:gd name="connsiteX36" fmla="*/ 411362 w 1151138"/>
                  <a:gd name="connsiteY36" fmla="*/ 2529010 h 2778304"/>
                  <a:gd name="connsiteX37" fmla="*/ 527963 w 1151138"/>
                  <a:gd name="connsiteY37" fmla="*/ 2559694 h 2778304"/>
                  <a:gd name="connsiteX38" fmla="*/ 570921 w 1151138"/>
                  <a:gd name="connsiteY38" fmla="*/ 2516736 h 2778304"/>
                  <a:gd name="connsiteX39" fmla="*/ 460457 w 1151138"/>
                  <a:gd name="connsiteY39" fmla="*/ 2430819 h 2778304"/>
                  <a:gd name="connsiteX40" fmla="*/ 405225 w 1151138"/>
                  <a:gd name="connsiteY40" fmla="*/ 2320355 h 2778304"/>
                  <a:gd name="connsiteX41" fmla="*/ 448183 w 1151138"/>
                  <a:gd name="connsiteY41" fmla="*/ 2142384 h 2778304"/>
                  <a:gd name="connsiteX42" fmla="*/ 577058 w 1151138"/>
                  <a:gd name="connsiteY42" fmla="*/ 2074878 h 2778304"/>
                  <a:gd name="connsiteX43" fmla="*/ 761166 w 1151138"/>
                  <a:gd name="connsiteY43" fmla="*/ 2074878 h 2778304"/>
                  <a:gd name="connsiteX44" fmla="*/ 877767 w 1151138"/>
                  <a:gd name="connsiteY44" fmla="*/ 2068741 h 2778304"/>
                  <a:gd name="connsiteX45" fmla="*/ 945273 w 1151138"/>
                  <a:gd name="connsiteY45" fmla="*/ 2007372 h 2778304"/>
                  <a:gd name="connsiteX46" fmla="*/ 926862 w 1151138"/>
                  <a:gd name="connsiteY46" fmla="*/ 1939866 h 2778304"/>
                  <a:gd name="connsiteX47" fmla="*/ 865493 w 1151138"/>
                  <a:gd name="connsiteY47" fmla="*/ 1952140 h 2778304"/>
                  <a:gd name="connsiteX48" fmla="*/ 767302 w 1151138"/>
                  <a:gd name="connsiteY48" fmla="*/ 2001235 h 2778304"/>
                  <a:gd name="connsiteX49" fmla="*/ 620995 w 1151138"/>
                  <a:gd name="connsiteY49" fmla="*/ 2046892 h 2778304"/>
                  <a:gd name="connsiteX50" fmla="*/ 466594 w 1151138"/>
                  <a:gd name="connsiteY50" fmla="*/ 2031920 h 2778304"/>
                  <a:gd name="connsiteX51" fmla="*/ 380677 w 1151138"/>
                  <a:gd name="connsiteY51" fmla="*/ 1970551 h 2778304"/>
                  <a:gd name="connsiteX52" fmla="*/ 337719 w 1151138"/>
                  <a:gd name="connsiteY52" fmla="*/ 1866223 h 2778304"/>
                  <a:gd name="connsiteX53" fmla="*/ 362266 w 1151138"/>
                  <a:gd name="connsiteY53" fmla="*/ 1768032 h 2778304"/>
                  <a:gd name="connsiteX54" fmla="*/ 423635 w 1151138"/>
                  <a:gd name="connsiteY54" fmla="*/ 1688253 h 2778304"/>
                  <a:gd name="connsiteX55" fmla="*/ 546374 w 1151138"/>
                  <a:gd name="connsiteY55" fmla="*/ 1614610 h 2778304"/>
                  <a:gd name="connsiteX56" fmla="*/ 699796 w 1151138"/>
                  <a:gd name="connsiteY56" fmla="*/ 1507177 h 2778304"/>
                  <a:gd name="connsiteX57" fmla="*/ 773439 w 1151138"/>
                  <a:gd name="connsiteY57" fmla="*/ 1387544 h 2778304"/>
                  <a:gd name="connsiteX58" fmla="*/ 779576 w 1151138"/>
                  <a:gd name="connsiteY58" fmla="*/ 1219860 h 2778304"/>
                  <a:gd name="connsiteX59" fmla="*/ 738901 w 1151138"/>
                  <a:gd name="connsiteY59" fmla="*/ 1041890 h 2778304"/>
                  <a:gd name="connsiteX60" fmla="*/ 693660 w 1151138"/>
                  <a:gd name="connsiteY60" fmla="*/ 884317 h 2778304"/>
                  <a:gd name="connsiteX61" fmla="*/ 656838 w 1151138"/>
                  <a:gd name="connsiteY61" fmla="*/ 620430 h 2778304"/>
                  <a:gd name="connsiteX62" fmla="*/ 693660 w 1151138"/>
                  <a:gd name="connsiteY62" fmla="*/ 399501 h 2778304"/>
                  <a:gd name="connsiteX63" fmla="*/ 779576 w 1151138"/>
                  <a:gd name="connsiteY63" fmla="*/ 203120 h 2778304"/>
                  <a:gd name="connsiteX64" fmla="*/ 859356 w 1151138"/>
                  <a:gd name="connsiteY64" fmla="*/ 117203 h 2778304"/>
                  <a:gd name="connsiteX65" fmla="*/ 994368 w 1151138"/>
                  <a:gd name="connsiteY65" fmla="*/ 61971 h 2778304"/>
                  <a:gd name="connsiteX66" fmla="*/ 1144190 w 1151138"/>
                  <a:gd name="connsiteY66" fmla="*/ 389 h 2778304"/>
                  <a:gd name="connsiteX0" fmla="*/ 1144190 w 1151138"/>
                  <a:gd name="connsiteY0" fmla="*/ 389 h 2778304"/>
                  <a:gd name="connsiteX1" fmla="*/ 1123030 w 1151138"/>
                  <a:gd name="connsiteY1" fmla="*/ 92868 h 2778304"/>
                  <a:gd name="connsiteX2" fmla="*/ 1123030 w 1151138"/>
                  <a:gd name="connsiteY2" fmla="*/ 172861 h 2778304"/>
                  <a:gd name="connsiteX3" fmla="*/ 1135517 w 1151138"/>
                  <a:gd name="connsiteY3" fmla="*/ 221530 h 2778304"/>
                  <a:gd name="connsiteX4" fmla="*/ 1047065 w 1151138"/>
                  <a:gd name="connsiteY4" fmla="*/ 271691 h 2778304"/>
                  <a:gd name="connsiteX5" fmla="*/ 931103 w 1151138"/>
                  <a:gd name="connsiteY5" fmla="*/ 381943 h 2778304"/>
                  <a:gd name="connsiteX6" fmla="*/ 845362 w 1151138"/>
                  <a:gd name="connsiteY6" fmla="*/ 646667 h 2778304"/>
                  <a:gd name="connsiteX7" fmla="*/ 896178 w 1151138"/>
                  <a:gd name="connsiteY7" fmla="*/ 927275 h 2778304"/>
                  <a:gd name="connsiteX8" fmla="*/ 969821 w 1151138"/>
                  <a:gd name="connsiteY8" fmla="*/ 1221847 h 2778304"/>
                  <a:gd name="connsiteX9" fmla="*/ 973259 w 1151138"/>
                  <a:gd name="connsiteY9" fmla="*/ 1435661 h 2778304"/>
                  <a:gd name="connsiteX10" fmla="*/ 896178 w 1151138"/>
                  <a:gd name="connsiteY10" fmla="*/ 1596198 h 2778304"/>
                  <a:gd name="connsiteX11" fmla="*/ 773439 w 1151138"/>
                  <a:gd name="connsiteY11" fmla="*/ 1694390 h 2778304"/>
                  <a:gd name="connsiteX12" fmla="*/ 662975 w 1151138"/>
                  <a:gd name="connsiteY12" fmla="*/ 1737348 h 2778304"/>
                  <a:gd name="connsiteX13" fmla="*/ 583195 w 1151138"/>
                  <a:gd name="connsiteY13" fmla="*/ 1810991 h 2778304"/>
                  <a:gd name="connsiteX14" fmla="*/ 626153 w 1151138"/>
                  <a:gd name="connsiteY14" fmla="*/ 1860086 h 2778304"/>
                  <a:gd name="connsiteX15" fmla="*/ 779576 w 1151138"/>
                  <a:gd name="connsiteY15" fmla="*/ 1792580 h 2778304"/>
                  <a:gd name="connsiteX16" fmla="*/ 882387 w 1151138"/>
                  <a:gd name="connsiteY16" fmla="*/ 1737348 h 2778304"/>
                  <a:gd name="connsiteX17" fmla="*/ 982094 w 1151138"/>
                  <a:gd name="connsiteY17" fmla="*/ 1737348 h 2778304"/>
                  <a:gd name="connsiteX18" fmla="*/ 1080285 w 1151138"/>
                  <a:gd name="connsiteY18" fmla="*/ 1792580 h 2778304"/>
                  <a:gd name="connsiteX19" fmla="*/ 1147791 w 1151138"/>
                  <a:gd name="connsiteY19" fmla="*/ 1970551 h 2778304"/>
                  <a:gd name="connsiteX20" fmla="*/ 1124832 w 1151138"/>
                  <a:gd name="connsiteY20" fmla="*/ 2111700 h 2778304"/>
                  <a:gd name="connsiteX21" fmla="*/ 988231 w 1151138"/>
                  <a:gd name="connsiteY21" fmla="*/ 2216027 h 2778304"/>
                  <a:gd name="connsiteX22" fmla="*/ 785713 w 1151138"/>
                  <a:gd name="connsiteY22" fmla="*/ 2258986 h 2778304"/>
                  <a:gd name="connsiteX23" fmla="*/ 679797 w 1151138"/>
                  <a:gd name="connsiteY23" fmla="*/ 2255953 h 2778304"/>
                  <a:gd name="connsiteX24" fmla="*/ 613880 w 1151138"/>
                  <a:gd name="connsiteY24" fmla="*/ 2271259 h 2778304"/>
                  <a:gd name="connsiteX25" fmla="*/ 638427 w 1151138"/>
                  <a:gd name="connsiteY25" fmla="*/ 2351039 h 2778304"/>
                  <a:gd name="connsiteX26" fmla="*/ 742755 w 1151138"/>
                  <a:gd name="connsiteY26" fmla="*/ 2443093 h 2778304"/>
                  <a:gd name="connsiteX27" fmla="*/ 791850 w 1151138"/>
                  <a:gd name="connsiteY27" fmla="*/ 2578105 h 2778304"/>
                  <a:gd name="connsiteX28" fmla="*/ 699796 w 1151138"/>
                  <a:gd name="connsiteY28" fmla="*/ 2713117 h 2778304"/>
                  <a:gd name="connsiteX29" fmla="*/ 546374 w 1151138"/>
                  <a:gd name="connsiteY29" fmla="*/ 2768349 h 2778304"/>
                  <a:gd name="connsiteX30" fmla="*/ 399088 w 1151138"/>
                  <a:gd name="connsiteY30" fmla="*/ 2749939 h 2778304"/>
                  <a:gd name="connsiteX31" fmla="*/ 270213 w 1151138"/>
                  <a:gd name="connsiteY31" fmla="*/ 2713117 h 2778304"/>
                  <a:gd name="connsiteX32" fmla="*/ 104516 w 1151138"/>
                  <a:gd name="connsiteY32" fmla="*/ 2762212 h 2778304"/>
                  <a:gd name="connsiteX33" fmla="*/ 188 w 1151138"/>
                  <a:gd name="connsiteY33" fmla="*/ 2762212 h 2778304"/>
                  <a:gd name="connsiteX34" fmla="*/ 129064 w 1151138"/>
                  <a:gd name="connsiteY34" fmla="*/ 2571968 h 2778304"/>
                  <a:gd name="connsiteX35" fmla="*/ 257939 w 1151138"/>
                  <a:gd name="connsiteY35" fmla="*/ 2535147 h 2778304"/>
                  <a:gd name="connsiteX36" fmla="*/ 411362 w 1151138"/>
                  <a:gd name="connsiteY36" fmla="*/ 2529010 h 2778304"/>
                  <a:gd name="connsiteX37" fmla="*/ 527963 w 1151138"/>
                  <a:gd name="connsiteY37" fmla="*/ 2559694 h 2778304"/>
                  <a:gd name="connsiteX38" fmla="*/ 570921 w 1151138"/>
                  <a:gd name="connsiteY38" fmla="*/ 2516736 h 2778304"/>
                  <a:gd name="connsiteX39" fmla="*/ 460457 w 1151138"/>
                  <a:gd name="connsiteY39" fmla="*/ 2430819 h 2778304"/>
                  <a:gd name="connsiteX40" fmla="*/ 405225 w 1151138"/>
                  <a:gd name="connsiteY40" fmla="*/ 2320355 h 2778304"/>
                  <a:gd name="connsiteX41" fmla="*/ 448183 w 1151138"/>
                  <a:gd name="connsiteY41" fmla="*/ 2142384 h 2778304"/>
                  <a:gd name="connsiteX42" fmla="*/ 577058 w 1151138"/>
                  <a:gd name="connsiteY42" fmla="*/ 2074878 h 2778304"/>
                  <a:gd name="connsiteX43" fmla="*/ 761166 w 1151138"/>
                  <a:gd name="connsiteY43" fmla="*/ 2074878 h 2778304"/>
                  <a:gd name="connsiteX44" fmla="*/ 877767 w 1151138"/>
                  <a:gd name="connsiteY44" fmla="*/ 2068741 h 2778304"/>
                  <a:gd name="connsiteX45" fmla="*/ 945273 w 1151138"/>
                  <a:gd name="connsiteY45" fmla="*/ 2007372 h 2778304"/>
                  <a:gd name="connsiteX46" fmla="*/ 926862 w 1151138"/>
                  <a:gd name="connsiteY46" fmla="*/ 1939866 h 2778304"/>
                  <a:gd name="connsiteX47" fmla="*/ 865493 w 1151138"/>
                  <a:gd name="connsiteY47" fmla="*/ 1952140 h 2778304"/>
                  <a:gd name="connsiteX48" fmla="*/ 767302 w 1151138"/>
                  <a:gd name="connsiteY48" fmla="*/ 2001235 h 2778304"/>
                  <a:gd name="connsiteX49" fmla="*/ 620995 w 1151138"/>
                  <a:gd name="connsiteY49" fmla="*/ 2046892 h 2778304"/>
                  <a:gd name="connsiteX50" fmla="*/ 466594 w 1151138"/>
                  <a:gd name="connsiteY50" fmla="*/ 2031920 h 2778304"/>
                  <a:gd name="connsiteX51" fmla="*/ 380677 w 1151138"/>
                  <a:gd name="connsiteY51" fmla="*/ 1970551 h 2778304"/>
                  <a:gd name="connsiteX52" fmla="*/ 337719 w 1151138"/>
                  <a:gd name="connsiteY52" fmla="*/ 1866223 h 2778304"/>
                  <a:gd name="connsiteX53" fmla="*/ 362266 w 1151138"/>
                  <a:gd name="connsiteY53" fmla="*/ 1768032 h 2778304"/>
                  <a:gd name="connsiteX54" fmla="*/ 423635 w 1151138"/>
                  <a:gd name="connsiteY54" fmla="*/ 1688253 h 2778304"/>
                  <a:gd name="connsiteX55" fmla="*/ 546374 w 1151138"/>
                  <a:gd name="connsiteY55" fmla="*/ 1614610 h 2778304"/>
                  <a:gd name="connsiteX56" fmla="*/ 699796 w 1151138"/>
                  <a:gd name="connsiteY56" fmla="*/ 1507177 h 2778304"/>
                  <a:gd name="connsiteX57" fmla="*/ 773439 w 1151138"/>
                  <a:gd name="connsiteY57" fmla="*/ 1387544 h 2778304"/>
                  <a:gd name="connsiteX58" fmla="*/ 779576 w 1151138"/>
                  <a:gd name="connsiteY58" fmla="*/ 1219860 h 2778304"/>
                  <a:gd name="connsiteX59" fmla="*/ 738901 w 1151138"/>
                  <a:gd name="connsiteY59" fmla="*/ 1041890 h 2778304"/>
                  <a:gd name="connsiteX60" fmla="*/ 693660 w 1151138"/>
                  <a:gd name="connsiteY60" fmla="*/ 884317 h 2778304"/>
                  <a:gd name="connsiteX61" fmla="*/ 656838 w 1151138"/>
                  <a:gd name="connsiteY61" fmla="*/ 620430 h 2778304"/>
                  <a:gd name="connsiteX62" fmla="*/ 693660 w 1151138"/>
                  <a:gd name="connsiteY62" fmla="*/ 399501 h 2778304"/>
                  <a:gd name="connsiteX63" fmla="*/ 817676 w 1151138"/>
                  <a:gd name="connsiteY63" fmla="*/ 238045 h 2778304"/>
                  <a:gd name="connsiteX64" fmla="*/ 859356 w 1151138"/>
                  <a:gd name="connsiteY64" fmla="*/ 117203 h 2778304"/>
                  <a:gd name="connsiteX65" fmla="*/ 994368 w 1151138"/>
                  <a:gd name="connsiteY65" fmla="*/ 61971 h 2778304"/>
                  <a:gd name="connsiteX66" fmla="*/ 1144190 w 1151138"/>
                  <a:gd name="connsiteY66" fmla="*/ 389 h 2778304"/>
                  <a:gd name="connsiteX0" fmla="*/ 1144190 w 1151138"/>
                  <a:gd name="connsiteY0" fmla="*/ 438 h 2778353"/>
                  <a:gd name="connsiteX1" fmla="*/ 1123030 w 1151138"/>
                  <a:gd name="connsiteY1" fmla="*/ 92917 h 2778353"/>
                  <a:gd name="connsiteX2" fmla="*/ 1123030 w 1151138"/>
                  <a:gd name="connsiteY2" fmla="*/ 172910 h 2778353"/>
                  <a:gd name="connsiteX3" fmla="*/ 1135517 w 1151138"/>
                  <a:gd name="connsiteY3" fmla="*/ 221579 h 2778353"/>
                  <a:gd name="connsiteX4" fmla="*/ 1047065 w 1151138"/>
                  <a:gd name="connsiteY4" fmla="*/ 271740 h 2778353"/>
                  <a:gd name="connsiteX5" fmla="*/ 931103 w 1151138"/>
                  <a:gd name="connsiteY5" fmla="*/ 381992 h 2778353"/>
                  <a:gd name="connsiteX6" fmla="*/ 845362 w 1151138"/>
                  <a:gd name="connsiteY6" fmla="*/ 646716 h 2778353"/>
                  <a:gd name="connsiteX7" fmla="*/ 896178 w 1151138"/>
                  <a:gd name="connsiteY7" fmla="*/ 927324 h 2778353"/>
                  <a:gd name="connsiteX8" fmla="*/ 969821 w 1151138"/>
                  <a:gd name="connsiteY8" fmla="*/ 1221896 h 2778353"/>
                  <a:gd name="connsiteX9" fmla="*/ 973259 w 1151138"/>
                  <a:gd name="connsiteY9" fmla="*/ 1435710 h 2778353"/>
                  <a:gd name="connsiteX10" fmla="*/ 896178 w 1151138"/>
                  <a:gd name="connsiteY10" fmla="*/ 1596247 h 2778353"/>
                  <a:gd name="connsiteX11" fmla="*/ 773439 w 1151138"/>
                  <a:gd name="connsiteY11" fmla="*/ 1694439 h 2778353"/>
                  <a:gd name="connsiteX12" fmla="*/ 662975 w 1151138"/>
                  <a:gd name="connsiteY12" fmla="*/ 1737397 h 2778353"/>
                  <a:gd name="connsiteX13" fmla="*/ 583195 w 1151138"/>
                  <a:gd name="connsiteY13" fmla="*/ 1811040 h 2778353"/>
                  <a:gd name="connsiteX14" fmla="*/ 626153 w 1151138"/>
                  <a:gd name="connsiteY14" fmla="*/ 1860135 h 2778353"/>
                  <a:gd name="connsiteX15" fmla="*/ 779576 w 1151138"/>
                  <a:gd name="connsiteY15" fmla="*/ 1792629 h 2778353"/>
                  <a:gd name="connsiteX16" fmla="*/ 882387 w 1151138"/>
                  <a:gd name="connsiteY16" fmla="*/ 1737397 h 2778353"/>
                  <a:gd name="connsiteX17" fmla="*/ 982094 w 1151138"/>
                  <a:gd name="connsiteY17" fmla="*/ 1737397 h 2778353"/>
                  <a:gd name="connsiteX18" fmla="*/ 1080285 w 1151138"/>
                  <a:gd name="connsiteY18" fmla="*/ 1792629 h 2778353"/>
                  <a:gd name="connsiteX19" fmla="*/ 1147791 w 1151138"/>
                  <a:gd name="connsiteY19" fmla="*/ 1970600 h 2778353"/>
                  <a:gd name="connsiteX20" fmla="*/ 1124832 w 1151138"/>
                  <a:gd name="connsiteY20" fmla="*/ 2111749 h 2778353"/>
                  <a:gd name="connsiteX21" fmla="*/ 988231 w 1151138"/>
                  <a:gd name="connsiteY21" fmla="*/ 2216076 h 2778353"/>
                  <a:gd name="connsiteX22" fmla="*/ 785713 w 1151138"/>
                  <a:gd name="connsiteY22" fmla="*/ 2259035 h 2778353"/>
                  <a:gd name="connsiteX23" fmla="*/ 679797 w 1151138"/>
                  <a:gd name="connsiteY23" fmla="*/ 2256002 h 2778353"/>
                  <a:gd name="connsiteX24" fmla="*/ 613880 w 1151138"/>
                  <a:gd name="connsiteY24" fmla="*/ 2271308 h 2778353"/>
                  <a:gd name="connsiteX25" fmla="*/ 638427 w 1151138"/>
                  <a:gd name="connsiteY25" fmla="*/ 2351088 h 2778353"/>
                  <a:gd name="connsiteX26" fmla="*/ 742755 w 1151138"/>
                  <a:gd name="connsiteY26" fmla="*/ 2443142 h 2778353"/>
                  <a:gd name="connsiteX27" fmla="*/ 791850 w 1151138"/>
                  <a:gd name="connsiteY27" fmla="*/ 2578154 h 2778353"/>
                  <a:gd name="connsiteX28" fmla="*/ 699796 w 1151138"/>
                  <a:gd name="connsiteY28" fmla="*/ 2713166 h 2778353"/>
                  <a:gd name="connsiteX29" fmla="*/ 546374 w 1151138"/>
                  <a:gd name="connsiteY29" fmla="*/ 2768398 h 2778353"/>
                  <a:gd name="connsiteX30" fmla="*/ 399088 w 1151138"/>
                  <a:gd name="connsiteY30" fmla="*/ 2749988 h 2778353"/>
                  <a:gd name="connsiteX31" fmla="*/ 270213 w 1151138"/>
                  <a:gd name="connsiteY31" fmla="*/ 2713166 h 2778353"/>
                  <a:gd name="connsiteX32" fmla="*/ 104516 w 1151138"/>
                  <a:gd name="connsiteY32" fmla="*/ 2762261 h 2778353"/>
                  <a:gd name="connsiteX33" fmla="*/ 188 w 1151138"/>
                  <a:gd name="connsiteY33" fmla="*/ 2762261 h 2778353"/>
                  <a:gd name="connsiteX34" fmla="*/ 129064 w 1151138"/>
                  <a:gd name="connsiteY34" fmla="*/ 2572017 h 2778353"/>
                  <a:gd name="connsiteX35" fmla="*/ 257939 w 1151138"/>
                  <a:gd name="connsiteY35" fmla="*/ 2535196 h 2778353"/>
                  <a:gd name="connsiteX36" fmla="*/ 411362 w 1151138"/>
                  <a:gd name="connsiteY36" fmla="*/ 2529059 h 2778353"/>
                  <a:gd name="connsiteX37" fmla="*/ 527963 w 1151138"/>
                  <a:gd name="connsiteY37" fmla="*/ 2559743 h 2778353"/>
                  <a:gd name="connsiteX38" fmla="*/ 570921 w 1151138"/>
                  <a:gd name="connsiteY38" fmla="*/ 2516785 h 2778353"/>
                  <a:gd name="connsiteX39" fmla="*/ 460457 w 1151138"/>
                  <a:gd name="connsiteY39" fmla="*/ 2430868 h 2778353"/>
                  <a:gd name="connsiteX40" fmla="*/ 405225 w 1151138"/>
                  <a:gd name="connsiteY40" fmla="*/ 2320404 h 2778353"/>
                  <a:gd name="connsiteX41" fmla="*/ 448183 w 1151138"/>
                  <a:gd name="connsiteY41" fmla="*/ 2142433 h 2778353"/>
                  <a:gd name="connsiteX42" fmla="*/ 577058 w 1151138"/>
                  <a:gd name="connsiteY42" fmla="*/ 2074927 h 2778353"/>
                  <a:gd name="connsiteX43" fmla="*/ 761166 w 1151138"/>
                  <a:gd name="connsiteY43" fmla="*/ 2074927 h 2778353"/>
                  <a:gd name="connsiteX44" fmla="*/ 877767 w 1151138"/>
                  <a:gd name="connsiteY44" fmla="*/ 2068790 h 2778353"/>
                  <a:gd name="connsiteX45" fmla="*/ 945273 w 1151138"/>
                  <a:gd name="connsiteY45" fmla="*/ 2007421 h 2778353"/>
                  <a:gd name="connsiteX46" fmla="*/ 926862 w 1151138"/>
                  <a:gd name="connsiteY46" fmla="*/ 1939915 h 2778353"/>
                  <a:gd name="connsiteX47" fmla="*/ 865493 w 1151138"/>
                  <a:gd name="connsiteY47" fmla="*/ 1952189 h 2778353"/>
                  <a:gd name="connsiteX48" fmla="*/ 767302 w 1151138"/>
                  <a:gd name="connsiteY48" fmla="*/ 2001284 h 2778353"/>
                  <a:gd name="connsiteX49" fmla="*/ 620995 w 1151138"/>
                  <a:gd name="connsiteY49" fmla="*/ 2046941 h 2778353"/>
                  <a:gd name="connsiteX50" fmla="*/ 466594 w 1151138"/>
                  <a:gd name="connsiteY50" fmla="*/ 2031969 h 2778353"/>
                  <a:gd name="connsiteX51" fmla="*/ 380677 w 1151138"/>
                  <a:gd name="connsiteY51" fmla="*/ 1970600 h 2778353"/>
                  <a:gd name="connsiteX52" fmla="*/ 337719 w 1151138"/>
                  <a:gd name="connsiteY52" fmla="*/ 1866272 h 2778353"/>
                  <a:gd name="connsiteX53" fmla="*/ 362266 w 1151138"/>
                  <a:gd name="connsiteY53" fmla="*/ 1768081 h 2778353"/>
                  <a:gd name="connsiteX54" fmla="*/ 423635 w 1151138"/>
                  <a:gd name="connsiteY54" fmla="*/ 1688302 h 2778353"/>
                  <a:gd name="connsiteX55" fmla="*/ 546374 w 1151138"/>
                  <a:gd name="connsiteY55" fmla="*/ 1614659 h 2778353"/>
                  <a:gd name="connsiteX56" fmla="*/ 699796 w 1151138"/>
                  <a:gd name="connsiteY56" fmla="*/ 1507226 h 2778353"/>
                  <a:gd name="connsiteX57" fmla="*/ 773439 w 1151138"/>
                  <a:gd name="connsiteY57" fmla="*/ 1387593 h 2778353"/>
                  <a:gd name="connsiteX58" fmla="*/ 779576 w 1151138"/>
                  <a:gd name="connsiteY58" fmla="*/ 1219909 h 2778353"/>
                  <a:gd name="connsiteX59" fmla="*/ 738901 w 1151138"/>
                  <a:gd name="connsiteY59" fmla="*/ 1041939 h 2778353"/>
                  <a:gd name="connsiteX60" fmla="*/ 693660 w 1151138"/>
                  <a:gd name="connsiteY60" fmla="*/ 884366 h 2778353"/>
                  <a:gd name="connsiteX61" fmla="*/ 656838 w 1151138"/>
                  <a:gd name="connsiteY61" fmla="*/ 620479 h 2778353"/>
                  <a:gd name="connsiteX62" fmla="*/ 693660 w 1151138"/>
                  <a:gd name="connsiteY62" fmla="*/ 399550 h 2778353"/>
                  <a:gd name="connsiteX63" fmla="*/ 817676 w 1151138"/>
                  <a:gd name="connsiteY63" fmla="*/ 238094 h 2778353"/>
                  <a:gd name="connsiteX64" fmla="*/ 913331 w 1151138"/>
                  <a:gd name="connsiteY64" fmla="*/ 152177 h 2778353"/>
                  <a:gd name="connsiteX65" fmla="*/ 994368 w 1151138"/>
                  <a:gd name="connsiteY65" fmla="*/ 62020 h 2778353"/>
                  <a:gd name="connsiteX66" fmla="*/ 1144190 w 1151138"/>
                  <a:gd name="connsiteY66" fmla="*/ 438 h 2778353"/>
                  <a:gd name="connsiteX0" fmla="*/ 1144190 w 1151138"/>
                  <a:gd name="connsiteY0" fmla="*/ 183 h 2778098"/>
                  <a:gd name="connsiteX1" fmla="*/ 1123030 w 1151138"/>
                  <a:gd name="connsiteY1" fmla="*/ 92662 h 2778098"/>
                  <a:gd name="connsiteX2" fmla="*/ 1123030 w 1151138"/>
                  <a:gd name="connsiteY2" fmla="*/ 172655 h 2778098"/>
                  <a:gd name="connsiteX3" fmla="*/ 1135517 w 1151138"/>
                  <a:gd name="connsiteY3" fmla="*/ 221324 h 2778098"/>
                  <a:gd name="connsiteX4" fmla="*/ 1047065 w 1151138"/>
                  <a:gd name="connsiteY4" fmla="*/ 271485 h 2778098"/>
                  <a:gd name="connsiteX5" fmla="*/ 931103 w 1151138"/>
                  <a:gd name="connsiteY5" fmla="*/ 381737 h 2778098"/>
                  <a:gd name="connsiteX6" fmla="*/ 845362 w 1151138"/>
                  <a:gd name="connsiteY6" fmla="*/ 646461 h 2778098"/>
                  <a:gd name="connsiteX7" fmla="*/ 896178 w 1151138"/>
                  <a:gd name="connsiteY7" fmla="*/ 927069 h 2778098"/>
                  <a:gd name="connsiteX8" fmla="*/ 969821 w 1151138"/>
                  <a:gd name="connsiteY8" fmla="*/ 1221641 h 2778098"/>
                  <a:gd name="connsiteX9" fmla="*/ 973259 w 1151138"/>
                  <a:gd name="connsiteY9" fmla="*/ 1435455 h 2778098"/>
                  <a:gd name="connsiteX10" fmla="*/ 896178 w 1151138"/>
                  <a:gd name="connsiteY10" fmla="*/ 1595992 h 2778098"/>
                  <a:gd name="connsiteX11" fmla="*/ 773439 w 1151138"/>
                  <a:gd name="connsiteY11" fmla="*/ 1694184 h 2778098"/>
                  <a:gd name="connsiteX12" fmla="*/ 662975 w 1151138"/>
                  <a:gd name="connsiteY12" fmla="*/ 1737142 h 2778098"/>
                  <a:gd name="connsiteX13" fmla="*/ 583195 w 1151138"/>
                  <a:gd name="connsiteY13" fmla="*/ 1810785 h 2778098"/>
                  <a:gd name="connsiteX14" fmla="*/ 626153 w 1151138"/>
                  <a:gd name="connsiteY14" fmla="*/ 1859880 h 2778098"/>
                  <a:gd name="connsiteX15" fmla="*/ 779576 w 1151138"/>
                  <a:gd name="connsiteY15" fmla="*/ 1792374 h 2778098"/>
                  <a:gd name="connsiteX16" fmla="*/ 882387 w 1151138"/>
                  <a:gd name="connsiteY16" fmla="*/ 1737142 h 2778098"/>
                  <a:gd name="connsiteX17" fmla="*/ 982094 w 1151138"/>
                  <a:gd name="connsiteY17" fmla="*/ 1737142 h 2778098"/>
                  <a:gd name="connsiteX18" fmla="*/ 1080285 w 1151138"/>
                  <a:gd name="connsiteY18" fmla="*/ 1792374 h 2778098"/>
                  <a:gd name="connsiteX19" fmla="*/ 1147791 w 1151138"/>
                  <a:gd name="connsiteY19" fmla="*/ 1970345 h 2778098"/>
                  <a:gd name="connsiteX20" fmla="*/ 1124832 w 1151138"/>
                  <a:gd name="connsiteY20" fmla="*/ 2111494 h 2778098"/>
                  <a:gd name="connsiteX21" fmla="*/ 988231 w 1151138"/>
                  <a:gd name="connsiteY21" fmla="*/ 2215821 h 2778098"/>
                  <a:gd name="connsiteX22" fmla="*/ 785713 w 1151138"/>
                  <a:gd name="connsiteY22" fmla="*/ 2258780 h 2778098"/>
                  <a:gd name="connsiteX23" fmla="*/ 679797 w 1151138"/>
                  <a:gd name="connsiteY23" fmla="*/ 2255747 h 2778098"/>
                  <a:gd name="connsiteX24" fmla="*/ 613880 w 1151138"/>
                  <a:gd name="connsiteY24" fmla="*/ 2271053 h 2778098"/>
                  <a:gd name="connsiteX25" fmla="*/ 638427 w 1151138"/>
                  <a:gd name="connsiteY25" fmla="*/ 2350833 h 2778098"/>
                  <a:gd name="connsiteX26" fmla="*/ 742755 w 1151138"/>
                  <a:gd name="connsiteY26" fmla="*/ 2442887 h 2778098"/>
                  <a:gd name="connsiteX27" fmla="*/ 791850 w 1151138"/>
                  <a:gd name="connsiteY27" fmla="*/ 2577899 h 2778098"/>
                  <a:gd name="connsiteX28" fmla="*/ 699796 w 1151138"/>
                  <a:gd name="connsiteY28" fmla="*/ 2712911 h 2778098"/>
                  <a:gd name="connsiteX29" fmla="*/ 546374 w 1151138"/>
                  <a:gd name="connsiteY29" fmla="*/ 2768143 h 2778098"/>
                  <a:gd name="connsiteX30" fmla="*/ 399088 w 1151138"/>
                  <a:gd name="connsiteY30" fmla="*/ 2749733 h 2778098"/>
                  <a:gd name="connsiteX31" fmla="*/ 270213 w 1151138"/>
                  <a:gd name="connsiteY31" fmla="*/ 2712911 h 2778098"/>
                  <a:gd name="connsiteX32" fmla="*/ 104516 w 1151138"/>
                  <a:gd name="connsiteY32" fmla="*/ 2762006 h 2778098"/>
                  <a:gd name="connsiteX33" fmla="*/ 188 w 1151138"/>
                  <a:gd name="connsiteY33" fmla="*/ 2762006 h 2778098"/>
                  <a:gd name="connsiteX34" fmla="*/ 129064 w 1151138"/>
                  <a:gd name="connsiteY34" fmla="*/ 2571762 h 2778098"/>
                  <a:gd name="connsiteX35" fmla="*/ 257939 w 1151138"/>
                  <a:gd name="connsiteY35" fmla="*/ 2534941 h 2778098"/>
                  <a:gd name="connsiteX36" fmla="*/ 411362 w 1151138"/>
                  <a:gd name="connsiteY36" fmla="*/ 2528804 h 2778098"/>
                  <a:gd name="connsiteX37" fmla="*/ 527963 w 1151138"/>
                  <a:gd name="connsiteY37" fmla="*/ 2559488 h 2778098"/>
                  <a:gd name="connsiteX38" fmla="*/ 570921 w 1151138"/>
                  <a:gd name="connsiteY38" fmla="*/ 2516530 h 2778098"/>
                  <a:gd name="connsiteX39" fmla="*/ 460457 w 1151138"/>
                  <a:gd name="connsiteY39" fmla="*/ 2430613 h 2778098"/>
                  <a:gd name="connsiteX40" fmla="*/ 405225 w 1151138"/>
                  <a:gd name="connsiteY40" fmla="*/ 2320149 h 2778098"/>
                  <a:gd name="connsiteX41" fmla="*/ 448183 w 1151138"/>
                  <a:gd name="connsiteY41" fmla="*/ 2142178 h 2778098"/>
                  <a:gd name="connsiteX42" fmla="*/ 577058 w 1151138"/>
                  <a:gd name="connsiteY42" fmla="*/ 2074672 h 2778098"/>
                  <a:gd name="connsiteX43" fmla="*/ 761166 w 1151138"/>
                  <a:gd name="connsiteY43" fmla="*/ 2074672 h 2778098"/>
                  <a:gd name="connsiteX44" fmla="*/ 877767 w 1151138"/>
                  <a:gd name="connsiteY44" fmla="*/ 2068535 h 2778098"/>
                  <a:gd name="connsiteX45" fmla="*/ 945273 w 1151138"/>
                  <a:gd name="connsiteY45" fmla="*/ 2007166 h 2778098"/>
                  <a:gd name="connsiteX46" fmla="*/ 926862 w 1151138"/>
                  <a:gd name="connsiteY46" fmla="*/ 1939660 h 2778098"/>
                  <a:gd name="connsiteX47" fmla="*/ 865493 w 1151138"/>
                  <a:gd name="connsiteY47" fmla="*/ 1951934 h 2778098"/>
                  <a:gd name="connsiteX48" fmla="*/ 767302 w 1151138"/>
                  <a:gd name="connsiteY48" fmla="*/ 2001029 h 2778098"/>
                  <a:gd name="connsiteX49" fmla="*/ 620995 w 1151138"/>
                  <a:gd name="connsiteY49" fmla="*/ 2046686 h 2778098"/>
                  <a:gd name="connsiteX50" fmla="*/ 466594 w 1151138"/>
                  <a:gd name="connsiteY50" fmla="*/ 2031714 h 2778098"/>
                  <a:gd name="connsiteX51" fmla="*/ 380677 w 1151138"/>
                  <a:gd name="connsiteY51" fmla="*/ 1970345 h 2778098"/>
                  <a:gd name="connsiteX52" fmla="*/ 337719 w 1151138"/>
                  <a:gd name="connsiteY52" fmla="*/ 1866017 h 2778098"/>
                  <a:gd name="connsiteX53" fmla="*/ 362266 w 1151138"/>
                  <a:gd name="connsiteY53" fmla="*/ 1767826 h 2778098"/>
                  <a:gd name="connsiteX54" fmla="*/ 423635 w 1151138"/>
                  <a:gd name="connsiteY54" fmla="*/ 1688047 h 2778098"/>
                  <a:gd name="connsiteX55" fmla="*/ 546374 w 1151138"/>
                  <a:gd name="connsiteY55" fmla="*/ 1614404 h 2778098"/>
                  <a:gd name="connsiteX56" fmla="*/ 699796 w 1151138"/>
                  <a:gd name="connsiteY56" fmla="*/ 1506971 h 2778098"/>
                  <a:gd name="connsiteX57" fmla="*/ 773439 w 1151138"/>
                  <a:gd name="connsiteY57" fmla="*/ 1387338 h 2778098"/>
                  <a:gd name="connsiteX58" fmla="*/ 779576 w 1151138"/>
                  <a:gd name="connsiteY58" fmla="*/ 1219654 h 2778098"/>
                  <a:gd name="connsiteX59" fmla="*/ 738901 w 1151138"/>
                  <a:gd name="connsiteY59" fmla="*/ 1041684 h 2778098"/>
                  <a:gd name="connsiteX60" fmla="*/ 693660 w 1151138"/>
                  <a:gd name="connsiteY60" fmla="*/ 884111 h 2778098"/>
                  <a:gd name="connsiteX61" fmla="*/ 656838 w 1151138"/>
                  <a:gd name="connsiteY61" fmla="*/ 620224 h 2778098"/>
                  <a:gd name="connsiteX62" fmla="*/ 693660 w 1151138"/>
                  <a:gd name="connsiteY62" fmla="*/ 399295 h 2778098"/>
                  <a:gd name="connsiteX63" fmla="*/ 817676 w 1151138"/>
                  <a:gd name="connsiteY63" fmla="*/ 237839 h 2778098"/>
                  <a:gd name="connsiteX64" fmla="*/ 913331 w 1151138"/>
                  <a:gd name="connsiteY64" fmla="*/ 151922 h 2778098"/>
                  <a:gd name="connsiteX65" fmla="*/ 1019768 w 1151138"/>
                  <a:gd name="connsiteY65" fmla="*/ 71290 h 2778098"/>
                  <a:gd name="connsiteX66" fmla="*/ 1144190 w 1151138"/>
                  <a:gd name="connsiteY66" fmla="*/ 183 h 2778098"/>
                  <a:gd name="connsiteX0" fmla="*/ 1188640 w 1191288"/>
                  <a:gd name="connsiteY0" fmla="*/ 528 h 2737168"/>
                  <a:gd name="connsiteX1" fmla="*/ 1123030 w 1191288"/>
                  <a:gd name="connsiteY1" fmla="*/ 51732 h 2737168"/>
                  <a:gd name="connsiteX2" fmla="*/ 1123030 w 1191288"/>
                  <a:gd name="connsiteY2" fmla="*/ 131725 h 2737168"/>
                  <a:gd name="connsiteX3" fmla="*/ 1135517 w 1191288"/>
                  <a:gd name="connsiteY3" fmla="*/ 180394 h 2737168"/>
                  <a:gd name="connsiteX4" fmla="*/ 1047065 w 1191288"/>
                  <a:gd name="connsiteY4" fmla="*/ 230555 h 2737168"/>
                  <a:gd name="connsiteX5" fmla="*/ 931103 w 1191288"/>
                  <a:gd name="connsiteY5" fmla="*/ 340807 h 2737168"/>
                  <a:gd name="connsiteX6" fmla="*/ 845362 w 1191288"/>
                  <a:gd name="connsiteY6" fmla="*/ 605531 h 2737168"/>
                  <a:gd name="connsiteX7" fmla="*/ 896178 w 1191288"/>
                  <a:gd name="connsiteY7" fmla="*/ 886139 h 2737168"/>
                  <a:gd name="connsiteX8" fmla="*/ 969821 w 1191288"/>
                  <a:gd name="connsiteY8" fmla="*/ 1180711 h 2737168"/>
                  <a:gd name="connsiteX9" fmla="*/ 973259 w 1191288"/>
                  <a:gd name="connsiteY9" fmla="*/ 1394525 h 2737168"/>
                  <a:gd name="connsiteX10" fmla="*/ 896178 w 1191288"/>
                  <a:gd name="connsiteY10" fmla="*/ 1555062 h 2737168"/>
                  <a:gd name="connsiteX11" fmla="*/ 773439 w 1191288"/>
                  <a:gd name="connsiteY11" fmla="*/ 1653254 h 2737168"/>
                  <a:gd name="connsiteX12" fmla="*/ 662975 w 1191288"/>
                  <a:gd name="connsiteY12" fmla="*/ 1696212 h 2737168"/>
                  <a:gd name="connsiteX13" fmla="*/ 583195 w 1191288"/>
                  <a:gd name="connsiteY13" fmla="*/ 1769855 h 2737168"/>
                  <a:gd name="connsiteX14" fmla="*/ 626153 w 1191288"/>
                  <a:gd name="connsiteY14" fmla="*/ 1818950 h 2737168"/>
                  <a:gd name="connsiteX15" fmla="*/ 779576 w 1191288"/>
                  <a:gd name="connsiteY15" fmla="*/ 1751444 h 2737168"/>
                  <a:gd name="connsiteX16" fmla="*/ 882387 w 1191288"/>
                  <a:gd name="connsiteY16" fmla="*/ 1696212 h 2737168"/>
                  <a:gd name="connsiteX17" fmla="*/ 982094 w 1191288"/>
                  <a:gd name="connsiteY17" fmla="*/ 1696212 h 2737168"/>
                  <a:gd name="connsiteX18" fmla="*/ 1080285 w 1191288"/>
                  <a:gd name="connsiteY18" fmla="*/ 1751444 h 2737168"/>
                  <a:gd name="connsiteX19" fmla="*/ 1147791 w 1191288"/>
                  <a:gd name="connsiteY19" fmla="*/ 1929415 h 2737168"/>
                  <a:gd name="connsiteX20" fmla="*/ 1124832 w 1191288"/>
                  <a:gd name="connsiteY20" fmla="*/ 2070564 h 2737168"/>
                  <a:gd name="connsiteX21" fmla="*/ 988231 w 1191288"/>
                  <a:gd name="connsiteY21" fmla="*/ 2174891 h 2737168"/>
                  <a:gd name="connsiteX22" fmla="*/ 785713 w 1191288"/>
                  <a:gd name="connsiteY22" fmla="*/ 2217850 h 2737168"/>
                  <a:gd name="connsiteX23" fmla="*/ 679797 w 1191288"/>
                  <a:gd name="connsiteY23" fmla="*/ 2214817 h 2737168"/>
                  <a:gd name="connsiteX24" fmla="*/ 613880 w 1191288"/>
                  <a:gd name="connsiteY24" fmla="*/ 2230123 h 2737168"/>
                  <a:gd name="connsiteX25" fmla="*/ 638427 w 1191288"/>
                  <a:gd name="connsiteY25" fmla="*/ 2309903 h 2737168"/>
                  <a:gd name="connsiteX26" fmla="*/ 742755 w 1191288"/>
                  <a:gd name="connsiteY26" fmla="*/ 2401957 h 2737168"/>
                  <a:gd name="connsiteX27" fmla="*/ 791850 w 1191288"/>
                  <a:gd name="connsiteY27" fmla="*/ 2536969 h 2737168"/>
                  <a:gd name="connsiteX28" fmla="*/ 699796 w 1191288"/>
                  <a:gd name="connsiteY28" fmla="*/ 2671981 h 2737168"/>
                  <a:gd name="connsiteX29" fmla="*/ 546374 w 1191288"/>
                  <a:gd name="connsiteY29" fmla="*/ 2727213 h 2737168"/>
                  <a:gd name="connsiteX30" fmla="*/ 399088 w 1191288"/>
                  <a:gd name="connsiteY30" fmla="*/ 2708803 h 2737168"/>
                  <a:gd name="connsiteX31" fmla="*/ 270213 w 1191288"/>
                  <a:gd name="connsiteY31" fmla="*/ 2671981 h 2737168"/>
                  <a:gd name="connsiteX32" fmla="*/ 104516 w 1191288"/>
                  <a:gd name="connsiteY32" fmla="*/ 2721076 h 2737168"/>
                  <a:gd name="connsiteX33" fmla="*/ 188 w 1191288"/>
                  <a:gd name="connsiteY33" fmla="*/ 2721076 h 2737168"/>
                  <a:gd name="connsiteX34" fmla="*/ 129064 w 1191288"/>
                  <a:gd name="connsiteY34" fmla="*/ 2530832 h 2737168"/>
                  <a:gd name="connsiteX35" fmla="*/ 257939 w 1191288"/>
                  <a:gd name="connsiteY35" fmla="*/ 2494011 h 2737168"/>
                  <a:gd name="connsiteX36" fmla="*/ 411362 w 1191288"/>
                  <a:gd name="connsiteY36" fmla="*/ 2487874 h 2737168"/>
                  <a:gd name="connsiteX37" fmla="*/ 527963 w 1191288"/>
                  <a:gd name="connsiteY37" fmla="*/ 2518558 h 2737168"/>
                  <a:gd name="connsiteX38" fmla="*/ 570921 w 1191288"/>
                  <a:gd name="connsiteY38" fmla="*/ 2475600 h 2737168"/>
                  <a:gd name="connsiteX39" fmla="*/ 460457 w 1191288"/>
                  <a:gd name="connsiteY39" fmla="*/ 2389683 h 2737168"/>
                  <a:gd name="connsiteX40" fmla="*/ 405225 w 1191288"/>
                  <a:gd name="connsiteY40" fmla="*/ 2279219 h 2737168"/>
                  <a:gd name="connsiteX41" fmla="*/ 448183 w 1191288"/>
                  <a:gd name="connsiteY41" fmla="*/ 2101248 h 2737168"/>
                  <a:gd name="connsiteX42" fmla="*/ 577058 w 1191288"/>
                  <a:gd name="connsiteY42" fmla="*/ 2033742 h 2737168"/>
                  <a:gd name="connsiteX43" fmla="*/ 761166 w 1191288"/>
                  <a:gd name="connsiteY43" fmla="*/ 2033742 h 2737168"/>
                  <a:gd name="connsiteX44" fmla="*/ 877767 w 1191288"/>
                  <a:gd name="connsiteY44" fmla="*/ 2027605 h 2737168"/>
                  <a:gd name="connsiteX45" fmla="*/ 945273 w 1191288"/>
                  <a:gd name="connsiteY45" fmla="*/ 1966236 h 2737168"/>
                  <a:gd name="connsiteX46" fmla="*/ 926862 w 1191288"/>
                  <a:gd name="connsiteY46" fmla="*/ 1898730 h 2737168"/>
                  <a:gd name="connsiteX47" fmla="*/ 865493 w 1191288"/>
                  <a:gd name="connsiteY47" fmla="*/ 1911004 h 2737168"/>
                  <a:gd name="connsiteX48" fmla="*/ 767302 w 1191288"/>
                  <a:gd name="connsiteY48" fmla="*/ 1960099 h 2737168"/>
                  <a:gd name="connsiteX49" fmla="*/ 620995 w 1191288"/>
                  <a:gd name="connsiteY49" fmla="*/ 2005756 h 2737168"/>
                  <a:gd name="connsiteX50" fmla="*/ 466594 w 1191288"/>
                  <a:gd name="connsiteY50" fmla="*/ 1990784 h 2737168"/>
                  <a:gd name="connsiteX51" fmla="*/ 380677 w 1191288"/>
                  <a:gd name="connsiteY51" fmla="*/ 1929415 h 2737168"/>
                  <a:gd name="connsiteX52" fmla="*/ 337719 w 1191288"/>
                  <a:gd name="connsiteY52" fmla="*/ 1825087 h 2737168"/>
                  <a:gd name="connsiteX53" fmla="*/ 362266 w 1191288"/>
                  <a:gd name="connsiteY53" fmla="*/ 1726896 h 2737168"/>
                  <a:gd name="connsiteX54" fmla="*/ 423635 w 1191288"/>
                  <a:gd name="connsiteY54" fmla="*/ 1647117 h 2737168"/>
                  <a:gd name="connsiteX55" fmla="*/ 546374 w 1191288"/>
                  <a:gd name="connsiteY55" fmla="*/ 1573474 h 2737168"/>
                  <a:gd name="connsiteX56" fmla="*/ 699796 w 1191288"/>
                  <a:gd name="connsiteY56" fmla="*/ 1466041 h 2737168"/>
                  <a:gd name="connsiteX57" fmla="*/ 773439 w 1191288"/>
                  <a:gd name="connsiteY57" fmla="*/ 1346408 h 2737168"/>
                  <a:gd name="connsiteX58" fmla="*/ 779576 w 1191288"/>
                  <a:gd name="connsiteY58" fmla="*/ 1178724 h 2737168"/>
                  <a:gd name="connsiteX59" fmla="*/ 738901 w 1191288"/>
                  <a:gd name="connsiteY59" fmla="*/ 1000754 h 2737168"/>
                  <a:gd name="connsiteX60" fmla="*/ 693660 w 1191288"/>
                  <a:gd name="connsiteY60" fmla="*/ 843181 h 2737168"/>
                  <a:gd name="connsiteX61" fmla="*/ 656838 w 1191288"/>
                  <a:gd name="connsiteY61" fmla="*/ 579294 h 2737168"/>
                  <a:gd name="connsiteX62" fmla="*/ 693660 w 1191288"/>
                  <a:gd name="connsiteY62" fmla="*/ 358365 h 2737168"/>
                  <a:gd name="connsiteX63" fmla="*/ 817676 w 1191288"/>
                  <a:gd name="connsiteY63" fmla="*/ 196909 h 2737168"/>
                  <a:gd name="connsiteX64" fmla="*/ 913331 w 1191288"/>
                  <a:gd name="connsiteY64" fmla="*/ 110992 h 2737168"/>
                  <a:gd name="connsiteX65" fmla="*/ 1019768 w 1191288"/>
                  <a:gd name="connsiteY65" fmla="*/ 30360 h 2737168"/>
                  <a:gd name="connsiteX66" fmla="*/ 1188640 w 1191288"/>
                  <a:gd name="connsiteY66" fmla="*/ 528 h 2737168"/>
                  <a:gd name="connsiteX0" fmla="*/ 1188640 w 1197257"/>
                  <a:gd name="connsiteY0" fmla="*/ 1435 h 2738075"/>
                  <a:gd name="connsiteX1" fmla="*/ 1167480 w 1197257"/>
                  <a:gd name="connsiteY1" fmla="*/ 71689 h 2738075"/>
                  <a:gd name="connsiteX2" fmla="*/ 1123030 w 1197257"/>
                  <a:gd name="connsiteY2" fmla="*/ 132632 h 2738075"/>
                  <a:gd name="connsiteX3" fmla="*/ 1135517 w 1197257"/>
                  <a:gd name="connsiteY3" fmla="*/ 181301 h 2738075"/>
                  <a:gd name="connsiteX4" fmla="*/ 1047065 w 1197257"/>
                  <a:gd name="connsiteY4" fmla="*/ 231462 h 2738075"/>
                  <a:gd name="connsiteX5" fmla="*/ 931103 w 1197257"/>
                  <a:gd name="connsiteY5" fmla="*/ 341714 h 2738075"/>
                  <a:gd name="connsiteX6" fmla="*/ 845362 w 1197257"/>
                  <a:gd name="connsiteY6" fmla="*/ 606438 h 2738075"/>
                  <a:gd name="connsiteX7" fmla="*/ 896178 w 1197257"/>
                  <a:gd name="connsiteY7" fmla="*/ 887046 h 2738075"/>
                  <a:gd name="connsiteX8" fmla="*/ 969821 w 1197257"/>
                  <a:gd name="connsiteY8" fmla="*/ 1181618 h 2738075"/>
                  <a:gd name="connsiteX9" fmla="*/ 973259 w 1197257"/>
                  <a:gd name="connsiteY9" fmla="*/ 1395432 h 2738075"/>
                  <a:gd name="connsiteX10" fmla="*/ 896178 w 1197257"/>
                  <a:gd name="connsiteY10" fmla="*/ 1555969 h 2738075"/>
                  <a:gd name="connsiteX11" fmla="*/ 773439 w 1197257"/>
                  <a:gd name="connsiteY11" fmla="*/ 1654161 h 2738075"/>
                  <a:gd name="connsiteX12" fmla="*/ 662975 w 1197257"/>
                  <a:gd name="connsiteY12" fmla="*/ 1697119 h 2738075"/>
                  <a:gd name="connsiteX13" fmla="*/ 583195 w 1197257"/>
                  <a:gd name="connsiteY13" fmla="*/ 1770762 h 2738075"/>
                  <a:gd name="connsiteX14" fmla="*/ 626153 w 1197257"/>
                  <a:gd name="connsiteY14" fmla="*/ 1819857 h 2738075"/>
                  <a:gd name="connsiteX15" fmla="*/ 779576 w 1197257"/>
                  <a:gd name="connsiteY15" fmla="*/ 1752351 h 2738075"/>
                  <a:gd name="connsiteX16" fmla="*/ 882387 w 1197257"/>
                  <a:gd name="connsiteY16" fmla="*/ 1697119 h 2738075"/>
                  <a:gd name="connsiteX17" fmla="*/ 982094 w 1197257"/>
                  <a:gd name="connsiteY17" fmla="*/ 1697119 h 2738075"/>
                  <a:gd name="connsiteX18" fmla="*/ 1080285 w 1197257"/>
                  <a:gd name="connsiteY18" fmla="*/ 1752351 h 2738075"/>
                  <a:gd name="connsiteX19" fmla="*/ 1147791 w 1197257"/>
                  <a:gd name="connsiteY19" fmla="*/ 1930322 h 2738075"/>
                  <a:gd name="connsiteX20" fmla="*/ 1124832 w 1197257"/>
                  <a:gd name="connsiteY20" fmla="*/ 2071471 h 2738075"/>
                  <a:gd name="connsiteX21" fmla="*/ 988231 w 1197257"/>
                  <a:gd name="connsiteY21" fmla="*/ 2175798 h 2738075"/>
                  <a:gd name="connsiteX22" fmla="*/ 785713 w 1197257"/>
                  <a:gd name="connsiteY22" fmla="*/ 2218757 h 2738075"/>
                  <a:gd name="connsiteX23" fmla="*/ 679797 w 1197257"/>
                  <a:gd name="connsiteY23" fmla="*/ 2215724 h 2738075"/>
                  <a:gd name="connsiteX24" fmla="*/ 613880 w 1197257"/>
                  <a:gd name="connsiteY24" fmla="*/ 2231030 h 2738075"/>
                  <a:gd name="connsiteX25" fmla="*/ 638427 w 1197257"/>
                  <a:gd name="connsiteY25" fmla="*/ 2310810 h 2738075"/>
                  <a:gd name="connsiteX26" fmla="*/ 742755 w 1197257"/>
                  <a:gd name="connsiteY26" fmla="*/ 2402864 h 2738075"/>
                  <a:gd name="connsiteX27" fmla="*/ 791850 w 1197257"/>
                  <a:gd name="connsiteY27" fmla="*/ 2537876 h 2738075"/>
                  <a:gd name="connsiteX28" fmla="*/ 699796 w 1197257"/>
                  <a:gd name="connsiteY28" fmla="*/ 2672888 h 2738075"/>
                  <a:gd name="connsiteX29" fmla="*/ 546374 w 1197257"/>
                  <a:gd name="connsiteY29" fmla="*/ 2728120 h 2738075"/>
                  <a:gd name="connsiteX30" fmla="*/ 399088 w 1197257"/>
                  <a:gd name="connsiteY30" fmla="*/ 2709710 h 2738075"/>
                  <a:gd name="connsiteX31" fmla="*/ 270213 w 1197257"/>
                  <a:gd name="connsiteY31" fmla="*/ 2672888 h 2738075"/>
                  <a:gd name="connsiteX32" fmla="*/ 104516 w 1197257"/>
                  <a:gd name="connsiteY32" fmla="*/ 2721983 h 2738075"/>
                  <a:gd name="connsiteX33" fmla="*/ 188 w 1197257"/>
                  <a:gd name="connsiteY33" fmla="*/ 2721983 h 2738075"/>
                  <a:gd name="connsiteX34" fmla="*/ 129064 w 1197257"/>
                  <a:gd name="connsiteY34" fmla="*/ 2531739 h 2738075"/>
                  <a:gd name="connsiteX35" fmla="*/ 257939 w 1197257"/>
                  <a:gd name="connsiteY35" fmla="*/ 2494918 h 2738075"/>
                  <a:gd name="connsiteX36" fmla="*/ 411362 w 1197257"/>
                  <a:gd name="connsiteY36" fmla="*/ 2488781 h 2738075"/>
                  <a:gd name="connsiteX37" fmla="*/ 527963 w 1197257"/>
                  <a:gd name="connsiteY37" fmla="*/ 2519465 h 2738075"/>
                  <a:gd name="connsiteX38" fmla="*/ 570921 w 1197257"/>
                  <a:gd name="connsiteY38" fmla="*/ 2476507 h 2738075"/>
                  <a:gd name="connsiteX39" fmla="*/ 460457 w 1197257"/>
                  <a:gd name="connsiteY39" fmla="*/ 2390590 h 2738075"/>
                  <a:gd name="connsiteX40" fmla="*/ 405225 w 1197257"/>
                  <a:gd name="connsiteY40" fmla="*/ 2280126 h 2738075"/>
                  <a:gd name="connsiteX41" fmla="*/ 448183 w 1197257"/>
                  <a:gd name="connsiteY41" fmla="*/ 2102155 h 2738075"/>
                  <a:gd name="connsiteX42" fmla="*/ 577058 w 1197257"/>
                  <a:gd name="connsiteY42" fmla="*/ 2034649 h 2738075"/>
                  <a:gd name="connsiteX43" fmla="*/ 761166 w 1197257"/>
                  <a:gd name="connsiteY43" fmla="*/ 2034649 h 2738075"/>
                  <a:gd name="connsiteX44" fmla="*/ 877767 w 1197257"/>
                  <a:gd name="connsiteY44" fmla="*/ 2028512 h 2738075"/>
                  <a:gd name="connsiteX45" fmla="*/ 945273 w 1197257"/>
                  <a:gd name="connsiteY45" fmla="*/ 1967143 h 2738075"/>
                  <a:gd name="connsiteX46" fmla="*/ 926862 w 1197257"/>
                  <a:gd name="connsiteY46" fmla="*/ 1899637 h 2738075"/>
                  <a:gd name="connsiteX47" fmla="*/ 865493 w 1197257"/>
                  <a:gd name="connsiteY47" fmla="*/ 1911911 h 2738075"/>
                  <a:gd name="connsiteX48" fmla="*/ 767302 w 1197257"/>
                  <a:gd name="connsiteY48" fmla="*/ 1961006 h 2738075"/>
                  <a:gd name="connsiteX49" fmla="*/ 620995 w 1197257"/>
                  <a:gd name="connsiteY49" fmla="*/ 2006663 h 2738075"/>
                  <a:gd name="connsiteX50" fmla="*/ 466594 w 1197257"/>
                  <a:gd name="connsiteY50" fmla="*/ 1991691 h 2738075"/>
                  <a:gd name="connsiteX51" fmla="*/ 380677 w 1197257"/>
                  <a:gd name="connsiteY51" fmla="*/ 1930322 h 2738075"/>
                  <a:gd name="connsiteX52" fmla="*/ 337719 w 1197257"/>
                  <a:gd name="connsiteY52" fmla="*/ 1825994 h 2738075"/>
                  <a:gd name="connsiteX53" fmla="*/ 362266 w 1197257"/>
                  <a:gd name="connsiteY53" fmla="*/ 1727803 h 2738075"/>
                  <a:gd name="connsiteX54" fmla="*/ 423635 w 1197257"/>
                  <a:gd name="connsiteY54" fmla="*/ 1648024 h 2738075"/>
                  <a:gd name="connsiteX55" fmla="*/ 546374 w 1197257"/>
                  <a:gd name="connsiteY55" fmla="*/ 1574381 h 2738075"/>
                  <a:gd name="connsiteX56" fmla="*/ 699796 w 1197257"/>
                  <a:gd name="connsiteY56" fmla="*/ 1466948 h 2738075"/>
                  <a:gd name="connsiteX57" fmla="*/ 773439 w 1197257"/>
                  <a:gd name="connsiteY57" fmla="*/ 1347315 h 2738075"/>
                  <a:gd name="connsiteX58" fmla="*/ 779576 w 1197257"/>
                  <a:gd name="connsiteY58" fmla="*/ 1179631 h 2738075"/>
                  <a:gd name="connsiteX59" fmla="*/ 738901 w 1197257"/>
                  <a:gd name="connsiteY59" fmla="*/ 1001661 h 2738075"/>
                  <a:gd name="connsiteX60" fmla="*/ 693660 w 1197257"/>
                  <a:gd name="connsiteY60" fmla="*/ 844088 h 2738075"/>
                  <a:gd name="connsiteX61" fmla="*/ 656838 w 1197257"/>
                  <a:gd name="connsiteY61" fmla="*/ 580201 h 2738075"/>
                  <a:gd name="connsiteX62" fmla="*/ 693660 w 1197257"/>
                  <a:gd name="connsiteY62" fmla="*/ 359272 h 2738075"/>
                  <a:gd name="connsiteX63" fmla="*/ 817676 w 1197257"/>
                  <a:gd name="connsiteY63" fmla="*/ 197816 h 2738075"/>
                  <a:gd name="connsiteX64" fmla="*/ 913331 w 1197257"/>
                  <a:gd name="connsiteY64" fmla="*/ 111899 h 2738075"/>
                  <a:gd name="connsiteX65" fmla="*/ 1019768 w 1197257"/>
                  <a:gd name="connsiteY65" fmla="*/ 31267 h 2738075"/>
                  <a:gd name="connsiteX66" fmla="*/ 1188640 w 1197257"/>
                  <a:gd name="connsiteY66" fmla="*/ 1435 h 2738075"/>
                  <a:gd name="connsiteX0" fmla="*/ 1188640 w 1196123"/>
                  <a:gd name="connsiteY0" fmla="*/ 1435 h 2738075"/>
                  <a:gd name="connsiteX1" fmla="*/ 1167480 w 1196123"/>
                  <a:gd name="connsiteY1" fmla="*/ 71689 h 2738075"/>
                  <a:gd name="connsiteX2" fmla="*/ 1177005 w 1196123"/>
                  <a:gd name="connsiteY2" fmla="*/ 126282 h 2738075"/>
                  <a:gd name="connsiteX3" fmla="*/ 1135517 w 1196123"/>
                  <a:gd name="connsiteY3" fmla="*/ 181301 h 2738075"/>
                  <a:gd name="connsiteX4" fmla="*/ 1047065 w 1196123"/>
                  <a:gd name="connsiteY4" fmla="*/ 231462 h 2738075"/>
                  <a:gd name="connsiteX5" fmla="*/ 931103 w 1196123"/>
                  <a:gd name="connsiteY5" fmla="*/ 341714 h 2738075"/>
                  <a:gd name="connsiteX6" fmla="*/ 845362 w 1196123"/>
                  <a:gd name="connsiteY6" fmla="*/ 606438 h 2738075"/>
                  <a:gd name="connsiteX7" fmla="*/ 896178 w 1196123"/>
                  <a:gd name="connsiteY7" fmla="*/ 887046 h 2738075"/>
                  <a:gd name="connsiteX8" fmla="*/ 969821 w 1196123"/>
                  <a:gd name="connsiteY8" fmla="*/ 1181618 h 2738075"/>
                  <a:gd name="connsiteX9" fmla="*/ 973259 w 1196123"/>
                  <a:gd name="connsiteY9" fmla="*/ 1395432 h 2738075"/>
                  <a:gd name="connsiteX10" fmla="*/ 896178 w 1196123"/>
                  <a:gd name="connsiteY10" fmla="*/ 1555969 h 2738075"/>
                  <a:gd name="connsiteX11" fmla="*/ 773439 w 1196123"/>
                  <a:gd name="connsiteY11" fmla="*/ 1654161 h 2738075"/>
                  <a:gd name="connsiteX12" fmla="*/ 662975 w 1196123"/>
                  <a:gd name="connsiteY12" fmla="*/ 1697119 h 2738075"/>
                  <a:gd name="connsiteX13" fmla="*/ 583195 w 1196123"/>
                  <a:gd name="connsiteY13" fmla="*/ 1770762 h 2738075"/>
                  <a:gd name="connsiteX14" fmla="*/ 626153 w 1196123"/>
                  <a:gd name="connsiteY14" fmla="*/ 1819857 h 2738075"/>
                  <a:gd name="connsiteX15" fmla="*/ 779576 w 1196123"/>
                  <a:gd name="connsiteY15" fmla="*/ 1752351 h 2738075"/>
                  <a:gd name="connsiteX16" fmla="*/ 882387 w 1196123"/>
                  <a:gd name="connsiteY16" fmla="*/ 1697119 h 2738075"/>
                  <a:gd name="connsiteX17" fmla="*/ 982094 w 1196123"/>
                  <a:gd name="connsiteY17" fmla="*/ 1697119 h 2738075"/>
                  <a:gd name="connsiteX18" fmla="*/ 1080285 w 1196123"/>
                  <a:gd name="connsiteY18" fmla="*/ 1752351 h 2738075"/>
                  <a:gd name="connsiteX19" fmla="*/ 1147791 w 1196123"/>
                  <a:gd name="connsiteY19" fmla="*/ 1930322 h 2738075"/>
                  <a:gd name="connsiteX20" fmla="*/ 1124832 w 1196123"/>
                  <a:gd name="connsiteY20" fmla="*/ 2071471 h 2738075"/>
                  <a:gd name="connsiteX21" fmla="*/ 988231 w 1196123"/>
                  <a:gd name="connsiteY21" fmla="*/ 2175798 h 2738075"/>
                  <a:gd name="connsiteX22" fmla="*/ 785713 w 1196123"/>
                  <a:gd name="connsiteY22" fmla="*/ 2218757 h 2738075"/>
                  <a:gd name="connsiteX23" fmla="*/ 679797 w 1196123"/>
                  <a:gd name="connsiteY23" fmla="*/ 2215724 h 2738075"/>
                  <a:gd name="connsiteX24" fmla="*/ 613880 w 1196123"/>
                  <a:gd name="connsiteY24" fmla="*/ 2231030 h 2738075"/>
                  <a:gd name="connsiteX25" fmla="*/ 638427 w 1196123"/>
                  <a:gd name="connsiteY25" fmla="*/ 2310810 h 2738075"/>
                  <a:gd name="connsiteX26" fmla="*/ 742755 w 1196123"/>
                  <a:gd name="connsiteY26" fmla="*/ 2402864 h 2738075"/>
                  <a:gd name="connsiteX27" fmla="*/ 791850 w 1196123"/>
                  <a:gd name="connsiteY27" fmla="*/ 2537876 h 2738075"/>
                  <a:gd name="connsiteX28" fmla="*/ 699796 w 1196123"/>
                  <a:gd name="connsiteY28" fmla="*/ 2672888 h 2738075"/>
                  <a:gd name="connsiteX29" fmla="*/ 546374 w 1196123"/>
                  <a:gd name="connsiteY29" fmla="*/ 2728120 h 2738075"/>
                  <a:gd name="connsiteX30" fmla="*/ 399088 w 1196123"/>
                  <a:gd name="connsiteY30" fmla="*/ 2709710 h 2738075"/>
                  <a:gd name="connsiteX31" fmla="*/ 270213 w 1196123"/>
                  <a:gd name="connsiteY31" fmla="*/ 2672888 h 2738075"/>
                  <a:gd name="connsiteX32" fmla="*/ 104516 w 1196123"/>
                  <a:gd name="connsiteY32" fmla="*/ 2721983 h 2738075"/>
                  <a:gd name="connsiteX33" fmla="*/ 188 w 1196123"/>
                  <a:gd name="connsiteY33" fmla="*/ 2721983 h 2738075"/>
                  <a:gd name="connsiteX34" fmla="*/ 129064 w 1196123"/>
                  <a:gd name="connsiteY34" fmla="*/ 2531739 h 2738075"/>
                  <a:gd name="connsiteX35" fmla="*/ 257939 w 1196123"/>
                  <a:gd name="connsiteY35" fmla="*/ 2494918 h 2738075"/>
                  <a:gd name="connsiteX36" fmla="*/ 411362 w 1196123"/>
                  <a:gd name="connsiteY36" fmla="*/ 2488781 h 2738075"/>
                  <a:gd name="connsiteX37" fmla="*/ 527963 w 1196123"/>
                  <a:gd name="connsiteY37" fmla="*/ 2519465 h 2738075"/>
                  <a:gd name="connsiteX38" fmla="*/ 570921 w 1196123"/>
                  <a:gd name="connsiteY38" fmla="*/ 2476507 h 2738075"/>
                  <a:gd name="connsiteX39" fmla="*/ 460457 w 1196123"/>
                  <a:gd name="connsiteY39" fmla="*/ 2390590 h 2738075"/>
                  <a:gd name="connsiteX40" fmla="*/ 405225 w 1196123"/>
                  <a:gd name="connsiteY40" fmla="*/ 2280126 h 2738075"/>
                  <a:gd name="connsiteX41" fmla="*/ 448183 w 1196123"/>
                  <a:gd name="connsiteY41" fmla="*/ 2102155 h 2738075"/>
                  <a:gd name="connsiteX42" fmla="*/ 577058 w 1196123"/>
                  <a:gd name="connsiteY42" fmla="*/ 2034649 h 2738075"/>
                  <a:gd name="connsiteX43" fmla="*/ 761166 w 1196123"/>
                  <a:gd name="connsiteY43" fmla="*/ 2034649 h 2738075"/>
                  <a:gd name="connsiteX44" fmla="*/ 877767 w 1196123"/>
                  <a:gd name="connsiteY44" fmla="*/ 2028512 h 2738075"/>
                  <a:gd name="connsiteX45" fmla="*/ 945273 w 1196123"/>
                  <a:gd name="connsiteY45" fmla="*/ 1967143 h 2738075"/>
                  <a:gd name="connsiteX46" fmla="*/ 926862 w 1196123"/>
                  <a:gd name="connsiteY46" fmla="*/ 1899637 h 2738075"/>
                  <a:gd name="connsiteX47" fmla="*/ 865493 w 1196123"/>
                  <a:gd name="connsiteY47" fmla="*/ 1911911 h 2738075"/>
                  <a:gd name="connsiteX48" fmla="*/ 767302 w 1196123"/>
                  <a:gd name="connsiteY48" fmla="*/ 1961006 h 2738075"/>
                  <a:gd name="connsiteX49" fmla="*/ 620995 w 1196123"/>
                  <a:gd name="connsiteY49" fmla="*/ 2006663 h 2738075"/>
                  <a:gd name="connsiteX50" fmla="*/ 466594 w 1196123"/>
                  <a:gd name="connsiteY50" fmla="*/ 1991691 h 2738075"/>
                  <a:gd name="connsiteX51" fmla="*/ 380677 w 1196123"/>
                  <a:gd name="connsiteY51" fmla="*/ 1930322 h 2738075"/>
                  <a:gd name="connsiteX52" fmla="*/ 337719 w 1196123"/>
                  <a:gd name="connsiteY52" fmla="*/ 1825994 h 2738075"/>
                  <a:gd name="connsiteX53" fmla="*/ 362266 w 1196123"/>
                  <a:gd name="connsiteY53" fmla="*/ 1727803 h 2738075"/>
                  <a:gd name="connsiteX54" fmla="*/ 423635 w 1196123"/>
                  <a:gd name="connsiteY54" fmla="*/ 1648024 h 2738075"/>
                  <a:gd name="connsiteX55" fmla="*/ 546374 w 1196123"/>
                  <a:gd name="connsiteY55" fmla="*/ 1574381 h 2738075"/>
                  <a:gd name="connsiteX56" fmla="*/ 699796 w 1196123"/>
                  <a:gd name="connsiteY56" fmla="*/ 1466948 h 2738075"/>
                  <a:gd name="connsiteX57" fmla="*/ 773439 w 1196123"/>
                  <a:gd name="connsiteY57" fmla="*/ 1347315 h 2738075"/>
                  <a:gd name="connsiteX58" fmla="*/ 779576 w 1196123"/>
                  <a:gd name="connsiteY58" fmla="*/ 1179631 h 2738075"/>
                  <a:gd name="connsiteX59" fmla="*/ 738901 w 1196123"/>
                  <a:gd name="connsiteY59" fmla="*/ 1001661 h 2738075"/>
                  <a:gd name="connsiteX60" fmla="*/ 693660 w 1196123"/>
                  <a:gd name="connsiteY60" fmla="*/ 844088 h 2738075"/>
                  <a:gd name="connsiteX61" fmla="*/ 656838 w 1196123"/>
                  <a:gd name="connsiteY61" fmla="*/ 580201 h 2738075"/>
                  <a:gd name="connsiteX62" fmla="*/ 693660 w 1196123"/>
                  <a:gd name="connsiteY62" fmla="*/ 359272 h 2738075"/>
                  <a:gd name="connsiteX63" fmla="*/ 817676 w 1196123"/>
                  <a:gd name="connsiteY63" fmla="*/ 197816 h 2738075"/>
                  <a:gd name="connsiteX64" fmla="*/ 913331 w 1196123"/>
                  <a:gd name="connsiteY64" fmla="*/ 111899 h 2738075"/>
                  <a:gd name="connsiteX65" fmla="*/ 1019768 w 1196123"/>
                  <a:gd name="connsiteY65" fmla="*/ 31267 h 2738075"/>
                  <a:gd name="connsiteX66" fmla="*/ 1188640 w 1196123"/>
                  <a:gd name="connsiteY66" fmla="*/ 1435 h 2738075"/>
                  <a:gd name="connsiteX0" fmla="*/ 1188640 w 1199951"/>
                  <a:gd name="connsiteY0" fmla="*/ 1435 h 2738075"/>
                  <a:gd name="connsiteX1" fmla="*/ 1167480 w 1199951"/>
                  <a:gd name="connsiteY1" fmla="*/ 71689 h 2738075"/>
                  <a:gd name="connsiteX2" fmla="*/ 1177005 w 1199951"/>
                  <a:gd name="connsiteY2" fmla="*/ 126282 h 2738075"/>
                  <a:gd name="connsiteX3" fmla="*/ 1192667 w 1199951"/>
                  <a:gd name="connsiteY3" fmla="*/ 174951 h 2738075"/>
                  <a:gd name="connsiteX4" fmla="*/ 1047065 w 1199951"/>
                  <a:gd name="connsiteY4" fmla="*/ 231462 h 2738075"/>
                  <a:gd name="connsiteX5" fmla="*/ 931103 w 1199951"/>
                  <a:gd name="connsiteY5" fmla="*/ 341714 h 2738075"/>
                  <a:gd name="connsiteX6" fmla="*/ 845362 w 1199951"/>
                  <a:gd name="connsiteY6" fmla="*/ 606438 h 2738075"/>
                  <a:gd name="connsiteX7" fmla="*/ 896178 w 1199951"/>
                  <a:gd name="connsiteY7" fmla="*/ 887046 h 2738075"/>
                  <a:gd name="connsiteX8" fmla="*/ 969821 w 1199951"/>
                  <a:gd name="connsiteY8" fmla="*/ 1181618 h 2738075"/>
                  <a:gd name="connsiteX9" fmla="*/ 973259 w 1199951"/>
                  <a:gd name="connsiteY9" fmla="*/ 1395432 h 2738075"/>
                  <a:gd name="connsiteX10" fmla="*/ 896178 w 1199951"/>
                  <a:gd name="connsiteY10" fmla="*/ 1555969 h 2738075"/>
                  <a:gd name="connsiteX11" fmla="*/ 773439 w 1199951"/>
                  <a:gd name="connsiteY11" fmla="*/ 1654161 h 2738075"/>
                  <a:gd name="connsiteX12" fmla="*/ 662975 w 1199951"/>
                  <a:gd name="connsiteY12" fmla="*/ 1697119 h 2738075"/>
                  <a:gd name="connsiteX13" fmla="*/ 583195 w 1199951"/>
                  <a:gd name="connsiteY13" fmla="*/ 1770762 h 2738075"/>
                  <a:gd name="connsiteX14" fmla="*/ 626153 w 1199951"/>
                  <a:gd name="connsiteY14" fmla="*/ 1819857 h 2738075"/>
                  <a:gd name="connsiteX15" fmla="*/ 779576 w 1199951"/>
                  <a:gd name="connsiteY15" fmla="*/ 1752351 h 2738075"/>
                  <a:gd name="connsiteX16" fmla="*/ 882387 w 1199951"/>
                  <a:gd name="connsiteY16" fmla="*/ 1697119 h 2738075"/>
                  <a:gd name="connsiteX17" fmla="*/ 982094 w 1199951"/>
                  <a:gd name="connsiteY17" fmla="*/ 1697119 h 2738075"/>
                  <a:gd name="connsiteX18" fmla="*/ 1080285 w 1199951"/>
                  <a:gd name="connsiteY18" fmla="*/ 1752351 h 2738075"/>
                  <a:gd name="connsiteX19" fmla="*/ 1147791 w 1199951"/>
                  <a:gd name="connsiteY19" fmla="*/ 1930322 h 2738075"/>
                  <a:gd name="connsiteX20" fmla="*/ 1124832 w 1199951"/>
                  <a:gd name="connsiteY20" fmla="*/ 2071471 h 2738075"/>
                  <a:gd name="connsiteX21" fmla="*/ 988231 w 1199951"/>
                  <a:gd name="connsiteY21" fmla="*/ 2175798 h 2738075"/>
                  <a:gd name="connsiteX22" fmla="*/ 785713 w 1199951"/>
                  <a:gd name="connsiteY22" fmla="*/ 2218757 h 2738075"/>
                  <a:gd name="connsiteX23" fmla="*/ 679797 w 1199951"/>
                  <a:gd name="connsiteY23" fmla="*/ 2215724 h 2738075"/>
                  <a:gd name="connsiteX24" fmla="*/ 613880 w 1199951"/>
                  <a:gd name="connsiteY24" fmla="*/ 2231030 h 2738075"/>
                  <a:gd name="connsiteX25" fmla="*/ 638427 w 1199951"/>
                  <a:gd name="connsiteY25" fmla="*/ 2310810 h 2738075"/>
                  <a:gd name="connsiteX26" fmla="*/ 742755 w 1199951"/>
                  <a:gd name="connsiteY26" fmla="*/ 2402864 h 2738075"/>
                  <a:gd name="connsiteX27" fmla="*/ 791850 w 1199951"/>
                  <a:gd name="connsiteY27" fmla="*/ 2537876 h 2738075"/>
                  <a:gd name="connsiteX28" fmla="*/ 699796 w 1199951"/>
                  <a:gd name="connsiteY28" fmla="*/ 2672888 h 2738075"/>
                  <a:gd name="connsiteX29" fmla="*/ 546374 w 1199951"/>
                  <a:gd name="connsiteY29" fmla="*/ 2728120 h 2738075"/>
                  <a:gd name="connsiteX30" fmla="*/ 399088 w 1199951"/>
                  <a:gd name="connsiteY30" fmla="*/ 2709710 h 2738075"/>
                  <a:gd name="connsiteX31" fmla="*/ 270213 w 1199951"/>
                  <a:gd name="connsiteY31" fmla="*/ 2672888 h 2738075"/>
                  <a:gd name="connsiteX32" fmla="*/ 104516 w 1199951"/>
                  <a:gd name="connsiteY32" fmla="*/ 2721983 h 2738075"/>
                  <a:gd name="connsiteX33" fmla="*/ 188 w 1199951"/>
                  <a:gd name="connsiteY33" fmla="*/ 2721983 h 2738075"/>
                  <a:gd name="connsiteX34" fmla="*/ 129064 w 1199951"/>
                  <a:gd name="connsiteY34" fmla="*/ 2531739 h 2738075"/>
                  <a:gd name="connsiteX35" fmla="*/ 257939 w 1199951"/>
                  <a:gd name="connsiteY35" fmla="*/ 2494918 h 2738075"/>
                  <a:gd name="connsiteX36" fmla="*/ 411362 w 1199951"/>
                  <a:gd name="connsiteY36" fmla="*/ 2488781 h 2738075"/>
                  <a:gd name="connsiteX37" fmla="*/ 527963 w 1199951"/>
                  <a:gd name="connsiteY37" fmla="*/ 2519465 h 2738075"/>
                  <a:gd name="connsiteX38" fmla="*/ 570921 w 1199951"/>
                  <a:gd name="connsiteY38" fmla="*/ 2476507 h 2738075"/>
                  <a:gd name="connsiteX39" fmla="*/ 460457 w 1199951"/>
                  <a:gd name="connsiteY39" fmla="*/ 2390590 h 2738075"/>
                  <a:gd name="connsiteX40" fmla="*/ 405225 w 1199951"/>
                  <a:gd name="connsiteY40" fmla="*/ 2280126 h 2738075"/>
                  <a:gd name="connsiteX41" fmla="*/ 448183 w 1199951"/>
                  <a:gd name="connsiteY41" fmla="*/ 2102155 h 2738075"/>
                  <a:gd name="connsiteX42" fmla="*/ 577058 w 1199951"/>
                  <a:gd name="connsiteY42" fmla="*/ 2034649 h 2738075"/>
                  <a:gd name="connsiteX43" fmla="*/ 761166 w 1199951"/>
                  <a:gd name="connsiteY43" fmla="*/ 2034649 h 2738075"/>
                  <a:gd name="connsiteX44" fmla="*/ 877767 w 1199951"/>
                  <a:gd name="connsiteY44" fmla="*/ 2028512 h 2738075"/>
                  <a:gd name="connsiteX45" fmla="*/ 945273 w 1199951"/>
                  <a:gd name="connsiteY45" fmla="*/ 1967143 h 2738075"/>
                  <a:gd name="connsiteX46" fmla="*/ 926862 w 1199951"/>
                  <a:gd name="connsiteY46" fmla="*/ 1899637 h 2738075"/>
                  <a:gd name="connsiteX47" fmla="*/ 865493 w 1199951"/>
                  <a:gd name="connsiteY47" fmla="*/ 1911911 h 2738075"/>
                  <a:gd name="connsiteX48" fmla="*/ 767302 w 1199951"/>
                  <a:gd name="connsiteY48" fmla="*/ 1961006 h 2738075"/>
                  <a:gd name="connsiteX49" fmla="*/ 620995 w 1199951"/>
                  <a:gd name="connsiteY49" fmla="*/ 2006663 h 2738075"/>
                  <a:gd name="connsiteX50" fmla="*/ 466594 w 1199951"/>
                  <a:gd name="connsiteY50" fmla="*/ 1991691 h 2738075"/>
                  <a:gd name="connsiteX51" fmla="*/ 380677 w 1199951"/>
                  <a:gd name="connsiteY51" fmla="*/ 1930322 h 2738075"/>
                  <a:gd name="connsiteX52" fmla="*/ 337719 w 1199951"/>
                  <a:gd name="connsiteY52" fmla="*/ 1825994 h 2738075"/>
                  <a:gd name="connsiteX53" fmla="*/ 362266 w 1199951"/>
                  <a:gd name="connsiteY53" fmla="*/ 1727803 h 2738075"/>
                  <a:gd name="connsiteX54" fmla="*/ 423635 w 1199951"/>
                  <a:gd name="connsiteY54" fmla="*/ 1648024 h 2738075"/>
                  <a:gd name="connsiteX55" fmla="*/ 546374 w 1199951"/>
                  <a:gd name="connsiteY55" fmla="*/ 1574381 h 2738075"/>
                  <a:gd name="connsiteX56" fmla="*/ 699796 w 1199951"/>
                  <a:gd name="connsiteY56" fmla="*/ 1466948 h 2738075"/>
                  <a:gd name="connsiteX57" fmla="*/ 773439 w 1199951"/>
                  <a:gd name="connsiteY57" fmla="*/ 1347315 h 2738075"/>
                  <a:gd name="connsiteX58" fmla="*/ 779576 w 1199951"/>
                  <a:gd name="connsiteY58" fmla="*/ 1179631 h 2738075"/>
                  <a:gd name="connsiteX59" fmla="*/ 738901 w 1199951"/>
                  <a:gd name="connsiteY59" fmla="*/ 1001661 h 2738075"/>
                  <a:gd name="connsiteX60" fmla="*/ 693660 w 1199951"/>
                  <a:gd name="connsiteY60" fmla="*/ 844088 h 2738075"/>
                  <a:gd name="connsiteX61" fmla="*/ 656838 w 1199951"/>
                  <a:gd name="connsiteY61" fmla="*/ 580201 h 2738075"/>
                  <a:gd name="connsiteX62" fmla="*/ 693660 w 1199951"/>
                  <a:gd name="connsiteY62" fmla="*/ 359272 h 2738075"/>
                  <a:gd name="connsiteX63" fmla="*/ 817676 w 1199951"/>
                  <a:gd name="connsiteY63" fmla="*/ 197816 h 2738075"/>
                  <a:gd name="connsiteX64" fmla="*/ 913331 w 1199951"/>
                  <a:gd name="connsiteY64" fmla="*/ 111899 h 2738075"/>
                  <a:gd name="connsiteX65" fmla="*/ 1019768 w 1199951"/>
                  <a:gd name="connsiteY65" fmla="*/ 31267 h 2738075"/>
                  <a:gd name="connsiteX66" fmla="*/ 1188640 w 1199951"/>
                  <a:gd name="connsiteY66" fmla="*/ 1435 h 2738075"/>
                  <a:gd name="connsiteX0" fmla="*/ 1188640 w 1196123"/>
                  <a:gd name="connsiteY0" fmla="*/ 1435 h 2738075"/>
                  <a:gd name="connsiteX1" fmla="*/ 1167480 w 1196123"/>
                  <a:gd name="connsiteY1" fmla="*/ 71689 h 2738075"/>
                  <a:gd name="connsiteX2" fmla="*/ 1177005 w 1196123"/>
                  <a:gd name="connsiteY2" fmla="*/ 126282 h 2738075"/>
                  <a:gd name="connsiteX3" fmla="*/ 1192667 w 1196123"/>
                  <a:gd name="connsiteY3" fmla="*/ 174951 h 2738075"/>
                  <a:gd name="connsiteX4" fmla="*/ 1047065 w 1196123"/>
                  <a:gd name="connsiteY4" fmla="*/ 231462 h 2738075"/>
                  <a:gd name="connsiteX5" fmla="*/ 931103 w 1196123"/>
                  <a:gd name="connsiteY5" fmla="*/ 341714 h 2738075"/>
                  <a:gd name="connsiteX6" fmla="*/ 845362 w 1196123"/>
                  <a:gd name="connsiteY6" fmla="*/ 606438 h 2738075"/>
                  <a:gd name="connsiteX7" fmla="*/ 896178 w 1196123"/>
                  <a:gd name="connsiteY7" fmla="*/ 887046 h 2738075"/>
                  <a:gd name="connsiteX8" fmla="*/ 969821 w 1196123"/>
                  <a:gd name="connsiteY8" fmla="*/ 1181618 h 2738075"/>
                  <a:gd name="connsiteX9" fmla="*/ 973259 w 1196123"/>
                  <a:gd name="connsiteY9" fmla="*/ 1395432 h 2738075"/>
                  <a:gd name="connsiteX10" fmla="*/ 896178 w 1196123"/>
                  <a:gd name="connsiteY10" fmla="*/ 1555969 h 2738075"/>
                  <a:gd name="connsiteX11" fmla="*/ 773439 w 1196123"/>
                  <a:gd name="connsiteY11" fmla="*/ 1654161 h 2738075"/>
                  <a:gd name="connsiteX12" fmla="*/ 662975 w 1196123"/>
                  <a:gd name="connsiteY12" fmla="*/ 1697119 h 2738075"/>
                  <a:gd name="connsiteX13" fmla="*/ 583195 w 1196123"/>
                  <a:gd name="connsiteY13" fmla="*/ 1770762 h 2738075"/>
                  <a:gd name="connsiteX14" fmla="*/ 626153 w 1196123"/>
                  <a:gd name="connsiteY14" fmla="*/ 1819857 h 2738075"/>
                  <a:gd name="connsiteX15" fmla="*/ 779576 w 1196123"/>
                  <a:gd name="connsiteY15" fmla="*/ 1752351 h 2738075"/>
                  <a:gd name="connsiteX16" fmla="*/ 882387 w 1196123"/>
                  <a:gd name="connsiteY16" fmla="*/ 1697119 h 2738075"/>
                  <a:gd name="connsiteX17" fmla="*/ 982094 w 1196123"/>
                  <a:gd name="connsiteY17" fmla="*/ 1697119 h 2738075"/>
                  <a:gd name="connsiteX18" fmla="*/ 1080285 w 1196123"/>
                  <a:gd name="connsiteY18" fmla="*/ 1752351 h 2738075"/>
                  <a:gd name="connsiteX19" fmla="*/ 1147791 w 1196123"/>
                  <a:gd name="connsiteY19" fmla="*/ 1930322 h 2738075"/>
                  <a:gd name="connsiteX20" fmla="*/ 1124832 w 1196123"/>
                  <a:gd name="connsiteY20" fmla="*/ 2071471 h 2738075"/>
                  <a:gd name="connsiteX21" fmla="*/ 988231 w 1196123"/>
                  <a:gd name="connsiteY21" fmla="*/ 2175798 h 2738075"/>
                  <a:gd name="connsiteX22" fmla="*/ 785713 w 1196123"/>
                  <a:gd name="connsiteY22" fmla="*/ 2218757 h 2738075"/>
                  <a:gd name="connsiteX23" fmla="*/ 679797 w 1196123"/>
                  <a:gd name="connsiteY23" fmla="*/ 2215724 h 2738075"/>
                  <a:gd name="connsiteX24" fmla="*/ 613880 w 1196123"/>
                  <a:gd name="connsiteY24" fmla="*/ 2231030 h 2738075"/>
                  <a:gd name="connsiteX25" fmla="*/ 638427 w 1196123"/>
                  <a:gd name="connsiteY25" fmla="*/ 2310810 h 2738075"/>
                  <a:gd name="connsiteX26" fmla="*/ 742755 w 1196123"/>
                  <a:gd name="connsiteY26" fmla="*/ 2402864 h 2738075"/>
                  <a:gd name="connsiteX27" fmla="*/ 791850 w 1196123"/>
                  <a:gd name="connsiteY27" fmla="*/ 2537876 h 2738075"/>
                  <a:gd name="connsiteX28" fmla="*/ 699796 w 1196123"/>
                  <a:gd name="connsiteY28" fmla="*/ 2672888 h 2738075"/>
                  <a:gd name="connsiteX29" fmla="*/ 546374 w 1196123"/>
                  <a:gd name="connsiteY29" fmla="*/ 2728120 h 2738075"/>
                  <a:gd name="connsiteX30" fmla="*/ 399088 w 1196123"/>
                  <a:gd name="connsiteY30" fmla="*/ 2709710 h 2738075"/>
                  <a:gd name="connsiteX31" fmla="*/ 270213 w 1196123"/>
                  <a:gd name="connsiteY31" fmla="*/ 2672888 h 2738075"/>
                  <a:gd name="connsiteX32" fmla="*/ 104516 w 1196123"/>
                  <a:gd name="connsiteY32" fmla="*/ 2721983 h 2738075"/>
                  <a:gd name="connsiteX33" fmla="*/ 188 w 1196123"/>
                  <a:gd name="connsiteY33" fmla="*/ 2721983 h 2738075"/>
                  <a:gd name="connsiteX34" fmla="*/ 129064 w 1196123"/>
                  <a:gd name="connsiteY34" fmla="*/ 2531739 h 2738075"/>
                  <a:gd name="connsiteX35" fmla="*/ 257939 w 1196123"/>
                  <a:gd name="connsiteY35" fmla="*/ 2494918 h 2738075"/>
                  <a:gd name="connsiteX36" fmla="*/ 411362 w 1196123"/>
                  <a:gd name="connsiteY36" fmla="*/ 2488781 h 2738075"/>
                  <a:gd name="connsiteX37" fmla="*/ 527963 w 1196123"/>
                  <a:gd name="connsiteY37" fmla="*/ 2519465 h 2738075"/>
                  <a:gd name="connsiteX38" fmla="*/ 570921 w 1196123"/>
                  <a:gd name="connsiteY38" fmla="*/ 2476507 h 2738075"/>
                  <a:gd name="connsiteX39" fmla="*/ 460457 w 1196123"/>
                  <a:gd name="connsiteY39" fmla="*/ 2390590 h 2738075"/>
                  <a:gd name="connsiteX40" fmla="*/ 405225 w 1196123"/>
                  <a:gd name="connsiteY40" fmla="*/ 2280126 h 2738075"/>
                  <a:gd name="connsiteX41" fmla="*/ 448183 w 1196123"/>
                  <a:gd name="connsiteY41" fmla="*/ 2102155 h 2738075"/>
                  <a:gd name="connsiteX42" fmla="*/ 577058 w 1196123"/>
                  <a:gd name="connsiteY42" fmla="*/ 2034649 h 2738075"/>
                  <a:gd name="connsiteX43" fmla="*/ 761166 w 1196123"/>
                  <a:gd name="connsiteY43" fmla="*/ 2034649 h 2738075"/>
                  <a:gd name="connsiteX44" fmla="*/ 877767 w 1196123"/>
                  <a:gd name="connsiteY44" fmla="*/ 2028512 h 2738075"/>
                  <a:gd name="connsiteX45" fmla="*/ 945273 w 1196123"/>
                  <a:gd name="connsiteY45" fmla="*/ 1967143 h 2738075"/>
                  <a:gd name="connsiteX46" fmla="*/ 926862 w 1196123"/>
                  <a:gd name="connsiteY46" fmla="*/ 1899637 h 2738075"/>
                  <a:gd name="connsiteX47" fmla="*/ 865493 w 1196123"/>
                  <a:gd name="connsiteY47" fmla="*/ 1911911 h 2738075"/>
                  <a:gd name="connsiteX48" fmla="*/ 767302 w 1196123"/>
                  <a:gd name="connsiteY48" fmla="*/ 1961006 h 2738075"/>
                  <a:gd name="connsiteX49" fmla="*/ 620995 w 1196123"/>
                  <a:gd name="connsiteY49" fmla="*/ 2006663 h 2738075"/>
                  <a:gd name="connsiteX50" fmla="*/ 466594 w 1196123"/>
                  <a:gd name="connsiteY50" fmla="*/ 1991691 h 2738075"/>
                  <a:gd name="connsiteX51" fmla="*/ 380677 w 1196123"/>
                  <a:gd name="connsiteY51" fmla="*/ 1930322 h 2738075"/>
                  <a:gd name="connsiteX52" fmla="*/ 337719 w 1196123"/>
                  <a:gd name="connsiteY52" fmla="*/ 1825994 h 2738075"/>
                  <a:gd name="connsiteX53" fmla="*/ 362266 w 1196123"/>
                  <a:gd name="connsiteY53" fmla="*/ 1727803 h 2738075"/>
                  <a:gd name="connsiteX54" fmla="*/ 423635 w 1196123"/>
                  <a:gd name="connsiteY54" fmla="*/ 1648024 h 2738075"/>
                  <a:gd name="connsiteX55" fmla="*/ 546374 w 1196123"/>
                  <a:gd name="connsiteY55" fmla="*/ 1574381 h 2738075"/>
                  <a:gd name="connsiteX56" fmla="*/ 699796 w 1196123"/>
                  <a:gd name="connsiteY56" fmla="*/ 1466948 h 2738075"/>
                  <a:gd name="connsiteX57" fmla="*/ 773439 w 1196123"/>
                  <a:gd name="connsiteY57" fmla="*/ 1347315 h 2738075"/>
                  <a:gd name="connsiteX58" fmla="*/ 779576 w 1196123"/>
                  <a:gd name="connsiteY58" fmla="*/ 1179631 h 2738075"/>
                  <a:gd name="connsiteX59" fmla="*/ 738901 w 1196123"/>
                  <a:gd name="connsiteY59" fmla="*/ 1001661 h 2738075"/>
                  <a:gd name="connsiteX60" fmla="*/ 693660 w 1196123"/>
                  <a:gd name="connsiteY60" fmla="*/ 844088 h 2738075"/>
                  <a:gd name="connsiteX61" fmla="*/ 656838 w 1196123"/>
                  <a:gd name="connsiteY61" fmla="*/ 580201 h 2738075"/>
                  <a:gd name="connsiteX62" fmla="*/ 693660 w 1196123"/>
                  <a:gd name="connsiteY62" fmla="*/ 359272 h 2738075"/>
                  <a:gd name="connsiteX63" fmla="*/ 817676 w 1196123"/>
                  <a:gd name="connsiteY63" fmla="*/ 197816 h 2738075"/>
                  <a:gd name="connsiteX64" fmla="*/ 913331 w 1196123"/>
                  <a:gd name="connsiteY64" fmla="*/ 111899 h 2738075"/>
                  <a:gd name="connsiteX65" fmla="*/ 1019768 w 1196123"/>
                  <a:gd name="connsiteY65" fmla="*/ 31267 h 2738075"/>
                  <a:gd name="connsiteX66" fmla="*/ 1188640 w 1196123"/>
                  <a:gd name="connsiteY66" fmla="*/ 1435 h 273807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45362 w 1195491"/>
                  <a:gd name="connsiteY6" fmla="*/ 605118 h 2736755"/>
                  <a:gd name="connsiteX7" fmla="*/ 896178 w 1195491"/>
                  <a:gd name="connsiteY7" fmla="*/ 885726 h 2736755"/>
                  <a:gd name="connsiteX8" fmla="*/ 969821 w 1195491"/>
                  <a:gd name="connsiteY8" fmla="*/ 1180298 h 2736755"/>
                  <a:gd name="connsiteX9" fmla="*/ 973259 w 1195491"/>
                  <a:gd name="connsiteY9" fmla="*/ 1394112 h 2736755"/>
                  <a:gd name="connsiteX10" fmla="*/ 896178 w 1195491"/>
                  <a:gd name="connsiteY10" fmla="*/ 1554649 h 2736755"/>
                  <a:gd name="connsiteX11" fmla="*/ 773439 w 1195491"/>
                  <a:gd name="connsiteY11" fmla="*/ 1652841 h 2736755"/>
                  <a:gd name="connsiteX12" fmla="*/ 662975 w 1195491"/>
                  <a:gd name="connsiteY12" fmla="*/ 1695799 h 2736755"/>
                  <a:gd name="connsiteX13" fmla="*/ 583195 w 1195491"/>
                  <a:gd name="connsiteY13" fmla="*/ 1769442 h 2736755"/>
                  <a:gd name="connsiteX14" fmla="*/ 626153 w 1195491"/>
                  <a:gd name="connsiteY14" fmla="*/ 1818537 h 2736755"/>
                  <a:gd name="connsiteX15" fmla="*/ 779576 w 1195491"/>
                  <a:gd name="connsiteY15" fmla="*/ 1751031 h 2736755"/>
                  <a:gd name="connsiteX16" fmla="*/ 882387 w 1195491"/>
                  <a:gd name="connsiteY16" fmla="*/ 1695799 h 2736755"/>
                  <a:gd name="connsiteX17" fmla="*/ 982094 w 1195491"/>
                  <a:gd name="connsiteY17" fmla="*/ 1695799 h 2736755"/>
                  <a:gd name="connsiteX18" fmla="*/ 1080285 w 1195491"/>
                  <a:gd name="connsiteY18" fmla="*/ 1751031 h 2736755"/>
                  <a:gd name="connsiteX19" fmla="*/ 1147791 w 1195491"/>
                  <a:gd name="connsiteY19" fmla="*/ 1929002 h 2736755"/>
                  <a:gd name="connsiteX20" fmla="*/ 1124832 w 1195491"/>
                  <a:gd name="connsiteY20" fmla="*/ 2070151 h 2736755"/>
                  <a:gd name="connsiteX21" fmla="*/ 988231 w 1195491"/>
                  <a:gd name="connsiteY21" fmla="*/ 2174478 h 2736755"/>
                  <a:gd name="connsiteX22" fmla="*/ 785713 w 1195491"/>
                  <a:gd name="connsiteY22" fmla="*/ 2217437 h 2736755"/>
                  <a:gd name="connsiteX23" fmla="*/ 679797 w 1195491"/>
                  <a:gd name="connsiteY23" fmla="*/ 2214404 h 2736755"/>
                  <a:gd name="connsiteX24" fmla="*/ 613880 w 1195491"/>
                  <a:gd name="connsiteY24" fmla="*/ 2229710 h 2736755"/>
                  <a:gd name="connsiteX25" fmla="*/ 638427 w 1195491"/>
                  <a:gd name="connsiteY25" fmla="*/ 2309490 h 2736755"/>
                  <a:gd name="connsiteX26" fmla="*/ 742755 w 1195491"/>
                  <a:gd name="connsiteY26" fmla="*/ 2401544 h 2736755"/>
                  <a:gd name="connsiteX27" fmla="*/ 791850 w 1195491"/>
                  <a:gd name="connsiteY27" fmla="*/ 2536556 h 2736755"/>
                  <a:gd name="connsiteX28" fmla="*/ 699796 w 1195491"/>
                  <a:gd name="connsiteY28" fmla="*/ 2671568 h 2736755"/>
                  <a:gd name="connsiteX29" fmla="*/ 546374 w 1195491"/>
                  <a:gd name="connsiteY29" fmla="*/ 2726800 h 2736755"/>
                  <a:gd name="connsiteX30" fmla="*/ 399088 w 1195491"/>
                  <a:gd name="connsiteY30" fmla="*/ 2708390 h 2736755"/>
                  <a:gd name="connsiteX31" fmla="*/ 270213 w 1195491"/>
                  <a:gd name="connsiteY31" fmla="*/ 2671568 h 2736755"/>
                  <a:gd name="connsiteX32" fmla="*/ 104516 w 1195491"/>
                  <a:gd name="connsiteY32" fmla="*/ 2720663 h 2736755"/>
                  <a:gd name="connsiteX33" fmla="*/ 188 w 1195491"/>
                  <a:gd name="connsiteY33" fmla="*/ 2720663 h 2736755"/>
                  <a:gd name="connsiteX34" fmla="*/ 129064 w 1195491"/>
                  <a:gd name="connsiteY34" fmla="*/ 2530419 h 2736755"/>
                  <a:gd name="connsiteX35" fmla="*/ 257939 w 1195491"/>
                  <a:gd name="connsiteY35" fmla="*/ 2493598 h 2736755"/>
                  <a:gd name="connsiteX36" fmla="*/ 411362 w 1195491"/>
                  <a:gd name="connsiteY36" fmla="*/ 2487461 h 2736755"/>
                  <a:gd name="connsiteX37" fmla="*/ 527963 w 1195491"/>
                  <a:gd name="connsiteY37" fmla="*/ 2518145 h 2736755"/>
                  <a:gd name="connsiteX38" fmla="*/ 570921 w 1195491"/>
                  <a:gd name="connsiteY38" fmla="*/ 2475187 h 2736755"/>
                  <a:gd name="connsiteX39" fmla="*/ 460457 w 1195491"/>
                  <a:gd name="connsiteY39" fmla="*/ 2389270 h 2736755"/>
                  <a:gd name="connsiteX40" fmla="*/ 405225 w 1195491"/>
                  <a:gd name="connsiteY40" fmla="*/ 2278806 h 2736755"/>
                  <a:gd name="connsiteX41" fmla="*/ 448183 w 1195491"/>
                  <a:gd name="connsiteY41" fmla="*/ 2100835 h 2736755"/>
                  <a:gd name="connsiteX42" fmla="*/ 577058 w 1195491"/>
                  <a:gd name="connsiteY42" fmla="*/ 2033329 h 2736755"/>
                  <a:gd name="connsiteX43" fmla="*/ 761166 w 1195491"/>
                  <a:gd name="connsiteY43" fmla="*/ 2033329 h 2736755"/>
                  <a:gd name="connsiteX44" fmla="*/ 877767 w 1195491"/>
                  <a:gd name="connsiteY44" fmla="*/ 2027192 h 2736755"/>
                  <a:gd name="connsiteX45" fmla="*/ 945273 w 1195491"/>
                  <a:gd name="connsiteY45" fmla="*/ 1965823 h 2736755"/>
                  <a:gd name="connsiteX46" fmla="*/ 926862 w 1195491"/>
                  <a:gd name="connsiteY46" fmla="*/ 1898317 h 2736755"/>
                  <a:gd name="connsiteX47" fmla="*/ 865493 w 1195491"/>
                  <a:gd name="connsiteY47" fmla="*/ 1910591 h 2736755"/>
                  <a:gd name="connsiteX48" fmla="*/ 767302 w 1195491"/>
                  <a:gd name="connsiteY48" fmla="*/ 1959686 h 2736755"/>
                  <a:gd name="connsiteX49" fmla="*/ 620995 w 1195491"/>
                  <a:gd name="connsiteY49" fmla="*/ 2005343 h 2736755"/>
                  <a:gd name="connsiteX50" fmla="*/ 466594 w 1195491"/>
                  <a:gd name="connsiteY50" fmla="*/ 1990371 h 2736755"/>
                  <a:gd name="connsiteX51" fmla="*/ 380677 w 1195491"/>
                  <a:gd name="connsiteY51" fmla="*/ 1929002 h 2736755"/>
                  <a:gd name="connsiteX52" fmla="*/ 337719 w 1195491"/>
                  <a:gd name="connsiteY52" fmla="*/ 1824674 h 2736755"/>
                  <a:gd name="connsiteX53" fmla="*/ 362266 w 1195491"/>
                  <a:gd name="connsiteY53" fmla="*/ 1726483 h 2736755"/>
                  <a:gd name="connsiteX54" fmla="*/ 423635 w 1195491"/>
                  <a:gd name="connsiteY54" fmla="*/ 1646704 h 2736755"/>
                  <a:gd name="connsiteX55" fmla="*/ 546374 w 1195491"/>
                  <a:gd name="connsiteY55" fmla="*/ 1573061 h 2736755"/>
                  <a:gd name="connsiteX56" fmla="*/ 699796 w 1195491"/>
                  <a:gd name="connsiteY56" fmla="*/ 1465628 h 2736755"/>
                  <a:gd name="connsiteX57" fmla="*/ 773439 w 1195491"/>
                  <a:gd name="connsiteY57" fmla="*/ 1345995 h 2736755"/>
                  <a:gd name="connsiteX58" fmla="*/ 779576 w 1195491"/>
                  <a:gd name="connsiteY58" fmla="*/ 1178311 h 2736755"/>
                  <a:gd name="connsiteX59" fmla="*/ 738901 w 1195491"/>
                  <a:gd name="connsiteY59" fmla="*/ 1000341 h 2736755"/>
                  <a:gd name="connsiteX60" fmla="*/ 693660 w 1195491"/>
                  <a:gd name="connsiteY60" fmla="*/ 842768 h 2736755"/>
                  <a:gd name="connsiteX61" fmla="*/ 656838 w 1195491"/>
                  <a:gd name="connsiteY61" fmla="*/ 578881 h 2736755"/>
                  <a:gd name="connsiteX62" fmla="*/ 693660 w 1195491"/>
                  <a:gd name="connsiteY62" fmla="*/ 357952 h 2736755"/>
                  <a:gd name="connsiteX63" fmla="*/ 817676 w 1195491"/>
                  <a:gd name="connsiteY63" fmla="*/ 196496 h 2736755"/>
                  <a:gd name="connsiteX64" fmla="*/ 913331 w 1195491"/>
                  <a:gd name="connsiteY64" fmla="*/ 110579 h 2736755"/>
                  <a:gd name="connsiteX65" fmla="*/ 1029293 w 1195491"/>
                  <a:gd name="connsiteY65" fmla="*/ 55347 h 2736755"/>
                  <a:gd name="connsiteX66" fmla="*/ 1188640 w 1195491"/>
                  <a:gd name="connsiteY66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45362 w 1195491"/>
                  <a:gd name="connsiteY6" fmla="*/ 605118 h 2736755"/>
                  <a:gd name="connsiteX7" fmla="*/ 896178 w 1195491"/>
                  <a:gd name="connsiteY7" fmla="*/ 885726 h 2736755"/>
                  <a:gd name="connsiteX8" fmla="*/ 969821 w 1195491"/>
                  <a:gd name="connsiteY8" fmla="*/ 1180298 h 2736755"/>
                  <a:gd name="connsiteX9" fmla="*/ 973259 w 1195491"/>
                  <a:gd name="connsiteY9" fmla="*/ 1394112 h 2736755"/>
                  <a:gd name="connsiteX10" fmla="*/ 896178 w 1195491"/>
                  <a:gd name="connsiteY10" fmla="*/ 1554649 h 2736755"/>
                  <a:gd name="connsiteX11" fmla="*/ 773439 w 1195491"/>
                  <a:gd name="connsiteY11" fmla="*/ 1652841 h 2736755"/>
                  <a:gd name="connsiteX12" fmla="*/ 662975 w 1195491"/>
                  <a:gd name="connsiteY12" fmla="*/ 1695799 h 2736755"/>
                  <a:gd name="connsiteX13" fmla="*/ 583195 w 1195491"/>
                  <a:gd name="connsiteY13" fmla="*/ 1769442 h 2736755"/>
                  <a:gd name="connsiteX14" fmla="*/ 626153 w 1195491"/>
                  <a:gd name="connsiteY14" fmla="*/ 1818537 h 2736755"/>
                  <a:gd name="connsiteX15" fmla="*/ 779576 w 1195491"/>
                  <a:gd name="connsiteY15" fmla="*/ 1751031 h 2736755"/>
                  <a:gd name="connsiteX16" fmla="*/ 882387 w 1195491"/>
                  <a:gd name="connsiteY16" fmla="*/ 1695799 h 2736755"/>
                  <a:gd name="connsiteX17" fmla="*/ 982094 w 1195491"/>
                  <a:gd name="connsiteY17" fmla="*/ 1695799 h 2736755"/>
                  <a:gd name="connsiteX18" fmla="*/ 1080285 w 1195491"/>
                  <a:gd name="connsiteY18" fmla="*/ 1751031 h 2736755"/>
                  <a:gd name="connsiteX19" fmla="*/ 1147791 w 1195491"/>
                  <a:gd name="connsiteY19" fmla="*/ 1929002 h 2736755"/>
                  <a:gd name="connsiteX20" fmla="*/ 1124832 w 1195491"/>
                  <a:gd name="connsiteY20" fmla="*/ 2070151 h 2736755"/>
                  <a:gd name="connsiteX21" fmla="*/ 988231 w 1195491"/>
                  <a:gd name="connsiteY21" fmla="*/ 2174478 h 2736755"/>
                  <a:gd name="connsiteX22" fmla="*/ 785713 w 1195491"/>
                  <a:gd name="connsiteY22" fmla="*/ 2217437 h 2736755"/>
                  <a:gd name="connsiteX23" fmla="*/ 679797 w 1195491"/>
                  <a:gd name="connsiteY23" fmla="*/ 2214404 h 2736755"/>
                  <a:gd name="connsiteX24" fmla="*/ 613880 w 1195491"/>
                  <a:gd name="connsiteY24" fmla="*/ 2229710 h 2736755"/>
                  <a:gd name="connsiteX25" fmla="*/ 638427 w 1195491"/>
                  <a:gd name="connsiteY25" fmla="*/ 2309490 h 2736755"/>
                  <a:gd name="connsiteX26" fmla="*/ 742755 w 1195491"/>
                  <a:gd name="connsiteY26" fmla="*/ 2401544 h 2736755"/>
                  <a:gd name="connsiteX27" fmla="*/ 791850 w 1195491"/>
                  <a:gd name="connsiteY27" fmla="*/ 2536556 h 2736755"/>
                  <a:gd name="connsiteX28" fmla="*/ 699796 w 1195491"/>
                  <a:gd name="connsiteY28" fmla="*/ 2671568 h 2736755"/>
                  <a:gd name="connsiteX29" fmla="*/ 546374 w 1195491"/>
                  <a:gd name="connsiteY29" fmla="*/ 2726800 h 2736755"/>
                  <a:gd name="connsiteX30" fmla="*/ 399088 w 1195491"/>
                  <a:gd name="connsiteY30" fmla="*/ 2708390 h 2736755"/>
                  <a:gd name="connsiteX31" fmla="*/ 270213 w 1195491"/>
                  <a:gd name="connsiteY31" fmla="*/ 2671568 h 2736755"/>
                  <a:gd name="connsiteX32" fmla="*/ 104516 w 1195491"/>
                  <a:gd name="connsiteY32" fmla="*/ 2720663 h 2736755"/>
                  <a:gd name="connsiteX33" fmla="*/ 188 w 1195491"/>
                  <a:gd name="connsiteY33" fmla="*/ 2720663 h 2736755"/>
                  <a:gd name="connsiteX34" fmla="*/ 129064 w 1195491"/>
                  <a:gd name="connsiteY34" fmla="*/ 2530419 h 2736755"/>
                  <a:gd name="connsiteX35" fmla="*/ 257939 w 1195491"/>
                  <a:gd name="connsiteY35" fmla="*/ 2493598 h 2736755"/>
                  <a:gd name="connsiteX36" fmla="*/ 411362 w 1195491"/>
                  <a:gd name="connsiteY36" fmla="*/ 2487461 h 2736755"/>
                  <a:gd name="connsiteX37" fmla="*/ 527963 w 1195491"/>
                  <a:gd name="connsiteY37" fmla="*/ 2518145 h 2736755"/>
                  <a:gd name="connsiteX38" fmla="*/ 570921 w 1195491"/>
                  <a:gd name="connsiteY38" fmla="*/ 2475187 h 2736755"/>
                  <a:gd name="connsiteX39" fmla="*/ 460457 w 1195491"/>
                  <a:gd name="connsiteY39" fmla="*/ 2389270 h 2736755"/>
                  <a:gd name="connsiteX40" fmla="*/ 405225 w 1195491"/>
                  <a:gd name="connsiteY40" fmla="*/ 2278806 h 2736755"/>
                  <a:gd name="connsiteX41" fmla="*/ 448183 w 1195491"/>
                  <a:gd name="connsiteY41" fmla="*/ 2100835 h 2736755"/>
                  <a:gd name="connsiteX42" fmla="*/ 577058 w 1195491"/>
                  <a:gd name="connsiteY42" fmla="*/ 2033329 h 2736755"/>
                  <a:gd name="connsiteX43" fmla="*/ 761166 w 1195491"/>
                  <a:gd name="connsiteY43" fmla="*/ 2033329 h 2736755"/>
                  <a:gd name="connsiteX44" fmla="*/ 877767 w 1195491"/>
                  <a:gd name="connsiteY44" fmla="*/ 2027192 h 2736755"/>
                  <a:gd name="connsiteX45" fmla="*/ 945273 w 1195491"/>
                  <a:gd name="connsiteY45" fmla="*/ 1965823 h 2736755"/>
                  <a:gd name="connsiteX46" fmla="*/ 926862 w 1195491"/>
                  <a:gd name="connsiteY46" fmla="*/ 1898317 h 2736755"/>
                  <a:gd name="connsiteX47" fmla="*/ 865493 w 1195491"/>
                  <a:gd name="connsiteY47" fmla="*/ 1910591 h 2736755"/>
                  <a:gd name="connsiteX48" fmla="*/ 767302 w 1195491"/>
                  <a:gd name="connsiteY48" fmla="*/ 1959686 h 2736755"/>
                  <a:gd name="connsiteX49" fmla="*/ 620995 w 1195491"/>
                  <a:gd name="connsiteY49" fmla="*/ 2005343 h 2736755"/>
                  <a:gd name="connsiteX50" fmla="*/ 466594 w 1195491"/>
                  <a:gd name="connsiteY50" fmla="*/ 1990371 h 2736755"/>
                  <a:gd name="connsiteX51" fmla="*/ 380677 w 1195491"/>
                  <a:gd name="connsiteY51" fmla="*/ 1929002 h 2736755"/>
                  <a:gd name="connsiteX52" fmla="*/ 337719 w 1195491"/>
                  <a:gd name="connsiteY52" fmla="*/ 1824674 h 2736755"/>
                  <a:gd name="connsiteX53" fmla="*/ 362266 w 1195491"/>
                  <a:gd name="connsiteY53" fmla="*/ 1726483 h 2736755"/>
                  <a:gd name="connsiteX54" fmla="*/ 423635 w 1195491"/>
                  <a:gd name="connsiteY54" fmla="*/ 1646704 h 2736755"/>
                  <a:gd name="connsiteX55" fmla="*/ 546374 w 1195491"/>
                  <a:gd name="connsiteY55" fmla="*/ 1573061 h 2736755"/>
                  <a:gd name="connsiteX56" fmla="*/ 699796 w 1195491"/>
                  <a:gd name="connsiteY56" fmla="*/ 1465628 h 2736755"/>
                  <a:gd name="connsiteX57" fmla="*/ 773439 w 1195491"/>
                  <a:gd name="connsiteY57" fmla="*/ 1345995 h 2736755"/>
                  <a:gd name="connsiteX58" fmla="*/ 779576 w 1195491"/>
                  <a:gd name="connsiteY58" fmla="*/ 1178311 h 2736755"/>
                  <a:gd name="connsiteX59" fmla="*/ 738901 w 1195491"/>
                  <a:gd name="connsiteY59" fmla="*/ 1000341 h 2736755"/>
                  <a:gd name="connsiteX60" fmla="*/ 693660 w 1195491"/>
                  <a:gd name="connsiteY60" fmla="*/ 842768 h 2736755"/>
                  <a:gd name="connsiteX61" fmla="*/ 656838 w 1195491"/>
                  <a:gd name="connsiteY61" fmla="*/ 578881 h 2736755"/>
                  <a:gd name="connsiteX62" fmla="*/ 719060 w 1195491"/>
                  <a:gd name="connsiteY62" fmla="*/ 370652 h 2736755"/>
                  <a:gd name="connsiteX63" fmla="*/ 817676 w 1195491"/>
                  <a:gd name="connsiteY63" fmla="*/ 196496 h 2736755"/>
                  <a:gd name="connsiteX64" fmla="*/ 913331 w 1195491"/>
                  <a:gd name="connsiteY64" fmla="*/ 110579 h 2736755"/>
                  <a:gd name="connsiteX65" fmla="*/ 1029293 w 1195491"/>
                  <a:gd name="connsiteY65" fmla="*/ 55347 h 2736755"/>
                  <a:gd name="connsiteX66" fmla="*/ 1188640 w 1195491"/>
                  <a:gd name="connsiteY66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45362 w 1195491"/>
                  <a:gd name="connsiteY6" fmla="*/ 605118 h 2736755"/>
                  <a:gd name="connsiteX7" fmla="*/ 896178 w 1195491"/>
                  <a:gd name="connsiteY7" fmla="*/ 885726 h 2736755"/>
                  <a:gd name="connsiteX8" fmla="*/ 969821 w 1195491"/>
                  <a:gd name="connsiteY8" fmla="*/ 1180298 h 2736755"/>
                  <a:gd name="connsiteX9" fmla="*/ 973259 w 1195491"/>
                  <a:gd name="connsiteY9" fmla="*/ 1394112 h 2736755"/>
                  <a:gd name="connsiteX10" fmla="*/ 896178 w 1195491"/>
                  <a:gd name="connsiteY10" fmla="*/ 1554649 h 2736755"/>
                  <a:gd name="connsiteX11" fmla="*/ 773439 w 1195491"/>
                  <a:gd name="connsiteY11" fmla="*/ 1652841 h 2736755"/>
                  <a:gd name="connsiteX12" fmla="*/ 662975 w 1195491"/>
                  <a:gd name="connsiteY12" fmla="*/ 1695799 h 2736755"/>
                  <a:gd name="connsiteX13" fmla="*/ 583195 w 1195491"/>
                  <a:gd name="connsiteY13" fmla="*/ 1769442 h 2736755"/>
                  <a:gd name="connsiteX14" fmla="*/ 626153 w 1195491"/>
                  <a:gd name="connsiteY14" fmla="*/ 1818537 h 2736755"/>
                  <a:gd name="connsiteX15" fmla="*/ 779576 w 1195491"/>
                  <a:gd name="connsiteY15" fmla="*/ 1751031 h 2736755"/>
                  <a:gd name="connsiteX16" fmla="*/ 882387 w 1195491"/>
                  <a:gd name="connsiteY16" fmla="*/ 1695799 h 2736755"/>
                  <a:gd name="connsiteX17" fmla="*/ 982094 w 1195491"/>
                  <a:gd name="connsiteY17" fmla="*/ 1695799 h 2736755"/>
                  <a:gd name="connsiteX18" fmla="*/ 1080285 w 1195491"/>
                  <a:gd name="connsiteY18" fmla="*/ 1751031 h 2736755"/>
                  <a:gd name="connsiteX19" fmla="*/ 1147791 w 1195491"/>
                  <a:gd name="connsiteY19" fmla="*/ 1929002 h 2736755"/>
                  <a:gd name="connsiteX20" fmla="*/ 1124832 w 1195491"/>
                  <a:gd name="connsiteY20" fmla="*/ 2070151 h 2736755"/>
                  <a:gd name="connsiteX21" fmla="*/ 988231 w 1195491"/>
                  <a:gd name="connsiteY21" fmla="*/ 2174478 h 2736755"/>
                  <a:gd name="connsiteX22" fmla="*/ 785713 w 1195491"/>
                  <a:gd name="connsiteY22" fmla="*/ 2217437 h 2736755"/>
                  <a:gd name="connsiteX23" fmla="*/ 679797 w 1195491"/>
                  <a:gd name="connsiteY23" fmla="*/ 2214404 h 2736755"/>
                  <a:gd name="connsiteX24" fmla="*/ 613880 w 1195491"/>
                  <a:gd name="connsiteY24" fmla="*/ 2229710 h 2736755"/>
                  <a:gd name="connsiteX25" fmla="*/ 638427 w 1195491"/>
                  <a:gd name="connsiteY25" fmla="*/ 2309490 h 2736755"/>
                  <a:gd name="connsiteX26" fmla="*/ 742755 w 1195491"/>
                  <a:gd name="connsiteY26" fmla="*/ 2401544 h 2736755"/>
                  <a:gd name="connsiteX27" fmla="*/ 791850 w 1195491"/>
                  <a:gd name="connsiteY27" fmla="*/ 2536556 h 2736755"/>
                  <a:gd name="connsiteX28" fmla="*/ 699796 w 1195491"/>
                  <a:gd name="connsiteY28" fmla="*/ 2671568 h 2736755"/>
                  <a:gd name="connsiteX29" fmla="*/ 546374 w 1195491"/>
                  <a:gd name="connsiteY29" fmla="*/ 2726800 h 2736755"/>
                  <a:gd name="connsiteX30" fmla="*/ 399088 w 1195491"/>
                  <a:gd name="connsiteY30" fmla="*/ 2708390 h 2736755"/>
                  <a:gd name="connsiteX31" fmla="*/ 270213 w 1195491"/>
                  <a:gd name="connsiteY31" fmla="*/ 2671568 h 2736755"/>
                  <a:gd name="connsiteX32" fmla="*/ 104516 w 1195491"/>
                  <a:gd name="connsiteY32" fmla="*/ 2720663 h 2736755"/>
                  <a:gd name="connsiteX33" fmla="*/ 188 w 1195491"/>
                  <a:gd name="connsiteY33" fmla="*/ 2720663 h 2736755"/>
                  <a:gd name="connsiteX34" fmla="*/ 129064 w 1195491"/>
                  <a:gd name="connsiteY34" fmla="*/ 2530419 h 2736755"/>
                  <a:gd name="connsiteX35" fmla="*/ 257939 w 1195491"/>
                  <a:gd name="connsiteY35" fmla="*/ 2493598 h 2736755"/>
                  <a:gd name="connsiteX36" fmla="*/ 411362 w 1195491"/>
                  <a:gd name="connsiteY36" fmla="*/ 2487461 h 2736755"/>
                  <a:gd name="connsiteX37" fmla="*/ 527963 w 1195491"/>
                  <a:gd name="connsiteY37" fmla="*/ 2518145 h 2736755"/>
                  <a:gd name="connsiteX38" fmla="*/ 570921 w 1195491"/>
                  <a:gd name="connsiteY38" fmla="*/ 2475187 h 2736755"/>
                  <a:gd name="connsiteX39" fmla="*/ 460457 w 1195491"/>
                  <a:gd name="connsiteY39" fmla="*/ 2389270 h 2736755"/>
                  <a:gd name="connsiteX40" fmla="*/ 405225 w 1195491"/>
                  <a:gd name="connsiteY40" fmla="*/ 2278806 h 2736755"/>
                  <a:gd name="connsiteX41" fmla="*/ 448183 w 1195491"/>
                  <a:gd name="connsiteY41" fmla="*/ 2100835 h 2736755"/>
                  <a:gd name="connsiteX42" fmla="*/ 577058 w 1195491"/>
                  <a:gd name="connsiteY42" fmla="*/ 2033329 h 2736755"/>
                  <a:gd name="connsiteX43" fmla="*/ 761166 w 1195491"/>
                  <a:gd name="connsiteY43" fmla="*/ 2033329 h 2736755"/>
                  <a:gd name="connsiteX44" fmla="*/ 877767 w 1195491"/>
                  <a:gd name="connsiteY44" fmla="*/ 2027192 h 2736755"/>
                  <a:gd name="connsiteX45" fmla="*/ 945273 w 1195491"/>
                  <a:gd name="connsiteY45" fmla="*/ 1965823 h 2736755"/>
                  <a:gd name="connsiteX46" fmla="*/ 926862 w 1195491"/>
                  <a:gd name="connsiteY46" fmla="*/ 1898317 h 2736755"/>
                  <a:gd name="connsiteX47" fmla="*/ 865493 w 1195491"/>
                  <a:gd name="connsiteY47" fmla="*/ 1910591 h 2736755"/>
                  <a:gd name="connsiteX48" fmla="*/ 767302 w 1195491"/>
                  <a:gd name="connsiteY48" fmla="*/ 1959686 h 2736755"/>
                  <a:gd name="connsiteX49" fmla="*/ 620995 w 1195491"/>
                  <a:gd name="connsiteY49" fmla="*/ 2005343 h 2736755"/>
                  <a:gd name="connsiteX50" fmla="*/ 466594 w 1195491"/>
                  <a:gd name="connsiteY50" fmla="*/ 1990371 h 2736755"/>
                  <a:gd name="connsiteX51" fmla="*/ 380677 w 1195491"/>
                  <a:gd name="connsiteY51" fmla="*/ 1929002 h 2736755"/>
                  <a:gd name="connsiteX52" fmla="*/ 337719 w 1195491"/>
                  <a:gd name="connsiteY52" fmla="*/ 1824674 h 2736755"/>
                  <a:gd name="connsiteX53" fmla="*/ 362266 w 1195491"/>
                  <a:gd name="connsiteY53" fmla="*/ 1726483 h 2736755"/>
                  <a:gd name="connsiteX54" fmla="*/ 423635 w 1195491"/>
                  <a:gd name="connsiteY54" fmla="*/ 1646704 h 2736755"/>
                  <a:gd name="connsiteX55" fmla="*/ 546374 w 1195491"/>
                  <a:gd name="connsiteY55" fmla="*/ 1573061 h 2736755"/>
                  <a:gd name="connsiteX56" fmla="*/ 699796 w 1195491"/>
                  <a:gd name="connsiteY56" fmla="*/ 1465628 h 2736755"/>
                  <a:gd name="connsiteX57" fmla="*/ 773439 w 1195491"/>
                  <a:gd name="connsiteY57" fmla="*/ 1345995 h 2736755"/>
                  <a:gd name="connsiteX58" fmla="*/ 779576 w 1195491"/>
                  <a:gd name="connsiteY58" fmla="*/ 1178311 h 2736755"/>
                  <a:gd name="connsiteX59" fmla="*/ 738901 w 1195491"/>
                  <a:gd name="connsiteY59" fmla="*/ 1000341 h 2736755"/>
                  <a:gd name="connsiteX60" fmla="*/ 693660 w 1195491"/>
                  <a:gd name="connsiteY60" fmla="*/ 842768 h 2736755"/>
                  <a:gd name="connsiteX61" fmla="*/ 656838 w 1195491"/>
                  <a:gd name="connsiteY61" fmla="*/ 578881 h 2736755"/>
                  <a:gd name="connsiteX62" fmla="*/ 719060 w 1195491"/>
                  <a:gd name="connsiteY62" fmla="*/ 370652 h 2736755"/>
                  <a:gd name="connsiteX63" fmla="*/ 836726 w 1195491"/>
                  <a:gd name="connsiteY63" fmla="*/ 199671 h 2736755"/>
                  <a:gd name="connsiteX64" fmla="*/ 913331 w 1195491"/>
                  <a:gd name="connsiteY64" fmla="*/ 110579 h 2736755"/>
                  <a:gd name="connsiteX65" fmla="*/ 1029293 w 1195491"/>
                  <a:gd name="connsiteY65" fmla="*/ 55347 h 2736755"/>
                  <a:gd name="connsiteX66" fmla="*/ 1188640 w 1195491"/>
                  <a:gd name="connsiteY66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45362 w 1195491"/>
                  <a:gd name="connsiteY6" fmla="*/ 605118 h 2736755"/>
                  <a:gd name="connsiteX7" fmla="*/ 896178 w 1195491"/>
                  <a:gd name="connsiteY7" fmla="*/ 885726 h 2736755"/>
                  <a:gd name="connsiteX8" fmla="*/ 969821 w 1195491"/>
                  <a:gd name="connsiteY8" fmla="*/ 1180298 h 2736755"/>
                  <a:gd name="connsiteX9" fmla="*/ 973259 w 1195491"/>
                  <a:gd name="connsiteY9" fmla="*/ 1394112 h 2736755"/>
                  <a:gd name="connsiteX10" fmla="*/ 896178 w 1195491"/>
                  <a:gd name="connsiteY10" fmla="*/ 1554649 h 2736755"/>
                  <a:gd name="connsiteX11" fmla="*/ 773439 w 1195491"/>
                  <a:gd name="connsiteY11" fmla="*/ 1652841 h 2736755"/>
                  <a:gd name="connsiteX12" fmla="*/ 662975 w 1195491"/>
                  <a:gd name="connsiteY12" fmla="*/ 1695799 h 2736755"/>
                  <a:gd name="connsiteX13" fmla="*/ 583195 w 1195491"/>
                  <a:gd name="connsiteY13" fmla="*/ 1769442 h 2736755"/>
                  <a:gd name="connsiteX14" fmla="*/ 626153 w 1195491"/>
                  <a:gd name="connsiteY14" fmla="*/ 1818537 h 2736755"/>
                  <a:gd name="connsiteX15" fmla="*/ 779576 w 1195491"/>
                  <a:gd name="connsiteY15" fmla="*/ 1751031 h 2736755"/>
                  <a:gd name="connsiteX16" fmla="*/ 882387 w 1195491"/>
                  <a:gd name="connsiteY16" fmla="*/ 1695799 h 2736755"/>
                  <a:gd name="connsiteX17" fmla="*/ 982094 w 1195491"/>
                  <a:gd name="connsiteY17" fmla="*/ 1695799 h 2736755"/>
                  <a:gd name="connsiteX18" fmla="*/ 1080285 w 1195491"/>
                  <a:gd name="connsiteY18" fmla="*/ 1751031 h 2736755"/>
                  <a:gd name="connsiteX19" fmla="*/ 1147791 w 1195491"/>
                  <a:gd name="connsiteY19" fmla="*/ 1929002 h 2736755"/>
                  <a:gd name="connsiteX20" fmla="*/ 1124832 w 1195491"/>
                  <a:gd name="connsiteY20" fmla="*/ 2070151 h 2736755"/>
                  <a:gd name="connsiteX21" fmla="*/ 988231 w 1195491"/>
                  <a:gd name="connsiteY21" fmla="*/ 2174478 h 2736755"/>
                  <a:gd name="connsiteX22" fmla="*/ 785713 w 1195491"/>
                  <a:gd name="connsiteY22" fmla="*/ 2217437 h 2736755"/>
                  <a:gd name="connsiteX23" fmla="*/ 679797 w 1195491"/>
                  <a:gd name="connsiteY23" fmla="*/ 2214404 h 2736755"/>
                  <a:gd name="connsiteX24" fmla="*/ 613880 w 1195491"/>
                  <a:gd name="connsiteY24" fmla="*/ 2229710 h 2736755"/>
                  <a:gd name="connsiteX25" fmla="*/ 638427 w 1195491"/>
                  <a:gd name="connsiteY25" fmla="*/ 2309490 h 2736755"/>
                  <a:gd name="connsiteX26" fmla="*/ 742755 w 1195491"/>
                  <a:gd name="connsiteY26" fmla="*/ 2401544 h 2736755"/>
                  <a:gd name="connsiteX27" fmla="*/ 791850 w 1195491"/>
                  <a:gd name="connsiteY27" fmla="*/ 2536556 h 2736755"/>
                  <a:gd name="connsiteX28" fmla="*/ 699796 w 1195491"/>
                  <a:gd name="connsiteY28" fmla="*/ 2671568 h 2736755"/>
                  <a:gd name="connsiteX29" fmla="*/ 546374 w 1195491"/>
                  <a:gd name="connsiteY29" fmla="*/ 2726800 h 2736755"/>
                  <a:gd name="connsiteX30" fmla="*/ 399088 w 1195491"/>
                  <a:gd name="connsiteY30" fmla="*/ 2708390 h 2736755"/>
                  <a:gd name="connsiteX31" fmla="*/ 270213 w 1195491"/>
                  <a:gd name="connsiteY31" fmla="*/ 2671568 h 2736755"/>
                  <a:gd name="connsiteX32" fmla="*/ 104516 w 1195491"/>
                  <a:gd name="connsiteY32" fmla="*/ 2720663 h 2736755"/>
                  <a:gd name="connsiteX33" fmla="*/ 188 w 1195491"/>
                  <a:gd name="connsiteY33" fmla="*/ 2720663 h 2736755"/>
                  <a:gd name="connsiteX34" fmla="*/ 129064 w 1195491"/>
                  <a:gd name="connsiteY34" fmla="*/ 2530419 h 2736755"/>
                  <a:gd name="connsiteX35" fmla="*/ 257939 w 1195491"/>
                  <a:gd name="connsiteY35" fmla="*/ 2493598 h 2736755"/>
                  <a:gd name="connsiteX36" fmla="*/ 411362 w 1195491"/>
                  <a:gd name="connsiteY36" fmla="*/ 2487461 h 2736755"/>
                  <a:gd name="connsiteX37" fmla="*/ 527963 w 1195491"/>
                  <a:gd name="connsiteY37" fmla="*/ 2518145 h 2736755"/>
                  <a:gd name="connsiteX38" fmla="*/ 570921 w 1195491"/>
                  <a:gd name="connsiteY38" fmla="*/ 2475187 h 2736755"/>
                  <a:gd name="connsiteX39" fmla="*/ 460457 w 1195491"/>
                  <a:gd name="connsiteY39" fmla="*/ 2389270 h 2736755"/>
                  <a:gd name="connsiteX40" fmla="*/ 405225 w 1195491"/>
                  <a:gd name="connsiteY40" fmla="*/ 2278806 h 2736755"/>
                  <a:gd name="connsiteX41" fmla="*/ 448183 w 1195491"/>
                  <a:gd name="connsiteY41" fmla="*/ 2100835 h 2736755"/>
                  <a:gd name="connsiteX42" fmla="*/ 577058 w 1195491"/>
                  <a:gd name="connsiteY42" fmla="*/ 2033329 h 2736755"/>
                  <a:gd name="connsiteX43" fmla="*/ 761166 w 1195491"/>
                  <a:gd name="connsiteY43" fmla="*/ 2033329 h 2736755"/>
                  <a:gd name="connsiteX44" fmla="*/ 877767 w 1195491"/>
                  <a:gd name="connsiteY44" fmla="*/ 2027192 h 2736755"/>
                  <a:gd name="connsiteX45" fmla="*/ 945273 w 1195491"/>
                  <a:gd name="connsiteY45" fmla="*/ 1965823 h 2736755"/>
                  <a:gd name="connsiteX46" fmla="*/ 926862 w 1195491"/>
                  <a:gd name="connsiteY46" fmla="*/ 1898317 h 2736755"/>
                  <a:gd name="connsiteX47" fmla="*/ 865493 w 1195491"/>
                  <a:gd name="connsiteY47" fmla="*/ 1910591 h 2736755"/>
                  <a:gd name="connsiteX48" fmla="*/ 767302 w 1195491"/>
                  <a:gd name="connsiteY48" fmla="*/ 1959686 h 2736755"/>
                  <a:gd name="connsiteX49" fmla="*/ 620995 w 1195491"/>
                  <a:gd name="connsiteY49" fmla="*/ 2005343 h 2736755"/>
                  <a:gd name="connsiteX50" fmla="*/ 466594 w 1195491"/>
                  <a:gd name="connsiteY50" fmla="*/ 1990371 h 2736755"/>
                  <a:gd name="connsiteX51" fmla="*/ 380677 w 1195491"/>
                  <a:gd name="connsiteY51" fmla="*/ 1929002 h 2736755"/>
                  <a:gd name="connsiteX52" fmla="*/ 337719 w 1195491"/>
                  <a:gd name="connsiteY52" fmla="*/ 1824674 h 2736755"/>
                  <a:gd name="connsiteX53" fmla="*/ 362266 w 1195491"/>
                  <a:gd name="connsiteY53" fmla="*/ 1726483 h 2736755"/>
                  <a:gd name="connsiteX54" fmla="*/ 423635 w 1195491"/>
                  <a:gd name="connsiteY54" fmla="*/ 1646704 h 2736755"/>
                  <a:gd name="connsiteX55" fmla="*/ 546374 w 1195491"/>
                  <a:gd name="connsiteY55" fmla="*/ 1573061 h 2736755"/>
                  <a:gd name="connsiteX56" fmla="*/ 699796 w 1195491"/>
                  <a:gd name="connsiteY56" fmla="*/ 1465628 h 2736755"/>
                  <a:gd name="connsiteX57" fmla="*/ 773439 w 1195491"/>
                  <a:gd name="connsiteY57" fmla="*/ 1345995 h 2736755"/>
                  <a:gd name="connsiteX58" fmla="*/ 779576 w 1195491"/>
                  <a:gd name="connsiteY58" fmla="*/ 1178311 h 2736755"/>
                  <a:gd name="connsiteX59" fmla="*/ 738901 w 1195491"/>
                  <a:gd name="connsiteY59" fmla="*/ 1000341 h 2736755"/>
                  <a:gd name="connsiteX60" fmla="*/ 693660 w 1195491"/>
                  <a:gd name="connsiteY60" fmla="*/ 842768 h 2736755"/>
                  <a:gd name="connsiteX61" fmla="*/ 656838 w 1195491"/>
                  <a:gd name="connsiteY61" fmla="*/ 578881 h 2736755"/>
                  <a:gd name="connsiteX62" fmla="*/ 719060 w 1195491"/>
                  <a:gd name="connsiteY62" fmla="*/ 370652 h 2736755"/>
                  <a:gd name="connsiteX63" fmla="*/ 836726 w 1195491"/>
                  <a:gd name="connsiteY63" fmla="*/ 199671 h 2736755"/>
                  <a:gd name="connsiteX64" fmla="*/ 938731 w 1195491"/>
                  <a:gd name="connsiteY64" fmla="*/ 110579 h 2736755"/>
                  <a:gd name="connsiteX65" fmla="*/ 1029293 w 1195491"/>
                  <a:gd name="connsiteY65" fmla="*/ 55347 h 2736755"/>
                  <a:gd name="connsiteX66" fmla="*/ 1188640 w 1195491"/>
                  <a:gd name="connsiteY66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79544 w 1195491"/>
                  <a:gd name="connsiteY6" fmla="*/ 443314 h 2736755"/>
                  <a:gd name="connsiteX7" fmla="*/ 845362 w 1195491"/>
                  <a:gd name="connsiteY7" fmla="*/ 605118 h 2736755"/>
                  <a:gd name="connsiteX8" fmla="*/ 896178 w 1195491"/>
                  <a:gd name="connsiteY8" fmla="*/ 885726 h 2736755"/>
                  <a:gd name="connsiteX9" fmla="*/ 969821 w 1195491"/>
                  <a:gd name="connsiteY9" fmla="*/ 1180298 h 2736755"/>
                  <a:gd name="connsiteX10" fmla="*/ 973259 w 1195491"/>
                  <a:gd name="connsiteY10" fmla="*/ 1394112 h 2736755"/>
                  <a:gd name="connsiteX11" fmla="*/ 896178 w 1195491"/>
                  <a:gd name="connsiteY11" fmla="*/ 1554649 h 2736755"/>
                  <a:gd name="connsiteX12" fmla="*/ 773439 w 1195491"/>
                  <a:gd name="connsiteY12" fmla="*/ 1652841 h 2736755"/>
                  <a:gd name="connsiteX13" fmla="*/ 662975 w 1195491"/>
                  <a:gd name="connsiteY13" fmla="*/ 1695799 h 2736755"/>
                  <a:gd name="connsiteX14" fmla="*/ 583195 w 1195491"/>
                  <a:gd name="connsiteY14" fmla="*/ 1769442 h 2736755"/>
                  <a:gd name="connsiteX15" fmla="*/ 626153 w 1195491"/>
                  <a:gd name="connsiteY15" fmla="*/ 1818537 h 2736755"/>
                  <a:gd name="connsiteX16" fmla="*/ 779576 w 1195491"/>
                  <a:gd name="connsiteY16" fmla="*/ 1751031 h 2736755"/>
                  <a:gd name="connsiteX17" fmla="*/ 882387 w 1195491"/>
                  <a:gd name="connsiteY17" fmla="*/ 1695799 h 2736755"/>
                  <a:gd name="connsiteX18" fmla="*/ 982094 w 1195491"/>
                  <a:gd name="connsiteY18" fmla="*/ 1695799 h 2736755"/>
                  <a:gd name="connsiteX19" fmla="*/ 1080285 w 1195491"/>
                  <a:gd name="connsiteY19" fmla="*/ 1751031 h 2736755"/>
                  <a:gd name="connsiteX20" fmla="*/ 1147791 w 1195491"/>
                  <a:gd name="connsiteY20" fmla="*/ 1929002 h 2736755"/>
                  <a:gd name="connsiteX21" fmla="*/ 1124832 w 1195491"/>
                  <a:gd name="connsiteY21" fmla="*/ 2070151 h 2736755"/>
                  <a:gd name="connsiteX22" fmla="*/ 988231 w 1195491"/>
                  <a:gd name="connsiteY22" fmla="*/ 2174478 h 2736755"/>
                  <a:gd name="connsiteX23" fmla="*/ 785713 w 1195491"/>
                  <a:gd name="connsiteY23" fmla="*/ 2217437 h 2736755"/>
                  <a:gd name="connsiteX24" fmla="*/ 679797 w 1195491"/>
                  <a:gd name="connsiteY24" fmla="*/ 2214404 h 2736755"/>
                  <a:gd name="connsiteX25" fmla="*/ 613880 w 1195491"/>
                  <a:gd name="connsiteY25" fmla="*/ 2229710 h 2736755"/>
                  <a:gd name="connsiteX26" fmla="*/ 638427 w 1195491"/>
                  <a:gd name="connsiteY26" fmla="*/ 2309490 h 2736755"/>
                  <a:gd name="connsiteX27" fmla="*/ 742755 w 1195491"/>
                  <a:gd name="connsiteY27" fmla="*/ 2401544 h 2736755"/>
                  <a:gd name="connsiteX28" fmla="*/ 791850 w 1195491"/>
                  <a:gd name="connsiteY28" fmla="*/ 2536556 h 2736755"/>
                  <a:gd name="connsiteX29" fmla="*/ 699796 w 1195491"/>
                  <a:gd name="connsiteY29" fmla="*/ 2671568 h 2736755"/>
                  <a:gd name="connsiteX30" fmla="*/ 546374 w 1195491"/>
                  <a:gd name="connsiteY30" fmla="*/ 2726800 h 2736755"/>
                  <a:gd name="connsiteX31" fmla="*/ 399088 w 1195491"/>
                  <a:gd name="connsiteY31" fmla="*/ 2708390 h 2736755"/>
                  <a:gd name="connsiteX32" fmla="*/ 270213 w 1195491"/>
                  <a:gd name="connsiteY32" fmla="*/ 2671568 h 2736755"/>
                  <a:gd name="connsiteX33" fmla="*/ 104516 w 1195491"/>
                  <a:gd name="connsiteY33" fmla="*/ 2720663 h 2736755"/>
                  <a:gd name="connsiteX34" fmla="*/ 188 w 1195491"/>
                  <a:gd name="connsiteY34" fmla="*/ 2720663 h 2736755"/>
                  <a:gd name="connsiteX35" fmla="*/ 129064 w 1195491"/>
                  <a:gd name="connsiteY35" fmla="*/ 2530419 h 2736755"/>
                  <a:gd name="connsiteX36" fmla="*/ 257939 w 1195491"/>
                  <a:gd name="connsiteY36" fmla="*/ 2493598 h 2736755"/>
                  <a:gd name="connsiteX37" fmla="*/ 411362 w 1195491"/>
                  <a:gd name="connsiteY37" fmla="*/ 2487461 h 2736755"/>
                  <a:gd name="connsiteX38" fmla="*/ 527963 w 1195491"/>
                  <a:gd name="connsiteY38" fmla="*/ 2518145 h 2736755"/>
                  <a:gd name="connsiteX39" fmla="*/ 570921 w 1195491"/>
                  <a:gd name="connsiteY39" fmla="*/ 2475187 h 2736755"/>
                  <a:gd name="connsiteX40" fmla="*/ 460457 w 1195491"/>
                  <a:gd name="connsiteY40" fmla="*/ 2389270 h 2736755"/>
                  <a:gd name="connsiteX41" fmla="*/ 405225 w 1195491"/>
                  <a:gd name="connsiteY41" fmla="*/ 2278806 h 2736755"/>
                  <a:gd name="connsiteX42" fmla="*/ 448183 w 1195491"/>
                  <a:gd name="connsiteY42" fmla="*/ 2100835 h 2736755"/>
                  <a:gd name="connsiteX43" fmla="*/ 577058 w 1195491"/>
                  <a:gd name="connsiteY43" fmla="*/ 2033329 h 2736755"/>
                  <a:gd name="connsiteX44" fmla="*/ 761166 w 1195491"/>
                  <a:gd name="connsiteY44" fmla="*/ 2033329 h 2736755"/>
                  <a:gd name="connsiteX45" fmla="*/ 877767 w 1195491"/>
                  <a:gd name="connsiteY45" fmla="*/ 2027192 h 2736755"/>
                  <a:gd name="connsiteX46" fmla="*/ 945273 w 1195491"/>
                  <a:gd name="connsiteY46" fmla="*/ 1965823 h 2736755"/>
                  <a:gd name="connsiteX47" fmla="*/ 926862 w 1195491"/>
                  <a:gd name="connsiteY47" fmla="*/ 1898317 h 2736755"/>
                  <a:gd name="connsiteX48" fmla="*/ 865493 w 1195491"/>
                  <a:gd name="connsiteY48" fmla="*/ 1910591 h 2736755"/>
                  <a:gd name="connsiteX49" fmla="*/ 767302 w 1195491"/>
                  <a:gd name="connsiteY49" fmla="*/ 1959686 h 2736755"/>
                  <a:gd name="connsiteX50" fmla="*/ 620995 w 1195491"/>
                  <a:gd name="connsiteY50" fmla="*/ 2005343 h 2736755"/>
                  <a:gd name="connsiteX51" fmla="*/ 466594 w 1195491"/>
                  <a:gd name="connsiteY51" fmla="*/ 1990371 h 2736755"/>
                  <a:gd name="connsiteX52" fmla="*/ 380677 w 1195491"/>
                  <a:gd name="connsiteY52" fmla="*/ 1929002 h 2736755"/>
                  <a:gd name="connsiteX53" fmla="*/ 337719 w 1195491"/>
                  <a:gd name="connsiteY53" fmla="*/ 1824674 h 2736755"/>
                  <a:gd name="connsiteX54" fmla="*/ 362266 w 1195491"/>
                  <a:gd name="connsiteY54" fmla="*/ 1726483 h 2736755"/>
                  <a:gd name="connsiteX55" fmla="*/ 423635 w 1195491"/>
                  <a:gd name="connsiteY55" fmla="*/ 1646704 h 2736755"/>
                  <a:gd name="connsiteX56" fmla="*/ 546374 w 1195491"/>
                  <a:gd name="connsiteY56" fmla="*/ 1573061 h 2736755"/>
                  <a:gd name="connsiteX57" fmla="*/ 699796 w 1195491"/>
                  <a:gd name="connsiteY57" fmla="*/ 1465628 h 2736755"/>
                  <a:gd name="connsiteX58" fmla="*/ 773439 w 1195491"/>
                  <a:gd name="connsiteY58" fmla="*/ 1345995 h 2736755"/>
                  <a:gd name="connsiteX59" fmla="*/ 779576 w 1195491"/>
                  <a:gd name="connsiteY59" fmla="*/ 1178311 h 2736755"/>
                  <a:gd name="connsiteX60" fmla="*/ 738901 w 1195491"/>
                  <a:gd name="connsiteY60" fmla="*/ 1000341 h 2736755"/>
                  <a:gd name="connsiteX61" fmla="*/ 693660 w 1195491"/>
                  <a:gd name="connsiteY61" fmla="*/ 842768 h 2736755"/>
                  <a:gd name="connsiteX62" fmla="*/ 656838 w 1195491"/>
                  <a:gd name="connsiteY62" fmla="*/ 578881 h 2736755"/>
                  <a:gd name="connsiteX63" fmla="*/ 719060 w 1195491"/>
                  <a:gd name="connsiteY63" fmla="*/ 370652 h 2736755"/>
                  <a:gd name="connsiteX64" fmla="*/ 836726 w 1195491"/>
                  <a:gd name="connsiteY64" fmla="*/ 199671 h 2736755"/>
                  <a:gd name="connsiteX65" fmla="*/ 938731 w 1195491"/>
                  <a:gd name="connsiteY65" fmla="*/ 110579 h 2736755"/>
                  <a:gd name="connsiteX66" fmla="*/ 1029293 w 1195491"/>
                  <a:gd name="connsiteY66" fmla="*/ 55347 h 2736755"/>
                  <a:gd name="connsiteX67" fmla="*/ 1188640 w 1195491"/>
                  <a:gd name="connsiteY67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79544 w 1195491"/>
                  <a:gd name="connsiteY6" fmla="*/ 471889 h 2736755"/>
                  <a:gd name="connsiteX7" fmla="*/ 845362 w 1195491"/>
                  <a:gd name="connsiteY7" fmla="*/ 605118 h 2736755"/>
                  <a:gd name="connsiteX8" fmla="*/ 896178 w 1195491"/>
                  <a:gd name="connsiteY8" fmla="*/ 885726 h 2736755"/>
                  <a:gd name="connsiteX9" fmla="*/ 969821 w 1195491"/>
                  <a:gd name="connsiteY9" fmla="*/ 1180298 h 2736755"/>
                  <a:gd name="connsiteX10" fmla="*/ 973259 w 1195491"/>
                  <a:gd name="connsiteY10" fmla="*/ 1394112 h 2736755"/>
                  <a:gd name="connsiteX11" fmla="*/ 896178 w 1195491"/>
                  <a:gd name="connsiteY11" fmla="*/ 1554649 h 2736755"/>
                  <a:gd name="connsiteX12" fmla="*/ 773439 w 1195491"/>
                  <a:gd name="connsiteY12" fmla="*/ 1652841 h 2736755"/>
                  <a:gd name="connsiteX13" fmla="*/ 662975 w 1195491"/>
                  <a:gd name="connsiteY13" fmla="*/ 1695799 h 2736755"/>
                  <a:gd name="connsiteX14" fmla="*/ 583195 w 1195491"/>
                  <a:gd name="connsiteY14" fmla="*/ 1769442 h 2736755"/>
                  <a:gd name="connsiteX15" fmla="*/ 626153 w 1195491"/>
                  <a:gd name="connsiteY15" fmla="*/ 1818537 h 2736755"/>
                  <a:gd name="connsiteX16" fmla="*/ 779576 w 1195491"/>
                  <a:gd name="connsiteY16" fmla="*/ 1751031 h 2736755"/>
                  <a:gd name="connsiteX17" fmla="*/ 882387 w 1195491"/>
                  <a:gd name="connsiteY17" fmla="*/ 1695799 h 2736755"/>
                  <a:gd name="connsiteX18" fmla="*/ 982094 w 1195491"/>
                  <a:gd name="connsiteY18" fmla="*/ 1695799 h 2736755"/>
                  <a:gd name="connsiteX19" fmla="*/ 1080285 w 1195491"/>
                  <a:gd name="connsiteY19" fmla="*/ 1751031 h 2736755"/>
                  <a:gd name="connsiteX20" fmla="*/ 1147791 w 1195491"/>
                  <a:gd name="connsiteY20" fmla="*/ 1929002 h 2736755"/>
                  <a:gd name="connsiteX21" fmla="*/ 1124832 w 1195491"/>
                  <a:gd name="connsiteY21" fmla="*/ 2070151 h 2736755"/>
                  <a:gd name="connsiteX22" fmla="*/ 988231 w 1195491"/>
                  <a:gd name="connsiteY22" fmla="*/ 2174478 h 2736755"/>
                  <a:gd name="connsiteX23" fmla="*/ 785713 w 1195491"/>
                  <a:gd name="connsiteY23" fmla="*/ 2217437 h 2736755"/>
                  <a:gd name="connsiteX24" fmla="*/ 679797 w 1195491"/>
                  <a:gd name="connsiteY24" fmla="*/ 2214404 h 2736755"/>
                  <a:gd name="connsiteX25" fmla="*/ 613880 w 1195491"/>
                  <a:gd name="connsiteY25" fmla="*/ 2229710 h 2736755"/>
                  <a:gd name="connsiteX26" fmla="*/ 638427 w 1195491"/>
                  <a:gd name="connsiteY26" fmla="*/ 2309490 h 2736755"/>
                  <a:gd name="connsiteX27" fmla="*/ 742755 w 1195491"/>
                  <a:gd name="connsiteY27" fmla="*/ 2401544 h 2736755"/>
                  <a:gd name="connsiteX28" fmla="*/ 791850 w 1195491"/>
                  <a:gd name="connsiteY28" fmla="*/ 2536556 h 2736755"/>
                  <a:gd name="connsiteX29" fmla="*/ 699796 w 1195491"/>
                  <a:gd name="connsiteY29" fmla="*/ 2671568 h 2736755"/>
                  <a:gd name="connsiteX30" fmla="*/ 546374 w 1195491"/>
                  <a:gd name="connsiteY30" fmla="*/ 2726800 h 2736755"/>
                  <a:gd name="connsiteX31" fmla="*/ 399088 w 1195491"/>
                  <a:gd name="connsiteY31" fmla="*/ 2708390 h 2736755"/>
                  <a:gd name="connsiteX32" fmla="*/ 270213 w 1195491"/>
                  <a:gd name="connsiteY32" fmla="*/ 2671568 h 2736755"/>
                  <a:gd name="connsiteX33" fmla="*/ 104516 w 1195491"/>
                  <a:gd name="connsiteY33" fmla="*/ 2720663 h 2736755"/>
                  <a:gd name="connsiteX34" fmla="*/ 188 w 1195491"/>
                  <a:gd name="connsiteY34" fmla="*/ 2720663 h 2736755"/>
                  <a:gd name="connsiteX35" fmla="*/ 129064 w 1195491"/>
                  <a:gd name="connsiteY35" fmla="*/ 2530419 h 2736755"/>
                  <a:gd name="connsiteX36" fmla="*/ 257939 w 1195491"/>
                  <a:gd name="connsiteY36" fmla="*/ 2493598 h 2736755"/>
                  <a:gd name="connsiteX37" fmla="*/ 411362 w 1195491"/>
                  <a:gd name="connsiteY37" fmla="*/ 2487461 h 2736755"/>
                  <a:gd name="connsiteX38" fmla="*/ 527963 w 1195491"/>
                  <a:gd name="connsiteY38" fmla="*/ 2518145 h 2736755"/>
                  <a:gd name="connsiteX39" fmla="*/ 570921 w 1195491"/>
                  <a:gd name="connsiteY39" fmla="*/ 2475187 h 2736755"/>
                  <a:gd name="connsiteX40" fmla="*/ 460457 w 1195491"/>
                  <a:gd name="connsiteY40" fmla="*/ 2389270 h 2736755"/>
                  <a:gd name="connsiteX41" fmla="*/ 405225 w 1195491"/>
                  <a:gd name="connsiteY41" fmla="*/ 2278806 h 2736755"/>
                  <a:gd name="connsiteX42" fmla="*/ 448183 w 1195491"/>
                  <a:gd name="connsiteY42" fmla="*/ 2100835 h 2736755"/>
                  <a:gd name="connsiteX43" fmla="*/ 577058 w 1195491"/>
                  <a:gd name="connsiteY43" fmla="*/ 2033329 h 2736755"/>
                  <a:gd name="connsiteX44" fmla="*/ 761166 w 1195491"/>
                  <a:gd name="connsiteY44" fmla="*/ 2033329 h 2736755"/>
                  <a:gd name="connsiteX45" fmla="*/ 877767 w 1195491"/>
                  <a:gd name="connsiteY45" fmla="*/ 2027192 h 2736755"/>
                  <a:gd name="connsiteX46" fmla="*/ 945273 w 1195491"/>
                  <a:gd name="connsiteY46" fmla="*/ 1965823 h 2736755"/>
                  <a:gd name="connsiteX47" fmla="*/ 926862 w 1195491"/>
                  <a:gd name="connsiteY47" fmla="*/ 1898317 h 2736755"/>
                  <a:gd name="connsiteX48" fmla="*/ 865493 w 1195491"/>
                  <a:gd name="connsiteY48" fmla="*/ 1910591 h 2736755"/>
                  <a:gd name="connsiteX49" fmla="*/ 767302 w 1195491"/>
                  <a:gd name="connsiteY49" fmla="*/ 1959686 h 2736755"/>
                  <a:gd name="connsiteX50" fmla="*/ 620995 w 1195491"/>
                  <a:gd name="connsiteY50" fmla="*/ 2005343 h 2736755"/>
                  <a:gd name="connsiteX51" fmla="*/ 466594 w 1195491"/>
                  <a:gd name="connsiteY51" fmla="*/ 1990371 h 2736755"/>
                  <a:gd name="connsiteX52" fmla="*/ 380677 w 1195491"/>
                  <a:gd name="connsiteY52" fmla="*/ 1929002 h 2736755"/>
                  <a:gd name="connsiteX53" fmla="*/ 337719 w 1195491"/>
                  <a:gd name="connsiteY53" fmla="*/ 1824674 h 2736755"/>
                  <a:gd name="connsiteX54" fmla="*/ 362266 w 1195491"/>
                  <a:gd name="connsiteY54" fmla="*/ 1726483 h 2736755"/>
                  <a:gd name="connsiteX55" fmla="*/ 423635 w 1195491"/>
                  <a:gd name="connsiteY55" fmla="*/ 1646704 h 2736755"/>
                  <a:gd name="connsiteX56" fmla="*/ 546374 w 1195491"/>
                  <a:gd name="connsiteY56" fmla="*/ 1573061 h 2736755"/>
                  <a:gd name="connsiteX57" fmla="*/ 699796 w 1195491"/>
                  <a:gd name="connsiteY57" fmla="*/ 1465628 h 2736755"/>
                  <a:gd name="connsiteX58" fmla="*/ 773439 w 1195491"/>
                  <a:gd name="connsiteY58" fmla="*/ 1345995 h 2736755"/>
                  <a:gd name="connsiteX59" fmla="*/ 779576 w 1195491"/>
                  <a:gd name="connsiteY59" fmla="*/ 1178311 h 2736755"/>
                  <a:gd name="connsiteX60" fmla="*/ 738901 w 1195491"/>
                  <a:gd name="connsiteY60" fmla="*/ 1000341 h 2736755"/>
                  <a:gd name="connsiteX61" fmla="*/ 693660 w 1195491"/>
                  <a:gd name="connsiteY61" fmla="*/ 842768 h 2736755"/>
                  <a:gd name="connsiteX62" fmla="*/ 656838 w 1195491"/>
                  <a:gd name="connsiteY62" fmla="*/ 578881 h 2736755"/>
                  <a:gd name="connsiteX63" fmla="*/ 719060 w 1195491"/>
                  <a:gd name="connsiteY63" fmla="*/ 370652 h 2736755"/>
                  <a:gd name="connsiteX64" fmla="*/ 836726 w 1195491"/>
                  <a:gd name="connsiteY64" fmla="*/ 199671 h 2736755"/>
                  <a:gd name="connsiteX65" fmla="*/ 938731 w 1195491"/>
                  <a:gd name="connsiteY65" fmla="*/ 110579 h 2736755"/>
                  <a:gd name="connsiteX66" fmla="*/ 1029293 w 1195491"/>
                  <a:gd name="connsiteY66" fmla="*/ 55347 h 2736755"/>
                  <a:gd name="connsiteX67" fmla="*/ 1188640 w 1195491"/>
                  <a:gd name="connsiteY67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79544 w 1195491"/>
                  <a:gd name="connsiteY6" fmla="*/ 471889 h 2736755"/>
                  <a:gd name="connsiteX7" fmla="*/ 845362 w 1195491"/>
                  <a:gd name="connsiteY7" fmla="*/ 605118 h 2736755"/>
                  <a:gd name="connsiteX8" fmla="*/ 896178 w 1195491"/>
                  <a:gd name="connsiteY8" fmla="*/ 885726 h 2736755"/>
                  <a:gd name="connsiteX9" fmla="*/ 969821 w 1195491"/>
                  <a:gd name="connsiteY9" fmla="*/ 1180298 h 2736755"/>
                  <a:gd name="connsiteX10" fmla="*/ 973259 w 1195491"/>
                  <a:gd name="connsiteY10" fmla="*/ 1394112 h 2736755"/>
                  <a:gd name="connsiteX11" fmla="*/ 896178 w 1195491"/>
                  <a:gd name="connsiteY11" fmla="*/ 1554649 h 2736755"/>
                  <a:gd name="connsiteX12" fmla="*/ 773439 w 1195491"/>
                  <a:gd name="connsiteY12" fmla="*/ 1652841 h 2736755"/>
                  <a:gd name="connsiteX13" fmla="*/ 662975 w 1195491"/>
                  <a:gd name="connsiteY13" fmla="*/ 1695799 h 2736755"/>
                  <a:gd name="connsiteX14" fmla="*/ 583195 w 1195491"/>
                  <a:gd name="connsiteY14" fmla="*/ 1769442 h 2736755"/>
                  <a:gd name="connsiteX15" fmla="*/ 626153 w 1195491"/>
                  <a:gd name="connsiteY15" fmla="*/ 1818537 h 2736755"/>
                  <a:gd name="connsiteX16" fmla="*/ 779576 w 1195491"/>
                  <a:gd name="connsiteY16" fmla="*/ 1751031 h 2736755"/>
                  <a:gd name="connsiteX17" fmla="*/ 882387 w 1195491"/>
                  <a:gd name="connsiteY17" fmla="*/ 1695799 h 2736755"/>
                  <a:gd name="connsiteX18" fmla="*/ 982094 w 1195491"/>
                  <a:gd name="connsiteY18" fmla="*/ 1695799 h 2736755"/>
                  <a:gd name="connsiteX19" fmla="*/ 1080285 w 1195491"/>
                  <a:gd name="connsiteY19" fmla="*/ 1751031 h 2736755"/>
                  <a:gd name="connsiteX20" fmla="*/ 1147791 w 1195491"/>
                  <a:gd name="connsiteY20" fmla="*/ 1929002 h 2736755"/>
                  <a:gd name="connsiteX21" fmla="*/ 1124832 w 1195491"/>
                  <a:gd name="connsiteY21" fmla="*/ 2070151 h 2736755"/>
                  <a:gd name="connsiteX22" fmla="*/ 988231 w 1195491"/>
                  <a:gd name="connsiteY22" fmla="*/ 2174478 h 2736755"/>
                  <a:gd name="connsiteX23" fmla="*/ 785713 w 1195491"/>
                  <a:gd name="connsiteY23" fmla="*/ 2217437 h 2736755"/>
                  <a:gd name="connsiteX24" fmla="*/ 679797 w 1195491"/>
                  <a:gd name="connsiteY24" fmla="*/ 2214404 h 2736755"/>
                  <a:gd name="connsiteX25" fmla="*/ 613880 w 1195491"/>
                  <a:gd name="connsiteY25" fmla="*/ 2229710 h 2736755"/>
                  <a:gd name="connsiteX26" fmla="*/ 638427 w 1195491"/>
                  <a:gd name="connsiteY26" fmla="*/ 2309490 h 2736755"/>
                  <a:gd name="connsiteX27" fmla="*/ 742755 w 1195491"/>
                  <a:gd name="connsiteY27" fmla="*/ 2401544 h 2736755"/>
                  <a:gd name="connsiteX28" fmla="*/ 791850 w 1195491"/>
                  <a:gd name="connsiteY28" fmla="*/ 2536556 h 2736755"/>
                  <a:gd name="connsiteX29" fmla="*/ 699796 w 1195491"/>
                  <a:gd name="connsiteY29" fmla="*/ 2671568 h 2736755"/>
                  <a:gd name="connsiteX30" fmla="*/ 546374 w 1195491"/>
                  <a:gd name="connsiteY30" fmla="*/ 2726800 h 2736755"/>
                  <a:gd name="connsiteX31" fmla="*/ 399088 w 1195491"/>
                  <a:gd name="connsiteY31" fmla="*/ 2708390 h 2736755"/>
                  <a:gd name="connsiteX32" fmla="*/ 270213 w 1195491"/>
                  <a:gd name="connsiteY32" fmla="*/ 2671568 h 2736755"/>
                  <a:gd name="connsiteX33" fmla="*/ 104516 w 1195491"/>
                  <a:gd name="connsiteY33" fmla="*/ 2720663 h 2736755"/>
                  <a:gd name="connsiteX34" fmla="*/ 188 w 1195491"/>
                  <a:gd name="connsiteY34" fmla="*/ 2720663 h 2736755"/>
                  <a:gd name="connsiteX35" fmla="*/ 129064 w 1195491"/>
                  <a:gd name="connsiteY35" fmla="*/ 2530419 h 2736755"/>
                  <a:gd name="connsiteX36" fmla="*/ 257939 w 1195491"/>
                  <a:gd name="connsiteY36" fmla="*/ 2493598 h 2736755"/>
                  <a:gd name="connsiteX37" fmla="*/ 411362 w 1195491"/>
                  <a:gd name="connsiteY37" fmla="*/ 2487461 h 2736755"/>
                  <a:gd name="connsiteX38" fmla="*/ 527963 w 1195491"/>
                  <a:gd name="connsiteY38" fmla="*/ 2518145 h 2736755"/>
                  <a:gd name="connsiteX39" fmla="*/ 570921 w 1195491"/>
                  <a:gd name="connsiteY39" fmla="*/ 2475187 h 2736755"/>
                  <a:gd name="connsiteX40" fmla="*/ 460457 w 1195491"/>
                  <a:gd name="connsiteY40" fmla="*/ 2389270 h 2736755"/>
                  <a:gd name="connsiteX41" fmla="*/ 405225 w 1195491"/>
                  <a:gd name="connsiteY41" fmla="*/ 2278806 h 2736755"/>
                  <a:gd name="connsiteX42" fmla="*/ 448183 w 1195491"/>
                  <a:gd name="connsiteY42" fmla="*/ 2100835 h 2736755"/>
                  <a:gd name="connsiteX43" fmla="*/ 577058 w 1195491"/>
                  <a:gd name="connsiteY43" fmla="*/ 2033329 h 2736755"/>
                  <a:gd name="connsiteX44" fmla="*/ 761166 w 1195491"/>
                  <a:gd name="connsiteY44" fmla="*/ 2033329 h 2736755"/>
                  <a:gd name="connsiteX45" fmla="*/ 877767 w 1195491"/>
                  <a:gd name="connsiteY45" fmla="*/ 2027192 h 2736755"/>
                  <a:gd name="connsiteX46" fmla="*/ 945273 w 1195491"/>
                  <a:gd name="connsiteY46" fmla="*/ 1965823 h 2736755"/>
                  <a:gd name="connsiteX47" fmla="*/ 926862 w 1195491"/>
                  <a:gd name="connsiteY47" fmla="*/ 1898317 h 2736755"/>
                  <a:gd name="connsiteX48" fmla="*/ 865493 w 1195491"/>
                  <a:gd name="connsiteY48" fmla="*/ 1910591 h 2736755"/>
                  <a:gd name="connsiteX49" fmla="*/ 767302 w 1195491"/>
                  <a:gd name="connsiteY49" fmla="*/ 1959686 h 2736755"/>
                  <a:gd name="connsiteX50" fmla="*/ 620995 w 1195491"/>
                  <a:gd name="connsiteY50" fmla="*/ 2005343 h 2736755"/>
                  <a:gd name="connsiteX51" fmla="*/ 466594 w 1195491"/>
                  <a:gd name="connsiteY51" fmla="*/ 1990371 h 2736755"/>
                  <a:gd name="connsiteX52" fmla="*/ 380677 w 1195491"/>
                  <a:gd name="connsiteY52" fmla="*/ 1929002 h 2736755"/>
                  <a:gd name="connsiteX53" fmla="*/ 337719 w 1195491"/>
                  <a:gd name="connsiteY53" fmla="*/ 1824674 h 2736755"/>
                  <a:gd name="connsiteX54" fmla="*/ 362266 w 1195491"/>
                  <a:gd name="connsiteY54" fmla="*/ 1726483 h 2736755"/>
                  <a:gd name="connsiteX55" fmla="*/ 423635 w 1195491"/>
                  <a:gd name="connsiteY55" fmla="*/ 1646704 h 2736755"/>
                  <a:gd name="connsiteX56" fmla="*/ 546374 w 1195491"/>
                  <a:gd name="connsiteY56" fmla="*/ 1573061 h 2736755"/>
                  <a:gd name="connsiteX57" fmla="*/ 699796 w 1195491"/>
                  <a:gd name="connsiteY57" fmla="*/ 1465628 h 2736755"/>
                  <a:gd name="connsiteX58" fmla="*/ 773439 w 1195491"/>
                  <a:gd name="connsiteY58" fmla="*/ 1345995 h 2736755"/>
                  <a:gd name="connsiteX59" fmla="*/ 779576 w 1195491"/>
                  <a:gd name="connsiteY59" fmla="*/ 1178311 h 2736755"/>
                  <a:gd name="connsiteX60" fmla="*/ 738901 w 1195491"/>
                  <a:gd name="connsiteY60" fmla="*/ 1000341 h 2736755"/>
                  <a:gd name="connsiteX61" fmla="*/ 693660 w 1195491"/>
                  <a:gd name="connsiteY61" fmla="*/ 842768 h 2736755"/>
                  <a:gd name="connsiteX62" fmla="*/ 679063 w 1195491"/>
                  <a:gd name="connsiteY62" fmla="*/ 556656 h 2736755"/>
                  <a:gd name="connsiteX63" fmla="*/ 719060 w 1195491"/>
                  <a:gd name="connsiteY63" fmla="*/ 370652 h 2736755"/>
                  <a:gd name="connsiteX64" fmla="*/ 836726 w 1195491"/>
                  <a:gd name="connsiteY64" fmla="*/ 199671 h 2736755"/>
                  <a:gd name="connsiteX65" fmla="*/ 938731 w 1195491"/>
                  <a:gd name="connsiteY65" fmla="*/ 110579 h 2736755"/>
                  <a:gd name="connsiteX66" fmla="*/ 1029293 w 1195491"/>
                  <a:gd name="connsiteY66" fmla="*/ 55347 h 2736755"/>
                  <a:gd name="connsiteX67" fmla="*/ 1188640 w 1195491"/>
                  <a:gd name="connsiteY67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63669 w 1195491"/>
                  <a:gd name="connsiteY6" fmla="*/ 462364 h 2736755"/>
                  <a:gd name="connsiteX7" fmla="*/ 845362 w 1195491"/>
                  <a:gd name="connsiteY7" fmla="*/ 605118 h 2736755"/>
                  <a:gd name="connsiteX8" fmla="*/ 896178 w 1195491"/>
                  <a:gd name="connsiteY8" fmla="*/ 885726 h 2736755"/>
                  <a:gd name="connsiteX9" fmla="*/ 969821 w 1195491"/>
                  <a:gd name="connsiteY9" fmla="*/ 1180298 h 2736755"/>
                  <a:gd name="connsiteX10" fmla="*/ 973259 w 1195491"/>
                  <a:gd name="connsiteY10" fmla="*/ 1394112 h 2736755"/>
                  <a:gd name="connsiteX11" fmla="*/ 896178 w 1195491"/>
                  <a:gd name="connsiteY11" fmla="*/ 1554649 h 2736755"/>
                  <a:gd name="connsiteX12" fmla="*/ 773439 w 1195491"/>
                  <a:gd name="connsiteY12" fmla="*/ 1652841 h 2736755"/>
                  <a:gd name="connsiteX13" fmla="*/ 662975 w 1195491"/>
                  <a:gd name="connsiteY13" fmla="*/ 1695799 h 2736755"/>
                  <a:gd name="connsiteX14" fmla="*/ 583195 w 1195491"/>
                  <a:gd name="connsiteY14" fmla="*/ 1769442 h 2736755"/>
                  <a:gd name="connsiteX15" fmla="*/ 626153 w 1195491"/>
                  <a:gd name="connsiteY15" fmla="*/ 1818537 h 2736755"/>
                  <a:gd name="connsiteX16" fmla="*/ 779576 w 1195491"/>
                  <a:gd name="connsiteY16" fmla="*/ 1751031 h 2736755"/>
                  <a:gd name="connsiteX17" fmla="*/ 882387 w 1195491"/>
                  <a:gd name="connsiteY17" fmla="*/ 1695799 h 2736755"/>
                  <a:gd name="connsiteX18" fmla="*/ 982094 w 1195491"/>
                  <a:gd name="connsiteY18" fmla="*/ 1695799 h 2736755"/>
                  <a:gd name="connsiteX19" fmla="*/ 1080285 w 1195491"/>
                  <a:gd name="connsiteY19" fmla="*/ 1751031 h 2736755"/>
                  <a:gd name="connsiteX20" fmla="*/ 1147791 w 1195491"/>
                  <a:gd name="connsiteY20" fmla="*/ 1929002 h 2736755"/>
                  <a:gd name="connsiteX21" fmla="*/ 1124832 w 1195491"/>
                  <a:gd name="connsiteY21" fmla="*/ 2070151 h 2736755"/>
                  <a:gd name="connsiteX22" fmla="*/ 988231 w 1195491"/>
                  <a:gd name="connsiteY22" fmla="*/ 2174478 h 2736755"/>
                  <a:gd name="connsiteX23" fmla="*/ 785713 w 1195491"/>
                  <a:gd name="connsiteY23" fmla="*/ 2217437 h 2736755"/>
                  <a:gd name="connsiteX24" fmla="*/ 679797 w 1195491"/>
                  <a:gd name="connsiteY24" fmla="*/ 2214404 h 2736755"/>
                  <a:gd name="connsiteX25" fmla="*/ 613880 w 1195491"/>
                  <a:gd name="connsiteY25" fmla="*/ 2229710 h 2736755"/>
                  <a:gd name="connsiteX26" fmla="*/ 638427 w 1195491"/>
                  <a:gd name="connsiteY26" fmla="*/ 2309490 h 2736755"/>
                  <a:gd name="connsiteX27" fmla="*/ 742755 w 1195491"/>
                  <a:gd name="connsiteY27" fmla="*/ 2401544 h 2736755"/>
                  <a:gd name="connsiteX28" fmla="*/ 791850 w 1195491"/>
                  <a:gd name="connsiteY28" fmla="*/ 2536556 h 2736755"/>
                  <a:gd name="connsiteX29" fmla="*/ 699796 w 1195491"/>
                  <a:gd name="connsiteY29" fmla="*/ 2671568 h 2736755"/>
                  <a:gd name="connsiteX30" fmla="*/ 546374 w 1195491"/>
                  <a:gd name="connsiteY30" fmla="*/ 2726800 h 2736755"/>
                  <a:gd name="connsiteX31" fmla="*/ 399088 w 1195491"/>
                  <a:gd name="connsiteY31" fmla="*/ 2708390 h 2736755"/>
                  <a:gd name="connsiteX32" fmla="*/ 270213 w 1195491"/>
                  <a:gd name="connsiteY32" fmla="*/ 2671568 h 2736755"/>
                  <a:gd name="connsiteX33" fmla="*/ 104516 w 1195491"/>
                  <a:gd name="connsiteY33" fmla="*/ 2720663 h 2736755"/>
                  <a:gd name="connsiteX34" fmla="*/ 188 w 1195491"/>
                  <a:gd name="connsiteY34" fmla="*/ 2720663 h 2736755"/>
                  <a:gd name="connsiteX35" fmla="*/ 129064 w 1195491"/>
                  <a:gd name="connsiteY35" fmla="*/ 2530419 h 2736755"/>
                  <a:gd name="connsiteX36" fmla="*/ 257939 w 1195491"/>
                  <a:gd name="connsiteY36" fmla="*/ 2493598 h 2736755"/>
                  <a:gd name="connsiteX37" fmla="*/ 411362 w 1195491"/>
                  <a:gd name="connsiteY37" fmla="*/ 2487461 h 2736755"/>
                  <a:gd name="connsiteX38" fmla="*/ 527963 w 1195491"/>
                  <a:gd name="connsiteY38" fmla="*/ 2518145 h 2736755"/>
                  <a:gd name="connsiteX39" fmla="*/ 570921 w 1195491"/>
                  <a:gd name="connsiteY39" fmla="*/ 2475187 h 2736755"/>
                  <a:gd name="connsiteX40" fmla="*/ 460457 w 1195491"/>
                  <a:gd name="connsiteY40" fmla="*/ 2389270 h 2736755"/>
                  <a:gd name="connsiteX41" fmla="*/ 405225 w 1195491"/>
                  <a:gd name="connsiteY41" fmla="*/ 2278806 h 2736755"/>
                  <a:gd name="connsiteX42" fmla="*/ 448183 w 1195491"/>
                  <a:gd name="connsiteY42" fmla="*/ 2100835 h 2736755"/>
                  <a:gd name="connsiteX43" fmla="*/ 577058 w 1195491"/>
                  <a:gd name="connsiteY43" fmla="*/ 2033329 h 2736755"/>
                  <a:gd name="connsiteX44" fmla="*/ 761166 w 1195491"/>
                  <a:gd name="connsiteY44" fmla="*/ 2033329 h 2736755"/>
                  <a:gd name="connsiteX45" fmla="*/ 877767 w 1195491"/>
                  <a:gd name="connsiteY45" fmla="*/ 2027192 h 2736755"/>
                  <a:gd name="connsiteX46" fmla="*/ 945273 w 1195491"/>
                  <a:gd name="connsiteY46" fmla="*/ 1965823 h 2736755"/>
                  <a:gd name="connsiteX47" fmla="*/ 926862 w 1195491"/>
                  <a:gd name="connsiteY47" fmla="*/ 1898317 h 2736755"/>
                  <a:gd name="connsiteX48" fmla="*/ 865493 w 1195491"/>
                  <a:gd name="connsiteY48" fmla="*/ 1910591 h 2736755"/>
                  <a:gd name="connsiteX49" fmla="*/ 767302 w 1195491"/>
                  <a:gd name="connsiteY49" fmla="*/ 1959686 h 2736755"/>
                  <a:gd name="connsiteX50" fmla="*/ 620995 w 1195491"/>
                  <a:gd name="connsiteY50" fmla="*/ 2005343 h 2736755"/>
                  <a:gd name="connsiteX51" fmla="*/ 466594 w 1195491"/>
                  <a:gd name="connsiteY51" fmla="*/ 1990371 h 2736755"/>
                  <a:gd name="connsiteX52" fmla="*/ 380677 w 1195491"/>
                  <a:gd name="connsiteY52" fmla="*/ 1929002 h 2736755"/>
                  <a:gd name="connsiteX53" fmla="*/ 337719 w 1195491"/>
                  <a:gd name="connsiteY53" fmla="*/ 1824674 h 2736755"/>
                  <a:gd name="connsiteX54" fmla="*/ 362266 w 1195491"/>
                  <a:gd name="connsiteY54" fmla="*/ 1726483 h 2736755"/>
                  <a:gd name="connsiteX55" fmla="*/ 423635 w 1195491"/>
                  <a:gd name="connsiteY55" fmla="*/ 1646704 h 2736755"/>
                  <a:gd name="connsiteX56" fmla="*/ 546374 w 1195491"/>
                  <a:gd name="connsiteY56" fmla="*/ 1573061 h 2736755"/>
                  <a:gd name="connsiteX57" fmla="*/ 699796 w 1195491"/>
                  <a:gd name="connsiteY57" fmla="*/ 1465628 h 2736755"/>
                  <a:gd name="connsiteX58" fmla="*/ 773439 w 1195491"/>
                  <a:gd name="connsiteY58" fmla="*/ 1345995 h 2736755"/>
                  <a:gd name="connsiteX59" fmla="*/ 779576 w 1195491"/>
                  <a:gd name="connsiteY59" fmla="*/ 1178311 h 2736755"/>
                  <a:gd name="connsiteX60" fmla="*/ 738901 w 1195491"/>
                  <a:gd name="connsiteY60" fmla="*/ 1000341 h 2736755"/>
                  <a:gd name="connsiteX61" fmla="*/ 693660 w 1195491"/>
                  <a:gd name="connsiteY61" fmla="*/ 842768 h 2736755"/>
                  <a:gd name="connsiteX62" fmla="*/ 679063 w 1195491"/>
                  <a:gd name="connsiteY62" fmla="*/ 556656 h 2736755"/>
                  <a:gd name="connsiteX63" fmla="*/ 719060 w 1195491"/>
                  <a:gd name="connsiteY63" fmla="*/ 370652 h 2736755"/>
                  <a:gd name="connsiteX64" fmla="*/ 836726 w 1195491"/>
                  <a:gd name="connsiteY64" fmla="*/ 199671 h 2736755"/>
                  <a:gd name="connsiteX65" fmla="*/ 938731 w 1195491"/>
                  <a:gd name="connsiteY65" fmla="*/ 110579 h 2736755"/>
                  <a:gd name="connsiteX66" fmla="*/ 1029293 w 1195491"/>
                  <a:gd name="connsiteY66" fmla="*/ 55347 h 2736755"/>
                  <a:gd name="connsiteX67" fmla="*/ 1188640 w 1195491"/>
                  <a:gd name="connsiteY67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63669 w 1195491"/>
                  <a:gd name="connsiteY6" fmla="*/ 462364 h 2736755"/>
                  <a:gd name="connsiteX7" fmla="*/ 845362 w 1195491"/>
                  <a:gd name="connsiteY7" fmla="*/ 605118 h 2736755"/>
                  <a:gd name="connsiteX8" fmla="*/ 896178 w 1195491"/>
                  <a:gd name="connsiteY8" fmla="*/ 885726 h 2736755"/>
                  <a:gd name="connsiteX9" fmla="*/ 969821 w 1195491"/>
                  <a:gd name="connsiteY9" fmla="*/ 1180298 h 2736755"/>
                  <a:gd name="connsiteX10" fmla="*/ 973259 w 1195491"/>
                  <a:gd name="connsiteY10" fmla="*/ 1394112 h 2736755"/>
                  <a:gd name="connsiteX11" fmla="*/ 896178 w 1195491"/>
                  <a:gd name="connsiteY11" fmla="*/ 1554649 h 2736755"/>
                  <a:gd name="connsiteX12" fmla="*/ 773439 w 1195491"/>
                  <a:gd name="connsiteY12" fmla="*/ 1652841 h 2736755"/>
                  <a:gd name="connsiteX13" fmla="*/ 662975 w 1195491"/>
                  <a:gd name="connsiteY13" fmla="*/ 1695799 h 2736755"/>
                  <a:gd name="connsiteX14" fmla="*/ 583195 w 1195491"/>
                  <a:gd name="connsiteY14" fmla="*/ 1769442 h 2736755"/>
                  <a:gd name="connsiteX15" fmla="*/ 626153 w 1195491"/>
                  <a:gd name="connsiteY15" fmla="*/ 1818537 h 2736755"/>
                  <a:gd name="connsiteX16" fmla="*/ 779576 w 1195491"/>
                  <a:gd name="connsiteY16" fmla="*/ 1751031 h 2736755"/>
                  <a:gd name="connsiteX17" fmla="*/ 882387 w 1195491"/>
                  <a:gd name="connsiteY17" fmla="*/ 1695799 h 2736755"/>
                  <a:gd name="connsiteX18" fmla="*/ 982094 w 1195491"/>
                  <a:gd name="connsiteY18" fmla="*/ 1695799 h 2736755"/>
                  <a:gd name="connsiteX19" fmla="*/ 1080285 w 1195491"/>
                  <a:gd name="connsiteY19" fmla="*/ 1751031 h 2736755"/>
                  <a:gd name="connsiteX20" fmla="*/ 1147791 w 1195491"/>
                  <a:gd name="connsiteY20" fmla="*/ 1929002 h 2736755"/>
                  <a:gd name="connsiteX21" fmla="*/ 1124832 w 1195491"/>
                  <a:gd name="connsiteY21" fmla="*/ 2070151 h 2736755"/>
                  <a:gd name="connsiteX22" fmla="*/ 988231 w 1195491"/>
                  <a:gd name="connsiteY22" fmla="*/ 2174478 h 2736755"/>
                  <a:gd name="connsiteX23" fmla="*/ 785713 w 1195491"/>
                  <a:gd name="connsiteY23" fmla="*/ 2217437 h 2736755"/>
                  <a:gd name="connsiteX24" fmla="*/ 679797 w 1195491"/>
                  <a:gd name="connsiteY24" fmla="*/ 2214404 h 2736755"/>
                  <a:gd name="connsiteX25" fmla="*/ 613880 w 1195491"/>
                  <a:gd name="connsiteY25" fmla="*/ 2229710 h 2736755"/>
                  <a:gd name="connsiteX26" fmla="*/ 638427 w 1195491"/>
                  <a:gd name="connsiteY26" fmla="*/ 2309490 h 2736755"/>
                  <a:gd name="connsiteX27" fmla="*/ 742755 w 1195491"/>
                  <a:gd name="connsiteY27" fmla="*/ 2401544 h 2736755"/>
                  <a:gd name="connsiteX28" fmla="*/ 791850 w 1195491"/>
                  <a:gd name="connsiteY28" fmla="*/ 2536556 h 2736755"/>
                  <a:gd name="connsiteX29" fmla="*/ 699796 w 1195491"/>
                  <a:gd name="connsiteY29" fmla="*/ 2671568 h 2736755"/>
                  <a:gd name="connsiteX30" fmla="*/ 546374 w 1195491"/>
                  <a:gd name="connsiteY30" fmla="*/ 2726800 h 2736755"/>
                  <a:gd name="connsiteX31" fmla="*/ 399088 w 1195491"/>
                  <a:gd name="connsiteY31" fmla="*/ 2708390 h 2736755"/>
                  <a:gd name="connsiteX32" fmla="*/ 270213 w 1195491"/>
                  <a:gd name="connsiteY32" fmla="*/ 2671568 h 2736755"/>
                  <a:gd name="connsiteX33" fmla="*/ 104516 w 1195491"/>
                  <a:gd name="connsiteY33" fmla="*/ 2720663 h 2736755"/>
                  <a:gd name="connsiteX34" fmla="*/ 188 w 1195491"/>
                  <a:gd name="connsiteY34" fmla="*/ 2720663 h 2736755"/>
                  <a:gd name="connsiteX35" fmla="*/ 129064 w 1195491"/>
                  <a:gd name="connsiteY35" fmla="*/ 2530419 h 2736755"/>
                  <a:gd name="connsiteX36" fmla="*/ 257939 w 1195491"/>
                  <a:gd name="connsiteY36" fmla="*/ 2493598 h 2736755"/>
                  <a:gd name="connsiteX37" fmla="*/ 411362 w 1195491"/>
                  <a:gd name="connsiteY37" fmla="*/ 2487461 h 2736755"/>
                  <a:gd name="connsiteX38" fmla="*/ 527963 w 1195491"/>
                  <a:gd name="connsiteY38" fmla="*/ 2518145 h 2736755"/>
                  <a:gd name="connsiteX39" fmla="*/ 570921 w 1195491"/>
                  <a:gd name="connsiteY39" fmla="*/ 2475187 h 2736755"/>
                  <a:gd name="connsiteX40" fmla="*/ 460457 w 1195491"/>
                  <a:gd name="connsiteY40" fmla="*/ 2389270 h 2736755"/>
                  <a:gd name="connsiteX41" fmla="*/ 405225 w 1195491"/>
                  <a:gd name="connsiteY41" fmla="*/ 2278806 h 2736755"/>
                  <a:gd name="connsiteX42" fmla="*/ 448183 w 1195491"/>
                  <a:gd name="connsiteY42" fmla="*/ 2100835 h 2736755"/>
                  <a:gd name="connsiteX43" fmla="*/ 577058 w 1195491"/>
                  <a:gd name="connsiteY43" fmla="*/ 2033329 h 2736755"/>
                  <a:gd name="connsiteX44" fmla="*/ 761166 w 1195491"/>
                  <a:gd name="connsiteY44" fmla="*/ 2033329 h 2736755"/>
                  <a:gd name="connsiteX45" fmla="*/ 877767 w 1195491"/>
                  <a:gd name="connsiteY45" fmla="*/ 2027192 h 2736755"/>
                  <a:gd name="connsiteX46" fmla="*/ 945273 w 1195491"/>
                  <a:gd name="connsiteY46" fmla="*/ 1965823 h 2736755"/>
                  <a:gd name="connsiteX47" fmla="*/ 926862 w 1195491"/>
                  <a:gd name="connsiteY47" fmla="*/ 1898317 h 2736755"/>
                  <a:gd name="connsiteX48" fmla="*/ 865493 w 1195491"/>
                  <a:gd name="connsiteY48" fmla="*/ 1910591 h 2736755"/>
                  <a:gd name="connsiteX49" fmla="*/ 767302 w 1195491"/>
                  <a:gd name="connsiteY49" fmla="*/ 1959686 h 2736755"/>
                  <a:gd name="connsiteX50" fmla="*/ 620995 w 1195491"/>
                  <a:gd name="connsiteY50" fmla="*/ 2005343 h 2736755"/>
                  <a:gd name="connsiteX51" fmla="*/ 466594 w 1195491"/>
                  <a:gd name="connsiteY51" fmla="*/ 1990371 h 2736755"/>
                  <a:gd name="connsiteX52" fmla="*/ 380677 w 1195491"/>
                  <a:gd name="connsiteY52" fmla="*/ 1929002 h 2736755"/>
                  <a:gd name="connsiteX53" fmla="*/ 337719 w 1195491"/>
                  <a:gd name="connsiteY53" fmla="*/ 1824674 h 2736755"/>
                  <a:gd name="connsiteX54" fmla="*/ 362266 w 1195491"/>
                  <a:gd name="connsiteY54" fmla="*/ 1726483 h 2736755"/>
                  <a:gd name="connsiteX55" fmla="*/ 423635 w 1195491"/>
                  <a:gd name="connsiteY55" fmla="*/ 1646704 h 2736755"/>
                  <a:gd name="connsiteX56" fmla="*/ 546374 w 1195491"/>
                  <a:gd name="connsiteY56" fmla="*/ 1573061 h 2736755"/>
                  <a:gd name="connsiteX57" fmla="*/ 699796 w 1195491"/>
                  <a:gd name="connsiteY57" fmla="*/ 1465628 h 2736755"/>
                  <a:gd name="connsiteX58" fmla="*/ 773439 w 1195491"/>
                  <a:gd name="connsiteY58" fmla="*/ 1345995 h 2736755"/>
                  <a:gd name="connsiteX59" fmla="*/ 779576 w 1195491"/>
                  <a:gd name="connsiteY59" fmla="*/ 1178311 h 2736755"/>
                  <a:gd name="connsiteX60" fmla="*/ 738901 w 1195491"/>
                  <a:gd name="connsiteY60" fmla="*/ 1000341 h 2736755"/>
                  <a:gd name="connsiteX61" fmla="*/ 709535 w 1195491"/>
                  <a:gd name="connsiteY61" fmla="*/ 849118 h 2736755"/>
                  <a:gd name="connsiteX62" fmla="*/ 679063 w 1195491"/>
                  <a:gd name="connsiteY62" fmla="*/ 556656 h 2736755"/>
                  <a:gd name="connsiteX63" fmla="*/ 719060 w 1195491"/>
                  <a:gd name="connsiteY63" fmla="*/ 370652 h 2736755"/>
                  <a:gd name="connsiteX64" fmla="*/ 836726 w 1195491"/>
                  <a:gd name="connsiteY64" fmla="*/ 199671 h 2736755"/>
                  <a:gd name="connsiteX65" fmla="*/ 938731 w 1195491"/>
                  <a:gd name="connsiteY65" fmla="*/ 110579 h 2736755"/>
                  <a:gd name="connsiteX66" fmla="*/ 1029293 w 1195491"/>
                  <a:gd name="connsiteY66" fmla="*/ 55347 h 2736755"/>
                  <a:gd name="connsiteX67" fmla="*/ 1188640 w 1195491"/>
                  <a:gd name="connsiteY67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63669 w 1195491"/>
                  <a:gd name="connsiteY6" fmla="*/ 462364 h 2736755"/>
                  <a:gd name="connsiteX7" fmla="*/ 845362 w 1195491"/>
                  <a:gd name="connsiteY7" fmla="*/ 605118 h 2736755"/>
                  <a:gd name="connsiteX8" fmla="*/ 896178 w 1195491"/>
                  <a:gd name="connsiteY8" fmla="*/ 885726 h 2736755"/>
                  <a:gd name="connsiteX9" fmla="*/ 969821 w 1195491"/>
                  <a:gd name="connsiteY9" fmla="*/ 1180298 h 2736755"/>
                  <a:gd name="connsiteX10" fmla="*/ 973259 w 1195491"/>
                  <a:gd name="connsiteY10" fmla="*/ 1394112 h 2736755"/>
                  <a:gd name="connsiteX11" fmla="*/ 896178 w 1195491"/>
                  <a:gd name="connsiteY11" fmla="*/ 1554649 h 2736755"/>
                  <a:gd name="connsiteX12" fmla="*/ 773439 w 1195491"/>
                  <a:gd name="connsiteY12" fmla="*/ 1652841 h 2736755"/>
                  <a:gd name="connsiteX13" fmla="*/ 662975 w 1195491"/>
                  <a:gd name="connsiteY13" fmla="*/ 1695799 h 2736755"/>
                  <a:gd name="connsiteX14" fmla="*/ 583195 w 1195491"/>
                  <a:gd name="connsiteY14" fmla="*/ 1769442 h 2736755"/>
                  <a:gd name="connsiteX15" fmla="*/ 626153 w 1195491"/>
                  <a:gd name="connsiteY15" fmla="*/ 1818537 h 2736755"/>
                  <a:gd name="connsiteX16" fmla="*/ 779576 w 1195491"/>
                  <a:gd name="connsiteY16" fmla="*/ 1751031 h 2736755"/>
                  <a:gd name="connsiteX17" fmla="*/ 882387 w 1195491"/>
                  <a:gd name="connsiteY17" fmla="*/ 1695799 h 2736755"/>
                  <a:gd name="connsiteX18" fmla="*/ 982094 w 1195491"/>
                  <a:gd name="connsiteY18" fmla="*/ 1695799 h 2736755"/>
                  <a:gd name="connsiteX19" fmla="*/ 1080285 w 1195491"/>
                  <a:gd name="connsiteY19" fmla="*/ 1751031 h 2736755"/>
                  <a:gd name="connsiteX20" fmla="*/ 1147791 w 1195491"/>
                  <a:gd name="connsiteY20" fmla="*/ 1929002 h 2736755"/>
                  <a:gd name="connsiteX21" fmla="*/ 1124832 w 1195491"/>
                  <a:gd name="connsiteY21" fmla="*/ 2070151 h 2736755"/>
                  <a:gd name="connsiteX22" fmla="*/ 988231 w 1195491"/>
                  <a:gd name="connsiteY22" fmla="*/ 2174478 h 2736755"/>
                  <a:gd name="connsiteX23" fmla="*/ 785713 w 1195491"/>
                  <a:gd name="connsiteY23" fmla="*/ 2217437 h 2736755"/>
                  <a:gd name="connsiteX24" fmla="*/ 679797 w 1195491"/>
                  <a:gd name="connsiteY24" fmla="*/ 2214404 h 2736755"/>
                  <a:gd name="connsiteX25" fmla="*/ 613880 w 1195491"/>
                  <a:gd name="connsiteY25" fmla="*/ 2229710 h 2736755"/>
                  <a:gd name="connsiteX26" fmla="*/ 638427 w 1195491"/>
                  <a:gd name="connsiteY26" fmla="*/ 2309490 h 2736755"/>
                  <a:gd name="connsiteX27" fmla="*/ 742755 w 1195491"/>
                  <a:gd name="connsiteY27" fmla="*/ 2401544 h 2736755"/>
                  <a:gd name="connsiteX28" fmla="*/ 791850 w 1195491"/>
                  <a:gd name="connsiteY28" fmla="*/ 2536556 h 2736755"/>
                  <a:gd name="connsiteX29" fmla="*/ 699796 w 1195491"/>
                  <a:gd name="connsiteY29" fmla="*/ 2671568 h 2736755"/>
                  <a:gd name="connsiteX30" fmla="*/ 546374 w 1195491"/>
                  <a:gd name="connsiteY30" fmla="*/ 2726800 h 2736755"/>
                  <a:gd name="connsiteX31" fmla="*/ 399088 w 1195491"/>
                  <a:gd name="connsiteY31" fmla="*/ 2708390 h 2736755"/>
                  <a:gd name="connsiteX32" fmla="*/ 270213 w 1195491"/>
                  <a:gd name="connsiteY32" fmla="*/ 2671568 h 2736755"/>
                  <a:gd name="connsiteX33" fmla="*/ 104516 w 1195491"/>
                  <a:gd name="connsiteY33" fmla="*/ 2720663 h 2736755"/>
                  <a:gd name="connsiteX34" fmla="*/ 188 w 1195491"/>
                  <a:gd name="connsiteY34" fmla="*/ 2720663 h 2736755"/>
                  <a:gd name="connsiteX35" fmla="*/ 129064 w 1195491"/>
                  <a:gd name="connsiteY35" fmla="*/ 2530419 h 2736755"/>
                  <a:gd name="connsiteX36" fmla="*/ 257939 w 1195491"/>
                  <a:gd name="connsiteY36" fmla="*/ 2493598 h 2736755"/>
                  <a:gd name="connsiteX37" fmla="*/ 411362 w 1195491"/>
                  <a:gd name="connsiteY37" fmla="*/ 2487461 h 2736755"/>
                  <a:gd name="connsiteX38" fmla="*/ 527963 w 1195491"/>
                  <a:gd name="connsiteY38" fmla="*/ 2518145 h 2736755"/>
                  <a:gd name="connsiteX39" fmla="*/ 570921 w 1195491"/>
                  <a:gd name="connsiteY39" fmla="*/ 2475187 h 2736755"/>
                  <a:gd name="connsiteX40" fmla="*/ 460457 w 1195491"/>
                  <a:gd name="connsiteY40" fmla="*/ 2389270 h 2736755"/>
                  <a:gd name="connsiteX41" fmla="*/ 405225 w 1195491"/>
                  <a:gd name="connsiteY41" fmla="*/ 2278806 h 2736755"/>
                  <a:gd name="connsiteX42" fmla="*/ 448183 w 1195491"/>
                  <a:gd name="connsiteY42" fmla="*/ 2100835 h 2736755"/>
                  <a:gd name="connsiteX43" fmla="*/ 577058 w 1195491"/>
                  <a:gd name="connsiteY43" fmla="*/ 2033329 h 2736755"/>
                  <a:gd name="connsiteX44" fmla="*/ 761166 w 1195491"/>
                  <a:gd name="connsiteY44" fmla="*/ 2033329 h 2736755"/>
                  <a:gd name="connsiteX45" fmla="*/ 877767 w 1195491"/>
                  <a:gd name="connsiteY45" fmla="*/ 2027192 h 2736755"/>
                  <a:gd name="connsiteX46" fmla="*/ 945273 w 1195491"/>
                  <a:gd name="connsiteY46" fmla="*/ 1965823 h 2736755"/>
                  <a:gd name="connsiteX47" fmla="*/ 926862 w 1195491"/>
                  <a:gd name="connsiteY47" fmla="*/ 1898317 h 2736755"/>
                  <a:gd name="connsiteX48" fmla="*/ 865493 w 1195491"/>
                  <a:gd name="connsiteY48" fmla="*/ 1910591 h 2736755"/>
                  <a:gd name="connsiteX49" fmla="*/ 767302 w 1195491"/>
                  <a:gd name="connsiteY49" fmla="*/ 1959686 h 2736755"/>
                  <a:gd name="connsiteX50" fmla="*/ 620995 w 1195491"/>
                  <a:gd name="connsiteY50" fmla="*/ 2005343 h 2736755"/>
                  <a:gd name="connsiteX51" fmla="*/ 466594 w 1195491"/>
                  <a:gd name="connsiteY51" fmla="*/ 1990371 h 2736755"/>
                  <a:gd name="connsiteX52" fmla="*/ 380677 w 1195491"/>
                  <a:gd name="connsiteY52" fmla="*/ 1929002 h 2736755"/>
                  <a:gd name="connsiteX53" fmla="*/ 337719 w 1195491"/>
                  <a:gd name="connsiteY53" fmla="*/ 1824674 h 2736755"/>
                  <a:gd name="connsiteX54" fmla="*/ 362266 w 1195491"/>
                  <a:gd name="connsiteY54" fmla="*/ 1726483 h 2736755"/>
                  <a:gd name="connsiteX55" fmla="*/ 423635 w 1195491"/>
                  <a:gd name="connsiteY55" fmla="*/ 1646704 h 2736755"/>
                  <a:gd name="connsiteX56" fmla="*/ 546374 w 1195491"/>
                  <a:gd name="connsiteY56" fmla="*/ 1573061 h 2736755"/>
                  <a:gd name="connsiteX57" fmla="*/ 699796 w 1195491"/>
                  <a:gd name="connsiteY57" fmla="*/ 1465628 h 2736755"/>
                  <a:gd name="connsiteX58" fmla="*/ 773439 w 1195491"/>
                  <a:gd name="connsiteY58" fmla="*/ 1345995 h 2736755"/>
                  <a:gd name="connsiteX59" fmla="*/ 779576 w 1195491"/>
                  <a:gd name="connsiteY59" fmla="*/ 1178311 h 2736755"/>
                  <a:gd name="connsiteX60" fmla="*/ 754776 w 1195491"/>
                  <a:gd name="connsiteY60" fmla="*/ 1009866 h 2736755"/>
                  <a:gd name="connsiteX61" fmla="*/ 709535 w 1195491"/>
                  <a:gd name="connsiteY61" fmla="*/ 849118 h 2736755"/>
                  <a:gd name="connsiteX62" fmla="*/ 679063 w 1195491"/>
                  <a:gd name="connsiteY62" fmla="*/ 556656 h 2736755"/>
                  <a:gd name="connsiteX63" fmla="*/ 719060 w 1195491"/>
                  <a:gd name="connsiteY63" fmla="*/ 370652 h 2736755"/>
                  <a:gd name="connsiteX64" fmla="*/ 836726 w 1195491"/>
                  <a:gd name="connsiteY64" fmla="*/ 199671 h 2736755"/>
                  <a:gd name="connsiteX65" fmla="*/ 938731 w 1195491"/>
                  <a:gd name="connsiteY65" fmla="*/ 110579 h 2736755"/>
                  <a:gd name="connsiteX66" fmla="*/ 1029293 w 1195491"/>
                  <a:gd name="connsiteY66" fmla="*/ 55347 h 2736755"/>
                  <a:gd name="connsiteX67" fmla="*/ 1188640 w 1195491"/>
                  <a:gd name="connsiteY67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63669 w 1195491"/>
                  <a:gd name="connsiteY6" fmla="*/ 462364 h 2736755"/>
                  <a:gd name="connsiteX7" fmla="*/ 845362 w 1195491"/>
                  <a:gd name="connsiteY7" fmla="*/ 605118 h 2736755"/>
                  <a:gd name="connsiteX8" fmla="*/ 896178 w 1195491"/>
                  <a:gd name="connsiteY8" fmla="*/ 885726 h 2736755"/>
                  <a:gd name="connsiteX9" fmla="*/ 920819 w 1195491"/>
                  <a:gd name="connsiteY9" fmla="*/ 1002114 h 2736755"/>
                  <a:gd name="connsiteX10" fmla="*/ 969821 w 1195491"/>
                  <a:gd name="connsiteY10" fmla="*/ 1180298 h 2736755"/>
                  <a:gd name="connsiteX11" fmla="*/ 973259 w 1195491"/>
                  <a:gd name="connsiteY11" fmla="*/ 1394112 h 2736755"/>
                  <a:gd name="connsiteX12" fmla="*/ 896178 w 1195491"/>
                  <a:gd name="connsiteY12" fmla="*/ 1554649 h 2736755"/>
                  <a:gd name="connsiteX13" fmla="*/ 773439 w 1195491"/>
                  <a:gd name="connsiteY13" fmla="*/ 1652841 h 2736755"/>
                  <a:gd name="connsiteX14" fmla="*/ 662975 w 1195491"/>
                  <a:gd name="connsiteY14" fmla="*/ 1695799 h 2736755"/>
                  <a:gd name="connsiteX15" fmla="*/ 583195 w 1195491"/>
                  <a:gd name="connsiteY15" fmla="*/ 1769442 h 2736755"/>
                  <a:gd name="connsiteX16" fmla="*/ 626153 w 1195491"/>
                  <a:gd name="connsiteY16" fmla="*/ 1818537 h 2736755"/>
                  <a:gd name="connsiteX17" fmla="*/ 779576 w 1195491"/>
                  <a:gd name="connsiteY17" fmla="*/ 1751031 h 2736755"/>
                  <a:gd name="connsiteX18" fmla="*/ 882387 w 1195491"/>
                  <a:gd name="connsiteY18" fmla="*/ 1695799 h 2736755"/>
                  <a:gd name="connsiteX19" fmla="*/ 982094 w 1195491"/>
                  <a:gd name="connsiteY19" fmla="*/ 1695799 h 2736755"/>
                  <a:gd name="connsiteX20" fmla="*/ 1080285 w 1195491"/>
                  <a:gd name="connsiteY20" fmla="*/ 1751031 h 2736755"/>
                  <a:gd name="connsiteX21" fmla="*/ 1147791 w 1195491"/>
                  <a:gd name="connsiteY21" fmla="*/ 1929002 h 2736755"/>
                  <a:gd name="connsiteX22" fmla="*/ 1124832 w 1195491"/>
                  <a:gd name="connsiteY22" fmla="*/ 2070151 h 2736755"/>
                  <a:gd name="connsiteX23" fmla="*/ 988231 w 1195491"/>
                  <a:gd name="connsiteY23" fmla="*/ 2174478 h 2736755"/>
                  <a:gd name="connsiteX24" fmla="*/ 785713 w 1195491"/>
                  <a:gd name="connsiteY24" fmla="*/ 2217437 h 2736755"/>
                  <a:gd name="connsiteX25" fmla="*/ 679797 w 1195491"/>
                  <a:gd name="connsiteY25" fmla="*/ 2214404 h 2736755"/>
                  <a:gd name="connsiteX26" fmla="*/ 613880 w 1195491"/>
                  <a:gd name="connsiteY26" fmla="*/ 2229710 h 2736755"/>
                  <a:gd name="connsiteX27" fmla="*/ 638427 w 1195491"/>
                  <a:gd name="connsiteY27" fmla="*/ 2309490 h 2736755"/>
                  <a:gd name="connsiteX28" fmla="*/ 742755 w 1195491"/>
                  <a:gd name="connsiteY28" fmla="*/ 2401544 h 2736755"/>
                  <a:gd name="connsiteX29" fmla="*/ 791850 w 1195491"/>
                  <a:gd name="connsiteY29" fmla="*/ 2536556 h 2736755"/>
                  <a:gd name="connsiteX30" fmla="*/ 699796 w 1195491"/>
                  <a:gd name="connsiteY30" fmla="*/ 2671568 h 2736755"/>
                  <a:gd name="connsiteX31" fmla="*/ 546374 w 1195491"/>
                  <a:gd name="connsiteY31" fmla="*/ 2726800 h 2736755"/>
                  <a:gd name="connsiteX32" fmla="*/ 399088 w 1195491"/>
                  <a:gd name="connsiteY32" fmla="*/ 2708390 h 2736755"/>
                  <a:gd name="connsiteX33" fmla="*/ 270213 w 1195491"/>
                  <a:gd name="connsiteY33" fmla="*/ 2671568 h 2736755"/>
                  <a:gd name="connsiteX34" fmla="*/ 104516 w 1195491"/>
                  <a:gd name="connsiteY34" fmla="*/ 2720663 h 2736755"/>
                  <a:gd name="connsiteX35" fmla="*/ 188 w 1195491"/>
                  <a:gd name="connsiteY35" fmla="*/ 2720663 h 2736755"/>
                  <a:gd name="connsiteX36" fmla="*/ 129064 w 1195491"/>
                  <a:gd name="connsiteY36" fmla="*/ 2530419 h 2736755"/>
                  <a:gd name="connsiteX37" fmla="*/ 257939 w 1195491"/>
                  <a:gd name="connsiteY37" fmla="*/ 2493598 h 2736755"/>
                  <a:gd name="connsiteX38" fmla="*/ 411362 w 1195491"/>
                  <a:gd name="connsiteY38" fmla="*/ 2487461 h 2736755"/>
                  <a:gd name="connsiteX39" fmla="*/ 527963 w 1195491"/>
                  <a:gd name="connsiteY39" fmla="*/ 2518145 h 2736755"/>
                  <a:gd name="connsiteX40" fmla="*/ 570921 w 1195491"/>
                  <a:gd name="connsiteY40" fmla="*/ 2475187 h 2736755"/>
                  <a:gd name="connsiteX41" fmla="*/ 460457 w 1195491"/>
                  <a:gd name="connsiteY41" fmla="*/ 2389270 h 2736755"/>
                  <a:gd name="connsiteX42" fmla="*/ 405225 w 1195491"/>
                  <a:gd name="connsiteY42" fmla="*/ 2278806 h 2736755"/>
                  <a:gd name="connsiteX43" fmla="*/ 448183 w 1195491"/>
                  <a:gd name="connsiteY43" fmla="*/ 2100835 h 2736755"/>
                  <a:gd name="connsiteX44" fmla="*/ 577058 w 1195491"/>
                  <a:gd name="connsiteY44" fmla="*/ 2033329 h 2736755"/>
                  <a:gd name="connsiteX45" fmla="*/ 761166 w 1195491"/>
                  <a:gd name="connsiteY45" fmla="*/ 2033329 h 2736755"/>
                  <a:gd name="connsiteX46" fmla="*/ 877767 w 1195491"/>
                  <a:gd name="connsiteY46" fmla="*/ 2027192 h 2736755"/>
                  <a:gd name="connsiteX47" fmla="*/ 945273 w 1195491"/>
                  <a:gd name="connsiteY47" fmla="*/ 1965823 h 2736755"/>
                  <a:gd name="connsiteX48" fmla="*/ 926862 w 1195491"/>
                  <a:gd name="connsiteY48" fmla="*/ 1898317 h 2736755"/>
                  <a:gd name="connsiteX49" fmla="*/ 865493 w 1195491"/>
                  <a:gd name="connsiteY49" fmla="*/ 1910591 h 2736755"/>
                  <a:gd name="connsiteX50" fmla="*/ 767302 w 1195491"/>
                  <a:gd name="connsiteY50" fmla="*/ 1959686 h 2736755"/>
                  <a:gd name="connsiteX51" fmla="*/ 620995 w 1195491"/>
                  <a:gd name="connsiteY51" fmla="*/ 2005343 h 2736755"/>
                  <a:gd name="connsiteX52" fmla="*/ 466594 w 1195491"/>
                  <a:gd name="connsiteY52" fmla="*/ 1990371 h 2736755"/>
                  <a:gd name="connsiteX53" fmla="*/ 380677 w 1195491"/>
                  <a:gd name="connsiteY53" fmla="*/ 1929002 h 2736755"/>
                  <a:gd name="connsiteX54" fmla="*/ 337719 w 1195491"/>
                  <a:gd name="connsiteY54" fmla="*/ 1824674 h 2736755"/>
                  <a:gd name="connsiteX55" fmla="*/ 362266 w 1195491"/>
                  <a:gd name="connsiteY55" fmla="*/ 1726483 h 2736755"/>
                  <a:gd name="connsiteX56" fmla="*/ 423635 w 1195491"/>
                  <a:gd name="connsiteY56" fmla="*/ 1646704 h 2736755"/>
                  <a:gd name="connsiteX57" fmla="*/ 546374 w 1195491"/>
                  <a:gd name="connsiteY57" fmla="*/ 1573061 h 2736755"/>
                  <a:gd name="connsiteX58" fmla="*/ 699796 w 1195491"/>
                  <a:gd name="connsiteY58" fmla="*/ 1465628 h 2736755"/>
                  <a:gd name="connsiteX59" fmla="*/ 773439 w 1195491"/>
                  <a:gd name="connsiteY59" fmla="*/ 1345995 h 2736755"/>
                  <a:gd name="connsiteX60" fmla="*/ 779576 w 1195491"/>
                  <a:gd name="connsiteY60" fmla="*/ 1178311 h 2736755"/>
                  <a:gd name="connsiteX61" fmla="*/ 754776 w 1195491"/>
                  <a:gd name="connsiteY61" fmla="*/ 1009866 h 2736755"/>
                  <a:gd name="connsiteX62" fmla="*/ 709535 w 1195491"/>
                  <a:gd name="connsiteY62" fmla="*/ 849118 h 2736755"/>
                  <a:gd name="connsiteX63" fmla="*/ 679063 w 1195491"/>
                  <a:gd name="connsiteY63" fmla="*/ 556656 h 2736755"/>
                  <a:gd name="connsiteX64" fmla="*/ 719060 w 1195491"/>
                  <a:gd name="connsiteY64" fmla="*/ 370652 h 2736755"/>
                  <a:gd name="connsiteX65" fmla="*/ 836726 w 1195491"/>
                  <a:gd name="connsiteY65" fmla="*/ 199671 h 2736755"/>
                  <a:gd name="connsiteX66" fmla="*/ 938731 w 1195491"/>
                  <a:gd name="connsiteY66" fmla="*/ 110579 h 2736755"/>
                  <a:gd name="connsiteX67" fmla="*/ 1029293 w 1195491"/>
                  <a:gd name="connsiteY67" fmla="*/ 55347 h 2736755"/>
                  <a:gd name="connsiteX68" fmla="*/ 1188640 w 1195491"/>
                  <a:gd name="connsiteY68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63669 w 1195491"/>
                  <a:gd name="connsiteY6" fmla="*/ 462364 h 2736755"/>
                  <a:gd name="connsiteX7" fmla="*/ 845362 w 1195491"/>
                  <a:gd name="connsiteY7" fmla="*/ 605118 h 2736755"/>
                  <a:gd name="connsiteX8" fmla="*/ 896178 w 1195491"/>
                  <a:gd name="connsiteY8" fmla="*/ 885726 h 2736755"/>
                  <a:gd name="connsiteX9" fmla="*/ 939869 w 1195491"/>
                  <a:gd name="connsiteY9" fmla="*/ 1059264 h 2736755"/>
                  <a:gd name="connsiteX10" fmla="*/ 969821 w 1195491"/>
                  <a:gd name="connsiteY10" fmla="*/ 1180298 h 2736755"/>
                  <a:gd name="connsiteX11" fmla="*/ 973259 w 1195491"/>
                  <a:gd name="connsiteY11" fmla="*/ 1394112 h 2736755"/>
                  <a:gd name="connsiteX12" fmla="*/ 896178 w 1195491"/>
                  <a:gd name="connsiteY12" fmla="*/ 1554649 h 2736755"/>
                  <a:gd name="connsiteX13" fmla="*/ 773439 w 1195491"/>
                  <a:gd name="connsiteY13" fmla="*/ 1652841 h 2736755"/>
                  <a:gd name="connsiteX14" fmla="*/ 662975 w 1195491"/>
                  <a:gd name="connsiteY14" fmla="*/ 1695799 h 2736755"/>
                  <a:gd name="connsiteX15" fmla="*/ 583195 w 1195491"/>
                  <a:gd name="connsiteY15" fmla="*/ 1769442 h 2736755"/>
                  <a:gd name="connsiteX16" fmla="*/ 626153 w 1195491"/>
                  <a:gd name="connsiteY16" fmla="*/ 1818537 h 2736755"/>
                  <a:gd name="connsiteX17" fmla="*/ 779576 w 1195491"/>
                  <a:gd name="connsiteY17" fmla="*/ 1751031 h 2736755"/>
                  <a:gd name="connsiteX18" fmla="*/ 882387 w 1195491"/>
                  <a:gd name="connsiteY18" fmla="*/ 1695799 h 2736755"/>
                  <a:gd name="connsiteX19" fmla="*/ 982094 w 1195491"/>
                  <a:gd name="connsiteY19" fmla="*/ 1695799 h 2736755"/>
                  <a:gd name="connsiteX20" fmla="*/ 1080285 w 1195491"/>
                  <a:gd name="connsiteY20" fmla="*/ 1751031 h 2736755"/>
                  <a:gd name="connsiteX21" fmla="*/ 1147791 w 1195491"/>
                  <a:gd name="connsiteY21" fmla="*/ 1929002 h 2736755"/>
                  <a:gd name="connsiteX22" fmla="*/ 1124832 w 1195491"/>
                  <a:gd name="connsiteY22" fmla="*/ 2070151 h 2736755"/>
                  <a:gd name="connsiteX23" fmla="*/ 988231 w 1195491"/>
                  <a:gd name="connsiteY23" fmla="*/ 2174478 h 2736755"/>
                  <a:gd name="connsiteX24" fmla="*/ 785713 w 1195491"/>
                  <a:gd name="connsiteY24" fmla="*/ 2217437 h 2736755"/>
                  <a:gd name="connsiteX25" fmla="*/ 679797 w 1195491"/>
                  <a:gd name="connsiteY25" fmla="*/ 2214404 h 2736755"/>
                  <a:gd name="connsiteX26" fmla="*/ 613880 w 1195491"/>
                  <a:gd name="connsiteY26" fmla="*/ 2229710 h 2736755"/>
                  <a:gd name="connsiteX27" fmla="*/ 638427 w 1195491"/>
                  <a:gd name="connsiteY27" fmla="*/ 2309490 h 2736755"/>
                  <a:gd name="connsiteX28" fmla="*/ 742755 w 1195491"/>
                  <a:gd name="connsiteY28" fmla="*/ 2401544 h 2736755"/>
                  <a:gd name="connsiteX29" fmla="*/ 791850 w 1195491"/>
                  <a:gd name="connsiteY29" fmla="*/ 2536556 h 2736755"/>
                  <a:gd name="connsiteX30" fmla="*/ 699796 w 1195491"/>
                  <a:gd name="connsiteY30" fmla="*/ 2671568 h 2736755"/>
                  <a:gd name="connsiteX31" fmla="*/ 546374 w 1195491"/>
                  <a:gd name="connsiteY31" fmla="*/ 2726800 h 2736755"/>
                  <a:gd name="connsiteX32" fmla="*/ 399088 w 1195491"/>
                  <a:gd name="connsiteY32" fmla="*/ 2708390 h 2736755"/>
                  <a:gd name="connsiteX33" fmla="*/ 270213 w 1195491"/>
                  <a:gd name="connsiteY33" fmla="*/ 2671568 h 2736755"/>
                  <a:gd name="connsiteX34" fmla="*/ 104516 w 1195491"/>
                  <a:gd name="connsiteY34" fmla="*/ 2720663 h 2736755"/>
                  <a:gd name="connsiteX35" fmla="*/ 188 w 1195491"/>
                  <a:gd name="connsiteY35" fmla="*/ 2720663 h 2736755"/>
                  <a:gd name="connsiteX36" fmla="*/ 129064 w 1195491"/>
                  <a:gd name="connsiteY36" fmla="*/ 2530419 h 2736755"/>
                  <a:gd name="connsiteX37" fmla="*/ 257939 w 1195491"/>
                  <a:gd name="connsiteY37" fmla="*/ 2493598 h 2736755"/>
                  <a:gd name="connsiteX38" fmla="*/ 411362 w 1195491"/>
                  <a:gd name="connsiteY38" fmla="*/ 2487461 h 2736755"/>
                  <a:gd name="connsiteX39" fmla="*/ 527963 w 1195491"/>
                  <a:gd name="connsiteY39" fmla="*/ 2518145 h 2736755"/>
                  <a:gd name="connsiteX40" fmla="*/ 570921 w 1195491"/>
                  <a:gd name="connsiteY40" fmla="*/ 2475187 h 2736755"/>
                  <a:gd name="connsiteX41" fmla="*/ 460457 w 1195491"/>
                  <a:gd name="connsiteY41" fmla="*/ 2389270 h 2736755"/>
                  <a:gd name="connsiteX42" fmla="*/ 405225 w 1195491"/>
                  <a:gd name="connsiteY42" fmla="*/ 2278806 h 2736755"/>
                  <a:gd name="connsiteX43" fmla="*/ 448183 w 1195491"/>
                  <a:gd name="connsiteY43" fmla="*/ 2100835 h 2736755"/>
                  <a:gd name="connsiteX44" fmla="*/ 577058 w 1195491"/>
                  <a:gd name="connsiteY44" fmla="*/ 2033329 h 2736755"/>
                  <a:gd name="connsiteX45" fmla="*/ 761166 w 1195491"/>
                  <a:gd name="connsiteY45" fmla="*/ 2033329 h 2736755"/>
                  <a:gd name="connsiteX46" fmla="*/ 877767 w 1195491"/>
                  <a:gd name="connsiteY46" fmla="*/ 2027192 h 2736755"/>
                  <a:gd name="connsiteX47" fmla="*/ 945273 w 1195491"/>
                  <a:gd name="connsiteY47" fmla="*/ 1965823 h 2736755"/>
                  <a:gd name="connsiteX48" fmla="*/ 926862 w 1195491"/>
                  <a:gd name="connsiteY48" fmla="*/ 1898317 h 2736755"/>
                  <a:gd name="connsiteX49" fmla="*/ 865493 w 1195491"/>
                  <a:gd name="connsiteY49" fmla="*/ 1910591 h 2736755"/>
                  <a:gd name="connsiteX50" fmla="*/ 767302 w 1195491"/>
                  <a:gd name="connsiteY50" fmla="*/ 1959686 h 2736755"/>
                  <a:gd name="connsiteX51" fmla="*/ 620995 w 1195491"/>
                  <a:gd name="connsiteY51" fmla="*/ 2005343 h 2736755"/>
                  <a:gd name="connsiteX52" fmla="*/ 466594 w 1195491"/>
                  <a:gd name="connsiteY52" fmla="*/ 1990371 h 2736755"/>
                  <a:gd name="connsiteX53" fmla="*/ 380677 w 1195491"/>
                  <a:gd name="connsiteY53" fmla="*/ 1929002 h 2736755"/>
                  <a:gd name="connsiteX54" fmla="*/ 337719 w 1195491"/>
                  <a:gd name="connsiteY54" fmla="*/ 1824674 h 2736755"/>
                  <a:gd name="connsiteX55" fmla="*/ 362266 w 1195491"/>
                  <a:gd name="connsiteY55" fmla="*/ 1726483 h 2736755"/>
                  <a:gd name="connsiteX56" fmla="*/ 423635 w 1195491"/>
                  <a:gd name="connsiteY56" fmla="*/ 1646704 h 2736755"/>
                  <a:gd name="connsiteX57" fmla="*/ 546374 w 1195491"/>
                  <a:gd name="connsiteY57" fmla="*/ 1573061 h 2736755"/>
                  <a:gd name="connsiteX58" fmla="*/ 699796 w 1195491"/>
                  <a:gd name="connsiteY58" fmla="*/ 1465628 h 2736755"/>
                  <a:gd name="connsiteX59" fmla="*/ 773439 w 1195491"/>
                  <a:gd name="connsiteY59" fmla="*/ 1345995 h 2736755"/>
                  <a:gd name="connsiteX60" fmla="*/ 779576 w 1195491"/>
                  <a:gd name="connsiteY60" fmla="*/ 1178311 h 2736755"/>
                  <a:gd name="connsiteX61" fmla="*/ 754776 w 1195491"/>
                  <a:gd name="connsiteY61" fmla="*/ 1009866 h 2736755"/>
                  <a:gd name="connsiteX62" fmla="*/ 709535 w 1195491"/>
                  <a:gd name="connsiteY62" fmla="*/ 849118 h 2736755"/>
                  <a:gd name="connsiteX63" fmla="*/ 679063 w 1195491"/>
                  <a:gd name="connsiteY63" fmla="*/ 556656 h 2736755"/>
                  <a:gd name="connsiteX64" fmla="*/ 719060 w 1195491"/>
                  <a:gd name="connsiteY64" fmla="*/ 370652 h 2736755"/>
                  <a:gd name="connsiteX65" fmla="*/ 836726 w 1195491"/>
                  <a:gd name="connsiteY65" fmla="*/ 199671 h 2736755"/>
                  <a:gd name="connsiteX66" fmla="*/ 938731 w 1195491"/>
                  <a:gd name="connsiteY66" fmla="*/ 110579 h 2736755"/>
                  <a:gd name="connsiteX67" fmla="*/ 1029293 w 1195491"/>
                  <a:gd name="connsiteY67" fmla="*/ 55347 h 2736755"/>
                  <a:gd name="connsiteX68" fmla="*/ 1188640 w 1195491"/>
                  <a:gd name="connsiteY68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63669 w 1195491"/>
                  <a:gd name="connsiteY6" fmla="*/ 462364 h 2736755"/>
                  <a:gd name="connsiteX7" fmla="*/ 845362 w 1195491"/>
                  <a:gd name="connsiteY7" fmla="*/ 605118 h 2736755"/>
                  <a:gd name="connsiteX8" fmla="*/ 860494 w 1195491"/>
                  <a:gd name="connsiteY8" fmla="*/ 735414 h 2736755"/>
                  <a:gd name="connsiteX9" fmla="*/ 896178 w 1195491"/>
                  <a:gd name="connsiteY9" fmla="*/ 885726 h 2736755"/>
                  <a:gd name="connsiteX10" fmla="*/ 939869 w 1195491"/>
                  <a:gd name="connsiteY10" fmla="*/ 1059264 h 2736755"/>
                  <a:gd name="connsiteX11" fmla="*/ 969821 w 1195491"/>
                  <a:gd name="connsiteY11" fmla="*/ 1180298 h 2736755"/>
                  <a:gd name="connsiteX12" fmla="*/ 973259 w 1195491"/>
                  <a:gd name="connsiteY12" fmla="*/ 1394112 h 2736755"/>
                  <a:gd name="connsiteX13" fmla="*/ 896178 w 1195491"/>
                  <a:gd name="connsiteY13" fmla="*/ 1554649 h 2736755"/>
                  <a:gd name="connsiteX14" fmla="*/ 773439 w 1195491"/>
                  <a:gd name="connsiteY14" fmla="*/ 1652841 h 2736755"/>
                  <a:gd name="connsiteX15" fmla="*/ 662975 w 1195491"/>
                  <a:gd name="connsiteY15" fmla="*/ 1695799 h 2736755"/>
                  <a:gd name="connsiteX16" fmla="*/ 583195 w 1195491"/>
                  <a:gd name="connsiteY16" fmla="*/ 1769442 h 2736755"/>
                  <a:gd name="connsiteX17" fmla="*/ 626153 w 1195491"/>
                  <a:gd name="connsiteY17" fmla="*/ 1818537 h 2736755"/>
                  <a:gd name="connsiteX18" fmla="*/ 779576 w 1195491"/>
                  <a:gd name="connsiteY18" fmla="*/ 1751031 h 2736755"/>
                  <a:gd name="connsiteX19" fmla="*/ 882387 w 1195491"/>
                  <a:gd name="connsiteY19" fmla="*/ 1695799 h 2736755"/>
                  <a:gd name="connsiteX20" fmla="*/ 982094 w 1195491"/>
                  <a:gd name="connsiteY20" fmla="*/ 1695799 h 2736755"/>
                  <a:gd name="connsiteX21" fmla="*/ 1080285 w 1195491"/>
                  <a:gd name="connsiteY21" fmla="*/ 1751031 h 2736755"/>
                  <a:gd name="connsiteX22" fmla="*/ 1147791 w 1195491"/>
                  <a:gd name="connsiteY22" fmla="*/ 1929002 h 2736755"/>
                  <a:gd name="connsiteX23" fmla="*/ 1124832 w 1195491"/>
                  <a:gd name="connsiteY23" fmla="*/ 2070151 h 2736755"/>
                  <a:gd name="connsiteX24" fmla="*/ 988231 w 1195491"/>
                  <a:gd name="connsiteY24" fmla="*/ 2174478 h 2736755"/>
                  <a:gd name="connsiteX25" fmla="*/ 785713 w 1195491"/>
                  <a:gd name="connsiteY25" fmla="*/ 2217437 h 2736755"/>
                  <a:gd name="connsiteX26" fmla="*/ 679797 w 1195491"/>
                  <a:gd name="connsiteY26" fmla="*/ 2214404 h 2736755"/>
                  <a:gd name="connsiteX27" fmla="*/ 613880 w 1195491"/>
                  <a:gd name="connsiteY27" fmla="*/ 2229710 h 2736755"/>
                  <a:gd name="connsiteX28" fmla="*/ 638427 w 1195491"/>
                  <a:gd name="connsiteY28" fmla="*/ 2309490 h 2736755"/>
                  <a:gd name="connsiteX29" fmla="*/ 742755 w 1195491"/>
                  <a:gd name="connsiteY29" fmla="*/ 2401544 h 2736755"/>
                  <a:gd name="connsiteX30" fmla="*/ 791850 w 1195491"/>
                  <a:gd name="connsiteY30" fmla="*/ 2536556 h 2736755"/>
                  <a:gd name="connsiteX31" fmla="*/ 699796 w 1195491"/>
                  <a:gd name="connsiteY31" fmla="*/ 2671568 h 2736755"/>
                  <a:gd name="connsiteX32" fmla="*/ 546374 w 1195491"/>
                  <a:gd name="connsiteY32" fmla="*/ 2726800 h 2736755"/>
                  <a:gd name="connsiteX33" fmla="*/ 399088 w 1195491"/>
                  <a:gd name="connsiteY33" fmla="*/ 2708390 h 2736755"/>
                  <a:gd name="connsiteX34" fmla="*/ 270213 w 1195491"/>
                  <a:gd name="connsiteY34" fmla="*/ 2671568 h 2736755"/>
                  <a:gd name="connsiteX35" fmla="*/ 104516 w 1195491"/>
                  <a:gd name="connsiteY35" fmla="*/ 2720663 h 2736755"/>
                  <a:gd name="connsiteX36" fmla="*/ 188 w 1195491"/>
                  <a:gd name="connsiteY36" fmla="*/ 2720663 h 2736755"/>
                  <a:gd name="connsiteX37" fmla="*/ 129064 w 1195491"/>
                  <a:gd name="connsiteY37" fmla="*/ 2530419 h 2736755"/>
                  <a:gd name="connsiteX38" fmla="*/ 257939 w 1195491"/>
                  <a:gd name="connsiteY38" fmla="*/ 2493598 h 2736755"/>
                  <a:gd name="connsiteX39" fmla="*/ 411362 w 1195491"/>
                  <a:gd name="connsiteY39" fmla="*/ 2487461 h 2736755"/>
                  <a:gd name="connsiteX40" fmla="*/ 527963 w 1195491"/>
                  <a:gd name="connsiteY40" fmla="*/ 2518145 h 2736755"/>
                  <a:gd name="connsiteX41" fmla="*/ 570921 w 1195491"/>
                  <a:gd name="connsiteY41" fmla="*/ 2475187 h 2736755"/>
                  <a:gd name="connsiteX42" fmla="*/ 460457 w 1195491"/>
                  <a:gd name="connsiteY42" fmla="*/ 2389270 h 2736755"/>
                  <a:gd name="connsiteX43" fmla="*/ 405225 w 1195491"/>
                  <a:gd name="connsiteY43" fmla="*/ 2278806 h 2736755"/>
                  <a:gd name="connsiteX44" fmla="*/ 448183 w 1195491"/>
                  <a:gd name="connsiteY44" fmla="*/ 2100835 h 2736755"/>
                  <a:gd name="connsiteX45" fmla="*/ 577058 w 1195491"/>
                  <a:gd name="connsiteY45" fmla="*/ 2033329 h 2736755"/>
                  <a:gd name="connsiteX46" fmla="*/ 761166 w 1195491"/>
                  <a:gd name="connsiteY46" fmla="*/ 2033329 h 2736755"/>
                  <a:gd name="connsiteX47" fmla="*/ 877767 w 1195491"/>
                  <a:gd name="connsiteY47" fmla="*/ 2027192 h 2736755"/>
                  <a:gd name="connsiteX48" fmla="*/ 945273 w 1195491"/>
                  <a:gd name="connsiteY48" fmla="*/ 1965823 h 2736755"/>
                  <a:gd name="connsiteX49" fmla="*/ 926862 w 1195491"/>
                  <a:gd name="connsiteY49" fmla="*/ 1898317 h 2736755"/>
                  <a:gd name="connsiteX50" fmla="*/ 865493 w 1195491"/>
                  <a:gd name="connsiteY50" fmla="*/ 1910591 h 2736755"/>
                  <a:gd name="connsiteX51" fmla="*/ 767302 w 1195491"/>
                  <a:gd name="connsiteY51" fmla="*/ 1959686 h 2736755"/>
                  <a:gd name="connsiteX52" fmla="*/ 620995 w 1195491"/>
                  <a:gd name="connsiteY52" fmla="*/ 2005343 h 2736755"/>
                  <a:gd name="connsiteX53" fmla="*/ 466594 w 1195491"/>
                  <a:gd name="connsiteY53" fmla="*/ 1990371 h 2736755"/>
                  <a:gd name="connsiteX54" fmla="*/ 380677 w 1195491"/>
                  <a:gd name="connsiteY54" fmla="*/ 1929002 h 2736755"/>
                  <a:gd name="connsiteX55" fmla="*/ 337719 w 1195491"/>
                  <a:gd name="connsiteY55" fmla="*/ 1824674 h 2736755"/>
                  <a:gd name="connsiteX56" fmla="*/ 362266 w 1195491"/>
                  <a:gd name="connsiteY56" fmla="*/ 1726483 h 2736755"/>
                  <a:gd name="connsiteX57" fmla="*/ 423635 w 1195491"/>
                  <a:gd name="connsiteY57" fmla="*/ 1646704 h 2736755"/>
                  <a:gd name="connsiteX58" fmla="*/ 546374 w 1195491"/>
                  <a:gd name="connsiteY58" fmla="*/ 1573061 h 2736755"/>
                  <a:gd name="connsiteX59" fmla="*/ 699796 w 1195491"/>
                  <a:gd name="connsiteY59" fmla="*/ 1465628 h 2736755"/>
                  <a:gd name="connsiteX60" fmla="*/ 773439 w 1195491"/>
                  <a:gd name="connsiteY60" fmla="*/ 1345995 h 2736755"/>
                  <a:gd name="connsiteX61" fmla="*/ 779576 w 1195491"/>
                  <a:gd name="connsiteY61" fmla="*/ 1178311 h 2736755"/>
                  <a:gd name="connsiteX62" fmla="*/ 754776 w 1195491"/>
                  <a:gd name="connsiteY62" fmla="*/ 1009866 h 2736755"/>
                  <a:gd name="connsiteX63" fmla="*/ 709535 w 1195491"/>
                  <a:gd name="connsiteY63" fmla="*/ 849118 h 2736755"/>
                  <a:gd name="connsiteX64" fmla="*/ 679063 w 1195491"/>
                  <a:gd name="connsiteY64" fmla="*/ 556656 h 2736755"/>
                  <a:gd name="connsiteX65" fmla="*/ 719060 w 1195491"/>
                  <a:gd name="connsiteY65" fmla="*/ 370652 h 2736755"/>
                  <a:gd name="connsiteX66" fmla="*/ 836726 w 1195491"/>
                  <a:gd name="connsiteY66" fmla="*/ 199671 h 2736755"/>
                  <a:gd name="connsiteX67" fmla="*/ 938731 w 1195491"/>
                  <a:gd name="connsiteY67" fmla="*/ 110579 h 2736755"/>
                  <a:gd name="connsiteX68" fmla="*/ 1029293 w 1195491"/>
                  <a:gd name="connsiteY68" fmla="*/ 55347 h 2736755"/>
                  <a:gd name="connsiteX69" fmla="*/ 1188640 w 1195491"/>
                  <a:gd name="connsiteY69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63669 w 1195491"/>
                  <a:gd name="connsiteY6" fmla="*/ 462364 h 2736755"/>
                  <a:gd name="connsiteX7" fmla="*/ 845362 w 1195491"/>
                  <a:gd name="connsiteY7" fmla="*/ 605118 h 2736755"/>
                  <a:gd name="connsiteX8" fmla="*/ 860494 w 1195491"/>
                  <a:gd name="connsiteY8" fmla="*/ 735414 h 2736755"/>
                  <a:gd name="connsiteX9" fmla="*/ 896178 w 1195491"/>
                  <a:gd name="connsiteY9" fmla="*/ 885726 h 2736755"/>
                  <a:gd name="connsiteX10" fmla="*/ 939869 w 1195491"/>
                  <a:gd name="connsiteY10" fmla="*/ 1059264 h 2736755"/>
                  <a:gd name="connsiteX11" fmla="*/ 969821 w 1195491"/>
                  <a:gd name="connsiteY11" fmla="*/ 1180298 h 2736755"/>
                  <a:gd name="connsiteX12" fmla="*/ 973259 w 1195491"/>
                  <a:gd name="connsiteY12" fmla="*/ 1394112 h 2736755"/>
                  <a:gd name="connsiteX13" fmla="*/ 896178 w 1195491"/>
                  <a:gd name="connsiteY13" fmla="*/ 1554649 h 2736755"/>
                  <a:gd name="connsiteX14" fmla="*/ 773439 w 1195491"/>
                  <a:gd name="connsiteY14" fmla="*/ 1652841 h 2736755"/>
                  <a:gd name="connsiteX15" fmla="*/ 662975 w 1195491"/>
                  <a:gd name="connsiteY15" fmla="*/ 1695799 h 2736755"/>
                  <a:gd name="connsiteX16" fmla="*/ 583195 w 1195491"/>
                  <a:gd name="connsiteY16" fmla="*/ 1769442 h 2736755"/>
                  <a:gd name="connsiteX17" fmla="*/ 626153 w 1195491"/>
                  <a:gd name="connsiteY17" fmla="*/ 1818537 h 2736755"/>
                  <a:gd name="connsiteX18" fmla="*/ 779576 w 1195491"/>
                  <a:gd name="connsiteY18" fmla="*/ 1751031 h 2736755"/>
                  <a:gd name="connsiteX19" fmla="*/ 882387 w 1195491"/>
                  <a:gd name="connsiteY19" fmla="*/ 1695799 h 2736755"/>
                  <a:gd name="connsiteX20" fmla="*/ 982094 w 1195491"/>
                  <a:gd name="connsiteY20" fmla="*/ 1695799 h 2736755"/>
                  <a:gd name="connsiteX21" fmla="*/ 1080285 w 1195491"/>
                  <a:gd name="connsiteY21" fmla="*/ 1751031 h 2736755"/>
                  <a:gd name="connsiteX22" fmla="*/ 1147791 w 1195491"/>
                  <a:gd name="connsiteY22" fmla="*/ 1929002 h 2736755"/>
                  <a:gd name="connsiteX23" fmla="*/ 1124832 w 1195491"/>
                  <a:gd name="connsiteY23" fmla="*/ 2070151 h 2736755"/>
                  <a:gd name="connsiteX24" fmla="*/ 988231 w 1195491"/>
                  <a:gd name="connsiteY24" fmla="*/ 2174478 h 2736755"/>
                  <a:gd name="connsiteX25" fmla="*/ 785713 w 1195491"/>
                  <a:gd name="connsiteY25" fmla="*/ 2217437 h 2736755"/>
                  <a:gd name="connsiteX26" fmla="*/ 679797 w 1195491"/>
                  <a:gd name="connsiteY26" fmla="*/ 2214404 h 2736755"/>
                  <a:gd name="connsiteX27" fmla="*/ 613880 w 1195491"/>
                  <a:gd name="connsiteY27" fmla="*/ 2229710 h 2736755"/>
                  <a:gd name="connsiteX28" fmla="*/ 638427 w 1195491"/>
                  <a:gd name="connsiteY28" fmla="*/ 2309490 h 2736755"/>
                  <a:gd name="connsiteX29" fmla="*/ 742755 w 1195491"/>
                  <a:gd name="connsiteY29" fmla="*/ 2401544 h 2736755"/>
                  <a:gd name="connsiteX30" fmla="*/ 791850 w 1195491"/>
                  <a:gd name="connsiteY30" fmla="*/ 2536556 h 2736755"/>
                  <a:gd name="connsiteX31" fmla="*/ 699796 w 1195491"/>
                  <a:gd name="connsiteY31" fmla="*/ 2671568 h 2736755"/>
                  <a:gd name="connsiteX32" fmla="*/ 546374 w 1195491"/>
                  <a:gd name="connsiteY32" fmla="*/ 2726800 h 2736755"/>
                  <a:gd name="connsiteX33" fmla="*/ 399088 w 1195491"/>
                  <a:gd name="connsiteY33" fmla="*/ 2708390 h 2736755"/>
                  <a:gd name="connsiteX34" fmla="*/ 270213 w 1195491"/>
                  <a:gd name="connsiteY34" fmla="*/ 2671568 h 2736755"/>
                  <a:gd name="connsiteX35" fmla="*/ 104516 w 1195491"/>
                  <a:gd name="connsiteY35" fmla="*/ 2720663 h 2736755"/>
                  <a:gd name="connsiteX36" fmla="*/ 188 w 1195491"/>
                  <a:gd name="connsiteY36" fmla="*/ 2720663 h 2736755"/>
                  <a:gd name="connsiteX37" fmla="*/ 129064 w 1195491"/>
                  <a:gd name="connsiteY37" fmla="*/ 2530419 h 2736755"/>
                  <a:gd name="connsiteX38" fmla="*/ 257939 w 1195491"/>
                  <a:gd name="connsiteY38" fmla="*/ 2493598 h 2736755"/>
                  <a:gd name="connsiteX39" fmla="*/ 411362 w 1195491"/>
                  <a:gd name="connsiteY39" fmla="*/ 2487461 h 2736755"/>
                  <a:gd name="connsiteX40" fmla="*/ 527963 w 1195491"/>
                  <a:gd name="connsiteY40" fmla="*/ 2518145 h 2736755"/>
                  <a:gd name="connsiteX41" fmla="*/ 570921 w 1195491"/>
                  <a:gd name="connsiteY41" fmla="*/ 2475187 h 2736755"/>
                  <a:gd name="connsiteX42" fmla="*/ 460457 w 1195491"/>
                  <a:gd name="connsiteY42" fmla="*/ 2389270 h 2736755"/>
                  <a:gd name="connsiteX43" fmla="*/ 405225 w 1195491"/>
                  <a:gd name="connsiteY43" fmla="*/ 2278806 h 2736755"/>
                  <a:gd name="connsiteX44" fmla="*/ 448183 w 1195491"/>
                  <a:gd name="connsiteY44" fmla="*/ 2100835 h 2736755"/>
                  <a:gd name="connsiteX45" fmla="*/ 577058 w 1195491"/>
                  <a:gd name="connsiteY45" fmla="*/ 2033329 h 2736755"/>
                  <a:gd name="connsiteX46" fmla="*/ 761166 w 1195491"/>
                  <a:gd name="connsiteY46" fmla="*/ 2033329 h 2736755"/>
                  <a:gd name="connsiteX47" fmla="*/ 877767 w 1195491"/>
                  <a:gd name="connsiteY47" fmla="*/ 2027192 h 2736755"/>
                  <a:gd name="connsiteX48" fmla="*/ 945273 w 1195491"/>
                  <a:gd name="connsiteY48" fmla="*/ 1965823 h 2736755"/>
                  <a:gd name="connsiteX49" fmla="*/ 926862 w 1195491"/>
                  <a:gd name="connsiteY49" fmla="*/ 1898317 h 2736755"/>
                  <a:gd name="connsiteX50" fmla="*/ 865493 w 1195491"/>
                  <a:gd name="connsiteY50" fmla="*/ 1910591 h 2736755"/>
                  <a:gd name="connsiteX51" fmla="*/ 767302 w 1195491"/>
                  <a:gd name="connsiteY51" fmla="*/ 1959686 h 2736755"/>
                  <a:gd name="connsiteX52" fmla="*/ 620995 w 1195491"/>
                  <a:gd name="connsiteY52" fmla="*/ 2005343 h 2736755"/>
                  <a:gd name="connsiteX53" fmla="*/ 466594 w 1195491"/>
                  <a:gd name="connsiteY53" fmla="*/ 1990371 h 2736755"/>
                  <a:gd name="connsiteX54" fmla="*/ 380677 w 1195491"/>
                  <a:gd name="connsiteY54" fmla="*/ 1929002 h 2736755"/>
                  <a:gd name="connsiteX55" fmla="*/ 337719 w 1195491"/>
                  <a:gd name="connsiteY55" fmla="*/ 1824674 h 2736755"/>
                  <a:gd name="connsiteX56" fmla="*/ 362266 w 1195491"/>
                  <a:gd name="connsiteY56" fmla="*/ 1726483 h 2736755"/>
                  <a:gd name="connsiteX57" fmla="*/ 423635 w 1195491"/>
                  <a:gd name="connsiteY57" fmla="*/ 1646704 h 2736755"/>
                  <a:gd name="connsiteX58" fmla="*/ 546374 w 1195491"/>
                  <a:gd name="connsiteY58" fmla="*/ 1573061 h 2736755"/>
                  <a:gd name="connsiteX59" fmla="*/ 699796 w 1195491"/>
                  <a:gd name="connsiteY59" fmla="*/ 1465628 h 2736755"/>
                  <a:gd name="connsiteX60" fmla="*/ 773439 w 1195491"/>
                  <a:gd name="connsiteY60" fmla="*/ 1345995 h 2736755"/>
                  <a:gd name="connsiteX61" fmla="*/ 779576 w 1195491"/>
                  <a:gd name="connsiteY61" fmla="*/ 1178311 h 2736755"/>
                  <a:gd name="connsiteX62" fmla="*/ 754776 w 1195491"/>
                  <a:gd name="connsiteY62" fmla="*/ 1009866 h 2736755"/>
                  <a:gd name="connsiteX63" fmla="*/ 709535 w 1195491"/>
                  <a:gd name="connsiteY63" fmla="*/ 849118 h 2736755"/>
                  <a:gd name="connsiteX64" fmla="*/ 689044 w 1195491"/>
                  <a:gd name="connsiteY64" fmla="*/ 700489 h 2736755"/>
                  <a:gd name="connsiteX65" fmla="*/ 679063 w 1195491"/>
                  <a:gd name="connsiteY65" fmla="*/ 556656 h 2736755"/>
                  <a:gd name="connsiteX66" fmla="*/ 719060 w 1195491"/>
                  <a:gd name="connsiteY66" fmla="*/ 370652 h 2736755"/>
                  <a:gd name="connsiteX67" fmla="*/ 836726 w 1195491"/>
                  <a:gd name="connsiteY67" fmla="*/ 199671 h 2736755"/>
                  <a:gd name="connsiteX68" fmla="*/ 938731 w 1195491"/>
                  <a:gd name="connsiteY68" fmla="*/ 110579 h 2736755"/>
                  <a:gd name="connsiteX69" fmla="*/ 1029293 w 1195491"/>
                  <a:gd name="connsiteY69" fmla="*/ 55347 h 2736755"/>
                  <a:gd name="connsiteX70" fmla="*/ 1188640 w 1195491"/>
                  <a:gd name="connsiteY70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63669 w 1195491"/>
                  <a:gd name="connsiteY6" fmla="*/ 462364 h 2736755"/>
                  <a:gd name="connsiteX7" fmla="*/ 845362 w 1195491"/>
                  <a:gd name="connsiteY7" fmla="*/ 605118 h 2736755"/>
                  <a:gd name="connsiteX8" fmla="*/ 860494 w 1195491"/>
                  <a:gd name="connsiteY8" fmla="*/ 735414 h 2736755"/>
                  <a:gd name="connsiteX9" fmla="*/ 896178 w 1195491"/>
                  <a:gd name="connsiteY9" fmla="*/ 885726 h 2736755"/>
                  <a:gd name="connsiteX10" fmla="*/ 939869 w 1195491"/>
                  <a:gd name="connsiteY10" fmla="*/ 1059264 h 2736755"/>
                  <a:gd name="connsiteX11" fmla="*/ 969821 w 1195491"/>
                  <a:gd name="connsiteY11" fmla="*/ 1180298 h 2736755"/>
                  <a:gd name="connsiteX12" fmla="*/ 973259 w 1195491"/>
                  <a:gd name="connsiteY12" fmla="*/ 1394112 h 2736755"/>
                  <a:gd name="connsiteX13" fmla="*/ 896178 w 1195491"/>
                  <a:gd name="connsiteY13" fmla="*/ 1554649 h 2736755"/>
                  <a:gd name="connsiteX14" fmla="*/ 773439 w 1195491"/>
                  <a:gd name="connsiteY14" fmla="*/ 1652841 h 2736755"/>
                  <a:gd name="connsiteX15" fmla="*/ 662975 w 1195491"/>
                  <a:gd name="connsiteY15" fmla="*/ 1695799 h 2736755"/>
                  <a:gd name="connsiteX16" fmla="*/ 583195 w 1195491"/>
                  <a:gd name="connsiteY16" fmla="*/ 1769442 h 2736755"/>
                  <a:gd name="connsiteX17" fmla="*/ 626153 w 1195491"/>
                  <a:gd name="connsiteY17" fmla="*/ 1818537 h 2736755"/>
                  <a:gd name="connsiteX18" fmla="*/ 779576 w 1195491"/>
                  <a:gd name="connsiteY18" fmla="*/ 1751031 h 2736755"/>
                  <a:gd name="connsiteX19" fmla="*/ 882387 w 1195491"/>
                  <a:gd name="connsiteY19" fmla="*/ 1695799 h 2736755"/>
                  <a:gd name="connsiteX20" fmla="*/ 982094 w 1195491"/>
                  <a:gd name="connsiteY20" fmla="*/ 1695799 h 2736755"/>
                  <a:gd name="connsiteX21" fmla="*/ 1080285 w 1195491"/>
                  <a:gd name="connsiteY21" fmla="*/ 1751031 h 2736755"/>
                  <a:gd name="connsiteX22" fmla="*/ 1147791 w 1195491"/>
                  <a:gd name="connsiteY22" fmla="*/ 1929002 h 2736755"/>
                  <a:gd name="connsiteX23" fmla="*/ 1124832 w 1195491"/>
                  <a:gd name="connsiteY23" fmla="*/ 2070151 h 2736755"/>
                  <a:gd name="connsiteX24" fmla="*/ 988231 w 1195491"/>
                  <a:gd name="connsiteY24" fmla="*/ 2174478 h 2736755"/>
                  <a:gd name="connsiteX25" fmla="*/ 785713 w 1195491"/>
                  <a:gd name="connsiteY25" fmla="*/ 2217437 h 2736755"/>
                  <a:gd name="connsiteX26" fmla="*/ 679797 w 1195491"/>
                  <a:gd name="connsiteY26" fmla="*/ 2214404 h 2736755"/>
                  <a:gd name="connsiteX27" fmla="*/ 613880 w 1195491"/>
                  <a:gd name="connsiteY27" fmla="*/ 2229710 h 2736755"/>
                  <a:gd name="connsiteX28" fmla="*/ 638427 w 1195491"/>
                  <a:gd name="connsiteY28" fmla="*/ 2309490 h 2736755"/>
                  <a:gd name="connsiteX29" fmla="*/ 742755 w 1195491"/>
                  <a:gd name="connsiteY29" fmla="*/ 2401544 h 2736755"/>
                  <a:gd name="connsiteX30" fmla="*/ 791850 w 1195491"/>
                  <a:gd name="connsiteY30" fmla="*/ 2536556 h 2736755"/>
                  <a:gd name="connsiteX31" fmla="*/ 699796 w 1195491"/>
                  <a:gd name="connsiteY31" fmla="*/ 2671568 h 2736755"/>
                  <a:gd name="connsiteX32" fmla="*/ 546374 w 1195491"/>
                  <a:gd name="connsiteY32" fmla="*/ 2726800 h 2736755"/>
                  <a:gd name="connsiteX33" fmla="*/ 399088 w 1195491"/>
                  <a:gd name="connsiteY33" fmla="*/ 2708390 h 2736755"/>
                  <a:gd name="connsiteX34" fmla="*/ 270213 w 1195491"/>
                  <a:gd name="connsiteY34" fmla="*/ 2671568 h 2736755"/>
                  <a:gd name="connsiteX35" fmla="*/ 104516 w 1195491"/>
                  <a:gd name="connsiteY35" fmla="*/ 2720663 h 2736755"/>
                  <a:gd name="connsiteX36" fmla="*/ 188 w 1195491"/>
                  <a:gd name="connsiteY36" fmla="*/ 2720663 h 2736755"/>
                  <a:gd name="connsiteX37" fmla="*/ 129064 w 1195491"/>
                  <a:gd name="connsiteY37" fmla="*/ 2530419 h 2736755"/>
                  <a:gd name="connsiteX38" fmla="*/ 257939 w 1195491"/>
                  <a:gd name="connsiteY38" fmla="*/ 2493598 h 2736755"/>
                  <a:gd name="connsiteX39" fmla="*/ 411362 w 1195491"/>
                  <a:gd name="connsiteY39" fmla="*/ 2487461 h 2736755"/>
                  <a:gd name="connsiteX40" fmla="*/ 527963 w 1195491"/>
                  <a:gd name="connsiteY40" fmla="*/ 2518145 h 2736755"/>
                  <a:gd name="connsiteX41" fmla="*/ 570921 w 1195491"/>
                  <a:gd name="connsiteY41" fmla="*/ 2475187 h 2736755"/>
                  <a:gd name="connsiteX42" fmla="*/ 460457 w 1195491"/>
                  <a:gd name="connsiteY42" fmla="*/ 2389270 h 2736755"/>
                  <a:gd name="connsiteX43" fmla="*/ 405225 w 1195491"/>
                  <a:gd name="connsiteY43" fmla="*/ 2278806 h 2736755"/>
                  <a:gd name="connsiteX44" fmla="*/ 448183 w 1195491"/>
                  <a:gd name="connsiteY44" fmla="*/ 2100835 h 2736755"/>
                  <a:gd name="connsiteX45" fmla="*/ 577058 w 1195491"/>
                  <a:gd name="connsiteY45" fmla="*/ 2033329 h 2736755"/>
                  <a:gd name="connsiteX46" fmla="*/ 761166 w 1195491"/>
                  <a:gd name="connsiteY46" fmla="*/ 2033329 h 2736755"/>
                  <a:gd name="connsiteX47" fmla="*/ 877767 w 1195491"/>
                  <a:gd name="connsiteY47" fmla="*/ 2027192 h 2736755"/>
                  <a:gd name="connsiteX48" fmla="*/ 945273 w 1195491"/>
                  <a:gd name="connsiteY48" fmla="*/ 1965823 h 2736755"/>
                  <a:gd name="connsiteX49" fmla="*/ 926862 w 1195491"/>
                  <a:gd name="connsiteY49" fmla="*/ 1898317 h 2736755"/>
                  <a:gd name="connsiteX50" fmla="*/ 865493 w 1195491"/>
                  <a:gd name="connsiteY50" fmla="*/ 1910591 h 2736755"/>
                  <a:gd name="connsiteX51" fmla="*/ 767302 w 1195491"/>
                  <a:gd name="connsiteY51" fmla="*/ 1959686 h 2736755"/>
                  <a:gd name="connsiteX52" fmla="*/ 620995 w 1195491"/>
                  <a:gd name="connsiteY52" fmla="*/ 2005343 h 2736755"/>
                  <a:gd name="connsiteX53" fmla="*/ 466594 w 1195491"/>
                  <a:gd name="connsiteY53" fmla="*/ 1990371 h 2736755"/>
                  <a:gd name="connsiteX54" fmla="*/ 380677 w 1195491"/>
                  <a:gd name="connsiteY54" fmla="*/ 1929002 h 2736755"/>
                  <a:gd name="connsiteX55" fmla="*/ 337719 w 1195491"/>
                  <a:gd name="connsiteY55" fmla="*/ 1824674 h 2736755"/>
                  <a:gd name="connsiteX56" fmla="*/ 362266 w 1195491"/>
                  <a:gd name="connsiteY56" fmla="*/ 1726483 h 2736755"/>
                  <a:gd name="connsiteX57" fmla="*/ 423635 w 1195491"/>
                  <a:gd name="connsiteY57" fmla="*/ 1646704 h 2736755"/>
                  <a:gd name="connsiteX58" fmla="*/ 546374 w 1195491"/>
                  <a:gd name="connsiteY58" fmla="*/ 1573061 h 2736755"/>
                  <a:gd name="connsiteX59" fmla="*/ 699796 w 1195491"/>
                  <a:gd name="connsiteY59" fmla="*/ 1465628 h 2736755"/>
                  <a:gd name="connsiteX60" fmla="*/ 773439 w 1195491"/>
                  <a:gd name="connsiteY60" fmla="*/ 1345995 h 2736755"/>
                  <a:gd name="connsiteX61" fmla="*/ 779576 w 1195491"/>
                  <a:gd name="connsiteY61" fmla="*/ 1178311 h 2736755"/>
                  <a:gd name="connsiteX62" fmla="*/ 754776 w 1195491"/>
                  <a:gd name="connsiteY62" fmla="*/ 1009866 h 2736755"/>
                  <a:gd name="connsiteX63" fmla="*/ 725410 w 1195491"/>
                  <a:gd name="connsiteY63" fmla="*/ 877693 h 2736755"/>
                  <a:gd name="connsiteX64" fmla="*/ 689044 w 1195491"/>
                  <a:gd name="connsiteY64" fmla="*/ 700489 h 2736755"/>
                  <a:gd name="connsiteX65" fmla="*/ 679063 w 1195491"/>
                  <a:gd name="connsiteY65" fmla="*/ 556656 h 2736755"/>
                  <a:gd name="connsiteX66" fmla="*/ 719060 w 1195491"/>
                  <a:gd name="connsiteY66" fmla="*/ 370652 h 2736755"/>
                  <a:gd name="connsiteX67" fmla="*/ 836726 w 1195491"/>
                  <a:gd name="connsiteY67" fmla="*/ 199671 h 2736755"/>
                  <a:gd name="connsiteX68" fmla="*/ 938731 w 1195491"/>
                  <a:gd name="connsiteY68" fmla="*/ 110579 h 2736755"/>
                  <a:gd name="connsiteX69" fmla="*/ 1029293 w 1195491"/>
                  <a:gd name="connsiteY69" fmla="*/ 55347 h 2736755"/>
                  <a:gd name="connsiteX70" fmla="*/ 1188640 w 1195491"/>
                  <a:gd name="connsiteY70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63669 w 1195491"/>
                  <a:gd name="connsiteY6" fmla="*/ 462364 h 2736755"/>
                  <a:gd name="connsiteX7" fmla="*/ 845362 w 1195491"/>
                  <a:gd name="connsiteY7" fmla="*/ 605118 h 2736755"/>
                  <a:gd name="connsiteX8" fmla="*/ 860494 w 1195491"/>
                  <a:gd name="connsiteY8" fmla="*/ 735414 h 2736755"/>
                  <a:gd name="connsiteX9" fmla="*/ 896178 w 1195491"/>
                  <a:gd name="connsiteY9" fmla="*/ 885726 h 2736755"/>
                  <a:gd name="connsiteX10" fmla="*/ 939869 w 1195491"/>
                  <a:gd name="connsiteY10" fmla="*/ 1059264 h 2736755"/>
                  <a:gd name="connsiteX11" fmla="*/ 960296 w 1195491"/>
                  <a:gd name="connsiteY11" fmla="*/ 1215223 h 2736755"/>
                  <a:gd name="connsiteX12" fmla="*/ 973259 w 1195491"/>
                  <a:gd name="connsiteY12" fmla="*/ 1394112 h 2736755"/>
                  <a:gd name="connsiteX13" fmla="*/ 896178 w 1195491"/>
                  <a:gd name="connsiteY13" fmla="*/ 1554649 h 2736755"/>
                  <a:gd name="connsiteX14" fmla="*/ 773439 w 1195491"/>
                  <a:gd name="connsiteY14" fmla="*/ 1652841 h 2736755"/>
                  <a:gd name="connsiteX15" fmla="*/ 662975 w 1195491"/>
                  <a:gd name="connsiteY15" fmla="*/ 1695799 h 2736755"/>
                  <a:gd name="connsiteX16" fmla="*/ 583195 w 1195491"/>
                  <a:gd name="connsiteY16" fmla="*/ 1769442 h 2736755"/>
                  <a:gd name="connsiteX17" fmla="*/ 626153 w 1195491"/>
                  <a:gd name="connsiteY17" fmla="*/ 1818537 h 2736755"/>
                  <a:gd name="connsiteX18" fmla="*/ 779576 w 1195491"/>
                  <a:gd name="connsiteY18" fmla="*/ 1751031 h 2736755"/>
                  <a:gd name="connsiteX19" fmla="*/ 882387 w 1195491"/>
                  <a:gd name="connsiteY19" fmla="*/ 1695799 h 2736755"/>
                  <a:gd name="connsiteX20" fmla="*/ 982094 w 1195491"/>
                  <a:gd name="connsiteY20" fmla="*/ 1695799 h 2736755"/>
                  <a:gd name="connsiteX21" fmla="*/ 1080285 w 1195491"/>
                  <a:gd name="connsiteY21" fmla="*/ 1751031 h 2736755"/>
                  <a:gd name="connsiteX22" fmla="*/ 1147791 w 1195491"/>
                  <a:gd name="connsiteY22" fmla="*/ 1929002 h 2736755"/>
                  <a:gd name="connsiteX23" fmla="*/ 1124832 w 1195491"/>
                  <a:gd name="connsiteY23" fmla="*/ 2070151 h 2736755"/>
                  <a:gd name="connsiteX24" fmla="*/ 988231 w 1195491"/>
                  <a:gd name="connsiteY24" fmla="*/ 2174478 h 2736755"/>
                  <a:gd name="connsiteX25" fmla="*/ 785713 w 1195491"/>
                  <a:gd name="connsiteY25" fmla="*/ 2217437 h 2736755"/>
                  <a:gd name="connsiteX26" fmla="*/ 679797 w 1195491"/>
                  <a:gd name="connsiteY26" fmla="*/ 2214404 h 2736755"/>
                  <a:gd name="connsiteX27" fmla="*/ 613880 w 1195491"/>
                  <a:gd name="connsiteY27" fmla="*/ 2229710 h 2736755"/>
                  <a:gd name="connsiteX28" fmla="*/ 638427 w 1195491"/>
                  <a:gd name="connsiteY28" fmla="*/ 2309490 h 2736755"/>
                  <a:gd name="connsiteX29" fmla="*/ 742755 w 1195491"/>
                  <a:gd name="connsiteY29" fmla="*/ 2401544 h 2736755"/>
                  <a:gd name="connsiteX30" fmla="*/ 791850 w 1195491"/>
                  <a:gd name="connsiteY30" fmla="*/ 2536556 h 2736755"/>
                  <a:gd name="connsiteX31" fmla="*/ 699796 w 1195491"/>
                  <a:gd name="connsiteY31" fmla="*/ 2671568 h 2736755"/>
                  <a:gd name="connsiteX32" fmla="*/ 546374 w 1195491"/>
                  <a:gd name="connsiteY32" fmla="*/ 2726800 h 2736755"/>
                  <a:gd name="connsiteX33" fmla="*/ 399088 w 1195491"/>
                  <a:gd name="connsiteY33" fmla="*/ 2708390 h 2736755"/>
                  <a:gd name="connsiteX34" fmla="*/ 270213 w 1195491"/>
                  <a:gd name="connsiteY34" fmla="*/ 2671568 h 2736755"/>
                  <a:gd name="connsiteX35" fmla="*/ 104516 w 1195491"/>
                  <a:gd name="connsiteY35" fmla="*/ 2720663 h 2736755"/>
                  <a:gd name="connsiteX36" fmla="*/ 188 w 1195491"/>
                  <a:gd name="connsiteY36" fmla="*/ 2720663 h 2736755"/>
                  <a:gd name="connsiteX37" fmla="*/ 129064 w 1195491"/>
                  <a:gd name="connsiteY37" fmla="*/ 2530419 h 2736755"/>
                  <a:gd name="connsiteX38" fmla="*/ 257939 w 1195491"/>
                  <a:gd name="connsiteY38" fmla="*/ 2493598 h 2736755"/>
                  <a:gd name="connsiteX39" fmla="*/ 411362 w 1195491"/>
                  <a:gd name="connsiteY39" fmla="*/ 2487461 h 2736755"/>
                  <a:gd name="connsiteX40" fmla="*/ 527963 w 1195491"/>
                  <a:gd name="connsiteY40" fmla="*/ 2518145 h 2736755"/>
                  <a:gd name="connsiteX41" fmla="*/ 570921 w 1195491"/>
                  <a:gd name="connsiteY41" fmla="*/ 2475187 h 2736755"/>
                  <a:gd name="connsiteX42" fmla="*/ 460457 w 1195491"/>
                  <a:gd name="connsiteY42" fmla="*/ 2389270 h 2736755"/>
                  <a:gd name="connsiteX43" fmla="*/ 405225 w 1195491"/>
                  <a:gd name="connsiteY43" fmla="*/ 2278806 h 2736755"/>
                  <a:gd name="connsiteX44" fmla="*/ 448183 w 1195491"/>
                  <a:gd name="connsiteY44" fmla="*/ 2100835 h 2736755"/>
                  <a:gd name="connsiteX45" fmla="*/ 577058 w 1195491"/>
                  <a:gd name="connsiteY45" fmla="*/ 2033329 h 2736755"/>
                  <a:gd name="connsiteX46" fmla="*/ 761166 w 1195491"/>
                  <a:gd name="connsiteY46" fmla="*/ 2033329 h 2736755"/>
                  <a:gd name="connsiteX47" fmla="*/ 877767 w 1195491"/>
                  <a:gd name="connsiteY47" fmla="*/ 2027192 h 2736755"/>
                  <a:gd name="connsiteX48" fmla="*/ 945273 w 1195491"/>
                  <a:gd name="connsiteY48" fmla="*/ 1965823 h 2736755"/>
                  <a:gd name="connsiteX49" fmla="*/ 926862 w 1195491"/>
                  <a:gd name="connsiteY49" fmla="*/ 1898317 h 2736755"/>
                  <a:gd name="connsiteX50" fmla="*/ 865493 w 1195491"/>
                  <a:gd name="connsiteY50" fmla="*/ 1910591 h 2736755"/>
                  <a:gd name="connsiteX51" fmla="*/ 767302 w 1195491"/>
                  <a:gd name="connsiteY51" fmla="*/ 1959686 h 2736755"/>
                  <a:gd name="connsiteX52" fmla="*/ 620995 w 1195491"/>
                  <a:gd name="connsiteY52" fmla="*/ 2005343 h 2736755"/>
                  <a:gd name="connsiteX53" fmla="*/ 466594 w 1195491"/>
                  <a:gd name="connsiteY53" fmla="*/ 1990371 h 2736755"/>
                  <a:gd name="connsiteX54" fmla="*/ 380677 w 1195491"/>
                  <a:gd name="connsiteY54" fmla="*/ 1929002 h 2736755"/>
                  <a:gd name="connsiteX55" fmla="*/ 337719 w 1195491"/>
                  <a:gd name="connsiteY55" fmla="*/ 1824674 h 2736755"/>
                  <a:gd name="connsiteX56" fmla="*/ 362266 w 1195491"/>
                  <a:gd name="connsiteY56" fmla="*/ 1726483 h 2736755"/>
                  <a:gd name="connsiteX57" fmla="*/ 423635 w 1195491"/>
                  <a:gd name="connsiteY57" fmla="*/ 1646704 h 2736755"/>
                  <a:gd name="connsiteX58" fmla="*/ 546374 w 1195491"/>
                  <a:gd name="connsiteY58" fmla="*/ 1573061 h 2736755"/>
                  <a:gd name="connsiteX59" fmla="*/ 699796 w 1195491"/>
                  <a:gd name="connsiteY59" fmla="*/ 1465628 h 2736755"/>
                  <a:gd name="connsiteX60" fmla="*/ 773439 w 1195491"/>
                  <a:gd name="connsiteY60" fmla="*/ 1345995 h 2736755"/>
                  <a:gd name="connsiteX61" fmla="*/ 779576 w 1195491"/>
                  <a:gd name="connsiteY61" fmla="*/ 1178311 h 2736755"/>
                  <a:gd name="connsiteX62" fmla="*/ 754776 w 1195491"/>
                  <a:gd name="connsiteY62" fmla="*/ 1009866 h 2736755"/>
                  <a:gd name="connsiteX63" fmla="*/ 725410 w 1195491"/>
                  <a:gd name="connsiteY63" fmla="*/ 877693 h 2736755"/>
                  <a:gd name="connsiteX64" fmla="*/ 689044 w 1195491"/>
                  <a:gd name="connsiteY64" fmla="*/ 700489 h 2736755"/>
                  <a:gd name="connsiteX65" fmla="*/ 679063 w 1195491"/>
                  <a:gd name="connsiteY65" fmla="*/ 556656 h 2736755"/>
                  <a:gd name="connsiteX66" fmla="*/ 719060 w 1195491"/>
                  <a:gd name="connsiteY66" fmla="*/ 370652 h 2736755"/>
                  <a:gd name="connsiteX67" fmla="*/ 836726 w 1195491"/>
                  <a:gd name="connsiteY67" fmla="*/ 199671 h 2736755"/>
                  <a:gd name="connsiteX68" fmla="*/ 938731 w 1195491"/>
                  <a:gd name="connsiteY68" fmla="*/ 110579 h 2736755"/>
                  <a:gd name="connsiteX69" fmla="*/ 1029293 w 1195491"/>
                  <a:gd name="connsiteY69" fmla="*/ 55347 h 2736755"/>
                  <a:gd name="connsiteX70" fmla="*/ 1188640 w 1195491"/>
                  <a:gd name="connsiteY70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63669 w 1195491"/>
                  <a:gd name="connsiteY6" fmla="*/ 462364 h 2736755"/>
                  <a:gd name="connsiteX7" fmla="*/ 845362 w 1195491"/>
                  <a:gd name="connsiteY7" fmla="*/ 605118 h 2736755"/>
                  <a:gd name="connsiteX8" fmla="*/ 860494 w 1195491"/>
                  <a:gd name="connsiteY8" fmla="*/ 735414 h 2736755"/>
                  <a:gd name="connsiteX9" fmla="*/ 896178 w 1195491"/>
                  <a:gd name="connsiteY9" fmla="*/ 885726 h 2736755"/>
                  <a:gd name="connsiteX10" fmla="*/ 939869 w 1195491"/>
                  <a:gd name="connsiteY10" fmla="*/ 1059264 h 2736755"/>
                  <a:gd name="connsiteX11" fmla="*/ 960296 w 1195491"/>
                  <a:gd name="connsiteY11" fmla="*/ 1215223 h 2736755"/>
                  <a:gd name="connsiteX12" fmla="*/ 954209 w 1195491"/>
                  <a:gd name="connsiteY12" fmla="*/ 1409987 h 2736755"/>
                  <a:gd name="connsiteX13" fmla="*/ 896178 w 1195491"/>
                  <a:gd name="connsiteY13" fmla="*/ 1554649 h 2736755"/>
                  <a:gd name="connsiteX14" fmla="*/ 773439 w 1195491"/>
                  <a:gd name="connsiteY14" fmla="*/ 1652841 h 2736755"/>
                  <a:gd name="connsiteX15" fmla="*/ 662975 w 1195491"/>
                  <a:gd name="connsiteY15" fmla="*/ 1695799 h 2736755"/>
                  <a:gd name="connsiteX16" fmla="*/ 583195 w 1195491"/>
                  <a:gd name="connsiteY16" fmla="*/ 1769442 h 2736755"/>
                  <a:gd name="connsiteX17" fmla="*/ 626153 w 1195491"/>
                  <a:gd name="connsiteY17" fmla="*/ 1818537 h 2736755"/>
                  <a:gd name="connsiteX18" fmla="*/ 779576 w 1195491"/>
                  <a:gd name="connsiteY18" fmla="*/ 1751031 h 2736755"/>
                  <a:gd name="connsiteX19" fmla="*/ 882387 w 1195491"/>
                  <a:gd name="connsiteY19" fmla="*/ 1695799 h 2736755"/>
                  <a:gd name="connsiteX20" fmla="*/ 982094 w 1195491"/>
                  <a:gd name="connsiteY20" fmla="*/ 1695799 h 2736755"/>
                  <a:gd name="connsiteX21" fmla="*/ 1080285 w 1195491"/>
                  <a:gd name="connsiteY21" fmla="*/ 1751031 h 2736755"/>
                  <a:gd name="connsiteX22" fmla="*/ 1147791 w 1195491"/>
                  <a:gd name="connsiteY22" fmla="*/ 1929002 h 2736755"/>
                  <a:gd name="connsiteX23" fmla="*/ 1124832 w 1195491"/>
                  <a:gd name="connsiteY23" fmla="*/ 2070151 h 2736755"/>
                  <a:gd name="connsiteX24" fmla="*/ 988231 w 1195491"/>
                  <a:gd name="connsiteY24" fmla="*/ 2174478 h 2736755"/>
                  <a:gd name="connsiteX25" fmla="*/ 785713 w 1195491"/>
                  <a:gd name="connsiteY25" fmla="*/ 2217437 h 2736755"/>
                  <a:gd name="connsiteX26" fmla="*/ 679797 w 1195491"/>
                  <a:gd name="connsiteY26" fmla="*/ 2214404 h 2736755"/>
                  <a:gd name="connsiteX27" fmla="*/ 613880 w 1195491"/>
                  <a:gd name="connsiteY27" fmla="*/ 2229710 h 2736755"/>
                  <a:gd name="connsiteX28" fmla="*/ 638427 w 1195491"/>
                  <a:gd name="connsiteY28" fmla="*/ 2309490 h 2736755"/>
                  <a:gd name="connsiteX29" fmla="*/ 742755 w 1195491"/>
                  <a:gd name="connsiteY29" fmla="*/ 2401544 h 2736755"/>
                  <a:gd name="connsiteX30" fmla="*/ 791850 w 1195491"/>
                  <a:gd name="connsiteY30" fmla="*/ 2536556 h 2736755"/>
                  <a:gd name="connsiteX31" fmla="*/ 699796 w 1195491"/>
                  <a:gd name="connsiteY31" fmla="*/ 2671568 h 2736755"/>
                  <a:gd name="connsiteX32" fmla="*/ 546374 w 1195491"/>
                  <a:gd name="connsiteY32" fmla="*/ 2726800 h 2736755"/>
                  <a:gd name="connsiteX33" fmla="*/ 399088 w 1195491"/>
                  <a:gd name="connsiteY33" fmla="*/ 2708390 h 2736755"/>
                  <a:gd name="connsiteX34" fmla="*/ 270213 w 1195491"/>
                  <a:gd name="connsiteY34" fmla="*/ 2671568 h 2736755"/>
                  <a:gd name="connsiteX35" fmla="*/ 104516 w 1195491"/>
                  <a:gd name="connsiteY35" fmla="*/ 2720663 h 2736755"/>
                  <a:gd name="connsiteX36" fmla="*/ 188 w 1195491"/>
                  <a:gd name="connsiteY36" fmla="*/ 2720663 h 2736755"/>
                  <a:gd name="connsiteX37" fmla="*/ 129064 w 1195491"/>
                  <a:gd name="connsiteY37" fmla="*/ 2530419 h 2736755"/>
                  <a:gd name="connsiteX38" fmla="*/ 257939 w 1195491"/>
                  <a:gd name="connsiteY38" fmla="*/ 2493598 h 2736755"/>
                  <a:gd name="connsiteX39" fmla="*/ 411362 w 1195491"/>
                  <a:gd name="connsiteY39" fmla="*/ 2487461 h 2736755"/>
                  <a:gd name="connsiteX40" fmla="*/ 527963 w 1195491"/>
                  <a:gd name="connsiteY40" fmla="*/ 2518145 h 2736755"/>
                  <a:gd name="connsiteX41" fmla="*/ 570921 w 1195491"/>
                  <a:gd name="connsiteY41" fmla="*/ 2475187 h 2736755"/>
                  <a:gd name="connsiteX42" fmla="*/ 460457 w 1195491"/>
                  <a:gd name="connsiteY42" fmla="*/ 2389270 h 2736755"/>
                  <a:gd name="connsiteX43" fmla="*/ 405225 w 1195491"/>
                  <a:gd name="connsiteY43" fmla="*/ 2278806 h 2736755"/>
                  <a:gd name="connsiteX44" fmla="*/ 448183 w 1195491"/>
                  <a:gd name="connsiteY44" fmla="*/ 2100835 h 2736755"/>
                  <a:gd name="connsiteX45" fmla="*/ 577058 w 1195491"/>
                  <a:gd name="connsiteY45" fmla="*/ 2033329 h 2736755"/>
                  <a:gd name="connsiteX46" fmla="*/ 761166 w 1195491"/>
                  <a:gd name="connsiteY46" fmla="*/ 2033329 h 2736755"/>
                  <a:gd name="connsiteX47" fmla="*/ 877767 w 1195491"/>
                  <a:gd name="connsiteY47" fmla="*/ 2027192 h 2736755"/>
                  <a:gd name="connsiteX48" fmla="*/ 945273 w 1195491"/>
                  <a:gd name="connsiteY48" fmla="*/ 1965823 h 2736755"/>
                  <a:gd name="connsiteX49" fmla="*/ 926862 w 1195491"/>
                  <a:gd name="connsiteY49" fmla="*/ 1898317 h 2736755"/>
                  <a:gd name="connsiteX50" fmla="*/ 865493 w 1195491"/>
                  <a:gd name="connsiteY50" fmla="*/ 1910591 h 2736755"/>
                  <a:gd name="connsiteX51" fmla="*/ 767302 w 1195491"/>
                  <a:gd name="connsiteY51" fmla="*/ 1959686 h 2736755"/>
                  <a:gd name="connsiteX52" fmla="*/ 620995 w 1195491"/>
                  <a:gd name="connsiteY52" fmla="*/ 2005343 h 2736755"/>
                  <a:gd name="connsiteX53" fmla="*/ 466594 w 1195491"/>
                  <a:gd name="connsiteY53" fmla="*/ 1990371 h 2736755"/>
                  <a:gd name="connsiteX54" fmla="*/ 380677 w 1195491"/>
                  <a:gd name="connsiteY54" fmla="*/ 1929002 h 2736755"/>
                  <a:gd name="connsiteX55" fmla="*/ 337719 w 1195491"/>
                  <a:gd name="connsiteY55" fmla="*/ 1824674 h 2736755"/>
                  <a:gd name="connsiteX56" fmla="*/ 362266 w 1195491"/>
                  <a:gd name="connsiteY56" fmla="*/ 1726483 h 2736755"/>
                  <a:gd name="connsiteX57" fmla="*/ 423635 w 1195491"/>
                  <a:gd name="connsiteY57" fmla="*/ 1646704 h 2736755"/>
                  <a:gd name="connsiteX58" fmla="*/ 546374 w 1195491"/>
                  <a:gd name="connsiteY58" fmla="*/ 1573061 h 2736755"/>
                  <a:gd name="connsiteX59" fmla="*/ 699796 w 1195491"/>
                  <a:gd name="connsiteY59" fmla="*/ 1465628 h 2736755"/>
                  <a:gd name="connsiteX60" fmla="*/ 773439 w 1195491"/>
                  <a:gd name="connsiteY60" fmla="*/ 1345995 h 2736755"/>
                  <a:gd name="connsiteX61" fmla="*/ 779576 w 1195491"/>
                  <a:gd name="connsiteY61" fmla="*/ 1178311 h 2736755"/>
                  <a:gd name="connsiteX62" fmla="*/ 754776 w 1195491"/>
                  <a:gd name="connsiteY62" fmla="*/ 1009866 h 2736755"/>
                  <a:gd name="connsiteX63" fmla="*/ 725410 w 1195491"/>
                  <a:gd name="connsiteY63" fmla="*/ 877693 h 2736755"/>
                  <a:gd name="connsiteX64" fmla="*/ 689044 w 1195491"/>
                  <a:gd name="connsiteY64" fmla="*/ 700489 h 2736755"/>
                  <a:gd name="connsiteX65" fmla="*/ 679063 w 1195491"/>
                  <a:gd name="connsiteY65" fmla="*/ 556656 h 2736755"/>
                  <a:gd name="connsiteX66" fmla="*/ 719060 w 1195491"/>
                  <a:gd name="connsiteY66" fmla="*/ 370652 h 2736755"/>
                  <a:gd name="connsiteX67" fmla="*/ 836726 w 1195491"/>
                  <a:gd name="connsiteY67" fmla="*/ 199671 h 2736755"/>
                  <a:gd name="connsiteX68" fmla="*/ 938731 w 1195491"/>
                  <a:gd name="connsiteY68" fmla="*/ 110579 h 2736755"/>
                  <a:gd name="connsiteX69" fmla="*/ 1029293 w 1195491"/>
                  <a:gd name="connsiteY69" fmla="*/ 55347 h 2736755"/>
                  <a:gd name="connsiteX70" fmla="*/ 1188640 w 1195491"/>
                  <a:gd name="connsiteY70" fmla="*/ 115 h 2736755"/>
                  <a:gd name="connsiteX0" fmla="*/ 1188640 w 1195491"/>
                  <a:gd name="connsiteY0" fmla="*/ 115 h 2736755"/>
                  <a:gd name="connsiteX1" fmla="*/ 1167480 w 1195491"/>
                  <a:gd name="connsiteY1" fmla="*/ 70369 h 2736755"/>
                  <a:gd name="connsiteX2" fmla="*/ 1177005 w 1195491"/>
                  <a:gd name="connsiteY2" fmla="*/ 124962 h 2736755"/>
                  <a:gd name="connsiteX3" fmla="*/ 1192667 w 1195491"/>
                  <a:gd name="connsiteY3" fmla="*/ 173631 h 2736755"/>
                  <a:gd name="connsiteX4" fmla="*/ 1047065 w 1195491"/>
                  <a:gd name="connsiteY4" fmla="*/ 230142 h 2736755"/>
                  <a:gd name="connsiteX5" fmla="*/ 931103 w 1195491"/>
                  <a:gd name="connsiteY5" fmla="*/ 340394 h 2736755"/>
                  <a:gd name="connsiteX6" fmla="*/ 863669 w 1195491"/>
                  <a:gd name="connsiteY6" fmla="*/ 462364 h 2736755"/>
                  <a:gd name="connsiteX7" fmla="*/ 845362 w 1195491"/>
                  <a:gd name="connsiteY7" fmla="*/ 605118 h 2736755"/>
                  <a:gd name="connsiteX8" fmla="*/ 860494 w 1195491"/>
                  <a:gd name="connsiteY8" fmla="*/ 735414 h 2736755"/>
                  <a:gd name="connsiteX9" fmla="*/ 896178 w 1195491"/>
                  <a:gd name="connsiteY9" fmla="*/ 885726 h 2736755"/>
                  <a:gd name="connsiteX10" fmla="*/ 939869 w 1195491"/>
                  <a:gd name="connsiteY10" fmla="*/ 1059264 h 2736755"/>
                  <a:gd name="connsiteX11" fmla="*/ 960296 w 1195491"/>
                  <a:gd name="connsiteY11" fmla="*/ 1215223 h 2736755"/>
                  <a:gd name="connsiteX12" fmla="*/ 954209 w 1195491"/>
                  <a:gd name="connsiteY12" fmla="*/ 1409987 h 2736755"/>
                  <a:gd name="connsiteX13" fmla="*/ 896178 w 1195491"/>
                  <a:gd name="connsiteY13" fmla="*/ 1554649 h 2736755"/>
                  <a:gd name="connsiteX14" fmla="*/ 782964 w 1195491"/>
                  <a:gd name="connsiteY14" fmla="*/ 1630616 h 2736755"/>
                  <a:gd name="connsiteX15" fmla="*/ 662975 w 1195491"/>
                  <a:gd name="connsiteY15" fmla="*/ 1695799 h 2736755"/>
                  <a:gd name="connsiteX16" fmla="*/ 583195 w 1195491"/>
                  <a:gd name="connsiteY16" fmla="*/ 1769442 h 2736755"/>
                  <a:gd name="connsiteX17" fmla="*/ 626153 w 1195491"/>
                  <a:gd name="connsiteY17" fmla="*/ 1818537 h 2736755"/>
                  <a:gd name="connsiteX18" fmla="*/ 779576 w 1195491"/>
                  <a:gd name="connsiteY18" fmla="*/ 1751031 h 2736755"/>
                  <a:gd name="connsiteX19" fmla="*/ 882387 w 1195491"/>
                  <a:gd name="connsiteY19" fmla="*/ 1695799 h 2736755"/>
                  <a:gd name="connsiteX20" fmla="*/ 982094 w 1195491"/>
                  <a:gd name="connsiteY20" fmla="*/ 1695799 h 2736755"/>
                  <a:gd name="connsiteX21" fmla="*/ 1080285 w 1195491"/>
                  <a:gd name="connsiteY21" fmla="*/ 1751031 h 2736755"/>
                  <a:gd name="connsiteX22" fmla="*/ 1147791 w 1195491"/>
                  <a:gd name="connsiteY22" fmla="*/ 1929002 h 2736755"/>
                  <a:gd name="connsiteX23" fmla="*/ 1124832 w 1195491"/>
                  <a:gd name="connsiteY23" fmla="*/ 2070151 h 2736755"/>
                  <a:gd name="connsiteX24" fmla="*/ 988231 w 1195491"/>
                  <a:gd name="connsiteY24" fmla="*/ 2174478 h 2736755"/>
                  <a:gd name="connsiteX25" fmla="*/ 785713 w 1195491"/>
                  <a:gd name="connsiteY25" fmla="*/ 2217437 h 2736755"/>
                  <a:gd name="connsiteX26" fmla="*/ 679797 w 1195491"/>
                  <a:gd name="connsiteY26" fmla="*/ 2214404 h 2736755"/>
                  <a:gd name="connsiteX27" fmla="*/ 613880 w 1195491"/>
                  <a:gd name="connsiteY27" fmla="*/ 2229710 h 2736755"/>
                  <a:gd name="connsiteX28" fmla="*/ 638427 w 1195491"/>
                  <a:gd name="connsiteY28" fmla="*/ 2309490 h 2736755"/>
                  <a:gd name="connsiteX29" fmla="*/ 742755 w 1195491"/>
                  <a:gd name="connsiteY29" fmla="*/ 2401544 h 2736755"/>
                  <a:gd name="connsiteX30" fmla="*/ 791850 w 1195491"/>
                  <a:gd name="connsiteY30" fmla="*/ 2536556 h 2736755"/>
                  <a:gd name="connsiteX31" fmla="*/ 699796 w 1195491"/>
                  <a:gd name="connsiteY31" fmla="*/ 2671568 h 2736755"/>
                  <a:gd name="connsiteX32" fmla="*/ 546374 w 1195491"/>
                  <a:gd name="connsiteY32" fmla="*/ 2726800 h 2736755"/>
                  <a:gd name="connsiteX33" fmla="*/ 399088 w 1195491"/>
                  <a:gd name="connsiteY33" fmla="*/ 2708390 h 2736755"/>
                  <a:gd name="connsiteX34" fmla="*/ 270213 w 1195491"/>
                  <a:gd name="connsiteY34" fmla="*/ 2671568 h 2736755"/>
                  <a:gd name="connsiteX35" fmla="*/ 104516 w 1195491"/>
                  <a:gd name="connsiteY35" fmla="*/ 2720663 h 2736755"/>
                  <a:gd name="connsiteX36" fmla="*/ 188 w 1195491"/>
                  <a:gd name="connsiteY36" fmla="*/ 2720663 h 2736755"/>
                  <a:gd name="connsiteX37" fmla="*/ 129064 w 1195491"/>
                  <a:gd name="connsiteY37" fmla="*/ 2530419 h 2736755"/>
                  <a:gd name="connsiteX38" fmla="*/ 257939 w 1195491"/>
                  <a:gd name="connsiteY38" fmla="*/ 2493598 h 2736755"/>
                  <a:gd name="connsiteX39" fmla="*/ 411362 w 1195491"/>
                  <a:gd name="connsiteY39" fmla="*/ 2487461 h 2736755"/>
                  <a:gd name="connsiteX40" fmla="*/ 527963 w 1195491"/>
                  <a:gd name="connsiteY40" fmla="*/ 2518145 h 2736755"/>
                  <a:gd name="connsiteX41" fmla="*/ 570921 w 1195491"/>
                  <a:gd name="connsiteY41" fmla="*/ 2475187 h 2736755"/>
                  <a:gd name="connsiteX42" fmla="*/ 460457 w 1195491"/>
                  <a:gd name="connsiteY42" fmla="*/ 2389270 h 2736755"/>
                  <a:gd name="connsiteX43" fmla="*/ 405225 w 1195491"/>
                  <a:gd name="connsiteY43" fmla="*/ 2278806 h 2736755"/>
                  <a:gd name="connsiteX44" fmla="*/ 448183 w 1195491"/>
                  <a:gd name="connsiteY44" fmla="*/ 2100835 h 2736755"/>
                  <a:gd name="connsiteX45" fmla="*/ 577058 w 1195491"/>
                  <a:gd name="connsiteY45" fmla="*/ 2033329 h 2736755"/>
                  <a:gd name="connsiteX46" fmla="*/ 761166 w 1195491"/>
                  <a:gd name="connsiteY46" fmla="*/ 2033329 h 2736755"/>
                  <a:gd name="connsiteX47" fmla="*/ 877767 w 1195491"/>
                  <a:gd name="connsiteY47" fmla="*/ 2027192 h 2736755"/>
                  <a:gd name="connsiteX48" fmla="*/ 945273 w 1195491"/>
                  <a:gd name="connsiteY48" fmla="*/ 1965823 h 2736755"/>
                  <a:gd name="connsiteX49" fmla="*/ 926862 w 1195491"/>
                  <a:gd name="connsiteY49" fmla="*/ 1898317 h 2736755"/>
                  <a:gd name="connsiteX50" fmla="*/ 865493 w 1195491"/>
                  <a:gd name="connsiteY50" fmla="*/ 1910591 h 2736755"/>
                  <a:gd name="connsiteX51" fmla="*/ 767302 w 1195491"/>
                  <a:gd name="connsiteY51" fmla="*/ 1959686 h 2736755"/>
                  <a:gd name="connsiteX52" fmla="*/ 620995 w 1195491"/>
                  <a:gd name="connsiteY52" fmla="*/ 2005343 h 2736755"/>
                  <a:gd name="connsiteX53" fmla="*/ 466594 w 1195491"/>
                  <a:gd name="connsiteY53" fmla="*/ 1990371 h 2736755"/>
                  <a:gd name="connsiteX54" fmla="*/ 380677 w 1195491"/>
                  <a:gd name="connsiteY54" fmla="*/ 1929002 h 2736755"/>
                  <a:gd name="connsiteX55" fmla="*/ 337719 w 1195491"/>
                  <a:gd name="connsiteY55" fmla="*/ 1824674 h 2736755"/>
                  <a:gd name="connsiteX56" fmla="*/ 362266 w 1195491"/>
                  <a:gd name="connsiteY56" fmla="*/ 1726483 h 2736755"/>
                  <a:gd name="connsiteX57" fmla="*/ 423635 w 1195491"/>
                  <a:gd name="connsiteY57" fmla="*/ 1646704 h 2736755"/>
                  <a:gd name="connsiteX58" fmla="*/ 546374 w 1195491"/>
                  <a:gd name="connsiteY58" fmla="*/ 1573061 h 2736755"/>
                  <a:gd name="connsiteX59" fmla="*/ 699796 w 1195491"/>
                  <a:gd name="connsiteY59" fmla="*/ 1465628 h 2736755"/>
                  <a:gd name="connsiteX60" fmla="*/ 773439 w 1195491"/>
                  <a:gd name="connsiteY60" fmla="*/ 1345995 h 2736755"/>
                  <a:gd name="connsiteX61" fmla="*/ 779576 w 1195491"/>
                  <a:gd name="connsiteY61" fmla="*/ 1178311 h 2736755"/>
                  <a:gd name="connsiteX62" fmla="*/ 754776 w 1195491"/>
                  <a:gd name="connsiteY62" fmla="*/ 1009866 h 2736755"/>
                  <a:gd name="connsiteX63" fmla="*/ 725410 w 1195491"/>
                  <a:gd name="connsiteY63" fmla="*/ 877693 h 2736755"/>
                  <a:gd name="connsiteX64" fmla="*/ 689044 w 1195491"/>
                  <a:gd name="connsiteY64" fmla="*/ 700489 h 2736755"/>
                  <a:gd name="connsiteX65" fmla="*/ 679063 w 1195491"/>
                  <a:gd name="connsiteY65" fmla="*/ 556656 h 2736755"/>
                  <a:gd name="connsiteX66" fmla="*/ 719060 w 1195491"/>
                  <a:gd name="connsiteY66" fmla="*/ 370652 h 2736755"/>
                  <a:gd name="connsiteX67" fmla="*/ 836726 w 1195491"/>
                  <a:gd name="connsiteY67" fmla="*/ 199671 h 2736755"/>
                  <a:gd name="connsiteX68" fmla="*/ 938731 w 1195491"/>
                  <a:gd name="connsiteY68" fmla="*/ 110579 h 2736755"/>
                  <a:gd name="connsiteX69" fmla="*/ 1029293 w 1195491"/>
                  <a:gd name="connsiteY69" fmla="*/ 55347 h 2736755"/>
                  <a:gd name="connsiteX70" fmla="*/ 1188640 w 1195491"/>
                  <a:gd name="connsiteY70" fmla="*/ 115 h 2736755"/>
                  <a:gd name="connsiteX0" fmla="*/ 1188640 w 1281348"/>
                  <a:gd name="connsiteY0" fmla="*/ 115 h 2736755"/>
                  <a:gd name="connsiteX1" fmla="*/ 1167480 w 1281348"/>
                  <a:gd name="connsiteY1" fmla="*/ 70369 h 2736755"/>
                  <a:gd name="connsiteX2" fmla="*/ 1177005 w 1281348"/>
                  <a:gd name="connsiteY2" fmla="*/ 124962 h 2736755"/>
                  <a:gd name="connsiteX3" fmla="*/ 1281157 w 1281348"/>
                  <a:gd name="connsiteY3" fmla="*/ 192066 h 2736755"/>
                  <a:gd name="connsiteX4" fmla="*/ 1047065 w 1281348"/>
                  <a:gd name="connsiteY4" fmla="*/ 230142 h 2736755"/>
                  <a:gd name="connsiteX5" fmla="*/ 931103 w 1281348"/>
                  <a:gd name="connsiteY5" fmla="*/ 340394 h 2736755"/>
                  <a:gd name="connsiteX6" fmla="*/ 863669 w 1281348"/>
                  <a:gd name="connsiteY6" fmla="*/ 462364 h 2736755"/>
                  <a:gd name="connsiteX7" fmla="*/ 845362 w 1281348"/>
                  <a:gd name="connsiteY7" fmla="*/ 605118 h 2736755"/>
                  <a:gd name="connsiteX8" fmla="*/ 860494 w 1281348"/>
                  <a:gd name="connsiteY8" fmla="*/ 735414 h 2736755"/>
                  <a:gd name="connsiteX9" fmla="*/ 896178 w 1281348"/>
                  <a:gd name="connsiteY9" fmla="*/ 885726 h 2736755"/>
                  <a:gd name="connsiteX10" fmla="*/ 939869 w 1281348"/>
                  <a:gd name="connsiteY10" fmla="*/ 1059264 h 2736755"/>
                  <a:gd name="connsiteX11" fmla="*/ 960296 w 1281348"/>
                  <a:gd name="connsiteY11" fmla="*/ 1215223 h 2736755"/>
                  <a:gd name="connsiteX12" fmla="*/ 954209 w 1281348"/>
                  <a:gd name="connsiteY12" fmla="*/ 1409987 h 2736755"/>
                  <a:gd name="connsiteX13" fmla="*/ 896178 w 1281348"/>
                  <a:gd name="connsiteY13" fmla="*/ 1554649 h 2736755"/>
                  <a:gd name="connsiteX14" fmla="*/ 782964 w 1281348"/>
                  <a:gd name="connsiteY14" fmla="*/ 1630616 h 2736755"/>
                  <a:gd name="connsiteX15" fmla="*/ 662975 w 1281348"/>
                  <a:gd name="connsiteY15" fmla="*/ 1695799 h 2736755"/>
                  <a:gd name="connsiteX16" fmla="*/ 583195 w 1281348"/>
                  <a:gd name="connsiteY16" fmla="*/ 1769442 h 2736755"/>
                  <a:gd name="connsiteX17" fmla="*/ 626153 w 1281348"/>
                  <a:gd name="connsiteY17" fmla="*/ 1818537 h 2736755"/>
                  <a:gd name="connsiteX18" fmla="*/ 779576 w 1281348"/>
                  <a:gd name="connsiteY18" fmla="*/ 1751031 h 2736755"/>
                  <a:gd name="connsiteX19" fmla="*/ 882387 w 1281348"/>
                  <a:gd name="connsiteY19" fmla="*/ 1695799 h 2736755"/>
                  <a:gd name="connsiteX20" fmla="*/ 982094 w 1281348"/>
                  <a:gd name="connsiteY20" fmla="*/ 1695799 h 2736755"/>
                  <a:gd name="connsiteX21" fmla="*/ 1080285 w 1281348"/>
                  <a:gd name="connsiteY21" fmla="*/ 1751031 h 2736755"/>
                  <a:gd name="connsiteX22" fmla="*/ 1147791 w 1281348"/>
                  <a:gd name="connsiteY22" fmla="*/ 1929002 h 2736755"/>
                  <a:gd name="connsiteX23" fmla="*/ 1124832 w 1281348"/>
                  <a:gd name="connsiteY23" fmla="*/ 2070151 h 2736755"/>
                  <a:gd name="connsiteX24" fmla="*/ 988231 w 1281348"/>
                  <a:gd name="connsiteY24" fmla="*/ 2174478 h 2736755"/>
                  <a:gd name="connsiteX25" fmla="*/ 785713 w 1281348"/>
                  <a:gd name="connsiteY25" fmla="*/ 2217437 h 2736755"/>
                  <a:gd name="connsiteX26" fmla="*/ 679797 w 1281348"/>
                  <a:gd name="connsiteY26" fmla="*/ 2214404 h 2736755"/>
                  <a:gd name="connsiteX27" fmla="*/ 613880 w 1281348"/>
                  <a:gd name="connsiteY27" fmla="*/ 2229710 h 2736755"/>
                  <a:gd name="connsiteX28" fmla="*/ 638427 w 1281348"/>
                  <a:gd name="connsiteY28" fmla="*/ 2309490 h 2736755"/>
                  <a:gd name="connsiteX29" fmla="*/ 742755 w 1281348"/>
                  <a:gd name="connsiteY29" fmla="*/ 2401544 h 2736755"/>
                  <a:gd name="connsiteX30" fmla="*/ 791850 w 1281348"/>
                  <a:gd name="connsiteY30" fmla="*/ 2536556 h 2736755"/>
                  <a:gd name="connsiteX31" fmla="*/ 699796 w 1281348"/>
                  <a:gd name="connsiteY31" fmla="*/ 2671568 h 2736755"/>
                  <a:gd name="connsiteX32" fmla="*/ 546374 w 1281348"/>
                  <a:gd name="connsiteY32" fmla="*/ 2726800 h 2736755"/>
                  <a:gd name="connsiteX33" fmla="*/ 399088 w 1281348"/>
                  <a:gd name="connsiteY33" fmla="*/ 2708390 h 2736755"/>
                  <a:gd name="connsiteX34" fmla="*/ 270213 w 1281348"/>
                  <a:gd name="connsiteY34" fmla="*/ 2671568 h 2736755"/>
                  <a:gd name="connsiteX35" fmla="*/ 104516 w 1281348"/>
                  <a:gd name="connsiteY35" fmla="*/ 2720663 h 2736755"/>
                  <a:gd name="connsiteX36" fmla="*/ 188 w 1281348"/>
                  <a:gd name="connsiteY36" fmla="*/ 2720663 h 2736755"/>
                  <a:gd name="connsiteX37" fmla="*/ 129064 w 1281348"/>
                  <a:gd name="connsiteY37" fmla="*/ 2530419 h 2736755"/>
                  <a:gd name="connsiteX38" fmla="*/ 257939 w 1281348"/>
                  <a:gd name="connsiteY38" fmla="*/ 2493598 h 2736755"/>
                  <a:gd name="connsiteX39" fmla="*/ 411362 w 1281348"/>
                  <a:gd name="connsiteY39" fmla="*/ 2487461 h 2736755"/>
                  <a:gd name="connsiteX40" fmla="*/ 527963 w 1281348"/>
                  <a:gd name="connsiteY40" fmla="*/ 2518145 h 2736755"/>
                  <a:gd name="connsiteX41" fmla="*/ 570921 w 1281348"/>
                  <a:gd name="connsiteY41" fmla="*/ 2475187 h 2736755"/>
                  <a:gd name="connsiteX42" fmla="*/ 460457 w 1281348"/>
                  <a:gd name="connsiteY42" fmla="*/ 2389270 h 2736755"/>
                  <a:gd name="connsiteX43" fmla="*/ 405225 w 1281348"/>
                  <a:gd name="connsiteY43" fmla="*/ 2278806 h 2736755"/>
                  <a:gd name="connsiteX44" fmla="*/ 448183 w 1281348"/>
                  <a:gd name="connsiteY44" fmla="*/ 2100835 h 2736755"/>
                  <a:gd name="connsiteX45" fmla="*/ 577058 w 1281348"/>
                  <a:gd name="connsiteY45" fmla="*/ 2033329 h 2736755"/>
                  <a:gd name="connsiteX46" fmla="*/ 761166 w 1281348"/>
                  <a:gd name="connsiteY46" fmla="*/ 2033329 h 2736755"/>
                  <a:gd name="connsiteX47" fmla="*/ 877767 w 1281348"/>
                  <a:gd name="connsiteY47" fmla="*/ 2027192 h 2736755"/>
                  <a:gd name="connsiteX48" fmla="*/ 945273 w 1281348"/>
                  <a:gd name="connsiteY48" fmla="*/ 1965823 h 2736755"/>
                  <a:gd name="connsiteX49" fmla="*/ 926862 w 1281348"/>
                  <a:gd name="connsiteY49" fmla="*/ 1898317 h 2736755"/>
                  <a:gd name="connsiteX50" fmla="*/ 865493 w 1281348"/>
                  <a:gd name="connsiteY50" fmla="*/ 1910591 h 2736755"/>
                  <a:gd name="connsiteX51" fmla="*/ 767302 w 1281348"/>
                  <a:gd name="connsiteY51" fmla="*/ 1959686 h 2736755"/>
                  <a:gd name="connsiteX52" fmla="*/ 620995 w 1281348"/>
                  <a:gd name="connsiteY52" fmla="*/ 2005343 h 2736755"/>
                  <a:gd name="connsiteX53" fmla="*/ 466594 w 1281348"/>
                  <a:gd name="connsiteY53" fmla="*/ 1990371 h 2736755"/>
                  <a:gd name="connsiteX54" fmla="*/ 380677 w 1281348"/>
                  <a:gd name="connsiteY54" fmla="*/ 1929002 h 2736755"/>
                  <a:gd name="connsiteX55" fmla="*/ 337719 w 1281348"/>
                  <a:gd name="connsiteY55" fmla="*/ 1824674 h 2736755"/>
                  <a:gd name="connsiteX56" fmla="*/ 362266 w 1281348"/>
                  <a:gd name="connsiteY56" fmla="*/ 1726483 h 2736755"/>
                  <a:gd name="connsiteX57" fmla="*/ 423635 w 1281348"/>
                  <a:gd name="connsiteY57" fmla="*/ 1646704 h 2736755"/>
                  <a:gd name="connsiteX58" fmla="*/ 546374 w 1281348"/>
                  <a:gd name="connsiteY58" fmla="*/ 1573061 h 2736755"/>
                  <a:gd name="connsiteX59" fmla="*/ 699796 w 1281348"/>
                  <a:gd name="connsiteY59" fmla="*/ 1465628 h 2736755"/>
                  <a:gd name="connsiteX60" fmla="*/ 773439 w 1281348"/>
                  <a:gd name="connsiteY60" fmla="*/ 1345995 h 2736755"/>
                  <a:gd name="connsiteX61" fmla="*/ 779576 w 1281348"/>
                  <a:gd name="connsiteY61" fmla="*/ 1178311 h 2736755"/>
                  <a:gd name="connsiteX62" fmla="*/ 754776 w 1281348"/>
                  <a:gd name="connsiteY62" fmla="*/ 1009866 h 2736755"/>
                  <a:gd name="connsiteX63" fmla="*/ 725410 w 1281348"/>
                  <a:gd name="connsiteY63" fmla="*/ 877693 h 2736755"/>
                  <a:gd name="connsiteX64" fmla="*/ 689044 w 1281348"/>
                  <a:gd name="connsiteY64" fmla="*/ 700489 h 2736755"/>
                  <a:gd name="connsiteX65" fmla="*/ 679063 w 1281348"/>
                  <a:gd name="connsiteY65" fmla="*/ 556656 h 2736755"/>
                  <a:gd name="connsiteX66" fmla="*/ 719060 w 1281348"/>
                  <a:gd name="connsiteY66" fmla="*/ 370652 h 2736755"/>
                  <a:gd name="connsiteX67" fmla="*/ 836726 w 1281348"/>
                  <a:gd name="connsiteY67" fmla="*/ 199671 h 2736755"/>
                  <a:gd name="connsiteX68" fmla="*/ 938731 w 1281348"/>
                  <a:gd name="connsiteY68" fmla="*/ 110579 h 2736755"/>
                  <a:gd name="connsiteX69" fmla="*/ 1029293 w 1281348"/>
                  <a:gd name="connsiteY69" fmla="*/ 55347 h 2736755"/>
                  <a:gd name="connsiteX70" fmla="*/ 1188640 w 1281348"/>
                  <a:gd name="connsiteY70" fmla="*/ 115 h 2736755"/>
                  <a:gd name="connsiteX0" fmla="*/ 1188640 w 1293402"/>
                  <a:gd name="connsiteY0" fmla="*/ 115 h 2736755"/>
                  <a:gd name="connsiteX1" fmla="*/ 1167480 w 1293402"/>
                  <a:gd name="connsiteY1" fmla="*/ 70369 h 2736755"/>
                  <a:gd name="connsiteX2" fmla="*/ 1250747 w 1293402"/>
                  <a:gd name="connsiteY2" fmla="*/ 95465 h 2736755"/>
                  <a:gd name="connsiteX3" fmla="*/ 1281157 w 1293402"/>
                  <a:gd name="connsiteY3" fmla="*/ 192066 h 2736755"/>
                  <a:gd name="connsiteX4" fmla="*/ 1047065 w 1293402"/>
                  <a:gd name="connsiteY4" fmla="*/ 230142 h 2736755"/>
                  <a:gd name="connsiteX5" fmla="*/ 931103 w 1293402"/>
                  <a:gd name="connsiteY5" fmla="*/ 340394 h 2736755"/>
                  <a:gd name="connsiteX6" fmla="*/ 863669 w 1293402"/>
                  <a:gd name="connsiteY6" fmla="*/ 462364 h 2736755"/>
                  <a:gd name="connsiteX7" fmla="*/ 845362 w 1293402"/>
                  <a:gd name="connsiteY7" fmla="*/ 605118 h 2736755"/>
                  <a:gd name="connsiteX8" fmla="*/ 860494 w 1293402"/>
                  <a:gd name="connsiteY8" fmla="*/ 735414 h 2736755"/>
                  <a:gd name="connsiteX9" fmla="*/ 896178 w 1293402"/>
                  <a:gd name="connsiteY9" fmla="*/ 885726 h 2736755"/>
                  <a:gd name="connsiteX10" fmla="*/ 939869 w 1293402"/>
                  <a:gd name="connsiteY10" fmla="*/ 1059264 h 2736755"/>
                  <a:gd name="connsiteX11" fmla="*/ 960296 w 1293402"/>
                  <a:gd name="connsiteY11" fmla="*/ 1215223 h 2736755"/>
                  <a:gd name="connsiteX12" fmla="*/ 954209 w 1293402"/>
                  <a:gd name="connsiteY12" fmla="*/ 1409987 h 2736755"/>
                  <a:gd name="connsiteX13" fmla="*/ 896178 w 1293402"/>
                  <a:gd name="connsiteY13" fmla="*/ 1554649 h 2736755"/>
                  <a:gd name="connsiteX14" fmla="*/ 782964 w 1293402"/>
                  <a:gd name="connsiteY14" fmla="*/ 1630616 h 2736755"/>
                  <a:gd name="connsiteX15" fmla="*/ 662975 w 1293402"/>
                  <a:gd name="connsiteY15" fmla="*/ 1695799 h 2736755"/>
                  <a:gd name="connsiteX16" fmla="*/ 583195 w 1293402"/>
                  <a:gd name="connsiteY16" fmla="*/ 1769442 h 2736755"/>
                  <a:gd name="connsiteX17" fmla="*/ 626153 w 1293402"/>
                  <a:gd name="connsiteY17" fmla="*/ 1818537 h 2736755"/>
                  <a:gd name="connsiteX18" fmla="*/ 779576 w 1293402"/>
                  <a:gd name="connsiteY18" fmla="*/ 1751031 h 2736755"/>
                  <a:gd name="connsiteX19" fmla="*/ 882387 w 1293402"/>
                  <a:gd name="connsiteY19" fmla="*/ 1695799 h 2736755"/>
                  <a:gd name="connsiteX20" fmla="*/ 982094 w 1293402"/>
                  <a:gd name="connsiteY20" fmla="*/ 1695799 h 2736755"/>
                  <a:gd name="connsiteX21" fmla="*/ 1080285 w 1293402"/>
                  <a:gd name="connsiteY21" fmla="*/ 1751031 h 2736755"/>
                  <a:gd name="connsiteX22" fmla="*/ 1147791 w 1293402"/>
                  <a:gd name="connsiteY22" fmla="*/ 1929002 h 2736755"/>
                  <a:gd name="connsiteX23" fmla="*/ 1124832 w 1293402"/>
                  <a:gd name="connsiteY23" fmla="*/ 2070151 h 2736755"/>
                  <a:gd name="connsiteX24" fmla="*/ 988231 w 1293402"/>
                  <a:gd name="connsiteY24" fmla="*/ 2174478 h 2736755"/>
                  <a:gd name="connsiteX25" fmla="*/ 785713 w 1293402"/>
                  <a:gd name="connsiteY25" fmla="*/ 2217437 h 2736755"/>
                  <a:gd name="connsiteX26" fmla="*/ 679797 w 1293402"/>
                  <a:gd name="connsiteY26" fmla="*/ 2214404 h 2736755"/>
                  <a:gd name="connsiteX27" fmla="*/ 613880 w 1293402"/>
                  <a:gd name="connsiteY27" fmla="*/ 2229710 h 2736755"/>
                  <a:gd name="connsiteX28" fmla="*/ 638427 w 1293402"/>
                  <a:gd name="connsiteY28" fmla="*/ 2309490 h 2736755"/>
                  <a:gd name="connsiteX29" fmla="*/ 742755 w 1293402"/>
                  <a:gd name="connsiteY29" fmla="*/ 2401544 h 2736755"/>
                  <a:gd name="connsiteX30" fmla="*/ 791850 w 1293402"/>
                  <a:gd name="connsiteY30" fmla="*/ 2536556 h 2736755"/>
                  <a:gd name="connsiteX31" fmla="*/ 699796 w 1293402"/>
                  <a:gd name="connsiteY31" fmla="*/ 2671568 h 2736755"/>
                  <a:gd name="connsiteX32" fmla="*/ 546374 w 1293402"/>
                  <a:gd name="connsiteY32" fmla="*/ 2726800 h 2736755"/>
                  <a:gd name="connsiteX33" fmla="*/ 399088 w 1293402"/>
                  <a:gd name="connsiteY33" fmla="*/ 2708390 h 2736755"/>
                  <a:gd name="connsiteX34" fmla="*/ 270213 w 1293402"/>
                  <a:gd name="connsiteY34" fmla="*/ 2671568 h 2736755"/>
                  <a:gd name="connsiteX35" fmla="*/ 104516 w 1293402"/>
                  <a:gd name="connsiteY35" fmla="*/ 2720663 h 2736755"/>
                  <a:gd name="connsiteX36" fmla="*/ 188 w 1293402"/>
                  <a:gd name="connsiteY36" fmla="*/ 2720663 h 2736755"/>
                  <a:gd name="connsiteX37" fmla="*/ 129064 w 1293402"/>
                  <a:gd name="connsiteY37" fmla="*/ 2530419 h 2736755"/>
                  <a:gd name="connsiteX38" fmla="*/ 257939 w 1293402"/>
                  <a:gd name="connsiteY38" fmla="*/ 2493598 h 2736755"/>
                  <a:gd name="connsiteX39" fmla="*/ 411362 w 1293402"/>
                  <a:gd name="connsiteY39" fmla="*/ 2487461 h 2736755"/>
                  <a:gd name="connsiteX40" fmla="*/ 527963 w 1293402"/>
                  <a:gd name="connsiteY40" fmla="*/ 2518145 h 2736755"/>
                  <a:gd name="connsiteX41" fmla="*/ 570921 w 1293402"/>
                  <a:gd name="connsiteY41" fmla="*/ 2475187 h 2736755"/>
                  <a:gd name="connsiteX42" fmla="*/ 460457 w 1293402"/>
                  <a:gd name="connsiteY42" fmla="*/ 2389270 h 2736755"/>
                  <a:gd name="connsiteX43" fmla="*/ 405225 w 1293402"/>
                  <a:gd name="connsiteY43" fmla="*/ 2278806 h 2736755"/>
                  <a:gd name="connsiteX44" fmla="*/ 448183 w 1293402"/>
                  <a:gd name="connsiteY44" fmla="*/ 2100835 h 2736755"/>
                  <a:gd name="connsiteX45" fmla="*/ 577058 w 1293402"/>
                  <a:gd name="connsiteY45" fmla="*/ 2033329 h 2736755"/>
                  <a:gd name="connsiteX46" fmla="*/ 761166 w 1293402"/>
                  <a:gd name="connsiteY46" fmla="*/ 2033329 h 2736755"/>
                  <a:gd name="connsiteX47" fmla="*/ 877767 w 1293402"/>
                  <a:gd name="connsiteY47" fmla="*/ 2027192 h 2736755"/>
                  <a:gd name="connsiteX48" fmla="*/ 945273 w 1293402"/>
                  <a:gd name="connsiteY48" fmla="*/ 1965823 h 2736755"/>
                  <a:gd name="connsiteX49" fmla="*/ 926862 w 1293402"/>
                  <a:gd name="connsiteY49" fmla="*/ 1898317 h 2736755"/>
                  <a:gd name="connsiteX50" fmla="*/ 865493 w 1293402"/>
                  <a:gd name="connsiteY50" fmla="*/ 1910591 h 2736755"/>
                  <a:gd name="connsiteX51" fmla="*/ 767302 w 1293402"/>
                  <a:gd name="connsiteY51" fmla="*/ 1959686 h 2736755"/>
                  <a:gd name="connsiteX52" fmla="*/ 620995 w 1293402"/>
                  <a:gd name="connsiteY52" fmla="*/ 2005343 h 2736755"/>
                  <a:gd name="connsiteX53" fmla="*/ 466594 w 1293402"/>
                  <a:gd name="connsiteY53" fmla="*/ 1990371 h 2736755"/>
                  <a:gd name="connsiteX54" fmla="*/ 380677 w 1293402"/>
                  <a:gd name="connsiteY54" fmla="*/ 1929002 h 2736755"/>
                  <a:gd name="connsiteX55" fmla="*/ 337719 w 1293402"/>
                  <a:gd name="connsiteY55" fmla="*/ 1824674 h 2736755"/>
                  <a:gd name="connsiteX56" fmla="*/ 362266 w 1293402"/>
                  <a:gd name="connsiteY56" fmla="*/ 1726483 h 2736755"/>
                  <a:gd name="connsiteX57" fmla="*/ 423635 w 1293402"/>
                  <a:gd name="connsiteY57" fmla="*/ 1646704 h 2736755"/>
                  <a:gd name="connsiteX58" fmla="*/ 546374 w 1293402"/>
                  <a:gd name="connsiteY58" fmla="*/ 1573061 h 2736755"/>
                  <a:gd name="connsiteX59" fmla="*/ 699796 w 1293402"/>
                  <a:gd name="connsiteY59" fmla="*/ 1465628 h 2736755"/>
                  <a:gd name="connsiteX60" fmla="*/ 773439 w 1293402"/>
                  <a:gd name="connsiteY60" fmla="*/ 1345995 h 2736755"/>
                  <a:gd name="connsiteX61" fmla="*/ 779576 w 1293402"/>
                  <a:gd name="connsiteY61" fmla="*/ 1178311 h 2736755"/>
                  <a:gd name="connsiteX62" fmla="*/ 754776 w 1293402"/>
                  <a:gd name="connsiteY62" fmla="*/ 1009866 h 2736755"/>
                  <a:gd name="connsiteX63" fmla="*/ 725410 w 1293402"/>
                  <a:gd name="connsiteY63" fmla="*/ 877693 h 2736755"/>
                  <a:gd name="connsiteX64" fmla="*/ 689044 w 1293402"/>
                  <a:gd name="connsiteY64" fmla="*/ 700489 h 2736755"/>
                  <a:gd name="connsiteX65" fmla="*/ 679063 w 1293402"/>
                  <a:gd name="connsiteY65" fmla="*/ 556656 h 2736755"/>
                  <a:gd name="connsiteX66" fmla="*/ 719060 w 1293402"/>
                  <a:gd name="connsiteY66" fmla="*/ 370652 h 2736755"/>
                  <a:gd name="connsiteX67" fmla="*/ 836726 w 1293402"/>
                  <a:gd name="connsiteY67" fmla="*/ 199671 h 2736755"/>
                  <a:gd name="connsiteX68" fmla="*/ 938731 w 1293402"/>
                  <a:gd name="connsiteY68" fmla="*/ 110579 h 2736755"/>
                  <a:gd name="connsiteX69" fmla="*/ 1029293 w 1293402"/>
                  <a:gd name="connsiteY69" fmla="*/ 55347 h 2736755"/>
                  <a:gd name="connsiteX70" fmla="*/ 1188640 w 1293402"/>
                  <a:gd name="connsiteY70" fmla="*/ 115 h 2736755"/>
                  <a:gd name="connsiteX0" fmla="*/ 1188640 w 1291427"/>
                  <a:gd name="connsiteY0" fmla="*/ 1 h 2736641"/>
                  <a:gd name="connsiteX1" fmla="*/ 1259657 w 1291427"/>
                  <a:gd name="connsiteY1" fmla="*/ 55507 h 2736641"/>
                  <a:gd name="connsiteX2" fmla="*/ 1250747 w 1291427"/>
                  <a:gd name="connsiteY2" fmla="*/ 95351 h 2736641"/>
                  <a:gd name="connsiteX3" fmla="*/ 1281157 w 1291427"/>
                  <a:gd name="connsiteY3" fmla="*/ 191952 h 2736641"/>
                  <a:gd name="connsiteX4" fmla="*/ 1047065 w 1291427"/>
                  <a:gd name="connsiteY4" fmla="*/ 230028 h 2736641"/>
                  <a:gd name="connsiteX5" fmla="*/ 931103 w 1291427"/>
                  <a:gd name="connsiteY5" fmla="*/ 340280 h 2736641"/>
                  <a:gd name="connsiteX6" fmla="*/ 863669 w 1291427"/>
                  <a:gd name="connsiteY6" fmla="*/ 462250 h 2736641"/>
                  <a:gd name="connsiteX7" fmla="*/ 845362 w 1291427"/>
                  <a:gd name="connsiteY7" fmla="*/ 605004 h 2736641"/>
                  <a:gd name="connsiteX8" fmla="*/ 860494 w 1291427"/>
                  <a:gd name="connsiteY8" fmla="*/ 735300 h 2736641"/>
                  <a:gd name="connsiteX9" fmla="*/ 896178 w 1291427"/>
                  <a:gd name="connsiteY9" fmla="*/ 885612 h 2736641"/>
                  <a:gd name="connsiteX10" fmla="*/ 939869 w 1291427"/>
                  <a:gd name="connsiteY10" fmla="*/ 1059150 h 2736641"/>
                  <a:gd name="connsiteX11" fmla="*/ 960296 w 1291427"/>
                  <a:gd name="connsiteY11" fmla="*/ 1215109 h 2736641"/>
                  <a:gd name="connsiteX12" fmla="*/ 954209 w 1291427"/>
                  <a:gd name="connsiteY12" fmla="*/ 1409873 h 2736641"/>
                  <a:gd name="connsiteX13" fmla="*/ 896178 w 1291427"/>
                  <a:gd name="connsiteY13" fmla="*/ 1554535 h 2736641"/>
                  <a:gd name="connsiteX14" fmla="*/ 782964 w 1291427"/>
                  <a:gd name="connsiteY14" fmla="*/ 1630502 h 2736641"/>
                  <a:gd name="connsiteX15" fmla="*/ 662975 w 1291427"/>
                  <a:gd name="connsiteY15" fmla="*/ 1695685 h 2736641"/>
                  <a:gd name="connsiteX16" fmla="*/ 583195 w 1291427"/>
                  <a:gd name="connsiteY16" fmla="*/ 1769328 h 2736641"/>
                  <a:gd name="connsiteX17" fmla="*/ 626153 w 1291427"/>
                  <a:gd name="connsiteY17" fmla="*/ 1818423 h 2736641"/>
                  <a:gd name="connsiteX18" fmla="*/ 779576 w 1291427"/>
                  <a:gd name="connsiteY18" fmla="*/ 1750917 h 2736641"/>
                  <a:gd name="connsiteX19" fmla="*/ 882387 w 1291427"/>
                  <a:gd name="connsiteY19" fmla="*/ 1695685 h 2736641"/>
                  <a:gd name="connsiteX20" fmla="*/ 982094 w 1291427"/>
                  <a:gd name="connsiteY20" fmla="*/ 1695685 h 2736641"/>
                  <a:gd name="connsiteX21" fmla="*/ 1080285 w 1291427"/>
                  <a:gd name="connsiteY21" fmla="*/ 1750917 h 2736641"/>
                  <a:gd name="connsiteX22" fmla="*/ 1147791 w 1291427"/>
                  <a:gd name="connsiteY22" fmla="*/ 1928888 h 2736641"/>
                  <a:gd name="connsiteX23" fmla="*/ 1124832 w 1291427"/>
                  <a:gd name="connsiteY23" fmla="*/ 2070037 h 2736641"/>
                  <a:gd name="connsiteX24" fmla="*/ 988231 w 1291427"/>
                  <a:gd name="connsiteY24" fmla="*/ 2174364 h 2736641"/>
                  <a:gd name="connsiteX25" fmla="*/ 785713 w 1291427"/>
                  <a:gd name="connsiteY25" fmla="*/ 2217323 h 2736641"/>
                  <a:gd name="connsiteX26" fmla="*/ 679797 w 1291427"/>
                  <a:gd name="connsiteY26" fmla="*/ 2214290 h 2736641"/>
                  <a:gd name="connsiteX27" fmla="*/ 613880 w 1291427"/>
                  <a:gd name="connsiteY27" fmla="*/ 2229596 h 2736641"/>
                  <a:gd name="connsiteX28" fmla="*/ 638427 w 1291427"/>
                  <a:gd name="connsiteY28" fmla="*/ 2309376 h 2736641"/>
                  <a:gd name="connsiteX29" fmla="*/ 742755 w 1291427"/>
                  <a:gd name="connsiteY29" fmla="*/ 2401430 h 2736641"/>
                  <a:gd name="connsiteX30" fmla="*/ 791850 w 1291427"/>
                  <a:gd name="connsiteY30" fmla="*/ 2536442 h 2736641"/>
                  <a:gd name="connsiteX31" fmla="*/ 699796 w 1291427"/>
                  <a:gd name="connsiteY31" fmla="*/ 2671454 h 2736641"/>
                  <a:gd name="connsiteX32" fmla="*/ 546374 w 1291427"/>
                  <a:gd name="connsiteY32" fmla="*/ 2726686 h 2736641"/>
                  <a:gd name="connsiteX33" fmla="*/ 399088 w 1291427"/>
                  <a:gd name="connsiteY33" fmla="*/ 2708276 h 2736641"/>
                  <a:gd name="connsiteX34" fmla="*/ 270213 w 1291427"/>
                  <a:gd name="connsiteY34" fmla="*/ 2671454 h 2736641"/>
                  <a:gd name="connsiteX35" fmla="*/ 104516 w 1291427"/>
                  <a:gd name="connsiteY35" fmla="*/ 2720549 h 2736641"/>
                  <a:gd name="connsiteX36" fmla="*/ 188 w 1291427"/>
                  <a:gd name="connsiteY36" fmla="*/ 2720549 h 2736641"/>
                  <a:gd name="connsiteX37" fmla="*/ 129064 w 1291427"/>
                  <a:gd name="connsiteY37" fmla="*/ 2530305 h 2736641"/>
                  <a:gd name="connsiteX38" fmla="*/ 257939 w 1291427"/>
                  <a:gd name="connsiteY38" fmla="*/ 2493484 h 2736641"/>
                  <a:gd name="connsiteX39" fmla="*/ 411362 w 1291427"/>
                  <a:gd name="connsiteY39" fmla="*/ 2487347 h 2736641"/>
                  <a:gd name="connsiteX40" fmla="*/ 527963 w 1291427"/>
                  <a:gd name="connsiteY40" fmla="*/ 2518031 h 2736641"/>
                  <a:gd name="connsiteX41" fmla="*/ 570921 w 1291427"/>
                  <a:gd name="connsiteY41" fmla="*/ 2475073 h 2736641"/>
                  <a:gd name="connsiteX42" fmla="*/ 460457 w 1291427"/>
                  <a:gd name="connsiteY42" fmla="*/ 2389156 h 2736641"/>
                  <a:gd name="connsiteX43" fmla="*/ 405225 w 1291427"/>
                  <a:gd name="connsiteY43" fmla="*/ 2278692 h 2736641"/>
                  <a:gd name="connsiteX44" fmla="*/ 448183 w 1291427"/>
                  <a:gd name="connsiteY44" fmla="*/ 2100721 h 2736641"/>
                  <a:gd name="connsiteX45" fmla="*/ 577058 w 1291427"/>
                  <a:gd name="connsiteY45" fmla="*/ 2033215 h 2736641"/>
                  <a:gd name="connsiteX46" fmla="*/ 761166 w 1291427"/>
                  <a:gd name="connsiteY46" fmla="*/ 2033215 h 2736641"/>
                  <a:gd name="connsiteX47" fmla="*/ 877767 w 1291427"/>
                  <a:gd name="connsiteY47" fmla="*/ 2027078 h 2736641"/>
                  <a:gd name="connsiteX48" fmla="*/ 945273 w 1291427"/>
                  <a:gd name="connsiteY48" fmla="*/ 1965709 h 2736641"/>
                  <a:gd name="connsiteX49" fmla="*/ 926862 w 1291427"/>
                  <a:gd name="connsiteY49" fmla="*/ 1898203 h 2736641"/>
                  <a:gd name="connsiteX50" fmla="*/ 865493 w 1291427"/>
                  <a:gd name="connsiteY50" fmla="*/ 1910477 h 2736641"/>
                  <a:gd name="connsiteX51" fmla="*/ 767302 w 1291427"/>
                  <a:gd name="connsiteY51" fmla="*/ 1959572 h 2736641"/>
                  <a:gd name="connsiteX52" fmla="*/ 620995 w 1291427"/>
                  <a:gd name="connsiteY52" fmla="*/ 2005229 h 2736641"/>
                  <a:gd name="connsiteX53" fmla="*/ 466594 w 1291427"/>
                  <a:gd name="connsiteY53" fmla="*/ 1990257 h 2736641"/>
                  <a:gd name="connsiteX54" fmla="*/ 380677 w 1291427"/>
                  <a:gd name="connsiteY54" fmla="*/ 1928888 h 2736641"/>
                  <a:gd name="connsiteX55" fmla="*/ 337719 w 1291427"/>
                  <a:gd name="connsiteY55" fmla="*/ 1824560 h 2736641"/>
                  <a:gd name="connsiteX56" fmla="*/ 362266 w 1291427"/>
                  <a:gd name="connsiteY56" fmla="*/ 1726369 h 2736641"/>
                  <a:gd name="connsiteX57" fmla="*/ 423635 w 1291427"/>
                  <a:gd name="connsiteY57" fmla="*/ 1646590 h 2736641"/>
                  <a:gd name="connsiteX58" fmla="*/ 546374 w 1291427"/>
                  <a:gd name="connsiteY58" fmla="*/ 1572947 h 2736641"/>
                  <a:gd name="connsiteX59" fmla="*/ 699796 w 1291427"/>
                  <a:gd name="connsiteY59" fmla="*/ 1465514 h 2736641"/>
                  <a:gd name="connsiteX60" fmla="*/ 773439 w 1291427"/>
                  <a:gd name="connsiteY60" fmla="*/ 1345881 h 2736641"/>
                  <a:gd name="connsiteX61" fmla="*/ 779576 w 1291427"/>
                  <a:gd name="connsiteY61" fmla="*/ 1178197 h 2736641"/>
                  <a:gd name="connsiteX62" fmla="*/ 754776 w 1291427"/>
                  <a:gd name="connsiteY62" fmla="*/ 1009752 h 2736641"/>
                  <a:gd name="connsiteX63" fmla="*/ 725410 w 1291427"/>
                  <a:gd name="connsiteY63" fmla="*/ 877579 h 2736641"/>
                  <a:gd name="connsiteX64" fmla="*/ 689044 w 1291427"/>
                  <a:gd name="connsiteY64" fmla="*/ 700375 h 2736641"/>
                  <a:gd name="connsiteX65" fmla="*/ 679063 w 1291427"/>
                  <a:gd name="connsiteY65" fmla="*/ 556542 h 2736641"/>
                  <a:gd name="connsiteX66" fmla="*/ 719060 w 1291427"/>
                  <a:gd name="connsiteY66" fmla="*/ 370538 h 2736641"/>
                  <a:gd name="connsiteX67" fmla="*/ 836726 w 1291427"/>
                  <a:gd name="connsiteY67" fmla="*/ 199557 h 2736641"/>
                  <a:gd name="connsiteX68" fmla="*/ 938731 w 1291427"/>
                  <a:gd name="connsiteY68" fmla="*/ 110465 h 2736641"/>
                  <a:gd name="connsiteX69" fmla="*/ 1029293 w 1291427"/>
                  <a:gd name="connsiteY69" fmla="*/ 55233 h 2736641"/>
                  <a:gd name="connsiteX70" fmla="*/ 1188640 w 1291427"/>
                  <a:gd name="connsiteY70" fmla="*/ 1 h 2736641"/>
                  <a:gd name="connsiteX0" fmla="*/ 1269756 w 1291427"/>
                  <a:gd name="connsiteY0" fmla="*/ 1 h 2732954"/>
                  <a:gd name="connsiteX1" fmla="*/ 1259657 w 1291427"/>
                  <a:gd name="connsiteY1" fmla="*/ 51820 h 2732954"/>
                  <a:gd name="connsiteX2" fmla="*/ 1250747 w 1291427"/>
                  <a:gd name="connsiteY2" fmla="*/ 91664 h 2732954"/>
                  <a:gd name="connsiteX3" fmla="*/ 1281157 w 1291427"/>
                  <a:gd name="connsiteY3" fmla="*/ 188265 h 2732954"/>
                  <a:gd name="connsiteX4" fmla="*/ 1047065 w 1291427"/>
                  <a:gd name="connsiteY4" fmla="*/ 226341 h 2732954"/>
                  <a:gd name="connsiteX5" fmla="*/ 931103 w 1291427"/>
                  <a:gd name="connsiteY5" fmla="*/ 336593 h 2732954"/>
                  <a:gd name="connsiteX6" fmla="*/ 863669 w 1291427"/>
                  <a:gd name="connsiteY6" fmla="*/ 458563 h 2732954"/>
                  <a:gd name="connsiteX7" fmla="*/ 845362 w 1291427"/>
                  <a:gd name="connsiteY7" fmla="*/ 601317 h 2732954"/>
                  <a:gd name="connsiteX8" fmla="*/ 860494 w 1291427"/>
                  <a:gd name="connsiteY8" fmla="*/ 731613 h 2732954"/>
                  <a:gd name="connsiteX9" fmla="*/ 896178 w 1291427"/>
                  <a:gd name="connsiteY9" fmla="*/ 881925 h 2732954"/>
                  <a:gd name="connsiteX10" fmla="*/ 939869 w 1291427"/>
                  <a:gd name="connsiteY10" fmla="*/ 1055463 h 2732954"/>
                  <a:gd name="connsiteX11" fmla="*/ 960296 w 1291427"/>
                  <a:gd name="connsiteY11" fmla="*/ 1211422 h 2732954"/>
                  <a:gd name="connsiteX12" fmla="*/ 954209 w 1291427"/>
                  <a:gd name="connsiteY12" fmla="*/ 1406186 h 2732954"/>
                  <a:gd name="connsiteX13" fmla="*/ 896178 w 1291427"/>
                  <a:gd name="connsiteY13" fmla="*/ 1550848 h 2732954"/>
                  <a:gd name="connsiteX14" fmla="*/ 782964 w 1291427"/>
                  <a:gd name="connsiteY14" fmla="*/ 1626815 h 2732954"/>
                  <a:gd name="connsiteX15" fmla="*/ 662975 w 1291427"/>
                  <a:gd name="connsiteY15" fmla="*/ 1691998 h 2732954"/>
                  <a:gd name="connsiteX16" fmla="*/ 583195 w 1291427"/>
                  <a:gd name="connsiteY16" fmla="*/ 1765641 h 2732954"/>
                  <a:gd name="connsiteX17" fmla="*/ 626153 w 1291427"/>
                  <a:gd name="connsiteY17" fmla="*/ 1814736 h 2732954"/>
                  <a:gd name="connsiteX18" fmla="*/ 779576 w 1291427"/>
                  <a:gd name="connsiteY18" fmla="*/ 1747230 h 2732954"/>
                  <a:gd name="connsiteX19" fmla="*/ 882387 w 1291427"/>
                  <a:gd name="connsiteY19" fmla="*/ 1691998 h 2732954"/>
                  <a:gd name="connsiteX20" fmla="*/ 982094 w 1291427"/>
                  <a:gd name="connsiteY20" fmla="*/ 1691998 h 2732954"/>
                  <a:gd name="connsiteX21" fmla="*/ 1080285 w 1291427"/>
                  <a:gd name="connsiteY21" fmla="*/ 1747230 h 2732954"/>
                  <a:gd name="connsiteX22" fmla="*/ 1147791 w 1291427"/>
                  <a:gd name="connsiteY22" fmla="*/ 1925201 h 2732954"/>
                  <a:gd name="connsiteX23" fmla="*/ 1124832 w 1291427"/>
                  <a:gd name="connsiteY23" fmla="*/ 2066350 h 2732954"/>
                  <a:gd name="connsiteX24" fmla="*/ 988231 w 1291427"/>
                  <a:gd name="connsiteY24" fmla="*/ 2170677 h 2732954"/>
                  <a:gd name="connsiteX25" fmla="*/ 785713 w 1291427"/>
                  <a:gd name="connsiteY25" fmla="*/ 2213636 h 2732954"/>
                  <a:gd name="connsiteX26" fmla="*/ 679797 w 1291427"/>
                  <a:gd name="connsiteY26" fmla="*/ 2210603 h 2732954"/>
                  <a:gd name="connsiteX27" fmla="*/ 613880 w 1291427"/>
                  <a:gd name="connsiteY27" fmla="*/ 2225909 h 2732954"/>
                  <a:gd name="connsiteX28" fmla="*/ 638427 w 1291427"/>
                  <a:gd name="connsiteY28" fmla="*/ 2305689 h 2732954"/>
                  <a:gd name="connsiteX29" fmla="*/ 742755 w 1291427"/>
                  <a:gd name="connsiteY29" fmla="*/ 2397743 h 2732954"/>
                  <a:gd name="connsiteX30" fmla="*/ 791850 w 1291427"/>
                  <a:gd name="connsiteY30" fmla="*/ 2532755 h 2732954"/>
                  <a:gd name="connsiteX31" fmla="*/ 699796 w 1291427"/>
                  <a:gd name="connsiteY31" fmla="*/ 2667767 h 2732954"/>
                  <a:gd name="connsiteX32" fmla="*/ 546374 w 1291427"/>
                  <a:gd name="connsiteY32" fmla="*/ 2722999 h 2732954"/>
                  <a:gd name="connsiteX33" fmla="*/ 399088 w 1291427"/>
                  <a:gd name="connsiteY33" fmla="*/ 2704589 h 2732954"/>
                  <a:gd name="connsiteX34" fmla="*/ 270213 w 1291427"/>
                  <a:gd name="connsiteY34" fmla="*/ 2667767 h 2732954"/>
                  <a:gd name="connsiteX35" fmla="*/ 104516 w 1291427"/>
                  <a:gd name="connsiteY35" fmla="*/ 2716862 h 2732954"/>
                  <a:gd name="connsiteX36" fmla="*/ 188 w 1291427"/>
                  <a:gd name="connsiteY36" fmla="*/ 2716862 h 2732954"/>
                  <a:gd name="connsiteX37" fmla="*/ 129064 w 1291427"/>
                  <a:gd name="connsiteY37" fmla="*/ 2526618 h 2732954"/>
                  <a:gd name="connsiteX38" fmla="*/ 257939 w 1291427"/>
                  <a:gd name="connsiteY38" fmla="*/ 2489797 h 2732954"/>
                  <a:gd name="connsiteX39" fmla="*/ 411362 w 1291427"/>
                  <a:gd name="connsiteY39" fmla="*/ 2483660 h 2732954"/>
                  <a:gd name="connsiteX40" fmla="*/ 527963 w 1291427"/>
                  <a:gd name="connsiteY40" fmla="*/ 2514344 h 2732954"/>
                  <a:gd name="connsiteX41" fmla="*/ 570921 w 1291427"/>
                  <a:gd name="connsiteY41" fmla="*/ 2471386 h 2732954"/>
                  <a:gd name="connsiteX42" fmla="*/ 460457 w 1291427"/>
                  <a:gd name="connsiteY42" fmla="*/ 2385469 h 2732954"/>
                  <a:gd name="connsiteX43" fmla="*/ 405225 w 1291427"/>
                  <a:gd name="connsiteY43" fmla="*/ 2275005 h 2732954"/>
                  <a:gd name="connsiteX44" fmla="*/ 448183 w 1291427"/>
                  <a:gd name="connsiteY44" fmla="*/ 2097034 h 2732954"/>
                  <a:gd name="connsiteX45" fmla="*/ 577058 w 1291427"/>
                  <a:gd name="connsiteY45" fmla="*/ 2029528 h 2732954"/>
                  <a:gd name="connsiteX46" fmla="*/ 761166 w 1291427"/>
                  <a:gd name="connsiteY46" fmla="*/ 2029528 h 2732954"/>
                  <a:gd name="connsiteX47" fmla="*/ 877767 w 1291427"/>
                  <a:gd name="connsiteY47" fmla="*/ 2023391 h 2732954"/>
                  <a:gd name="connsiteX48" fmla="*/ 945273 w 1291427"/>
                  <a:gd name="connsiteY48" fmla="*/ 1962022 h 2732954"/>
                  <a:gd name="connsiteX49" fmla="*/ 926862 w 1291427"/>
                  <a:gd name="connsiteY49" fmla="*/ 1894516 h 2732954"/>
                  <a:gd name="connsiteX50" fmla="*/ 865493 w 1291427"/>
                  <a:gd name="connsiteY50" fmla="*/ 1906790 h 2732954"/>
                  <a:gd name="connsiteX51" fmla="*/ 767302 w 1291427"/>
                  <a:gd name="connsiteY51" fmla="*/ 1955885 h 2732954"/>
                  <a:gd name="connsiteX52" fmla="*/ 620995 w 1291427"/>
                  <a:gd name="connsiteY52" fmla="*/ 2001542 h 2732954"/>
                  <a:gd name="connsiteX53" fmla="*/ 466594 w 1291427"/>
                  <a:gd name="connsiteY53" fmla="*/ 1986570 h 2732954"/>
                  <a:gd name="connsiteX54" fmla="*/ 380677 w 1291427"/>
                  <a:gd name="connsiteY54" fmla="*/ 1925201 h 2732954"/>
                  <a:gd name="connsiteX55" fmla="*/ 337719 w 1291427"/>
                  <a:gd name="connsiteY55" fmla="*/ 1820873 h 2732954"/>
                  <a:gd name="connsiteX56" fmla="*/ 362266 w 1291427"/>
                  <a:gd name="connsiteY56" fmla="*/ 1722682 h 2732954"/>
                  <a:gd name="connsiteX57" fmla="*/ 423635 w 1291427"/>
                  <a:gd name="connsiteY57" fmla="*/ 1642903 h 2732954"/>
                  <a:gd name="connsiteX58" fmla="*/ 546374 w 1291427"/>
                  <a:gd name="connsiteY58" fmla="*/ 1569260 h 2732954"/>
                  <a:gd name="connsiteX59" fmla="*/ 699796 w 1291427"/>
                  <a:gd name="connsiteY59" fmla="*/ 1461827 h 2732954"/>
                  <a:gd name="connsiteX60" fmla="*/ 773439 w 1291427"/>
                  <a:gd name="connsiteY60" fmla="*/ 1342194 h 2732954"/>
                  <a:gd name="connsiteX61" fmla="*/ 779576 w 1291427"/>
                  <a:gd name="connsiteY61" fmla="*/ 1174510 h 2732954"/>
                  <a:gd name="connsiteX62" fmla="*/ 754776 w 1291427"/>
                  <a:gd name="connsiteY62" fmla="*/ 1006065 h 2732954"/>
                  <a:gd name="connsiteX63" fmla="*/ 725410 w 1291427"/>
                  <a:gd name="connsiteY63" fmla="*/ 873892 h 2732954"/>
                  <a:gd name="connsiteX64" fmla="*/ 689044 w 1291427"/>
                  <a:gd name="connsiteY64" fmla="*/ 696688 h 2732954"/>
                  <a:gd name="connsiteX65" fmla="*/ 679063 w 1291427"/>
                  <a:gd name="connsiteY65" fmla="*/ 552855 h 2732954"/>
                  <a:gd name="connsiteX66" fmla="*/ 719060 w 1291427"/>
                  <a:gd name="connsiteY66" fmla="*/ 366851 h 2732954"/>
                  <a:gd name="connsiteX67" fmla="*/ 836726 w 1291427"/>
                  <a:gd name="connsiteY67" fmla="*/ 195870 h 2732954"/>
                  <a:gd name="connsiteX68" fmla="*/ 938731 w 1291427"/>
                  <a:gd name="connsiteY68" fmla="*/ 106778 h 2732954"/>
                  <a:gd name="connsiteX69" fmla="*/ 1029293 w 1291427"/>
                  <a:gd name="connsiteY69" fmla="*/ 51546 h 2732954"/>
                  <a:gd name="connsiteX70" fmla="*/ 1269756 w 1291427"/>
                  <a:gd name="connsiteY70" fmla="*/ 1 h 2732954"/>
                  <a:gd name="connsiteX0" fmla="*/ 1269756 w 1294634"/>
                  <a:gd name="connsiteY0" fmla="*/ 1 h 2732954"/>
                  <a:gd name="connsiteX1" fmla="*/ 1259657 w 1294634"/>
                  <a:gd name="connsiteY1" fmla="*/ 51820 h 2732954"/>
                  <a:gd name="connsiteX2" fmla="*/ 1265496 w 1294634"/>
                  <a:gd name="connsiteY2" fmla="*/ 95351 h 2732954"/>
                  <a:gd name="connsiteX3" fmla="*/ 1281157 w 1294634"/>
                  <a:gd name="connsiteY3" fmla="*/ 188265 h 2732954"/>
                  <a:gd name="connsiteX4" fmla="*/ 1047065 w 1294634"/>
                  <a:gd name="connsiteY4" fmla="*/ 226341 h 2732954"/>
                  <a:gd name="connsiteX5" fmla="*/ 931103 w 1294634"/>
                  <a:gd name="connsiteY5" fmla="*/ 336593 h 2732954"/>
                  <a:gd name="connsiteX6" fmla="*/ 863669 w 1294634"/>
                  <a:gd name="connsiteY6" fmla="*/ 458563 h 2732954"/>
                  <a:gd name="connsiteX7" fmla="*/ 845362 w 1294634"/>
                  <a:gd name="connsiteY7" fmla="*/ 601317 h 2732954"/>
                  <a:gd name="connsiteX8" fmla="*/ 860494 w 1294634"/>
                  <a:gd name="connsiteY8" fmla="*/ 731613 h 2732954"/>
                  <a:gd name="connsiteX9" fmla="*/ 896178 w 1294634"/>
                  <a:gd name="connsiteY9" fmla="*/ 881925 h 2732954"/>
                  <a:gd name="connsiteX10" fmla="*/ 939869 w 1294634"/>
                  <a:gd name="connsiteY10" fmla="*/ 1055463 h 2732954"/>
                  <a:gd name="connsiteX11" fmla="*/ 960296 w 1294634"/>
                  <a:gd name="connsiteY11" fmla="*/ 1211422 h 2732954"/>
                  <a:gd name="connsiteX12" fmla="*/ 954209 w 1294634"/>
                  <a:gd name="connsiteY12" fmla="*/ 1406186 h 2732954"/>
                  <a:gd name="connsiteX13" fmla="*/ 896178 w 1294634"/>
                  <a:gd name="connsiteY13" fmla="*/ 1550848 h 2732954"/>
                  <a:gd name="connsiteX14" fmla="*/ 782964 w 1294634"/>
                  <a:gd name="connsiteY14" fmla="*/ 1626815 h 2732954"/>
                  <a:gd name="connsiteX15" fmla="*/ 662975 w 1294634"/>
                  <a:gd name="connsiteY15" fmla="*/ 1691998 h 2732954"/>
                  <a:gd name="connsiteX16" fmla="*/ 583195 w 1294634"/>
                  <a:gd name="connsiteY16" fmla="*/ 1765641 h 2732954"/>
                  <a:gd name="connsiteX17" fmla="*/ 626153 w 1294634"/>
                  <a:gd name="connsiteY17" fmla="*/ 1814736 h 2732954"/>
                  <a:gd name="connsiteX18" fmla="*/ 779576 w 1294634"/>
                  <a:gd name="connsiteY18" fmla="*/ 1747230 h 2732954"/>
                  <a:gd name="connsiteX19" fmla="*/ 882387 w 1294634"/>
                  <a:gd name="connsiteY19" fmla="*/ 1691998 h 2732954"/>
                  <a:gd name="connsiteX20" fmla="*/ 982094 w 1294634"/>
                  <a:gd name="connsiteY20" fmla="*/ 1691998 h 2732954"/>
                  <a:gd name="connsiteX21" fmla="*/ 1080285 w 1294634"/>
                  <a:gd name="connsiteY21" fmla="*/ 1747230 h 2732954"/>
                  <a:gd name="connsiteX22" fmla="*/ 1147791 w 1294634"/>
                  <a:gd name="connsiteY22" fmla="*/ 1925201 h 2732954"/>
                  <a:gd name="connsiteX23" fmla="*/ 1124832 w 1294634"/>
                  <a:gd name="connsiteY23" fmla="*/ 2066350 h 2732954"/>
                  <a:gd name="connsiteX24" fmla="*/ 988231 w 1294634"/>
                  <a:gd name="connsiteY24" fmla="*/ 2170677 h 2732954"/>
                  <a:gd name="connsiteX25" fmla="*/ 785713 w 1294634"/>
                  <a:gd name="connsiteY25" fmla="*/ 2213636 h 2732954"/>
                  <a:gd name="connsiteX26" fmla="*/ 679797 w 1294634"/>
                  <a:gd name="connsiteY26" fmla="*/ 2210603 h 2732954"/>
                  <a:gd name="connsiteX27" fmla="*/ 613880 w 1294634"/>
                  <a:gd name="connsiteY27" fmla="*/ 2225909 h 2732954"/>
                  <a:gd name="connsiteX28" fmla="*/ 638427 w 1294634"/>
                  <a:gd name="connsiteY28" fmla="*/ 2305689 h 2732954"/>
                  <a:gd name="connsiteX29" fmla="*/ 742755 w 1294634"/>
                  <a:gd name="connsiteY29" fmla="*/ 2397743 h 2732954"/>
                  <a:gd name="connsiteX30" fmla="*/ 791850 w 1294634"/>
                  <a:gd name="connsiteY30" fmla="*/ 2532755 h 2732954"/>
                  <a:gd name="connsiteX31" fmla="*/ 699796 w 1294634"/>
                  <a:gd name="connsiteY31" fmla="*/ 2667767 h 2732954"/>
                  <a:gd name="connsiteX32" fmla="*/ 546374 w 1294634"/>
                  <a:gd name="connsiteY32" fmla="*/ 2722999 h 2732954"/>
                  <a:gd name="connsiteX33" fmla="*/ 399088 w 1294634"/>
                  <a:gd name="connsiteY33" fmla="*/ 2704589 h 2732954"/>
                  <a:gd name="connsiteX34" fmla="*/ 270213 w 1294634"/>
                  <a:gd name="connsiteY34" fmla="*/ 2667767 h 2732954"/>
                  <a:gd name="connsiteX35" fmla="*/ 104516 w 1294634"/>
                  <a:gd name="connsiteY35" fmla="*/ 2716862 h 2732954"/>
                  <a:gd name="connsiteX36" fmla="*/ 188 w 1294634"/>
                  <a:gd name="connsiteY36" fmla="*/ 2716862 h 2732954"/>
                  <a:gd name="connsiteX37" fmla="*/ 129064 w 1294634"/>
                  <a:gd name="connsiteY37" fmla="*/ 2526618 h 2732954"/>
                  <a:gd name="connsiteX38" fmla="*/ 257939 w 1294634"/>
                  <a:gd name="connsiteY38" fmla="*/ 2489797 h 2732954"/>
                  <a:gd name="connsiteX39" fmla="*/ 411362 w 1294634"/>
                  <a:gd name="connsiteY39" fmla="*/ 2483660 h 2732954"/>
                  <a:gd name="connsiteX40" fmla="*/ 527963 w 1294634"/>
                  <a:gd name="connsiteY40" fmla="*/ 2514344 h 2732954"/>
                  <a:gd name="connsiteX41" fmla="*/ 570921 w 1294634"/>
                  <a:gd name="connsiteY41" fmla="*/ 2471386 h 2732954"/>
                  <a:gd name="connsiteX42" fmla="*/ 460457 w 1294634"/>
                  <a:gd name="connsiteY42" fmla="*/ 2385469 h 2732954"/>
                  <a:gd name="connsiteX43" fmla="*/ 405225 w 1294634"/>
                  <a:gd name="connsiteY43" fmla="*/ 2275005 h 2732954"/>
                  <a:gd name="connsiteX44" fmla="*/ 448183 w 1294634"/>
                  <a:gd name="connsiteY44" fmla="*/ 2097034 h 2732954"/>
                  <a:gd name="connsiteX45" fmla="*/ 577058 w 1294634"/>
                  <a:gd name="connsiteY45" fmla="*/ 2029528 h 2732954"/>
                  <a:gd name="connsiteX46" fmla="*/ 761166 w 1294634"/>
                  <a:gd name="connsiteY46" fmla="*/ 2029528 h 2732954"/>
                  <a:gd name="connsiteX47" fmla="*/ 877767 w 1294634"/>
                  <a:gd name="connsiteY47" fmla="*/ 2023391 h 2732954"/>
                  <a:gd name="connsiteX48" fmla="*/ 945273 w 1294634"/>
                  <a:gd name="connsiteY48" fmla="*/ 1962022 h 2732954"/>
                  <a:gd name="connsiteX49" fmla="*/ 926862 w 1294634"/>
                  <a:gd name="connsiteY49" fmla="*/ 1894516 h 2732954"/>
                  <a:gd name="connsiteX50" fmla="*/ 865493 w 1294634"/>
                  <a:gd name="connsiteY50" fmla="*/ 1906790 h 2732954"/>
                  <a:gd name="connsiteX51" fmla="*/ 767302 w 1294634"/>
                  <a:gd name="connsiteY51" fmla="*/ 1955885 h 2732954"/>
                  <a:gd name="connsiteX52" fmla="*/ 620995 w 1294634"/>
                  <a:gd name="connsiteY52" fmla="*/ 2001542 h 2732954"/>
                  <a:gd name="connsiteX53" fmla="*/ 466594 w 1294634"/>
                  <a:gd name="connsiteY53" fmla="*/ 1986570 h 2732954"/>
                  <a:gd name="connsiteX54" fmla="*/ 380677 w 1294634"/>
                  <a:gd name="connsiteY54" fmla="*/ 1925201 h 2732954"/>
                  <a:gd name="connsiteX55" fmla="*/ 337719 w 1294634"/>
                  <a:gd name="connsiteY55" fmla="*/ 1820873 h 2732954"/>
                  <a:gd name="connsiteX56" fmla="*/ 362266 w 1294634"/>
                  <a:gd name="connsiteY56" fmla="*/ 1722682 h 2732954"/>
                  <a:gd name="connsiteX57" fmla="*/ 423635 w 1294634"/>
                  <a:gd name="connsiteY57" fmla="*/ 1642903 h 2732954"/>
                  <a:gd name="connsiteX58" fmla="*/ 546374 w 1294634"/>
                  <a:gd name="connsiteY58" fmla="*/ 1569260 h 2732954"/>
                  <a:gd name="connsiteX59" fmla="*/ 699796 w 1294634"/>
                  <a:gd name="connsiteY59" fmla="*/ 1461827 h 2732954"/>
                  <a:gd name="connsiteX60" fmla="*/ 773439 w 1294634"/>
                  <a:gd name="connsiteY60" fmla="*/ 1342194 h 2732954"/>
                  <a:gd name="connsiteX61" fmla="*/ 779576 w 1294634"/>
                  <a:gd name="connsiteY61" fmla="*/ 1174510 h 2732954"/>
                  <a:gd name="connsiteX62" fmla="*/ 754776 w 1294634"/>
                  <a:gd name="connsiteY62" fmla="*/ 1006065 h 2732954"/>
                  <a:gd name="connsiteX63" fmla="*/ 725410 w 1294634"/>
                  <a:gd name="connsiteY63" fmla="*/ 873892 h 2732954"/>
                  <a:gd name="connsiteX64" fmla="*/ 689044 w 1294634"/>
                  <a:gd name="connsiteY64" fmla="*/ 696688 h 2732954"/>
                  <a:gd name="connsiteX65" fmla="*/ 679063 w 1294634"/>
                  <a:gd name="connsiteY65" fmla="*/ 552855 h 2732954"/>
                  <a:gd name="connsiteX66" fmla="*/ 719060 w 1294634"/>
                  <a:gd name="connsiteY66" fmla="*/ 366851 h 2732954"/>
                  <a:gd name="connsiteX67" fmla="*/ 836726 w 1294634"/>
                  <a:gd name="connsiteY67" fmla="*/ 195870 h 2732954"/>
                  <a:gd name="connsiteX68" fmla="*/ 938731 w 1294634"/>
                  <a:gd name="connsiteY68" fmla="*/ 106778 h 2732954"/>
                  <a:gd name="connsiteX69" fmla="*/ 1029293 w 1294634"/>
                  <a:gd name="connsiteY69" fmla="*/ 51546 h 2732954"/>
                  <a:gd name="connsiteX70" fmla="*/ 1269756 w 1294634"/>
                  <a:gd name="connsiteY70" fmla="*/ 1 h 2732954"/>
                  <a:gd name="connsiteX0" fmla="*/ 1269756 w 1284668"/>
                  <a:gd name="connsiteY0" fmla="*/ 1 h 2732954"/>
                  <a:gd name="connsiteX1" fmla="*/ 1259657 w 1284668"/>
                  <a:gd name="connsiteY1" fmla="*/ 51820 h 2732954"/>
                  <a:gd name="connsiteX2" fmla="*/ 1265496 w 1284668"/>
                  <a:gd name="connsiteY2" fmla="*/ 95351 h 2732954"/>
                  <a:gd name="connsiteX3" fmla="*/ 1281157 w 1284668"/>
                  <a:gd name="connsiteY3" fmla="*/ 188265 h 2732954"/>
                  <a:gd name="connsiteX4" fmla="*/ 1047065 w 1284668"/>
                  <a:gd name="connsiteY4" fmla="*/ 226341 h 2732954"/>
                  <a:gd name="connsiteX5" fmla="*/ 931103 w 1284668"/>
                  <a:gd name="connsiteY5" fmla="*/ 336593 h 2732954"/>
                  <a:gd name="connsiteX6" fmla="*/ 863669 w 1284668"/>
                  <a:gd name="connsiteY6" fmla="*/ 458563 h 2732954"/>
                  <a:gd name="connsiteX7" fmla="*/ 845362 w 1284668"/>
                  <a:gd name="connsiteY7" fmla="*/ 601317 h 2732954"/>
                  <a:gd name="connsiteX8" fmla="*/ 860494 w 1284668"/>
                  <a:gd name="connsiteY8" fmla="*/ 731613 h 2732954"/>
                  <a:gd name="connsiteX9" fmla="*/ 896178 w 1284668"/>
                  <a:gd name="connsiteY9" fmla="*/ 881925 h 2732954"/>
                  <a:gd name="connsiteX10" fmla="*/ 939869 w 1284668"/>
                  <a:gd name="connsiteY10" fmla="*/ 1055463 h 2732954"/>
                  <a:gd name="connsiteX11" fmla="*/ 960296 w 1284668"/>
                  <a:gd name="connsiteY11" fmla="*/ 1211422 h 2732954"/>
                  <a:gd name="connsiteX12" fmla="*/ 954209 w 1284668"/>
                  <a:gd name="connsiteY12" fmla="*/ 1406186 h 2732954"/>
                  <a:gd name="connsiteX13" fmla="*/ 896178 w 1284668"/>
                  <a:gd name="connsiteY13" fmla="*/ 1550848 h 2732954"/>
                  <a:gd name="connsiteX14" fmla="*/ 782964 w 1284668"/>
                  <a:gd name="connsiteY14" fmla="*/ 1626815 h 2732954"/>
                  <a:gd name="connsiteX15" fmla="*/ 662975 w 1284668"/>
                  <a:gd name="connsiteY15" fmla="*/ 1691998 h 2732954"/>
                  <a:gd name="connsiteX16" fmla="*/ 583195 w 1284668"/>
                  <a:gd name="connsiteY16" fmla="*/ 1765641 h 2732954"/>
                  <a:gd name="connsiteX17" fmla="*/ 626153 w 1284668"/>
                  <a:gd name="connsiteY17" fmla="*/ 1814736 h 2732954"/>
                  <a:gd name="connsiteX18" fmla="*/ 779576 w 1284668"/>
                  <a:gd name="connsiteY18" fmla="*/ 1747230 h 2732954"/>
                  <a:gd name="connsiteX19" fmla="*/ 882387 w 1284668"/>
                  <a:gd name="connsiteY19" fmla="*/ 1691998 h 2732954"/>
                  <a:gd name="connsiteX20" fmla="*/ 982094 w 1284668"/>
                  <a:gd name="connsiteY20" fmla="*/ 1691998 h 2732954"/>
                  <a:gd name="connsiteX21" fmla="*/ 1080285 w 1284668"/>
                  <a:gd name="connsiteY21" fmla="*/ 1747230 h 2732954"/>
                  <a:gd name="connsiteX22" fmla="*/ 1147791 w 1284668"/>
                  <a:gd name="connsiteY22" fmla="*/ 1925201 h 2732954"/>
                  <a:gd name="connsiteX23" fmla="*/ 1124832 w 1284668"/>
                  <a:gd name="connsiteY23" fmla="*/ 2066350 h 2732954"/>
                  <a:gd name="connsiteX24" fmla="*/ 988231 w 1284668"/>
                  <a:gd name="connsiteY24" fmla="*/ 2170677 h 2732954"/>
                  <a:gd name="connsiteX25" fmla="*/ 785713 w 1284668"/>
                  <a:gd name="connsiteY25" fmla="*/ 2213636 h 2732954"/>
                  <a:gd name="connsiteX26" fmla="*/ 679797 w 1284668"/>
                  <a:gd name="connsiteY26" fmla="*/ 2210603 h 2732954"/>
                  <a:gd name="connsiteX27" fmla="*/ 613880 w 1284668"/>
                  <a:gd name="connsiteY27" fmla="*/ 2225909 h 2732954"/>
                  <a:gd name="connsiteX28" fmla="*/ 638427 w 1284668"/>
                  <a:gd name="connsiteY28" fmla="*/ 2305689 h 2732954"/>
                  <a:gd name="connsiteX29" fmla="*/ 742755 w 1284668"/>
                  <a:gd name="connsiteY29" fmla="*/ 2397743 h 2732954"/>
                  <a:gd name="connsiteX30" fmla="*/ 791850 w 1284668"/>
                  <a:gd name="connsiteY30" fmla="*/ 2532755 h 2732954"/>
                  <a:gd name="connsiteX31" fmla="*/ 699796 w 1284668"/>
                  <a:gd name="connsiteY31" fmla="*/ 2667767 h 2732954"/>
                  <a:gd name="connsiteX32" fmla="*/ 546374 w 1284668"/>
                  <a:gd name="connsiteY32" fmla="*/ 2722999 h 2732954"/>
                  <a:gd name="connsiteX33" fmla="*/ 399088 w 1284668"/>
                  <a:gd name="connsiteY33" fmla="*/ 2704589 h 2732954"/>
                  <a:gd name="connsiteX34" fmla="*/ 270213 w 1284668"/>
                  <a:gd name="connsiteY34" fmla="*/ 2667767 h 2732954"/>
                  <a:gd name="connsiteX35" fmla="*/ 104516 w 1284668"/>
                  <a:gd name="connsiteY35" fmla="*/ 2716862 h 2732954"/>
                  <a:gd name="connsiteX36" fmla="*/ 188 w 1284668"/>
                  <a:gd name="connsiteY36" fmla="*/ 2716862 h 2732954"/>
                  <a:gd name="connsiteX37" fmla="*/ 129064 w 1284668"/>
                  <a:gd name="connsiteY37" fmla="*/ 2526618 h 2732954"/>
                  <a:gd name="connsiteX38" fmla="*/ 257939 w 1284668"/>
                  <a:gd name="connsiteY38" fmla="*/ 2489797 h 2732954"/>
                  <a:gd name="connsiteX39" fmla="*/ 411362 w 1284668"/>
                  <a:gd name="connsiteY39" fmla="*/ 2483660 h 2732954"/>
                  <a:gd name="connsiteX40" fmla="*/ 527963 w 1284668"/>
                  <a:gd name="connsiteY40" fmla="*/ 2514344 h 2732954"/>
                  <a:gd name="connsiteX41" fmla="*/ 570921 w 1284668"/>
                  <a:gd name="connsiteY41" fmla="*/ 2471386 h 2732954"/>
                  <a:gd name="connsiteX42" fmla="*/ 460457 w 1284668"/>
                  <a:gd name="connsiteY42" fmla="*/ 2385469 h 2732954"/>
                  <a:gd name="connsiteX43" fmla="*/ 405225 w 1284668"/>
                  <a:gd name="connsiteY43" fmla="*/ 2275005 h 2732954"/>
                  <a:gd name="connsiteX44" fmla="*/ 448183 w 1284668"/>
                  <a:gd name="connsiteY44" fmla="*/ 2097034 h 2732954"/>
                  <a:gd name="connsiteX45" fmla="*/ 577058 w 1284668"/>
                  <a:gd name="connsiteY45" fmla="*/ 2029528 h 2732954"/>
                  <a:gd name="connsiteX46" fmla="*/ 761166 w 1284668"/>
                  <a:gd name="connsiteY46" fmla="*/ 2029528 h 2732954"/>
                  <a:gd name="connsiteX47" fmla="*/ 877767 w 1284668"/>
                  <a:gd name="connsiteY47" fmla="*/ 2023391 h 2732954"/>
                  <a:gd name="connsiteX48" fmla="*/ 945273 w 1284668"/>
                  <a:gd name="connsiteY48" fmla="*/ 1962022 h 2732954"/>
                  <a:gd name="connsiteX49" fmla="*/ 926862 w 1284668"/>
                  <a:gd name="connsiteY49" fmla="*/ 1894516 h 2732954"/>
                  <a:gd name="connsiteX50" fmla="*/ 865493 w 1284668"/>
                  <a:gd name="connsiteY50" fmla="*/ 1906790 h 2732954"/>
                  <a:gd name="connsiteX51" fmla="*/ 767302 w 1284668"/>
                  <a:gd name="connsiteY51" fmla="*/ 1955885 h 2732954"/>
                  <a:gd name="connsiteX52" fmla="*/ 620995 w 1284668"/>
                  <a:gd name="connsiteY52" fmla="*/ 2001542 h 2732954"/>
                  <a:gd name="connsiteX53" fmla="*/ 466594 w 1284668"/>
                  <a:gd name="connsiteY53" fmla="*/ 1986570 h 2732954"/>
                  <a:gd name="connsiteX54" fmla="*/ 380677 w 1284668"/>
                  <a:gd name="connsiteY54" fmla="*/ 1925201 h 2732954"/>
                  <a:gd name="connsiteX55" fmla="*/ 337719 w 1284668"/>
                  <a:gd name="connsiteY55" fmla="*/ 1820873 h 2732954"/>
                  <a:gd name="connsiteX56" fmla="*/ 362266 w 1284668"/>
                  <a:gd name="connsiteY56" fmla="*/ 1722682 h 2732954"/>
                  <a:gd name="connsiteX57" fmla="*/ 423635 w 1284668"/>
                  <a:gd name="connsiteY57" fmla="*/ 1642903 h 2732954"/>
                  <a:gd name="connsiteX58" fmla="*/ 546374 w 1284668"/>
                  <a:gd name="connsiteY58" fmla="*/ 1569260 h 2732954"/>
                  <a:gd name="connsiteX59" fmla="*/ 699796 w 1284668"/>
                  <a:gd name="connsiteY59" fmla="*/ 1461827 h 2732954"/>
                  <a:gd name="connsiteX60" fmla="*/ 773439 w 1284668"/>
                  <a:gd name="connsiteY60" fmla="*/ 1342194 h 2732954"/>
                  <a:gd name="connsiteX61" fmla="*/ 779576 w 1284668"/>
                  <a:gd name="connsiteY61" fmla="*/ 1174510 h 2732954"/>
                  <a:gd name="connsiteX62" fmla="*/ 754776 w 1284668"/>
                  <a:gd name="connsiteY62" fmla="*/ 1006065 h 2732954"/>
                  <a:gd name="connsiteX63" fmla="*/ 725410 w 1284668"/>
                  <a:gd name="connsiteY63" fmla="*/ 873892 h 2732954"/>
                  <a:gd name="connsiteX64" fmla="*/ 689044 w 1284668"/>
                  <a:gd name="connsiteY64" fmla="*/ 696688 h 2732954"/>
                  <a:gd name="connsiteX65" fmla="*/ 679063 w 1284668"/>
                  <a:gd name="connsiteY65" fmla="*/ 552855 h 2732954"/>
                  <a:gd name="connsiteX66" fmla="*/ 719060 w 1284668"/>
                  <a:gd name="connsiteY66" fmla="*/ 366851 h 2732954"/>
                  <a:gd name="connsiteX67" fmla="*/ 836726 w 1284668"/>
                  <a:gd name="connsiteY67" fmla="*/ 195870 h 2732954"/>
                  <a:gd name="connsiteX68" fmla="*/ 938731 w 1284668"/>
                  <a:gd name="connsiteY68" fmla="*/ 106778 h 2732954"/>
                  <a:gd name="connsiteX69" fmla="*/ 1029293 w 1284668"/>
                  <a:gd name="connsiteY69" fmla="*/ 51546 h 2732954"/>
                  <a:gd name="connsiteX70" fmla="*/ 1269756 w 1284668"/>
                  <a:gd name="connsiteY70" fmla="*/ 1 h 2732954"/>
                  <a:gd name="connsiteX0" fmla="*/ 1269756 w 1286834"/>
                  <a:gd name="connsiteY0" fmla="*/ 299 h 2733252"/>
                  <a:gd name="connsiteX1" fmla="*/ 1267031 w 1286834"/>
                  <a:gd name="connsiteY1" fmla="*/ 33682 h 2733252"/>
                  <a:gd name="connsiteX2" fmla="*/ 1265496 w 1286834"/>
                  <a:gd name="connsiteY2" fmla="*/ 95649 h 2733252"/>
                  <a:gd name="connsiteX3" fmla="*/ 1281157 w 1286834"/>
                  <a:gd name="connsiteY3" fmla="*/ 188563 h 2733252"/>
                  <a:gd name="connsiteX4" fmla="*/ 1047065 w 1286834"/>
                  <a:gd name="connsiteY4" fmla="*/ 226639 h 2733252"/>
                  <a:gd name="connsiteX5" fmla="*/ 931103 w 1286834"/>
                  <a:gd name="connsiteY5" fmla="*/ 336891 h 2733252"/>
                  <a:gd name="connsiteX6" fmla="*/ 863669 w 1286834"/>
                  <a:gd name="connsiteY6" fmla="*/ 458861 h 2733252"/>
                  <a:gd name="connsiteX7" fmla="*/ 845362 w 1286834"/>
                  <a:gd name="connsiteY7" fmla="*/ 601615 h 2733252"/>
                  <a:gd name="connsiteX8" fmla="*/ 860494 w 1286834"/>
                  <a:gd name="connsiteY8" fmla="*/ 731911 h 2733252"/>
                  <a:gd name="connsiteX9" fmla="*/ 896178 w 1286834"/>
                  <a:gd name="connsiteY9" fmla="*/ 882223 h 2733252"/>
                  <a:gd name="connsiteX10" fmla="*/ 939869 w 1286834"/>
                  <a:gd name="connsiteY10" fmla="*/ 1055761 h 2733252"/>
                  <a:gd name="connsiteX11" fmla="*/ 960296 w 1286834"/>
                  <a:gd name="connsiteY11" fmla="*/ 1211720 h 2733252"/>
                  <a:gd name="connsiteX12" fmla="*/ 954209 w 1286834"/>
                  <a:gd name="connsiteY12" fmla="*/ 1406484 h 2733252"/>
                  <a:gd name="connsiteX13" fmla="*/ 896178 w 1286834"/>
                  <a:gd name="connsiteY13" fmla="*/ 1551146 h 2733252"/>
                  <a:gd name="connsiteX14" fmla="*/ 782964 w 1286834"/>
                  <a:gd name="connsiteY14" fmla="*/ 1627113 h 2733252"/>
                  <a:gd name="connsiteX15" fmla="*/ 662975 w 1286834"/>
                  <a:gd name="connsiteY15" fmla="*/ 1692296 h 2733252"/>
                  <a:gd name="connsiteX16" fmla="*/ 583195 w 1286834"/>
                  <a:gd name="connsiteY16" fmla="*/ 1765939 h 2733252"/>
                  <a:gd name="connsiteX17" fmla="*/ 626153 w 1286834"/>
                  <a:gd name="connsiteY17" fmla="*/ 1815034 h 2733252"/>
                  <a:gd name="connsiteX18" fmla="*/ 779576 w 1286834"/>
                  <a:gd name="connsiteY18" fmla="*/ 1747528 h 2733252"/>
                  <a:gd name="connsiteX19" fmla="*/ 882387 w 1286834"/>
                  <a:gd name="connsiteY19" fmla="*/ 1692296 h 2733252"/>
                  <a:gd name="connsiteX20" fmla="*/ 982094 w 1286834"/>
                  <a:gd name="connsiteY20" fmla="*/ 1692296 h 2733252"/>
                  <a:gd name="connsiteX21" fmla="*/ 1080285 w 1286834"/>
                  <a:gd name="connsiteY21" fmla="*/ 1747528 h 2733252"/>
                  <a:gd name="connsiteX22" fmla="*/ 1147791 w 1286834"/>
                  <a:gd name="connsiteY22" fmla="*/ 1925499 h 2733252"/>
                  <a:gd name="connsiteX23" fmla="*/ 1124832 w 1286834"/>
                  <a:gd name="connsiteY23" fmla="*/ 2066648 h 2733252"/>
                  <a:gd name="connsiteX24" fmla="*/ 988231 w 1286834"/>
                  <a:gd name="connsiteY24" fmla="*/ 2170975 h 2733252"/>
                  <a:gd name="connsiteX25" fmla="*/ 785713 w 1286834"/>
                  <a:gd name="connsiteY25" fmla="*/ 2213934 h 2733252"/>
                  <a:gd name="connsiteX26" fmla="*/ 679797 w 1286834"/>
                  <a:gd name="connsiteY26" fmla="*/ 2210901 h 2733252"/>
                  <a:gd name="connsiteX27" fmla="*/ 613880 w 1286834"/>
                  <a:gd name="connsiteY27" fmla="*/ 2226207 h 2733252"/>
                  <a:gd name="connsiteX28" fmla="*/ 638427 w 1286834"/>
                  <a:gd name="connsiteY28" fmla="*/ 2305987 h 2733252"/>
                  <a:gd name="connsiteX29" fmla="*/ 742755 w 1286834"/>
                  <a:gd name="connsiteY29" fmla="*/ 2398041 h 2733252"/>
                  <a:gd name="connsiteX30" fmla="*/ 791850 w 1286834"/>
                  <a:gd name="connsiteY30" fmla="*/ 2533053 h 2733252"/>
                  <a:gd name="connsiteX31" fmla="*/ 699796 w 1286834"/>
                  <a:gd name="connsiteY31" fmla="*/ 2668065 h 2733252"/>
                  <a:gd name="connsiteX32" fmla="*/ 546374 w 1286834"/>
                  <a:gd name="connsiteY32" fmla="*/ 2723297 h 2733252"/>
                  <a:gd name="connsiteX33" fmla="*/ 399088 w 1286834"/>
                  <a:gd name="connsiteY33" fmla="*/ 2704887 h 2733252"/>
                  <a:gd name="connsiteX34" fmla="*/ 270213 w 1286834"/>
                  <a:gd name="connsiteY34" fmla="*/ 2668065 h 2733252"/>
                  <a:gd name="connsiteX35" fmla="*/ 104516 w 1286834"/>
                  <a:gd name="connsiteY35" fmla="*/ 2717160 h 2733252"/>
                  <a:gd name="connsiteX36" fmla="*/ 188 w 1286834"/>
                  <a:gd name="connsiteY36" fmla="*/ 2717160 h 2733252"/>
                  <a:gd name="connsiteX37" fmla="*/ 129064 w 1286834"/>
                  <a:gd name="connsiteY37" fmla="*/ 2526916 h 2733252"/>
                  <a:gd name="connsiteX38" fmla="*/ 257939 w 1286834"/>
                  <a:gd name="connsiteY38" fmla="*/ 2490095 h 2733252"/>
                  <a:gd name="connsiteX39" fmla="*/ 411362 w 1286834"/>
                  <a:gd name="connsiteY39" fmla="*/ 2483958 h 2733252"/>
                  <a:gd name="connsiteX40" fmla="*/ 527963 w 1286834"/>
                  <a:gd name="connsiteY40" fmla="*/ 2514642 h 2733252"/>
                  <a:gd name="connsiteX41" fmla="*/ 570921 w 1286834"/>
                  <a:gd name="connsiteY41" fmla="*/ 2471684 h 2733252"/>
                  <a:gd name="connsiteX42" fmla="*/ 460457 w 1286834"/>
                  <a:gd name="connsiteY42" fmla="*/ 2385767 h 2733252"/>
                  <a:gd name="connsiteX43" fmla="*/ 405225 w 1286834"/>
                  <a:gd name="connsiteY43" fmla="*/ 2275303 h 2733252"/>
                  <a:gd name="connsiteX44" fmla="*/ 448183 w 1286834"/>
                  <a:gd name="connsiteY44" fmla="*/ 2097332 h 2733252"/>
                  <a:gd name="connsiteX45" fmla="*/ 577058 w 1286834"/>
                  <a:gd name="connsiteY45" fmla="*/ 2029826 h 2733252"/>
                  <a:gd name="connsiteX46" fmla="*/ 761166 w 1286834"/>
                  <a:gd name="connsiteY46" fmla="*/ 2029826 h 2733252"/>
                  <a:gd name="connsiteX47" fmla="*/ 877767 w 1286834"/>
                  <a:gd name="connsiteY47" fmla="*/ 2023689 h 2733252"/>
                  <a:gd name="connsiteX48" fmla="*/ 945273 w 1286834"/>
                  <a:gd name="connsiteY48" fmla="*/ 1962320 h 2733252"/>
                  <a:gd name="connsiteX49" fmla="*/ 926862 w 1286834"/>
                  <a:gd name="connsiteY49" fmla="*/ 1894814 h 2733252"/>
                  <a:gd name="connsiteX50" fmla="*/ 865493 w 1286834"/>
                  <a:gd name="connsiteY50" fmla="*/ 1907088 h 2733252"/>
                  <a:gd name="connsiteX51" fmla="*/ 767302 w 1286834"/>
                  <a:gd name="connsiteY51" fmla="*/ 1956183 h 2733252"/>
                  <a:gd name="connsiteX52" fmla="*/ 620995 w 1286834"/>
                  <a:gd name="connsiteY52" fmla="*/ 2001840 h 2733252"/>
                  <a:gd name="connsiteX53" fmla="*/ 466594 w 1286834"/>
                  <a:gd name="connsiteY53" fmla="*/ 1986868 h 2733252"/>
                  <a:gd name="connsiteX54" fmla="*/ 380677 w 1286834"/>
                  <a:gd name="connsiteY54" fmla="*/ 1925499 h 2733252"/>
                  <a:gd name="connsiteX55" fmla="*/ 337719 w 1286834"/>
                  <a:gd name="connsiteY55" fmla="*/ 1821171 h 2733252"/>
                  <a:gd name="connsiteX56" fmla="*/ 362266 w 1286834"/>
                  <a:gd name="connsiteY56" fmla="*/ 1722980 h 2733252"/>
                  <a:gd name="connsiteX57" fmla="*/ 423635 w 1286834"/>
                  <a:gd name="connsiteY57" fmla="*/ 1643201 h 2733252"/>
                  <a:gd name="connsiteX58" fmla="*/ 546374 w 1286834"/>
                  <a:gd name="connsiteY58" fmla="*/ 1569558 h 2733252"/>
                  <a:gd name="connsiteX59" fmla="*/ 699796 w 1286834"/>
                  <a:gd name="connsiteY59" fmla="*/ 1462125 h 2733252"/>
                  <a:gd name="connsiteX60" fmla="*/ 773439 w 1286834"/>
                  <a:gd name="connsiteY60" fmla="*/ 1342492 h 2733252"/>
                  <a:gd name="connsiteX61" fmla="*/ 779576 w 1286834"/>
                  <a:gd name="connsiteY61" fmla="*/ 1174808 h 2733252"/>
                  <a:gd name="connsiteX62" fmla="*/ 754776 w 1286834"/>
                  <a:gd name="connsiteY62" fmla="*/ 1006363 h 2733252"/>
                  <a:gd name="connsiteX63" fmla="*/ 725410 w 1286834"/>
                  <a:gd name="connsiteY63" fmla="*/ 874190 h 2733252"/>
                  <a:gd name="connsiteX64" fmla="*/ 689044 w 1286834"/>
                  <a:gd name="connsiteY64" fmla="*/ 696986 h 2733252"/>
                  <a:gd name="connsiteX65" fmla="*/ 679063 w 1286834"/>
                  <a:gd name="connsiteY65" fmla="*/ 553153 h 2733252"/>
                  <a:gd name="connsiteX66" fmla="*/ 719060 w 1286834"/>
                  <a:gd name="connsiteY66" fmla="*/ 367149 h 2733252"/>
                  <a:gd name="connsiteX67" fmla="*/ 836726 w 1286834"/>
                  <a:gd name="connsiteY67" fmla="*/ 196168 h 2733252"/>
                  <a:gd name="connsiteX68" fmla="*/ 938731 w 1286834"/>
                  <a:gd name="connsiteY68" fmla="*/ 107076 h 2733252"/>
                  <a:gd name="connsiteX69" fmla="*/ 1029293 w 1286834"/>
                  <a:gd name="connsiteY69" fmla="*/ 51844 h 2733252"/>
                  <a:gd name="connsiteX70" fmla="*/ 1269756 w 1286834"/>
                  <a:gd name="connsiteY70" fmla="*/ 299 h 2733252"/>
                  <a:gd name="connsiteX0" fmla="*/ 1269756 w 1293385"/>
                  <a:gd name="connsiteY0" fmla="*/ 299 h 2733252"/>
                  <a:gd name="connsiteX1" fmla="*/ 1267031 w 1293385"/>
                  <a:gd name="connsiteY1" fmla="*/ 33682 h 2733252"/>
                  <a:gd name="connsiteX2" fmla="*/ 1265496 w 1293385"/>
                  <a:gd name="connsiteY2" fmla="*/ 95649 h 2733252"/>
                  <a:gd name="connsiteX3" fmla="*/ 1281157 w 1293385"/>
                  <a:gd name="connsiteY3" fmla="*/ 188563 h 2733252"/>
                  <a:gd name="connsiteX4" fmla="*/ 1061814 w 1293385"/>
                  <a:gd name="connsiteY4" fmla="*/ 248761 h 2733252"/>
                  <a:gd name="connsiteX5" fmla="*/ 931103 w 1293385"/>
                  <a:gd name="connsiteY5" fmla="*/ 336891 h 2733252"/>
                  <a:gd name="connsiteX6" fmla="*/ 863669 w 1293385"/>
                  <a:gd name="connsiteY6" fmla="*/ 458861 h 2733252"/>
                  <a:gd name="connsiteX7" fmla="*/ 845362 w 1293385"/>
                  <a:gd name="connsiteY7" fmla="*/ 601615 h 2733252"/>
                  <a:gd name="connsiteX8" fmla="*/ 860494 w 1293385"/>
                  <a:gd name="connsiteY8" fmla="*/ 731911 h 2733252"/>
                  <a:gd name="connsiteX9" fmla="*/ 896178 w 1293385"/>
                  <a:gd name="connsiteY9" fmla="*/ 882223 h 2733252"/>
                  <a:gd name="connsiteX10" fmla="*/ 939869 w 1293385"/>
                  <a:gd name="connsiteY10" fmla="*/ 1055761 h 2733252"/>
                  <a:gd name="connsiteX11" fmla="*/ 960296 w 1293385"/>
                  <a:gd name="connsiteY11" fmla="*/ 1211720 h 2733252"/>
                  <a:gd name="connsiteX12" fmla="*/ 954209 w 1293385"/>
                  <a:gd name="connsiteY12" fmla="*/ 1406484 h 2733252"/>
                  <a:gd name="connsiteX13" fmla="*/ 896178 w 1293385"/>
                  <a:gd name="connsiteY13" fmla="*/ 1551146 h 2733252"/>
                  <a:gd name="connsiteX14" fmla="*/ 782964 w 1293385"/>
                  <a:gd name="connsiteY14" fmla="*/ 1627113 h 2733252"/>
                  <a:gd name="connsiteX15" fmla="*/ 662975 w 1293385"/>
                  <a:gd name="connsiteY15" fmla="*/ 1692296 h 2733252"/>
                  <a:gd name="connsiteX16" fmla="*/ 583195 w 1293385"/>
                  <a:gd name="connsiteY16" fmla="*/ 1765939 h 2733252"/>
                  <a:gd name="connsiteX17" fmla="*/ 626153 w 1293385"/>
                  <a:gd name="connsiteY17" fmla="*/ 1815034 h 2733252"/>
                  <a:gd name="connsiteX18" fmla="*/ 779576 w 1293385"/>
                  <a:gd name="connsiteY18" fmla="*/ 1747528 h 2733252"/>
                  <a:gd name="connsiteX19" fmla="*/ 882387 w 1293385"/>
                  <a:gd name="connsiteY19" fmla="*/ 1692296 h 2733252"/>
                  <a:gd name="connsiteX20" fmla="*/ 982094 w 1293385"/>
                  <a:gd name="connsiteY20" fmla="*/ 1692296 h 2733252"/>
                  <a:gd name="connsiteX21" fmla="*/ 1080285 w 1293385"/>
                  <a:gd name="connsiteY21" fmla="*/ 1747528 h 2733252"/>
                  <a:gd name="connsiteX22" fmla="*/ 1147791 w 1293385"/>
                  <a:gd name="connsiteY22" fmla="*/ 1925499 h 2733252"/>
                  <a:gd name="connsiteX23" fmla="*/ 1124832 w 1293385"/>
                  <a:gd name="connsiteY23" fmla="*/ 2066648 h 2733252"/>
                  <a:gd name="connsiteX24" fmla="*/ 988231 w 1293385"/>
                  <a:gd name="connsiteY24" fmla="*/ 2170975 h 2733252"/>
                  <a:gd name="connsiteX25" fmla="*/ 785713 w 1293385"/>
                  <a:gd name="connsiteY25" fmla="*/ 2213934 h 2733252"/>
                  <a:gd name="connsiteX26" fmla="*/ 679797 w 1293385"/>
                  <a:gd name="connsiteY26" fmla="*/ 2210901 h 2733252"/>
                  <a:gd name="connsiteX27" fmla="*/ 613880 w 1293385"/>
                  <a:gd name="connsiteY27" fmla="*/ 2226207 h 2733252"/>
                  <a:gd name="connsiteX28" fmla="*/ 638427 w 1293385"/>
                  <a:gd name="connsiteY28" fmla="*/ 2305987 h 2733252"/>
                  <a:gd name="connsiteX29" fmla="*/ 742755 w 1293385"/>
                  <a:gd name="connsiteY29" fmla="*/ 2398041 h 2733252"/>
                  <a:gd name="connsiteX30" fmla="*/ 791850 w 1293385"/>
                  <a:gd name="connsiteY30" fmla="*/ 2533053 h 2733252"/>
                  <a:gd name="connsiteX31" fmla="*/ 699796 w 1293385"/>
                  <a:gd name="connsiteY31" fmla="*/ 2668065 h 2733252"/>
                  <a:gd name="connsiteX32" fmla="*/ 546374 w 1293385"/>
                  <a:gd name="connsiteY32" fmla="*/ 2723297 h 2733252"/>
                  <a:gd name="connsiteX33" fmla="*/ 399088 w 1293385"/>
                  <a:gd name="connsiteY33" fmla="*/ 2704887 h 2733252"/>
                  <a:gd name="connsiteX34" fmla="*/ 270213 w 1293385"/>
                  <a:gd name="connsiteY34" fmla="*/ 2668065 h 2733252"/>
                  <a:gd name="connsiteX35" fmla="*/ 104516 w 1293385"/>
                  <a:gd name="connsiteY35" fmla="*/ 2717160 h 2733252"/>
                  <a:gd name="connsiteX36" fmla="*/ 188 w 1293385"/>
                  <a:gd name="connsiteY36" fmla="*/ 2717160 h 2733252"/>
                  <a:gd name="connsiteX37" fmla="*/ 129064 w 1293385"/>
                  <a:gd name="connsiteY37" fmla="*/ 2526916 h 2733252"/>
                  <a:gd name="connsiteX38" fmla="*/ 257939 w 1293385"/>
                  <a:gd name="connsiteY38" fmla="*/ 2490095 h 2733252"/>
                  <a:gd name="connsiteX39" fmla="*/ 411362 w 1293385"/>
                  <a:gd name="connsiteY39" fmla="*/ 2483958 h 2733252"/>
                  <a:gd name="connsiteX40" fmla="*/ 527963 w 1293385"/>
                  <a:gd name="connsiteY40" fmla="*/ 2514642 h 2733252"/>
                  <a:gd name="connsiteX41" fmla="*/ 570921 w 1293385"/>
                  <a:gd name="connsiteY41" fmla="*/ 2471684 h 2733252"/>
                  <a:gd name="connsiteX42" fmla="*/ 460457 w 1293385"/>
                  <a:gd name="connsiteY42" fmla="*/ 2385767 h 2733252"/>
                  <a:gd name="connsiteX43" fmla="*/ 405225 w 1293385"/>
                  <a:gd name="connsiteY43" fmla="*/ 2275303 h 2733252"/>
                  <a:gd name="connsiteX44" fmla="*/ 448183 w 1293385"/>
                  <a:gd name="connsiteY44" fmla="*/ 2097332 h 2733252"/>
                  <a:gd name="connsiteX45" fmla="*/ 577058 w 1293385"/>
                  <a:gd name="connsiteY45" fmla="*/ 2029826 h 2733252"/>
                  <a:gd name="connsiteX46" fmla="*/ 761166 w 1293385"/>
                  <a:gd name="connsiteY46" fmla="*/ 2029826 h 2733252"/>
                  <a:gd name="connsiteX47" fmla="*/ 877767 w 1293385"/>
                  <a:gd name="connsiteY47" fmla="*/ 2023689 h 2733252"/>
                  <a:gd name="connsiteX48" fmla="*/ 945273 w 1293385"/>
                  <a:gd name="connsiteY48" fmla="*/ 1962320 h 2733252"/>
                  <a:gd name="connsiteX49" fmla="*/ 926862 w 1293385"/>
                  <a:gd name="connsiteY49" fmla="*/ 1894814 h 2733252"/>
                  <a:gd name="connsiteX50" fmla="*/ 865493 w 1293385"/>
                  <a:gd name="connsiteY50" fmla="*/ 1907088 h 2733252"/>
                  <a:gd name="connsiteX51" fmla="*/ 767302 w 1293385"/>
                  <a:gd name="connsiteY51" fmla="*/ 1956183 h 2733252"/>
                  <a:gd name="connsiteX52" fmla="*/ 620995 w 1293385"/>
                  <a:gd name="connsiteY52" fmla="*/ 2001840 h 2733252"/>
                  <a:gd name="connsiteX53" fmla="*/ 466594 w 1293385"/>
                  <a:gd name="connsiteY53" fmla="*/ 1986868 h 2733252"/>
                  <a:gd name="connsiteX54" fmla="*/ 380677 w 1293385"/>
                  <a:gd name="connsiteY54" fmla="*/ 1925499 h 2733252"/>
                  <a:gd name="connsiteX55" fmla="*/ 337719 w 1293385"/>
                  <a:gd name="connsiteY55" fmla="*/ 1821171 h 2733252"/>
                  <a:gd name="connsiteX56" fmla="*/ 362266 w 1293385"/>
                  <a:gd name="connsiteY56" fmla="*/ 1722980 h 2733252"/>
                  <a:gd name="connsiteX57" fmla="*/ 423635 w 1293385"/>
                  <a:gd name="connsiteY57" fmla="*/ 1643201 h 2733252"/>
                  <a:gd name="connsiteX58" fmla="*/ 546374 w 1293385"/>
                  <a:gd name="connsiteY58" fmla="*/ 1569558 h 2733252"/>
                  <a:gd name="connsiteX59" fmla="*/ 699796 w 1293385"/>
                  <a:gd name="connsiteY59" fmla="*/ 1462125 h 2733252"/>
                  <a:gd name="connsiteX60" fmla="*/ 773439 w 1293385"/>
                  <a:gd name="connsiteY60" fmla="*/ 1342492 h 2733252"/>
                  <a:gd name="connsiteX61" fmla="*/ 779576 w 1293385"/>
                  <a:gd name="connsiteY61" fmla="*/ 1174808 h 2733252"/>
                  <a:gd name="connsiteX62" fmla="*/ 754776 w 1293385"/>
                  <a:gd name="connsiteY62" fmla="*/ 1006363 h 2733252"/>
                  <a:gd name="connsiteX63" fmla="*/ 725410 w 1293385"/>
                  <a:gd name="connsiteY63" fmla="*/ 874190 h 2733252"/>
                  <a:gd name="connsiteX64" fmla="*/ 689044 w 1293385"/>
                  <a:gd name="connsiteY64" fmla="*/ 696986 h 2733252"/>
                  <a:gd name="connsiteX65" fmla="*/ 679063 w 1293385"/>
                  <a:gd name="connsiteY65" fmla="*/ 553153 h 2733252"/>
                  <a:gd name="connsiteX66" fmla="*/ 719060 w 1293385"/>
                  <a:gd name="connsiteY66" fmla="*/ 367149 h 2733252"/>
                  <a:gd name="connsiteX67" fmla="*/ 836726 w 1293385"/>
                  <a:gd name="connsiteY67" fmla="*/ 196168 h 2733252"/>
                  <a:gd name="connsiteX68" fmla="*/ 938731 w 1293385"/>
                  <a:gd name="connsiteY68" fmla="*/ 107076 h 2733252"/>
                  <a:gd name="connsiteX69" fmla="*/ 1029293 w 1293385"/>
                  <a:gd name="connsiteY69" fmla="*/ 51844 h 2733252"/>
                  <a:gd name="connsiteX70" fmla="*/ 1269756 w 1293385"/>
                  <a:gd name="connsiteY70" fmla="*/ 299 h 2733252"/>
                  <a:gd name="connsiteX0" fmla="*/ 1269756 w 1293385"/>
                  <a:gd name="connsiteY0" fmla="*/ 984 h 2733937"/>
                  <a:gd name="connsiteX1" fmla="*/ 1267031 w 1293385"/>
                  <a:gd name="connsiteY1" fmla="*/ 34367 h 2733937"/>
                  <a:gd name="connsiteX2" fmla="*/ 1265496 w 1293385"/>
                  <a:gd name="connsiteY2" fmla="*/ 96334 h 2733937"/>
                  <a:gd name="connsiteX3" fmla="*/ 1281157 w 1293385"/>
                  <a:gd name="connsiteY3" fmla="*/ 189248 h 2733937"/>
                  <a:gd name="connsiteX4" fmla="*/ 1061814 w 1293385"/>
                  <a:gd name="connsiteY4" fmla="*/ 249446 h 2733937"/>
                  <a:gd name="connsiteX5" fmla="*/ 931103 w 1293385"/>
                  <a:gd name="connsiteY5" fmla="*/ 337576 h 2733937"/>
                  <a:gd name="connsiteX6" fmla="*/ 863669 w 1293385"/>
                  <a:gd name="connsiteY6" fmla="*/ 459546 h 2733937"/>
                  <a:gd name="connsiteX7" fmla="*/ 845362 w 1293385"/>
                  <a:gd name="connsiteY7" fmla="*/ 602300 h 2733937"/>
                  <a:gd name="connsiteX8" fmla="*/ 860494 w 1293385"/>
                  <a:gd name="connsiteY8" fmla="*/ 732596 h 2733937"/>
                  <a:gd name="connsiteX9" fmla="*/ 896178 w 1293385"/>
                  <a:gd name="connsiteY9" fmla="*/ 882908 h 2733937"/>
                  <a:gd name="connsiteX10" fmla="*/ 939869 w 1293385"/>
                  <a:gd name="connsiteY10" fmla="*/ 1056446 h 2733937"/>
                  <a:gd name="connsiteX11" fmla="*/ 960296 w 1293385"/>
                  <a:gd name="connsiteY11" fmla="*/ 1212405 h 2733937"/>
                  <a:gd name="connsiteX12" fmla="*/ 954209 w 1293385"/>
                  <a:gd name="connsiteY12" fmla="*/ 1407169 h 2733937"/>
                  <a:gd name="connsiteX13" fmla="*/ 896178 w 1293385"/>
                  <a:gd name="connsiteY13" fmla="*/ 1551831 h 2733937"/>
                  <a:gd name="connsiteX14" fmla="*/ 782964 w 1293385"/>
                  <a:gd name="connsiteY14" fmla="*/ 1627798 h 2733937"/>
                  <a:gd name="connsiteX15" fmla="*/ 662975 w 1293385"/>
                  <a:gd name="connsiteY15" fmla="*/ 1692981 h 2733937"/>
                  <a:gd name="connsiteX16" fmla="*/ 583195 w 1293385"/>
                  <a:gd name="connsiteY16" fmla="*/ 1766624 h 2733937"/>
                  <a:gd name="connsiteX17" fmla="*/ 626153 w 1293385"/>
                  <a:gd name="connsiteY17" fmla="*/ 1815719 h 2733937"/>
                  <a:gd name="connsiteX18" fmla="*/ 779576 w 1293385"/>
                  <a:gd name="connsiteY18" fmla="*/ 1748213 h 2733937"/>
                  <a:gd name="connsiteX19" fmla="*/ 882387 w 1293385"/>
                  <a:gd name="connsiteY19" fmla="*/ 1692981 h 2733937"/>
                  <a:gd name="connsiteX20" fmla="*/ 982094 w 1293385"/>
                  <a:gd name="connsiteY20" fmla="*/ 1692981 h 2733937"/>
                  <a:gd name="connsiteX21" fmla="*/ 1080285 w 1293385"/>
                  <a:gd name="connsiteY21" fmla="*/ 1748213 h 2733937"/>
                  <a:gd name="connsiteX22" fmla="*/ 1147791 w 1293385"/>
                  <a:gd name="connsiteY22" fmla="*/ 1926184 h 2733937"/>
                  <a:gd name="connsiteX23" fmla="*/ 1124832 w 1293385"/>
                  <a:gd name="connsiteY23" fmla="*/ 2067333 h 2733937"/>
                  <a:gd name="connsiteX24" fmla="*/ 988231 w 1293385"/>
                  <a:gd name="connsiteY24" fmla="*/ 2171660 h 2733937"/>
                  <a:gd name="connsiteX25" fmla="*/ 785713 w 1293385"/>
                  <a:gd name="connsiteY25" fmla="*/ 2214619 h 2733937"/>
                  <a:gd name="connsiteX26" fmla="*/ 679797 w 1293385"/>
                  <a:gd name="connsiteY26" fmla="*/ 2211586 h 2733937"/>
                  <a:gd name="connsiteX27" fmla="*/ 613880 w 1293385"/>
                  <a:gd name="connsiteY27" fmla="*/ 2226892 h 2733937"/>
                  <a:gd name="connsiteX28" fmla="*/ 638427 w 1293385"/>
                  <a:gd name="connsiteY28" fmla="*/ 2306672 h 2733937"/>
                  <a:gd name="connsiteX29" fmla="*/ 742755 w 1293385"/>
                  <a:gd name="connsiteY29" fmla="*/ 2398726 h 2733937"/>
                  <a:gd name="connsiteX30" fmla="*/ 791850 w 1293385"/>
                  <a:gd name="connsiteY30" fmla="*/ 2533738 h 2733937"/>
                  <a:gd name="connsiteX31" fmla="*/ 699796 w 1293385"/>
                  <a:gd name="connsiteY31" fmla="*/ 2668750 h 2733937"/>
                  <a:gd name="connsiteX32" fmla="*/ 546374 w 1293385"/>
                  <a:gd name="connsiteY32" fmla="*/ 2723982 h 2733937"/>
                  <a:gd name="connsiteX33" fmla="*/ 399088 w 1293385"/>
                  <a:gd name="connsiteY33" fmla="*/ 2705572 h 2733937"/>
                  <a:gd name="connsiteX34" fmla="*/ 270213 w 1293385"/>
                  <a:gd name="connsiteY34" fmla="*/ 2668750 h 2733937"/>
                  <a:gd name="connsiteX35" fmla="*/ 104516 w 1293385"/>
                  <a:gd name="connsiteY35" fmla="*/ 2717845 h 2733937"/>
                  <a:gd name="connsiteX36" fmla="*/ 188 w 1293385"/>
                  <a:gd name="connsiteY36" fmla="*/ 2717845 h 2733937"/>
                  <a:gd name="connsiteX37" fmla="*/ 129064 w 1293385"/>
                  <a:gd name="connsiteY37" fmla="*/ 2527601 h 2733937"/>
                  <a:gd name="connsiteX38" fmla="*/ 257939 w 1293385"/>
                  <a:gd name="connsiteY38" fmla="*/ 2490780 h 2733937"/>
                  <a:gd name="connsiteX39" fmla="*/ 411362 w 1293385"/>
                  <a:gd name="connsiteY39" fmla="*/ 2484643 h 2733937"/>
                  <a:gd name="connsiteX40" fmla="*/ 527963 w 1293385"/>
                  <a:gd name="connsiteY40" fmla="*/ 2515327 h 2733937"/>
                  <a:gd name="connsiteX41" fmla="*/ 570921 w 1293385"/>
                  <a:gd name="connsiteY41" fmla="*/ 2472369 h 2733937"/>
                  <a:gd name="connsiteX42" fmla="*/ 460457 w 1293385"/>
                  <a:gd name="connsiteY42" fmla="*/ 2386452 h 2733937"/>
                  <a:gd name="connsiteX43" fmla="*/ 405225 w 1293385"/>
                  <a:gd name="connsiteY43" fmla="*/ 2275988 h 2733937"/>
                  <a:gd name="connsiteX44" fmla="*/ 448183 w 1293385"/>
                  <a:gd name="connsiteY44" fmla="*/ 2098017 h 2733937"/>
                  <a:gd name="connsiteX45" fmla="*/ 577058 w 1293385"/>
                  <a:gd name="connsiteY45" fmla="*/ 2030511 h 2733937"/>
                  <a:gd name="connsiteX46" fmla="*/ 761166 w 1293385"/>
                  <a:gd name="connsiteY46" fmla="*/ 2030511 h 2733937"/>
                  <a:gd name="connsiteX47" fmla="*/ 877767 w 1293385"/>
                  <a:gd name="connsiteY47" fmla="*/ 2024374 h 2733937"/>
                  <a:gd name="connsiteX48" fmla="*/ 945273 w 1293385"/>
                  <a:gd name="connsiteY48" fmla="*/ 1963005 h 2733937"/>
                  <a:gd name="connsiteX49" fmla="*/ 926862 w 1293385"/>
                  <a:gd name="connsiteY49" fmla="*/ 1895499 h 2733937"/>
                  <a:gd name="connsiteX50" fmla="*/ 865493 w 1293385"/>
                  <a:gd name="connsiteY50" fmla="*/ 1907773 h 2733937"/>
                  <a:gd name="connsiteX51" fmla="*/ 767302 w 1293385"/>
                  <a:gd name="connsiteY51" fmla="*/ 1956868 h 2733937"/>
                  <a:gd name="connsiteX52" fmla="*/ 620995 w 1293385"/>
                  <a:gd name="connsiteY52" fmla="*/ 2002525 h 2733937"/>
                  <a:gd name="connsiteX53" fmla="*/ 466594 w 1293385"/>
                  <a:gd name="connsiteY53" fmla="*/ 1987553 h 2733937"/>
                  <a:gd name="connsiteX54" fmla="*/ 380677 w 1293385"/>
                  <a:gd name="connsiteY54" fmla="*/ 1926184 h 2733937"/>
                  <a:gd name="connsiteX55" fmla="*/ 337719 w 1293385"/>
                  <a:gd name="connsiteY55" fmla="*/ 1821856 h 2733937"/>
                  <a:gd name="connsiteX56" fmla="*/ 362266 w 1293385"/>
                  <a:gd name="connsiteY56" fmla="*/ 1723665 h 2733937"/>
                  <a:gd name="connsiteX57" fmla="*/ 423635 w 1293385"/>
                  <a:gd name="connsiteY57" fmla="*/ 1643886 h 2733937"/>
                  <a:gd name="connsiteX58" fmla="*/ 546374 w 1293385"/>
                  <a:gd name="connsiteY58" fmla="*/ 1570243 h 2733937"/>
                  <a:gd name="connsiteX59" fmla="*/ 699796 w 1293385"/>
                  <a:gd name="connsiteY59" fmla="*/ 1462810 h 2733937"/>
                  <a:gd name="connsiteX60" fmla="*/ 773439 w 1293385"/>
                  <a:gd name="connsiteY60" fmla="*/ 1343177 h 2733937"/>
                  <a:gd name="connsiteX61" fmla="*/ 779576 w 1293385"/>
                  <a:gd name="connsiteY61" fmla="*/ 1175493 h 2733937"/>
                  <a:gd name="connsiteX62" fmla="*/ 754776 w 1293385"/>
                  <a:gd name="connsiteY62" fmla="*/ 1007048 h 2733937"/>
                  <a:gd name="connsiteX63" fmla="*/ 725410 w 1293385"/>
                  <a:gd name="connsiteY63" fmla="*/ 874875 h 2733937"/>
                  <a:gd name="connsiteX64" fmla="*/ 689044 w 1293385"/>
                  <a:gd name="connsiteY64" fmla="*/ 697671 h 2733937"/>
                  <a:gd name="connsiteX65" fmla="*/ 679063 w 1293385"/>
                  <a:gd name="connsiteY65" fmla="*/ 553838 h 2733937"/>
                  <a:gd name="connsiteX66" fmla="*/ 719060 w 1293385"/>
                  <a:gd name="connsiteY66" fmla="*/ 367834 h 2733937"/>
                  <a:gd name="connsiteX67" fmla="*/ 836726 w 1293385"/>
                  <a:gd name="connsiteY67" fmla="*/ 196853 h 2733937"/>
                  <a:gd name="connsiteX68" fmla="*/ 938731 w 1293385"/>
                  <a:gd name="connsiteY68" fmla="*/ 107761 h 2733937"/>
                  <a:gd name="connsiteX69" fmla="*/ 1055103 w 1293385"/>
                  <a:gd name="connsiteY69" fmla="*/ 70965 h 2733937"/>
                  <a:gd name="connsiteX70" fmla="*/ 1269756 w 1293385"/>
                  <a:gd name="connsiteY70" fmla="*/ 984 h 2733937"/>
                  <a:gd name="connsiteX0" fmla="*/ 1269756 w 1293385"/>
                  <a:gd name="connsiteY0" fmla="*/ 984 h 2733937"/>
                  <a:gd name="connsiteX1" fmla="*/ 1267031 w 1293385"/>
                  <a:gd name="connsiteY1" fmla="*/ 34367 h 2733937"/>
                  <a:gd name="connsiteX2" fmla="*/ 1265496 w 1293385"/>
                  <a:gd name="connsiteY2" fmla="*/ 96334 h 2733937"/>
                  <a:gd name="connsiteX3" fmla="*/ 1281157 w 1293385"/>
                  <a:gd name="connsiteY3" fmla="*/ 189248 h 2733937"/>
                  <a:gd name="connsiteX4" fmla="*/ 1061814 w 1293385"/>
                  <a:gd name="connsiteY4" fmla="*/ 249446 h 2733937"/>
                  <a:gd name="connsiteX5" fmla="*/ 931103 w 1293385"/>
                  <a:gd name="connsiteY5" fmla="*/ 337576 h 2733937"/>
                  <a:gd name="connsiteX6" fmla="*/ 863669 w 1293385"/>
                  <a:gd name="connsiteY6" fmla="*/ 459546 h 2733937"/>
                  <a:gd name="connsiteX7" fmla="*/ 845362 w 1293385"/>
                  <a:gd name="connsiteY7" fmla="*/ 602300 h 2733937"/>
                  <a:gd name="connsiteX8" fmla="*/ 860494 w 1293385"/>
                  <a:gd name="connsiteY8" fmla="*/ 732596 h 2733937"/>
                  <a:gd name="connsiteX9" fmla="*/ 896178 w 1293385"/>
                  <a:gd name="connsiteY9" fmla="*/ 882908 h 2733937"/>
                  <a:gd name="connsiteX10" fmla="*/ 939869 w 1293385"/>
                  <a:gd name="connsiteY10" fmla="*/ 1056446 h 2733937"/>
                  <a:gd name="connsiteX11" fmla="*/ 960296 w 1293385"/>
                  <a:gd name="connsiteY11" fmla="*/ 1212405 h 2733937"/>
                  <a:gd name="connsiteX12" fmla="*/ 954209 w 1293385"/>
                  <a:gd name="connsiteY12" fmla="*/ 1407169 h 2733937"/>
                  <a:gd name="connsiteX13" fmla="*/ 896178 w 1293385"/>
                  <a:gd name="connsiteY13" fmla="*/ 1551831 h 2733937"/>
                  <a:gd name="connsiteX14" fmla="*/ 782964 w 1293385"/>
                  <a:gd name="connsiteY14" fmla="*/ 1627798 h 2733937"/>
                  <a:gd name="connsiteX15" fmla="*/ 662975 w 1293385"/>
                  <a:gd name="connsiteY15" fmla="*/ 1692981 h 2733937"/>
                  <a:gd name="connsiteX16" fmla="*/ 583195 w 1293385"/>
                  <a:gd name="connsiteY16" fmla="*/ 1766624 h 2733937"/>
                  <a:gd name="connsiteX17" fmla="*/ 626153 w 1293385"/>
                  <a:gd name="connsiteY17" fmla="*/ 1815719 h 2733937"/>
                  <a:gd name="connsiteX18" fmla="*/ 779576 w 1293385"/>
                  <a:gd name="connsiteY18" fmla="*/ 1748213 h 2733937"/>
                  <a:gd name="connsiteX19" fmla="*/ 882387 w 1293385"/>
                  <a:gd name="connsiteY19" fmla="*/ 1692981 h 2733937"/>
                  <a:gd name="connsiteX20" fmla="*/ 982094 w 1293385"/>
                  <a:gd name="connsiteY20" fmla="*/ 1692981 h 2733937"/>
                  <a:gd name="connsiteX21" fmla="*/ 1080285 w 1293385"/>
                  <a:gd name="connsiteY21" fmla="*/ 1748213 h 2733937"/>
                  <a:gd name="connsiteX22" fmla="*/ 1147791 w 1293385"/>
                  <a:gd name="connsiteY22" fmla="*/ 1926184 h 2733937"/>
                  <a:gd name="connsiteX23" fmla="*/ 1124832 w 1293385"/>
                  <a:gd name="connsiteY23" fmla="*/ 2067333 h 2733937"/>
                  <a:gd name="connsiteX24" fmla="*/ 988231 w 1293385"/>
                  <a:gd name="connsiteY24" fmla="*/ 2171660 h 2733937"/>
                  <a:gd name="connsiteX25" fmla="*/ 785713 w 1293385"/>
                  <a:gd name="connsiteY25" fmla="*/ 2214619 h 2733937"/>
                  <a:gd name="connsiteX26" fmla="*/ 679797 w 1293385"/>
                  <a:gd name="connsiteY26" fmla="*/ 2211586 h 2733937"/>
                  <a:gd name="connsiteX27" fmla="*/ 613880 w 1293385"/>
                  <a:gd name="connsiteY27" fmla="*/ 2226892 h 2733937"/>
                  <a:gd name="connsiteX28" fmla="*/ 638427 w 1293385"/>
                  <a:gd name="connsiteY28" fmla="*/ 2306672 h 2733937"/>
                  <a:gd name="connsiteX29" fmla="*/ 742755 w 1293385"/>
                  <a:gd name="connsiteY29" fmla="*/ 2398726 h 2733937"/>
                  <a:gd name="connsiteX30" fmla="*/ 791850 w 1293385"/>
                  <a:gd name="connsiteY30" fmla="*/ 2533738 h 2733937"/>
                  <a:gd name="connsiteX31" fmla="*/ 699796 w 1293385"/>
                  <a:gd name="connsiteY31" fmla="*/ 2668750 h 2733937"/>
                  <a:gd name="connsiteX32" fmla="*/ 546374 w 1293385"/>
                  <a:gd name="connsiteY32" fmla="*/ 2723982 h 2733937"/>
                  <a:gd name="connsiteX33" fmla="*/ 399088 w 1293385"/>
                  <a:gd name="connsiteY33" fmla="*/ 2705572 h 2733937"/>
                  <a:gd name="connsiteX34" fmla="*/ 270213 w 1293385"/>
                  <a:gd name="connsiteY34" fmla="*/ 2668750 h 2733937"/>
                  <a:gd name="connsiteX35" fmla="*/ 104516 w 1293385"/>
                  <a:gd name="connsiteY35" fmla="*/ 2717845 h 2733937"/>
                  <a:gd name="connsiteX36" fmla="*/ 188 w 1293385"/>
                  <a:gd name="connsiteY36" fmla="*/ 2717845 h 2733937"/>
                  <a:gd name="connsiteX37" fmla="*/ 129064 w 1293385"/>
                  <a:gd name="connsiteY37" fmla="*/ 2527601 h 2733937"/>
                  <a:gd name="connsiteX38" fmla="*/ 257939 w 1293385"/>
                  <a:gd name="connsiteY38" fmla="*/ 2490780 h 2733937"/>
                  <a:gd name="connsiteX39" fmla="*/ 411362 w 1293385"/>
                  <a:gd name="connsiteY39" fmla="*/ 2484643 h 2733937"/>
                  <a:gd name="connsiteX40" fmla="*/ 527963 w 1293385"/>
                  <a:gd name="connsiteY40" fmla="*/ 2515327 h 2733937"/>
                  <a:gd name="connsiteX41" fmla="*/ 570921 w 1293385"/>
                  <a:gd name="connsiteY41" fmla="*/ 2472369 h 2733937"/>
                  <a:gd name="connsiteX42" fmla="*/ 460457 w 1293385"/>
                  <a:gd name="connsiteY42" fmla="*/ 2386452 h 2733937"/>
                  <a:gd name="connsiteX43" fmla="*/ 405225 w 1293385"/>
                  <a:gd name="connsiteY43" fmla="*/ 2275988 h 2733937"/>
                  <a:gd name="connsiteX44" fmla="*/ 448183 w 1293385"/>
                  <a:gd name="connsiteY44" fmla="*/ 2098017 h 2733937"/>
                  <a:gd name="connsiteX45" fmla="*/ 577058 w 1293385"/>
                  <a:gd name="connsiteY45" fmla="*/ 2030511 h 2733937"/>
                  <a:gd name="connsiteX46" fmla="*/ 761166 w 1293385"/>
                  <a:gd name="connsiteY46" fmla="*/ 2030511 h 2733937"/>
                  <a:gd name="connsiteX47" fmla="*/ 877767 w 1293385"/>
                  <a:gd name="connsiteY47" fmla="*/ 2024374 h 2733937"/>
                  <a:gd name="connsiteX48" fmla="*/ 945273 w 1293385"/>
                  <a:gd name="connsiteY48" fmla="*/ 1963005 h 2733937"/>
                  <a:gd name="connsiteX49" fmla="*/ 926862 w 1293385"/>
                  <a:gd name="connsiteY49" fmla="*/ 1895499 h 2733937"/>
                  <a:gd name="connsiteX50" fmla="*/ 865493 w 1293385"/>
                  <a:gd name="connsiteY50" fmla="*/ 1907773 h 2733937"/>
                  <a:gd name="connsiteX51" fmla="*/ 767302 w 1293385"/>
                  <a:gd name="connsiteY51" fmla="*/ 1956868 h 2733937"/>
                  <a:gd name="connsiteX52" fmla="*/ 620995 w 1293385"/>
                  <a:gd name="connsiteY52" fmla="*/ 2002525 h 2733937"/>
                  <a:gd name="connsiteX53" fmla="*/ 466594 w 1293385"/>
                  <a:gd name="connsiteY53" fmla="*/ 1987553 h 2733937"/>
                  <a:gd name="connsiteX54" fmla="*/ 380677 w 1293385"/>
                  <a:gd name="connsiteY54" fmla="*/ 1926184 h 2733937"/>
                  <a:gd name="connsiteX55" fmla="*/ 337719 w 1293385"/>
                  <a:gd name="connsiteY55" fmla="*/ 1821856 h 2733937"/>
                  <a:gd name="connsiteX56" fmla="*/ 362266 w 1293385"/>
                  <a:gd name="connsiteY56" fmla="*/ 1723665 h 2733937"/>
                  <a:gd name="connsiteX57" fmla="*/ 423635 w 1293385"/>
                  <a:gd name="connsiteY57" fmla="*/ 1643886 h 2733937"/>
                  <a:gd name="connsiteX58" fmla="*/ 546374 w 1293385"/>
                  <a:gd name="connsiteY58" fmla="*/ 1570243 h 2733937"/>
                  <a:gd name="connsiteX59" fmla="*/ 699796 w 1293385"/>
                  <a:gd name="connsiteY59" fmla="*/ 1462810 h 2733937"/>
                  <a:gd name="connsiteX60" fmla="*/ 773439 w 1293385"/>
                  <a:gd name="connsiteY60" fmla="*/ 1343177 h 2733937"/>
                  <a:gd name="connsiteX61" fmla="*/ 779576 w 1293385"/>
                  <a:gd name="connsiteY61" fmla="*/ 1175493 h 2733937"/>
                  <a:gd name="connsiteX62" fmla="*/ 754776 w 1293385"/>
                  <a:gd name="connsiteY62" fmla="*/ 1007048 h 2733937"/>
                  <a:gd name="connsiteX63" fmla="*/ 725410 w 1293385"/>
                  <a:gd name="connsiteY63" fmla="*/ 874875 h 2733937"/>
                  <a:gd name="connsiteX64" fmla="*/ 689044 w 1293385"/>
                  <a:gd name="connsiteY64" fmla="*/ 697671 h 2733937"/>
                  <a:gd name="connsiteX65" fmla="*/ 679063 w 1293385"/>
                  <a:gd name="connsiteY65" fmla="*/ 553838 h 2733937"/>
                  <a:gd name="connsiteX66" fmla="*/ 719060 w 1293385"/>
                  <a:gd name="connsiteY66" fmla="*/ 367834 h 2733937"/>
                  <a:gd name="connsiteX67" fmla="*/ 836726 w 1293385"/>
                  <a:gd name="connsiteY67" fmla="*/ 196853 h 2733937"/>
                  <a:gd name="connsiteX68" fmla="*/ 942418 w 1293385"/>
                  <a:gd name="connsiteY68" fmla="*/ 137258 h 2733937"/>
                  <a:gd name="connsiteX69" fmla="*/ 1055103 w 1293385"/>
                  <a:gd name="connsiteY69" fmla="*/ 70965 h 2733937"/>
                  <a:gd name="connsiteX70" fmla="*/ 1269756 w 1293385"/>
                  <a:gd name="connsiteY70" fmla="*/ 984 h 2733937"/>
                  <a:gd name="connsiteX0" fmla="*/ 1269756 w 1293385"/>
                  <a:gd name="connsiteY0" fmla="*/ 984 h 2733937"/>
                  <a:gd name="connsiteX1" fmla="*/ 1267031 w 1293385"/>
                  <a:gd name="connsiteY1" fmla="*/ 34367 h 2733937"/>
                  <a:gd name="connsiteX2" fmla="*/ 1265496 w 1293385"/>
                  <a:gd name="connsiteY2" fmla="*/ 96334 h 2733937"/>
                  <a:gd name="connsiteX3" fmla="*/ 1281157 w 1293385"/>
                  <a:gd name="connsiteY3" fmla="*/ 189248 h 2733937"/>
                  <a:gd name="connsiteX4" fmla="*/ 1061814 w 1293385"/>
                  <a:gd name="connsiteY4" fmla="*/ 249446 h 2733937"/>
                  <a:gd name="connsiteX5" fmla="*/ 931103 w 1293385"/>
                  <a:gd name="connsiteY5" fmla="*/ 337576 h 2733937"/>
                  <a:gd name="connsiteX6" fmla="*/ 863669 w 1293385"/>
                  <a:gd name="connsiteY6" fmla="*/ 459546 h 2733937"/>
                  <a:gd name="connsiteX7" fmla="*/ 845362 w 1293385"/>
                  <a:gd name="connsiteY7" fmla="*/ 602300 h 2733937"/>
                  <a:gd name="connsiteX8" fmla="*/ 860494 w 1293385"/>
                  <a:gd name="connsiteY8" fmla="*/ 732596 h 2733937"/>
                  <a:gd name="connsiteX9" fmla="*/ 896178 w 1293385"/>
                  <a:gd name="connsiteY9" fmla="*/ 882908 h 2733937"/>
                  <a:gd name="connsiteX10" fmla="*/ 939869 w 1293385"/>
                  <a:gd name="connsiteY10" fmla="*/ 1056446 h 2733937"/>
                  <a:gd name="connsiteX11" fmla="*/ 960296 w 1293385"/>
                  <a:gd name="connsiteY11" fmla="*/ 1212405 h 2733937"/>
                  <a:gd name="connsiteX12" fmla="*/ 954209 w 1293385"/>
                  <a:gd name="connsiteY12" fmla="*/ 1407169 h 2733937"/>
                  <a:gd name="connsiteX13" fmla="*/ 896178 w 1293385"/>
                  <a:gd name="connsiteY13" fmla="*/ 1551831 h 2733937"/>
                  <a:gd name="connsiteX14" fmla="*/ 782964 w 1293385"/>
                  <a:gd name="connsiteY14" fmla="*/ 1627798 h 2733937"/>
                  <a:gd name="connsiteX15" fmla="*/ 662975 w 1293385"/>
                  <a:gd name="connsiteY15" fmla="*/ 1692981 h 2733937"/>
                  <a:gd name="connsiteX16" fmla="*/ 583195 w 1293385"/>
                  <a:gd name="connsiteY16" fmla="*/ 1766624 h 2733937"/>
                  <a:gd name="connsiteX17" fmla="*/ 626153 w 1293385"/>
                  <a:gd name="connsiteY17" fmla="*/ 1815719 h 2733937"/>
                  <a:gd name="connsiteX18" fmla="*/ 779576 w 1293385"/>
                  <a:gd name="connsiteY18" fmla="*/ 1748213 h 2733937"/>
                  <a:gd name="connsiteX19" fmla="*/ 882387 w 1293385"/>
                  <a:gd name="connsiteY19" fmla="*/ 1692981 h 2733937"/>
                  <a:gd name="connsiteX20" fmla="*/ 982094 w 1293385"/>
                  <a:gd name="connsiteY20" fmla="*/ 1692981 h 2733937"/>
                  <a:gd name="connsiteX21" fmla="*/ 1080285 w 1293385"/>
                  <a:gd name="connsiteY21" fmla="*/ 1748213 h 2733937"/>
                  <a:gd name="connsiteX22" fmla="*/ 1147791 w 1293385"/>
                  <a:gd name="connsiteY22" fmla="*/ 1926184 h 2733937"/>
                  <a:gd name="connsiteX23" fmla="*/ 1124832 w 1293385"/>
                  <a:gd name="connsiteY23" fmla="*/ 2067333 h 2733937"/>
                  <a:gd name="connsiteX24" fmla="*/ 988231 w 1293385"/>
                  <a:gd name="connsiteY24" fmla="*/ 2171660 h 2733937"/>
                  <a:gd name="connsiteX25" fmla="*/ 785713 w 1293385"/>
                  <a:gd name="connsiteY25" fmla="*/ 2214619 h 2733937"/>
                  <a:gd name="connsiteX26" fmla="*/ 679797 w 1293385"/>
                  <a:gd name="connsiteY26" fmla="*/ 2211586 h 2733937"/>
                  <a:gd name="connsiteX27" fmla="*/ 613880 w 1293385"/>
                  <a:gd name="connsiteY27" fmla="*/ 2226892 h 2733937"/>
                  <a:gd name="connsiteX28" fmla="*/ 638427 w 1293385"/>
                  <a:gd name="connsiteY28" fmla="*/ 2306672 h 2733937"/>
                  <a:gd name="connsiteX29" fmla="*/ 742755 w 1293385"/>
                  <a:gd name="connsiteY29" fmla="*/ 2398726 h 2733937"/>
                  <a:gd name="connsiteX30" fmla="*/ 791850 w 1293385"/>
                  <a:gd name="connsiteY30" fmla="*/ 2533738 h 2733937"/>
                  <a:gd name="connsiteX31" fmla="*/ 699796 w 1293385"/>
                  <a:gd name="connsiteY31" fmla="*/ 2668750 h 2733937"/>
                  <a:gd name="connsiteX32" fmla="*/ 546374 w 1293385"/>
                  <a:gd name="connsiteY32" fmla="*/ 2723982 h 2733937"/>
                  <a:gd name="connsiteX33" fmla="*/ 399088 w 1293385"/>
                  <a:gd name="connsiteY33" fmla="*/ 2705572 h 2733937"/>
                  <a:gd name="connsiteX34" fmla="*/ 270213 w 1293385"/>
                  <a:gd name="connsiteY34" fmla="*/ 2668750 h 2733937"/>
                  <a:gd name="connsiteX35" fmla="*/ 104516 w 1293385"/>
                  <a:gd name="connsiteY35" fmla="*/ 2717845 h 2733937"/>
                  <a:gd name="connsiteX36" fmla="*/ 188 w 1293385"/>
                  <a:gd name="connsiteY36" fmla="*/ 2717845 h 2733937"/>
                  <a:gd name="connsiteX37" fmla="*/ 129064 w 1293385"/>
                  <a:gd name="connsiteY37" fmla="*/ 2527601 h 2733937"/>
                  <a:gd name="connsiteX38" fmla="*/ 257939 w 1293385"/>
                  <a:gd name="connsiteY38" fmla="*/ 2490780 h 2733937"/>
                  <a:gd name="connsiteX39" fmla="*/ 411362 w 1293385"/>
                  <a:gd name="connsiteY39" fmla="*/ 2484643 h 2733937"/>
                  <a:gd name="connsiteX40" fmla="*/ 527963 w 1293385"/>
                  <a:gd name="connsiteY40" fmla="*/ 2515327 h 2733937"/>
                  <a:gd name="connsiteX41" fmla="*/ 570921 w 1293385"/>
                  <a:gd name="connsiteY41" fmla="*/ 2472369 h 2733937"/>
                  <a:gd name="connsiteX42" fmla="*/ 460457 w 1293385"/>
                  <a:gd name="connsiteY42" fmla="*/ 2386452 h 2733937"/>
                  <a:gd name="connsiteX43" fmla="*/ 405225 w 1293385"/>
                  <a:gd name="connsiteY43" fmla="*/ 2275988 h 2733937"/>
                  <a:gd name="connsiteX44" fmla="*/ 448183 w 1293385"/>
                  <a:gd name="connsiteY44" fmla="*/ 2098017 h 2733937"/>
                  <a:gd name="connsiteX45" fmla="*/ 577058 w 1293385"/>
                  <a:gd name="connsiteY45" fmla="*/ 2030511 h 2733937"/>
                  <a:gd name="connsiteX46" fmla="*/ 761166 w 1293385"/>
                  <a:gd name="connsiteY46" fmla="*/ 2030511 h 2733937"/>
                  <a:gd name="connsiteX47" fmla="*/ 877767 w 1293385"/>
                  <a:gd name="connsiteY47" fmla="*/ 2024374 h 2733937"/>
                  <a:gd name="connsiteX48" fmla="*/ 945273 w 1293385"/>
                  <a:gd name="connsiteY48" fmla="*/ 1963005 h 2733937"/>
                  <a:gd name="connsiteX49" fmla="*/ 926862 w 1293385"/>
                  <a:gd name="connsiteY49" fmla="*/ 1895499 h 2733937"/>
                  <a:gd name="connsiteX50" fmla="*/ 865493 w 1293385"/>
                  <a:gd name="connsiteY50" fmla="*/ 1907773 h 2733937"/>
                  <a:gd name="connsiteX51" fmla="*/ 767302 w 1293385"/>
                  <a:gd name="connsiteY51" fmla="*/ 1956868 h 2733937"/>
                  <a:gd name="connsiteX52" fmla="*/ 620995 w 1293385"/>
                  <a:gd name="connsiteY52" fmla="*/ 2002525 h 2733937"/>
                  <a:gd name="connsiteX53" fmla="*/ 466594 w 1293385"/>
                  <a:gd name="connsiteY53" fmla="*/ 1987553 h 2733937"/>
                  <a:gd name="connsiteX54" fmla="*/ 380677 w 1293385"/>
                  <a:gd name="connsiteY54" fmla="*/ 1926184 h 2733937"/>
                  <a:gd name="connsiteX55" fmla="*/ 337719 w 1293385"/>
                  <a:gd name="connsiteY55" fmla="*/ 1821856 h 2733937"/>
                  <a:gd name="connsiteX56" fmla="*/ 362266 w 1293385"/>
                  <a:gd name="connsiteY56" fmla="*/ 1723665 h 2733937"/>
                  <a:gd name="connsiteX57" fmla="*/ 423635 w 1293385"/>
                  <a:gd name="connsiteY57" fmla="*/ 1643886 h 2733937"/>
                  <a:gd name="connsiteX58" fmla="*/ 546374 w 1293385"/>
                  <a:gd name="connsiteY58" fmla="*/ 1570243 h 2733937"/>
                  <a:gd name="connsiteX59" fmla="*/ 699796 w 1293385"/>
                  <a:gd name="connsiteY59" fmla="*/ 1462810 h 2733937"/>
                  <a:gd name="connsiteX60" fmla="*/ 773439 w 1293385"/>
                  <a:gd name="connsiteY60" fmla="*/ 1343177 h 2733937"/>
                  <a:gd name="connsiteX61" fmla="*/ 779576 w 1293385"/>
                  <a:gd name="connsiteY61" fmla="*/ 1175493 h 2733937"/>
                  <a:gd name="connsiteX62" fmla="*/ 754776 w 1293385"/>
                  <a:gd name="connsiteY62" fmla="*/ 1007048 h 2733937"/>
                  <a:gd name="connsiteX63" fmla="*/ 725410 w 1293385"/>
                  <a:gd name="connsiteY63" fmla="*/ 874875 h 2733937"/>
                  <a:gd name="connsiteX64" fmla="*/ 689044 w 1293385"/>
                  <a:gd name="connsiteY64" fmla="*/ 697671 h 2733937"/>
                  <a:gd name="connsiteX65" fmla="*/ 679063 w 1293385"/>
                  <a:gd name="connsiteY65" fmla="*/ 553838 h 2733937"/>
                  <a:gd name="connsiteX66" fmla="*/ 719060 w 1293385"/>
                  <a:gd name="connsiteY66" fmla="*/ 367834 h 2733937"/>
                  <a:gd name="connsiteX67" fmla="*/ 833039 w 1293385"/>
                  <a:gd name="connsiteY67" fmla="*/ 230037 h 2733937"/>
                  <a:gd name="connsiteX68" fmla="*/ 942418 w 1293385"/>
                  <a:gd name="connsiteY68" fmla="*/ 137258 h 2733937"/>
                  <a:gd name="connsiteX69" fmla="*/ 1055103 w 1293385"/>
                  <a:gd name="connsiteY69" fmla="*/ 70965 h 2733937"/>
                  <a:gd name="connsiteX70" fmla="*/ 1269756 w 1293385"/>
                  <a:gd name="connsiteY70" fmla="*/ 984 h 2733937"/>
                  <a:gd name="connsiteX0" fmla="*/ 1269756 w 1293385"/>
                  <a:gd name="connsiteY0" fmla="*/ 984 h 2733937"/>
                  <a:gd name="connsiteX1" fmla="*/ 1267031 w 1293385"/>
                  <a:gd name="connsiteY1" fmla="*/ 34367 h 2733937"/>
                  <a:gd name="connsiteX2" fmla="*/ 1265496 w 1293385"/>
                  <a:gd name="connsiteY2" fmla="*/ 96334 h 2733937"/>
                  <a:gd name="connsiteX3" fmla="*/ 1281157 w 1293385"/>
                  <a:gd name="connsiteY3" fmla="*/ 189248 h 2733937"/>
                  <a:gd name="connsiteX4" fmla="*/ 1061814 w 1293385"/>
                  <a:gd name="connsiteY4" fmla="*/ 249446 h 2733937"/>
                  <a:gd name="connsiteX5" fmla="*/ 942164 w 1293385"/>
                  <a:gd name="connsiteY5" fmla="*/ 359698 h 2733937"/>
                  <a:gd name="connsiteX6" fmla="*/ 863669 w 1293385"/>
                  <a:gd name="connsiteY6" fmla="*/ 459546 h 2733937"/>
                  <a:gd name="connsiteX7" fmla="*/ 845362 w 1293385"/>
                  <a:gd name="connsiteY7" fmla="*/ 602300 h 2733937"/>
                  <a:gd name="connsiteX8" fmla="*/ 860494 w 1293385"/>
                  <a:gd name="connsiteY8" fmla="*/ 732596 h 2733937"/>
                  <a:gd name="connsiteX9" fmla="*/ 896178 w 1293385"/>
                  <a:gd name="connsiteY9" fmla="*/ 882908 h 2733937"/>
                  <a:gd name="connsiteX10" fmla="*/ 939869 w 1293385"/>
                  <a:gd name="connsiteY10" fmla="*/ 1056446 h 2733937"/>
                  <a:gd name="connsiteX11" fmla="*/ 960296 w 1293385"/>
                  <a:gd name="connsiteY11" fmla="*/ 1212405 h 2733937"/>
                  <a:gd name="connsiteX12" fmla="*/ 954209 w 1293385"/>
                  <a:gd name="connsiteY12" fmla="*/ 1407169 h 2733937"/>
                  <a:gd name="connsiteX13" fmla="*/ 896178 w 1293385"/>
                  <a:gd name="connsiteY13" fmla="*/ 1551831 h 2733937"/>
                  <a:gd name="connsiteX14" fmla="*/ 782964 w 1293385"/>
                  <a:gd name="connsiteY14" fmla="*/ 1627798 h 2733937"/>
                  <a:gd name="connsiteX15" fmla="*/ 662975 w 1293385"/>
                  <a:gd name="connsiteY15" fmla="*/ 1692981 h 2733937"/>
                  <a:gd name="connsiteX16" fmla="*/ 583195 w 1293385"/>
                  <a:gd name="connsiteY16" fmla="*/ 1766624 h 2733937"/>
                  <a:gd name="connsiteX17" fmla="*/ 626153 w 1293385"/>
                  <a:gd name="connsiteY17" fmla="*/ 1815719 h 2733937"/>
                  <a:gd name="connsiteX18" fmla="*/ 779576 w 1293385"/>
                  <a:gd name="connsiteY18" fmla="*/ 1748213 h 2733937"/>
                  <a:gd name="connsiteX19" fmla="*/ 882387 w 1293385"/>
                  <a:gd name="connsiteY19" fmla="*/ 1692981 h 2733937"/>
                  <a:gd name="connsiteX20" fmla="*/ 982094 w 1293385"/>
                  <a:gd name="connsiteY20" fmla="*/ 1692981 h 2733937"/>
                  <a:gd name="connsiteX21" fmla="*/ 1080285 w 1293385"/>
                  <a:gd name="connsiteY21" fmla="*/ 1748213 h 2733937"/>
                  <a:gd name="connsiteX22" fmla="*/ 1147791 w 1293385"/>
                  <a:gd name="connsiteY22" fmla="*/ 1926184 h 2733937"/>
                  <a:gd name="connsiteX23" fmla="*/ 1124832 w 1293385"/>
                  <a:gd name="connsiteY23" fmla="*/ 2067333 h 2733937"/>
                  <a:gd name="connsiteX24" fmla="*/ 988231 w 1293385"/>
                  <a:gd name="connsiteY24" fmla="*/ 2171660 h 2733937"/>
                  <a:gd name="connsiteX25" fmla="*/ 785713 w 1293385"/>
                  <a:gd name="connsiteY25" fmla="*/ 2214619 h 2733937"/>
                  <a:gd name="connsiteX26" fmla="*/ 679797 w 1293385"/>
                  <a:gd name="connsiteY26" fmla="*/ 2211586 h 2733937"/>
                  <a:gd name="connsiteX27" fmla="*/ 613880 w 1293385"/>
                  <a:gd name="connsiteY27" fmla="*/ 2226892 h 2733937"/>
                  <a:gd name="connsiteX28" fmla="*/ 638427 w 1293385"/>
                  <a:gd name="connsiteY28" fmla="*/ 2306672 h 2733937"/>
                  <a:gd name="connsiteX29" fmla="*/ 742755 w 1293385"/>
                  <a:gd name="connsiteY29" fmla="*/ 2398726 h 2733937"/>
                  <a:gd name="connsiteX30" fmla="*/ 791850 w 1293385"/>
                  <a:gd name="connsiteY30" fmla="*/ 2533738 h 2733937"/>
                  <a:gd name="connsiteX31" fmla="*/ 699796 w 1293385"/>
                  <a:gd name="connsiteY31" fmla="*/ 2668750 h 2733937"/>
                  <a:gd name="connsiteX32" fmla="*/ 546374 w 1293385"/>
                  <a:gd name="connsiteY32" fmla="*/ 2723982 h 2733937"/>
                  <a:gd name="connsiteX33" fmla="*/ 399088 w 1293385"/>
                  <a:gd name="connsiteY33" fmla="*/ 2705572 h 2733937"/>
                  <a:gd name="connsiteX34" fmla="*/ 270213 w 1293385"/>
                  <a:gd name="connsiteY34" fmla="*/ 2668750 h 2733937"/>
                  <a:gd name="connsiteX35" fmla="*/ 104516 w 1293385"/>
                  <a:gd name="connsiteY35" fmla="*/ 2717845 h 2733937"/>
                  <a:gd name="connsiteX36" fmla="*/ 188 w 1293385"/>
                  <a:gd name="connsiteY36" fmla="*/ 2717845 h 2733937"/>
                  <a:gd name="connsiteX37" fmla="*/ 129064 w 1293385"/>
                  <a:gd name="connsiteY37" fmla="*/ 2527601 h 2733937"/>
                  <a:gd name="connsiteX38" fmla="*/ 257939 w 1293385"/>
                  <a:gd name="connsiteY38" fmla="*/ 2490780 h 2733937"/>
                  <a:gd name="connsiteX39" fmla="*/ 411362 w 1293385"/>
                  <a:gd name="connsiteY39" fmla="*/ 2484643 h 2733937"/>
                  <a:gd name="connsiteX40" fmla="*/ 527963 w 1293385"/>
                  <a:gd name="connsiteY40" fmla="*/ 2515327 h 2733937"/>
                  <a:gd name="connsiteX41" fmla="*/ 570921 w 1293385"/>
                  <a:gd name="connsiteY41" fmla="*/ 2472369 h 2733937"/>
                  <a:gd name="connsiteX42" fmla="*/ 460457 w 1293385"/>
                  <a:gd name="connsiteY42" fmla="*/ 2386452 h 2733937"/>
                  <a:gd name="connsiteX43" fmla="*/ 405225 w 1293385"/>
                  <a:gd name="connsiteY43" fmla="*/ 2275988 h 2733937"/>
                  <a:gd name="connsiteX44" fmla="*/ 448183 w 1293385"/>
                  <a:gd name="connsiteY44" fmla="*/ 2098017 h 2733937"/>
                  <a:gd name="connsiteX45" fmla="*/ 577058 w 1293385"/>
                  <a:gd name="connsiteY45" fmla="*/ 2030511 h 2733937"/>
                  <a:gd name="connsiteX46" fmla="*/ 761166 w 1293385"/>
                  <a:gd name="connsiteY46" fmla="*/ 2030511 h 2733937"/>
                  <a:gd name="connsiteX47" fmla="*/ 877767 w 1293385"/>
                  <a:gd name="connsiteY47" fmla="*/ 2024374 h 2733937"/>
                  <a:gd name="connsiteX48" fmla="*/ 945273 w 1293385"/>
                  <a:gd name="connsiteY48" fmla="*/ 1963005 h 2733937"/>
                  <a:gd name="connsiteX49" fmla="*/ 926862 w 1293385"/>
                  <a:gd name="connsiteY49" fmla="*/ 1895499 h 2733937"/>
                  <a:gd name="connsiteX50" fmla="*/ 865493 w 1293385"/>
                  <a:gd name="connsiteY50" fmla="*/ 1907773 h 2733937"/>
                  <a:gd name="connsiteX51" fmla="*/ 767302 w 1293385"/>
                  <a:gd name="connsiteY51" fmla="*/ 1956868 h 2733937"/>
                  <a:gd name="connsiteX52" fmla="*/ 620995 w 1293385"/>
                  <a:gd name="connsiteY52" fmla="*/ 2002525 h 2733937"/>
                  <a:gd name="connsiteX53" fmla="*/ 466594 w 1293385"/>
                  <a:gd name="connsiteY53" fmla="*/ 1987553 h 2733937"/>
                  <a:gd name="connsiteX54" fmla="*/ 380677 w 1293385"/>
                  <a:gd name="connsiteY54" fmla="*/ 1926184 h 2733937"/>
                  <a:gd name="connsiteX55" fmla="*/ 337719 w 1293385"/>
                  <a:gd name="connsiteY55" fmla="*/ 1821856 h 2733937"/>
                  <a:gd name="connsiteX56" fmla="*/ 362266 w 1293385"/>
                  <a:gd name="connsiteY56" fmla="*/ 1723665 h 2733937"/>
                  <a:gd name="connsiteX57" fmla="*/ 423635 w 1293385"/>
                  <a:gd name="connsiteY57" fmla="*/ 1643886 h 2733937"/>
                  <a:gd name="connsiteX58" fmla="*/ 546374 w 1293385"/>
                  <a:gd name="connsiteY58" fmla="*/ 1570243 h 2733937"/>
                  <a:gd name="connsiteX59" fmla="*/ 699796 w 1293385"/>
                  <a:gd name="connsiteY59" fmla="*/ 1462810 h 2733937"/>
                  <a:gd name="connsiteX60" fmla="*/ 773439 w 1293385"/>
                  <a:gd name="connsiteY60" fmla="*/ 1343177 h 2733937"/>
                  <a:gd name="connsiteX61" fmla="*/ 779576 w 1293385"/>
                  <a:gd name="connsiteY61" fmla="*/ 1175493 h 2733937"/>
                  <a:gd name="connsiteX62" fmla="*/ 754776 w 1293385"/>
                  <a:gd name="connsiteY62" fmla="*/ 1007048 h 2733937"/>
                  <a:gd name="connsiteX63" fmla="*/ 725410 w 1293385"/>
                  <a:gd name="connsiteY63" fmla="*/ 874875 h 2733937"/>
                  <a:gd name="connsiteX64" fmla="*/ 689044 w 1293385"/>
                  <a:gd name="connsiteY64" fmla="*/ 697671 h 2733937"/>
                  <a:gd name="connsiteX65" fmla="*/ 679063 w 1293385"/>
                  <a:gd name="connsiteY65" fmla="*/ 553838 h 2733937"/>
                  <a:gd name="connsiteX66" fmla="*/ 719060 w 1293385"/>
                  <a:gd name="connsiteY66" fmla="*/ 367834 h 2733937"/>
                  <a:gd name="connsiteX67" fmla="*/ 833039 w 1293385"/>
                  <a:gd name="connsiteY67" fmla="*/ 230037 h 2733937"/>
                  <a:gd name="connsiteX68" fmla="*/ 942418 w 1293385"/>
                  <a:gd name="connsiteY68" fmla="*/ 137258 h 2733937"/>
                  <a:gd name="connsiteX69" fmla="*/ 1055103 w 1293385"/>
                  <a:gd name="connsiteY69" fmla="*/ 70965 h 2733937"/>
                  <a:gd name="connsiteX70" fmla="*/ 1269756 w 1293385"/>
                  <a:gd name="connsiteY70" fmla="*/ 984 h 2733937"/>
                  <a:gd name="connsiteX0" fmla="*/ 1269756 w 1293385"/>
                  <a:gd name="connsiteY0" fmla="*/ 984 h 2733937"/>
                  <a:gd name="connsiteX1" fmla="*/ 1267031 w 1293385"/>
                  <a:gd name="connsiteY1" fmla="*/ 34367 h 2733937"/>
                  <a:gd name="connsiteX2" fmla="*/ 1265496 w 1293385"/>
                  <a:gd name="connsiteY2" fmla="*/ 96334 h 2733937"/>
                  <a:gd name="connsiteX3" fmla="*/ 1281157 w 1293385"/>
                  <a:gd name="connsiteY3" fmla="*/ 189248 h 2733937"/>
                  <a:gd name="connsiteX4" fmla="*/ 1061814 w 1293385"/>
                  <a:gd name="connsiteY4" fmla="*/ 249446 h 2733937"/>
                  <a:gd name="connsiteX5" fmla="*/ 942164 w 1293385"/>
                  <a:gd name="connsiteY5" fmla="*/ 359698 h 2733937"/>
                  <a:gd name="connsiteX6" fmla="*/ 859982 w 1293385"/>
                  <a:gd name="connsiteY6" fmla="*/ 503791 h 2733937"/>
                  <a:gd name="connsiteX7" fmla="*/ 845362 w 1293385"/>
                  <a:gd name="connsiteY7" fmla="*/ 602300 h 2733937"/>
                  <a:gd name="connsiteX8" fmla="*/ 860494 w 1293385"/>
                  <a:gd name="connsiteY8" fmla="*/ 732596 h 2733937"/>
                  <a:gd name="connsiteX9" fmla="*/ 896178 w 1293385"/>
                  <a:gd name="connsiteY9" fmla="*/ 882908 h 2733937"/>
                  <a:gd name="connsiteX10" fmla="*/ 939869 w 1293385"/>
                  <a:gd name="connsiteY10" fmla="*/ 1056446 h 2733937"/>
                  <a:gd name="connsiteX11" fmla="*/ 960296 w 1293385"/>
                  <a:gd name="connsiteY11" fmla="*/ 1212405 h 2733937"/>
                  <a:gd name="connsiteX12" fmla="*/ 954209 w 1293385"/>
                  <a:gd name="connsiteY12" fmla="*/ 1407169 h 2733937"/>
                  <a:gd name="connsiteX13" fmla="*/ 896178 w 1293385"/>
                  <a:gd name="connsiteY13" fmla="*/ 1551831 h 2733937"/>
                  <a:gd name="connsiteX14" fmla="*/ 782964 w 1293385"/>
                  <a:gd name="connsiteY14" fmla="*/ 1627798 h 2733937"/>
                  <a:gd name="connsiteX15" fmla="*/ 662975 w 1293385"/>
                  <a:gd name="connsiteY15" fmla="*/ 1692981 h 2733937"/>
                  <a:gd name="connsiteX16" fmla="*/ 583195 w 1293385"/>
                  <a:gd name="connsiteY16" fmla="*/ 1766624 h 2733937"/>
                  <a:gd name="connsiteX17" fmla="*/ 626153 w 1293385"/>
                  <a:gd name="connsiteY17" fmla="*/ 1815719 h 2733937"/>
                  <a:gd name="connsiteX18" fmla="*/ 779576 w 1293385"/>
                  <a:gd name="connsiteY18" fmla="*/ 1748213 h 2733937"/>
                  <a:gd name="connsiteX19" fmla="*/ 882387 w 1293385"/>
                  <a:gd name="connsiteY19" fmla="*/ 1692981 h 2733937"/>
                  <a:gd name="connsiteX20" fmla="*/ 982094 w 1293385"/>
                  <a:gd name="connsiteY20" fmla="*/ 1692981 h 2733937"/>
                  <a:gd name="connsiteX21" fmla="*/ 1080285 w 1293385"/>
                  <a:gd name="connsiteY21" fmla="*/ 1748213 h 2733937"/>
                  <a:gd name="connsiteX22" fmla="*/ 1147791 w 1293385"/>
                  <a:gd name="connsiteY22" fmla="*/ 1926184 h 2733937"/>
                  <a:gd name="connsiteX23" fmla="*/ 1124832 w 1293385"/>
                  <a:gd name="connsiteY23" fmla="*/ 2067333 h 2733937"/>
                  <a:gd name="connsiteX24" fmla="*/ 988231 w 1293385"/>
                  <a:gd name="connsiteY24" fmla="*/ 2171660 h 2733937"/>
                  <a:gd name="connsiteX25" fmla="*/ 785713 w 1293385"/>
                  <a:gd name="connsiteY25" fmla="*/ 2214619 h 2733937"/>
                  <a:gd name="connsiteX26" fmla="*/ 679797 w 1293385"/>
                  <a:gd name="connsiteY26" fmla="*/ 2211586 h 2733937"/>
                  <a:gd name="connsiteX27" fmla="*/ 613880 w 1293385"/>
                  <a:gd name="connsiteY27" fmla="*/ 2226892 h 2733937"/>
                  <a:gd name="connsiteX28" fmla="*/ 638427 w 1293385"/>
                  <a:gd name="connsiteY28" fmla="*/ 2306672 h 2733937"/>
                  <a:gd name="connsiteX29" fmla="*/ 742755 w 1293385"/>
                  <a:gd name="connsiteY29" fmla="*/ 2398726 h 2733937"/>
                  <a:gd name="connsiteX30" fmla="*/ 791850 w 1293385"/>
                  <a:gd name="connsiteY30" fmla="*/ 2533738 h 2733937"/>
                  <a:gd name="connsiteX31" fmla="*/ 699796 w 1293385"/>
                  <a:gd name="connsiteY31" fmla="*/ 2668750 h 2733937"/>
                  <a:gd name="connsiteX32" fmla="*/ 546374 w 1293385"/>
                  <a:gd name="connsiteY32" fmla="*/ 2723982 h 2733937"/>
                  <a:gd name="connsiteX33" fmla="*/ 399088 w 1293385"/>
                  <a:gd name="connsiteY33" fmla="*/ 2705572 h 2733937"/>
                  <a:gd name="connsiteX34" fmla="*/ 270213 w 1293385"/>
                  <a:gd name="connsiteY34" fmla="*/ 2668750 h 2733937"/>
                  <a:gd name="connsiteX35" fmla="*/ 104516 w 1293385"/>
                  <a:gd name="connsiteY35" fmla="*/ 2717845 h 2733937"/>
                  <a:gd name="connsiteX36" fmla="*/ 188 w 1293385"/>
                  <a:gd name="connsiteY36" fmla="*/ 2717845 h 2733937"/>
                  <a:gd name="connsiteX37" fmla="*/ 129064 w 1293385"/>
                  <a:gd name="connsiteY37" fmla="*/ 2527601 h 2733937"/>
                  <a:gd name="connsiteX38" fmla="*/ 257939 w 1293385"/>
                  <a:gd name="connsiteY38" fmla="*/ 2490780 h 2733937"/>
                  <a:gd name="connsiteX39" fmla="*/ 411362 w 1293385"/>
                  <a:gd name="connsiteY39" fmla="*/ 2484643 h 2733937"/>
                  <a:gd name="connsiteX40" fmla="*/ 527963 w 1293385"/>
                  <a:gd name="connsiteY40" fmla="*/ 2515327 h 2733937"/>
                  <a:gd name="connsiteX41" fmla="*/ 570921 w 1293385"/>
                  <a:gd name="connsiteY41" fmla="*/ 2472369 h 2733937"/>
                  <a:gd name="connsiteX42" fmla="*/ 460457 w 1293385"/>
                  <a:gd name="connsiteY42" fmla="*/ 2386452 h 2733937"/>
                  <a:gd name="connsiteX43" fmla="*/ 405225 w 1293385"/>
                  <a:gd name="connsiteY43" fmla="*/ 2275988 h 2733937"/>
                  <a:gd name="connsiteX44" fmla="*/ 448183 w 1293385"/>
                  <a:gd name="connsiteY44" fmla="*/ 2098017 h 2733937"/>
                  <a:gd name="connsiteX45" fmla="*/ 577058 w 1293385"/>
                  <a:gd name="connsiteY45" fmla="*/ 2030511 h 2733937"/>
                  <a:gd name="connsiteX46" fmla="*/ 761166 w 1293385"/>
                  <a:gd name="connsiteY46" fmla="*/ 2030511 h 2733937"/>
                  <a:gd name="connsiteX47" fmla="*/ 877767 w 1293385"/>
                  <a:gd name="connsiteY47" fmla="*/ 2024374 h 2733937"/>
                  <a:gd name="connsiteX48" fmla="*/ 945273 w 1293385"/>
                  <a:gd name="connsiteY48" fmla="*/ 1963005 h 2733937"/>
                  <a:gd name="connsiteX49" fmla="*/ 926862 w 1293385"/>
                  <a:gd name="connsiteY49" fmla="*/ 1895499 h 2733937"/>
                  <a:gd name="connsiteX50" fmla="*/ 865493 w 1293385"/>
                  <a:gd name="connsiteY50" fmla="*/ 1907773 h 2733937"/>
                  <a:gd name="connsiteX51" fmla="*/ 767302 w 1293385"/>
                  <a:gd name="connsiteY51" fmla="*/ 1956868 h 2733937"/>
                  <a:gd name="connsiteX52" fmla="*/ 620995 w 1293385"/>
                  <a:gd name="connsiteY52" fmla="*/ 2002525 h 2733937"/>
                  <a:gd name="connsiteX53" fmla="*/ 466594 w 1293385"/>
                  <a:gd name="connsiteY53" fmla="*/ 1987553 h 2733937"/>
                  <a:gd name="connsiteX54" fmla="*/ 380677 w 1293385"/>
                  <a:gd name="connsiteY54" fmla="*/ 1926184 h 2733937"/>
                  <a:gd name="connsiteX55" fmla="*/ 337719 w 1293385"/>
                  <a:gd name="connsiteY55" fmla="*/ 1821856 h 2733937"/>
                  <a:gd name="connsiteX56" fmla="*/ 362266 w 1293385"/>
                  <a:gd name="connsiteY56" fmla="*/ 1723665 h 2733937"/>
                  <a:gd name="connsiteX57" fmla="*/ 423635 w 1293385"/>
                  <a:gd name="connsiteY57" fmla="*/ 1643886 h 2733937"/>
                  <a:gd name="connsiteX58" fmla="*/ 546374 w 1293385"/>
                  <a:gd name="connsiteY58" fmla="*/ 1570243 h 2733937"/>
                  <a:gd name="connsiteX59" fmla="*/ 699796 w 1293385"/>
                  <a:gd name="connsiteY59" fmla="*/ 1462810 h 2733937"/>
                  <a:gd name="connsiteX60" fmla="*/ 773439 w 1293385"/>
                  <a:gd name="connsiteY60" fmla="*/ 1343177 h 2733937"/>
                  <a:gd name="connsiteX61" fmla="*/ 779576 w 1293385"/>
                  <a:gd name="connsiteY61" fmla="*/ 1175493 h 2733937"/>
                  <a:gd name="connsiteX62" fmla="*/ 754776 w 1293385"/>
                  <a:gd name="connsiteY62" fmla="*/ 1007048 h 2733937"/>
                  <a:gd name="connsiteX63" fmla="*/ 725410 w 1293385"/>
                  <a:gd name="connsiteY63" fmla="*/ 874875 h 2733937"/>
                  <a:gd name="connsiteX64" fmla="*/ 689044 w 1293385"/>
                  <a:gd name="connsiteY64" fmla="*/ 697671 h 2733937"/>
                  <a:gd name="connsiteX65" fmla="*/ 679063 w 1293385"/>
                  <a:gd name="connsiteY65" fmla="*/ 553838 h 2733937"/>
                  <a:gd name="connsiteX66" fmla="*/ 719060 w 1293385"/>
                  <a:gd name="connsiteY66" fmla="*/ 367834 h 2733937"/>
                  <a:gd name="connsiteX67" fmla="*/ 833039 w 1293385"/>
                  <a:gd name="connsiteY67" fmla="*/ 230037 h 2733937"/>
                  <a:gd name="connsiteX68" fmla="*/ 942418 w 1293385"/>
                  <a:gd name="connsiteY68" fmla="*/ 137258 h 2733937"/>
                  <a:gd name="connsiteX69" fmla="*/ 1055103 w 1293385"/>
                  <a:gd name="connsiteY69" fmla="*/ 70965 h 2733937"/>
                  <a:gd name="connsiteX70" fmla="*/ 1269756 w 1293385"/>
                  <a:gd name="connsiteY70" fmla="*/ 984 h 2733937"/>
                  <a:gd name="connsiteX0" fmla="*/ 1269756 w 1293385"/>
                  <a:gd name="connsiteY0" fmla="*/ 984 h 2733937"/>
                  <a:gd name="connsiteX1" fmla="*/ 1267031 w 1293385"/>
                  <a:gd name="connsiteY1" fmla="*/ 34367 h 2733937"/>
                  <a:gd name="connsiteX2" fmla="*/ 1265496 w 1293385"/>
                  <a:gd name="connsiteY2" fmla="*/ 96334 h 2733937"/>
                  <a:gd name="connsiteX3" fmla="*/ 1281157 w 1293385"/>
                  <a:gd name="connsiteY3" fmla="*/ 189248 h 2733937"/>
                  <a:gd name="connsiteX4" fmla="*/ 1061814 w 1293385"/>
                  <a:gd name="connsiteY4" fmla="*/ 249446 h 2733937"/>
                  <a:gd name="connsiteX5" fmla="*/ 942164 w 1293385"/>
                  <a:gd name="connsiteY5" fmla="*/ 359698 h 2733937"/>
                  <a:gd name="connsiteX6" fmla="*/ 859982 w 1293385"/>
                  <a:gd name="connsiteY6" fmla="*/ 503791 h 2733937"/>
                  <a:gd name="connsiteX7" fmla="*/ 845362 w 1293385"/>
                  <a:gd name="connsiteY7" fmla="*/ 602300 h 2733937"/>
                  <a:gd name="connsiteX8" fmla="*/ 860494 w 1293385"/>
                  <a:gd name="connsiteY8" fmla="*/ 732596 h 2733937"/>
                  <a:gd name="connsiteX9" fmla="*/ 896178 w 1293385"/>
                  <a:gd name="connsiteY9" fmla="*/ 882908 h 2733937"/>
                  <a:gd name="connsiteX10" fmla="*/ 939869 w 1293385"/>
                  <a:gd name="connsiteY10" fmla="*/ 1056446 h 2733937"/>
                  <a:gd name="connsiteX11" fmla="*/ 960296 w 1293385"/>
                  <a:gd name="connsiteY11" fmla="*/ 1212405 h 2733937"/>
                  <a:gd name="connsiteX12" fmla="*/ 954209 w 1293385"/>
                  <a:gd name="connsiteY12" fmla="*/ 1407169 h 2733937"/>
                  <a:gd name="connsiteX13" fmla="*/ 896178 w 1293385"/>
                  <a:gd name="connsiteY13" fmla="*/ 1551831 h 2733937"/>
                  <a:gd name="connsiteX14" fmla="*/ 782964 w 1293385"/>
                  <a:gd name="connsiteY14" fmla="*/ 1627798 h 2733937"/>
                  <a:gd name="connsiteX15" fmla="*/ 662975 w 1293385"/>
                  <a:gd name="connsiteY15" fmla="*/ 1692981 h 2733937"/>
                  <a:gd name="connsiteX16" fmla="*/ 583195 w 1293385"/>
                  <a:gd name="connsiteY16" fmla="*/ 1766624 h 2733937"/>
                  <a:gd name="connsiteX17" fmla="*/ 626153 w 1293385"/>
                  <a:gd name="connsiteY17" fmla="*/ 1815719 h 2733937"/>
                  <a:gd name="connsiteX18" fmla="*/ 779576 w 1293385"/>
                  <a:gd name="connsiteY18" fmla="*/ 1748213 h 2733937"/>
                  <a:gd name="connsiteX19" fmla="*/ 882387 w 1293385"/>
                  <a:gd name="connsiteY19" fmla="*/ 1692981 h 2733937"/>
                  <a:gd name="connsiteX20" fmla="*/ 982094 w 1293385"/>
                  <a:gd name="connsiteY20" fmla="*/ 1692981 h 2733937"/>
                  <a:gd name="connsiteX21" fmla="*/ 1080285 w 1293385"/>
                  <a:gd name="connsiteY21" fmla="*/ 1748213 h 2733937"/>
                  <a:gd name="connsiteX22" fmla="*/ 1147791 w 1293385"/>
                  <a:gd name="connsiteY22" fmla="*/ 1926184 h 2733937"/>
                  <a:gd name="connsiteX23" fmla="*/ 1124832 w 1293385"/>
                  <a:gd name="connsiteY23" fmla="*/ 2067333 h 2733937"/>
                  <a:gd name="connsiteX24" fmla="*/ 988231 w 1293385"/>
                  <a:gd name="connsiteY24" fmla="*/ 2171660 h 2733937"/>
                  <a:gd name="connsiteX25" fmla="*/ 785713 w 1293385"/>
                  <a:gd name="connsiteY25" fmla="*/ 2214619 h 2733937"/>
                  <a:gd name="connsiteX26" fmla="*/ 679797 w 1293385"/>
                  <a:gd name="connsiteY26" fmla="*/ 2211586 h 2733937"/>
                  <a:gd name="connsiteX27" fmla="*/ 613880 w 1293385"/>
                  <a:gd name="connsiteY27" fmla="*/ 2226892 h 2733937"/>
                  <a:gd name="connsiteX28" fmla="*/ 638427 w 1293385"/>
                  <a:gd name="connsiteY28" fmla="*/ 2306672 h 2733937"/>
                  <a:gd name="connsiteX29" fmla="*/ 742755 w 1293385"/>
                  <a:gd name="connsiteY29" fmla="*/ 2398726 h 2733937"/>
                  <a:gd name="connsiteX30" fmla="*/ 791850 w 1293385"/>
                  <a:gd name="connsiteY30" fmla="*/ 2533738 h 2733937"/>
                  <a:gd name="connsiteX31" fmla="*/ 699796 w 1293385"/>
                  <a:gd name="connsiteY31" fmla="*/ 2668750 h 2733937"/>
                  <a:gd name="connsiteX32" fmla="*/ 546374 w 1293385"/>
                  <a:gd name="connsiteY32" fmla="*/ 2723982 h 2733937"/>
                  <a:gd name="connsiteX33" fmla="*/ 399088 w 1293385"/>
                  <a:gd name="connsiteY33" fmla="*/ 2705572 h 2733937"/>
                  <a:gd name="connsiteX34" fmla="*/ 270213 w 1293385"/>
                  <a:gd name="connsiteY34" fmla="*/ 2668750 h 2733937"/>
                  <a:gd name="connsiteX35" fmla="*/ 104516 w 1293385"/>
                  <a:gd name="connsiteY35" fmla="*/ 2717845 h 2733937"/>
                  <a:gd name="connsiteX36" fmla="*/ 188 w 1293385"/>
                  <a:gd name="connsiteY36" fmla="*/ 2717845 h 2733937"/>
                  <a:gd name="connsiteX37" fmla="*/ 129064 w 1293385"/>
                  <a:gd name="connsiteY37" fmla="*/ 2527601 h 2733937"/>
                  <a:gd name="connsiteX38" fmla="*/ 257939 w 1293385"/>
                  <a:gd name="connsiteY38" fmla="*/ 2490780 h 2733937"/>
                  <a:gd name="connsiteX39" fmla="*/ 411362 w 1293385"/>
                  <a:gd name="connsiteY39" fmla="*/ 2484643 h 2733937"/>
                  <a:gd name="connsiteX40" fmla="*/ 527963 w 1293385"/>
                  <a:gd name="connsiteY40" fmla="*/ 2515327 h 2733937"/>
                  <a:gd name="connsiteX41" fmla="*/ 570921 w 1293385"/>
                  <a:gd name="connsiteY41" fmla="*/ 2472369 h 2733937"/>
                  <a:gd name="connsiteX42" fmla="*/ 460457 w 1293385"/>
                  <a:gd name="connsiteY42" fmla="*/ 2386452 h 2733937"/>
                  <a:gd name="connsiteX43" fmla="*/ 405225 w 1293385"/>
                  <a:gd name="connsiteY43" fmla="*/ 2275988 h 2733937"/>
                  <a:gd name="connsiteX44" fmla="*/ 448183 w 1293385"/>
                  <a:gd name="connsiteY44" fmla="*/ 2098017 h 2733937"/>
                  <a:gd name="connsiteX45" fmla="*/ 577058 w 1293385"/>
                  <a:gd name="connsiteY45" fmla="*/ 2030511 h 2733937"/>
                  <a:gd name="connsiteX46" fmla="*/ 761166 w 1293385"/>
                  <a:gd name="connsiteY46" fmla="*/ 2030511 h 2733937"/>
                  <a:gd name="connsiteX47" fmla="*/ 877767 w 1293385"/>
                  <a:gd name="connsiteY47" fmla="*/ 2024374 h 2733937"/>
                  <a:gd name="connsiteX48" fmla="*/ 945273 w 1293385"/>
                  <a:gd name="connsiteY48" fmla="*/ 1963005 h 2733937"/>
                  <a:gd name="connsiteX49" fmla="*/ 926862 w 1293385"/>
                  <a:gd name="connsiteY49" fmla="*/ 1895499 h 2733937"/>
                  <a:gd name="connsiteX50" fmla="*/ 865493 w 1293385"/>
                  <a:gd name="connsiteY50" fmla="*/ 1907773 h 2733937"/>
                  <a:gd name="connsiteX51" fmla="*/ 767302 w 1293385"/>
                  <a:gd name="connsiteY51" fmla="*/ 1956868 h 2733937"/>
                  <a:gd name="connsiteX52" fmla="*/ 620995 w 1293385"/>
                  <a:gd name="connsiteY52" fmla="*/ 2002525 h 2733937"/>
                  <a:gd name="connsiteX53" fmla="*/ 466594 w 1293385"/>
                  <a:gd name="connsiteY53" fmla="*/ 1987553 h 2733937"/>
                  <a:gd name="connsiteX54" fmla="*/ 380677 w 1293385"/>
                  <a:gd name="connsiteY54" fmla="*/ 1926184 h 2733937"/>
                  <a:gd name="connsiteX55" fmla="*/ 337719 w 1293385"/>
                  <a:gd name="connsiteY55" fmla="*/ 1821856 h 2733937"/>
                  <a:gd name="connsiteX56" fmla="*/ 362266 w 1293385"/>
                  <a:gd name="connsiteY56" fmla="*/ 1723665 h 2733937"/>
                  <a:gd name="connsiteX57" fmla="*/ 423635 w 1293385"/>
                  <a:gd name="connsiteY57" fmla="*/ 1643886 h 2733937"/>
                  <a:gd name="connsiteX58" fmla="*/ 546374 w 1293385"/>
                  <a:gd name="connsiteY58" fmla="*/ 1570243 h 2733937"/>
                  <a:gd name="connsiteX59" fmla="*/ 699796 w 1293385"/>
                  <a:gd name="connsiteY59" fmla="*/ 1462810 h 2733937"/>
                  <a:gd name="connsiteX60" fmla="*/ 773439 w 1293385"/>
                  <a:gd name="connsiteY60" fmla="*/ 1343177 h 2733937"/>
                  <a:gd name="connsiteX61" fmla="*/ 779576 w 1293385"/>
                  <a:gd name="connsiteY61" fmla="*/ 1175493 h 2733937"/>
                  <a:gd name="connsiteX62" fmla="*/ 754776 w 1293385"/>
                  <a:gd name="connsiteY62" fmla="*/ 1007048 h 2733937"/>
                  <a:gd name="connsiteX63" fmla="*/ 725410 w 1293385"/>
                  <a:gd name="connsiteY63" fmla="*/ 874875 h 2733937"/>
                  <a:gd name="connsiteX64" fmla="*/ 689044 w 1293385"/>
                  <a:gd name="connsiteY64" fmla="*/ 697671 h 2733937"/>
                  <a:gd name="connsiteX65" fmla="*/ 679063 w 1293385"/>
                  <a:gd name="connsiteY65" fmla="*/ 553838 h 2733937"/>
                  <a:gd name="connsiteX66" fmla="*/ 719060 w 1293385"/>
                  <a:gd name="connsiteY66" fmla="*/ 404705 h 2733937"/>
                  <a:gd name="connsiteX67" fmla="*/ 833039 w 1293385"/>
                  <a:gd name="connsiteY67" fmla="*/ 230037 h 2733937"/>
                  <a:gd name="connsiteX68" fmla="*/ 942418 w 1293385"/>
                  <a:gd name="connsiteY68" fmla="*/ 137258 h 2733937"/>
                  <a:gd name="connsiteX69" fmla="*/ 1055103 w 1293385"/>
                  <a:gd name="connsiteY69" fmla="*/ 70965 h 2733937"/>
                  <a:gd name="connsiteX70" fmla="*/ 1269756 w 1293385"/>
                  <a:gd name="connsiteY70" fmla="*/ 984 h 2733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</a:cxnLst>
                <a:rect l="l" t="t" r="r" b="b"/>
                <a:pathLst>
                  <a:path w="1293385" h="2733937">
                    <a:moveTo>
                      <a:pt x="1269756" y="984"/>
                    </a:moveTo>
                    <a:cubicBezTo>
                      <a:pt x="1305077" y="-5116"/>
                      <a:pt x="1267741" y="18475"/>
                      <a:pt x="1267031" y="34367"/>
                    </a:cubicBezTo>
                    <a:cubicBezTo>
                      <a:pt x="1266321" y="50259"/>
                      <a:pt x="1263142" y="70521"/>
                      <a:pt x="1265496" y="96334"/>
                    </a:cubicBezTo>
                    <a:cubicBezTo>
                      <a:pt x="1267850" y="122147"/>
                      <a:pt x="1315104" y="163729"/>
                      <a:pt x="1281157" y="189248"/>
                    </a:cubicBezTo>
                    <a:cubicBezTo>
                      <a:pt x="1247210" y="214767"/>
                      <a:pt x="1118313" y="221038"/>
                      <a:pt x="1061814" y="249446"/>
                    </a:cubicBezTo>
                    <a:cubicBezTo>
                      <a:pt x="1005315" y="277854"/>
                      <a:pt x="975803" y="317307"/>
                      <a:pt x="942164" y="359698"/>
                    </a:cubicBezTo>
                    <a:cubicBezTo>
                      <a:pt x="908525" y="402089"/>
                      <a:pt x="874272" y="459670"/>
                      <a:pt x="859982" y="503791"/>
                    </a:cubicBezTo>
                    <a:cubicBezTo>
                      <a:pt x="845692" y="547912"/>
                      <a:pt x="845277" y="564166"/>
                      <a:pt x="845362" y="602300"/>
                    </a:cubicBezTo>
                    <a:cubicBezTo>
                      <a:pt x="845447" y="640434"/>
                      <a:pt x="852025" y="685828"/>
                      <a:pt x="860494" y="732596"/>
                    </a:cubicBezTo>
                    <a:cubicBezTo>
                      <a:pt x="868963" y="779364"/>
                      <a:pt x="882949" y="828933"/>
                      <a:pt x="896178" y="882908"/>
                    </a:cubicBezTo>
                    <a:cubicBezTo>
                      <a:pt x="909407" y="936883"/>
                      <a:pt x="927595" y="1007351"/>
                      <a:pt x="939869" y="1056446"/>
                    </a:cubicBezTo>
                    <a:cubicBezTo>
                      <a:pt x="952143" y="1105541"/>
                      <a:pt x="957906" y="1153951"/>
                      <a:pt x="960296" y="1212405"/>
                    </a:cubicBezTo>
                    <a:cubicBezTo>
                      <a:pt x="962686" y="1270859"/>
                      <a:pt x="964895" y="1350598"/>
                      <a:pt x="954209" y="1407169"/>
                    </a:cubicBezTo>
                    <a:cubicBezTo>
                      <a:pt x="943523" y="1463740"/>
                      <a:pt x="924719" y="1515060"/>
                      <a:pt x="896178" y="1551831"/>
                    </a:cubicBezTo>
                    <a:cubicBezTo>
                      <a:pt x="867637" y="1588602"/>
                      <a:pt x="821831" y="1604273"/>
                      <a:pt x="782964" y="1627798"/>
                    </a:cubicBezTo>
                    <a:cubicBezTo>
                      <a:pt x="744097" y="1651323"/>
                      <a:pt x="696270" y="1669843"/>
                      <a:pt x="662975" y="1692981"/>
                    </a:cubicBezTo>
                    <a:cubicBezTo>
                      <a:pt x="629680" y="1716119"/>
                      <a:pt x="589332" y="1746168"/>
                      <a:pt x="583195" y="1766624"/>
                    </a:cubicBezTo>
                    <a:cubicBezTo>
                      <a:pt x="577058" y="1787080"/>
                      <a:pt x="593423" y="1818787"/>
                      <a:pt x="626153" y="1815719"/>
                    </a:cubicBezTo>
                    <a:cubicBezTo>
                      <a:pt x="658883" y="1812651"/>
                      <a:pt x="736870" y="1768669"/>
                      <a:pt x="779576" y="1748213"/>
                    </a:cubicBezTo>
                    <a:cubicBezTo>
                      <a:pt x="822282" y="1727757"/>
                      <a:pt x="848634" y="1702186"/>
                      <a:pt x="882387" y="1692981"/>
                    </a:cubicBezTo>
                    <a:cubicBezTo>
                      <a:pt x="916140" y="1683776"/>
                      <a:pt x="949111" y="1683776"/>
                      <a:pt x="982094" y="1692981"/>
                    </a:cubicBezTo>
                    <a:cubicBezTo>
                      <a:pt x="1015077" y="1702186"/>
                      <a:pt x="1052669" y="1709346"/>
                      <a:pt x="1080285" y="1748213"/>
                    </a:cubicBezTo>
                    <a:cubicBezTo>
                      <a:pt x="1107901" y="1787080"/>
                      <a:pt x="1140367" y="1872997"/>
                      <a:pt x="1147791" y="1926184"/>
                    </a:cubicBezTo>
                    <a:cubicBezTo>
                      <a:pt x="1155215" y="1979371"/>
                      <a:pt x="1151425" y="2026420"/>
                      <a:pt x="1124832" y="2067333"/>
                    </a:cubicBezTo>
                    <a:cubicBezTo>
                      <a:pt x="1098239" y="2108246"/>
                      <a:pt x="1044751" y="2147112"/>
                      <a:pt x="988231" y="2171660"/>
                    </a:cubicBezTo>
                    <a:cubicBezTo>
                      <a:pt x="931711" y="2196208"/>
                      <a:pt x="837119" y="2207965"/>
                      <a:pt x="785713" y="2214619"/>
                    </a:cubicBezTo>
                    <a:cubicBezTo>
                      <a:pt x="734307" y="2221273"/>
                      <a:pt x="708436" y="2209541"/>
                      <a:pt x="679797" y="2211586"/>
                    </a:cubicBezTo>
                    <a:cubicBezTo>
                      <a:pt x="651158" y="2213631"/>
                      <a:pt x="620775" y="2211044"/>
                      <a:pt x="613880" y="2226892"/>
                    </a:cubicBezTo>
                    <a:cubicBezTo>
                      <a:pt x="606985" y="2242740"/>
                      <a:pt x="616948" y="2278033"/>
                      <a:pt x="638427" y="2306672"/>
                    </a:cubicBezTo>
                    <a:cubicBezTo>
                      <a:pt x="659906" y="2335311"/>
                      <a:pt x="717185" y="2360882"/>
                      <a:pt x="742755" y="2398726"/>
                    </a:cubicBezTo>
                    <a:cubicBezTo>
                      <a:pt x="768325" y="2436570"/>
                      <a:pt x="799010" y="2488734"/>
                      <a:pt x="791850" y="2533738"/>
                    </a:cubicBezTo>
                    <a:cubicBezTo>
                      <a:pt x="784690" y="2578742"/>
                      <a:pt x="740709" y="2637043"/>
                      <a:pt x="699796" y="2668750"/>
                    </a:cubicBezTo>
                    <a:cubicBezTo>
                      <a:pt x="658883" y="2700457"/>
                      <a:pt x="596492" y="2717845"/>
                      <a:pt x="546374" y="2723982"/>
                    </a:cubicBezTo>
                    <a:cubicBezTo>
                      <a:pt x="496256" y="2730119"/>
                      <a:pt x="445115" y="2714777"/>
                      <a:pt x="399088" y="2705572"/>
                    </a:cubicBezTo>
                    <a:cubicBezTo>
                      <a:pt x="353061" y="2696367"/>
                      <a:pt x="319308" y="2666705"/>
                      <a:pt x="270213" y="2668750"/>
                    </a:cubicBezTo>
                    <a:cubicBezTo>
                      <a:pt x="221118" y="2670795"/>
                      <a:pt x="149520" y="2709663"/>
                      <a:pt x="104516" y="2717845"/>
                    </a:cubicBezTo>
                    <a:cubicBezTo>
                      <a:pt x="59512" y="2726027"/>
                      <a:pt x="-3903" y="2749552"/>
                      <a:pt x="188" y="2717845"/>
                    </a:cubicBezTo>
                    <a:cubicBezTo>
                      <a:pt x="4279" y="2686138"/>
                      <a:pt x="86105" y="2565445"/>
                      <a:pt x="129064" y="2527601"/>
                    </a:cubicBezTo>
                    <a:cubicBezTo>
                      <a:pt x="172022" y="2489757"/>
                      <a:pt x="210889" y="2497940"/>
                      <a:pt x="257939" y="2490780"/>
                    </a:cubicBezTo>
                    <a:cubicBezTo>
                      <a:pt x="304989" y="2483620"/>
                      <a:pt x="366358" y="2480552"/>
                      <a:pt x="411362" y="2484643"/>
                    </a:cubicBezTo>
                    <a:cubicBezTo>
                      <a:pt x="456366" y="2488734"/>
                      <a:pt x="501370" y="2517373"/>
                      <a:pt x="527963" y="2515327"/>
                    </a:cubicBezTo>
                    <a:cubicBezTo>
                      <a:pt x="554556" y="2513281"/>
                      <a:pt x="582172" y="2493848"/>
                      <a:pt x="570921" y="2472369"/>
                    </a:cubicBezTo>
                    <a:cubicBezTo>
                      <a:pt x="559670" y="2450890"/>
                      <a:pt x="488073" y="2419182"/>
                      <a:pt x="460457" y="2386452"/>
                    </a:cubicBezTo>
                    <a:cubicBezTo>
                      <a:pt x="432841" y="2353722"/>
                      <a:pt x="407271" y="2324060"/>
                      <a:pt x="405225" y="2275988"/>
                    </a:cubicBezTo>
                    <a:cubicBezTo>
                      <a:pt x="403179" y="2227916"/>
                      <a:pt x="419544" y="2138930"/>
                      <a:pt x="448183" y="2098017"/>
                    </a:cubicBezTo>
                    <a:cubicBezTo>
                      <a:pt x="476822" y="2057104"/>
                      <a:pt x="524894" y="2041762"/>
                      <a:pt x="577058" y="2030511"/>
                    </a:cubicBezTo>
                    <a:cubicBezTo>
                      <a:pt x="629222" y="2019260"/>
                      <a:pt x="711048" y="2031534"/>
                      <a:pt x="761166" y="2030511"/>
                    </a:cubicBezTo>
                    <a:cubicBezTo>
                      <a:pt x="811284" y="2029488"/>
                      <a:pt x="847083" y="2035625"/>
                      <a:pt x="877767" y="2024374"/>
                    </a:cubicBezTo>
                    <a:cubicBezTo>
                      <a:pt x="908451" y="2013123"/>
                      <a:pt x="937091" y="1984484"/>
                      <a:pt x="945273" y="1963005"/>
                    </a:cubicBezTo>
                    <a:cubicBezTo>
                      <a:pt x="953455" y="1941526"/>
                      <a:pt x="940159" y="1904704"/>
                      <a:pt x="926862" y="1895499"/>
                    </a:cubicBezTo>
                    <a:cubicBezTo>
                      <a:pt x="913565" y="1886294"/>
                      <a:pt x="892086" y="1897545"/>
                      <a:pt x="865493" y="1907773"/>
                    </a:cubicBezTo>
                    <a:cubicBezTo>
                      <a:pt x="838900" y="1918001"/>
                      <a:pt x="808052" y="1941076"/>
                      <a:pt x="767302" y="1956868"/>
                    </a:cubicBezTo>
                    <a:cubicBezTo>
                      <a:pt x="726552" y="1972660"/>
                      <a:pt x="671113" y="1997411"/>
                      <a:pt x="620995" y="2002525"/>
                    </a:cubicBezTo>
                    <a:cubicBezTo>
                      <a:pt x="570877" y="2007639"/>
                      <a:pt x="506647" y="2000276"/>
                      <a:pt x="466594" y="1987553"/>
                    </a:cubicBezTo>
                    <a:cubicBezTo>
                      <a:pt x="426541" y="1974830"/>
                      <a:pt x="402156" y="1953800"/>
                      <a:pt x="380677" y="1926184"/>
                    </a:cubicBezTo>
                    <a:cubicBezTo>
                      <a:pt x="359198" y="1898568"/>
                      <a:pt x="340787" y="1855609"/>
                      <a:pt x="337719" y="1821856"/>
                    </a:cubicBezTo>
                    <a:cubicBezTo>
                      <a:pt x="334651" y="1788103"/>
                      <a:pt x="347947" y="1753327"/>
                      <a:pt x="362266" y="1723665"/>
                    </a:cubicBezTo>
                    <a:cubicBezTo>
                      <a:pt x="376585" y="1694003"/>
                      <a:pt x="392950" y="1669456"/>
                      <a:pt x="423635" y="1643886"/>
                    </a:cubicBezTo>
                    <a:cubicBezTo>
                      <a:pt x="454320" y="1618316"/>
                      <a:pt x="500347" y="1596836"/>
                      <a:pt x="546374" y="1570243"/>
                    </a:cubicBezTo>
                    <a:cubicBezTo>
                      <a:pt x="592401" y="1543650"/>
                      <a:pt x="661952" y="1500654"/>
                      <a:pt x="699796" y="1462810"/>
                    </a:cubicBezTo>
                    <a:cubicBezTo>
                      <a:pt x="737640" y="1424966"/>
                      <a:pt x="760142" y="1391063"/>
                      <a:pt x="773439" y="1343177"/>
                    </a:cubicBezTo>
                    <a:cubicBezTo>
                      <a:pt x="786736" y="1295291"/>
                      <a:pt x="782686" y="1231514"/>
                      <a:pt x="779576" y="1175493"/>
                    </a:cubicBezTo>
                    <a:cubicBezTo>
                      <a:pt x="776466" y="1119472"/>
                      <a:pt x="769095" y="1048984"/>
                      <a:pt x="754776" y="1007048"/>
                    </a:cubicBezTo>
                    <a:cubicBezTo>
                      <a:pt x="740457" y="965113"/>
                      <a:pt x="736365" y="926438"/>
                      <a:pt x="725410" y="874875"/>
                    </a:cubicBezTo>
                    <a:cubicBezTo>
                      <a:pt x="714455" y="823312"/>
                      <a:pt x="694123" y="746415"/>
                      <a:pt x="689044" y="697671"/>
                    </a:cubicBezTo>
                    <a:cubicBezTo>
                      <a:pt x="683965" y="648927"/>
                      <a:pt x="674060" y="602666"/>
                      <a:pt x="679063" y="553838"/>
                    </a:cubicBezTo>
                    <a:cubicBezTo>
                      <a:pt x="684066" y="505010"/>
                      <a:pt x="693397" y="458672"/>
                      <a:pt x="719060" y="404705"/>
                    </a:cubicBezTo>
                    <a:cubicBezTo>
                      <a:pt x="744723" y="350738"/>
                      <a:pt x="795813" y="274612"/>
                      <a:pt x="833039" y="230037"/>
                    </a:cubicBezTo>
                    <a:cubicBezTo>
                      <a:pt x="870265" y="185463"/>
                      <a:pt x="906619" y="160783"/>
                      <a:pt x="942418" y="137258"/>
                    </a:cubicBezTo>
                    <a:cubicBezTo>
                      <a:pt x="978217" y="113733"/>
                      <a:pt x="1000547" y="93677"/>
                      <a:pt x="1055103" y="70965"/>
                    </a:cubicBezTo>
                    <a:cubicBezTo>
                      <a:pt x="1109659" y="48253"/>
                      <a:pt x="1234435" y="7084"/>
                      <a:pt x="1269756" y="98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/>
              <a:effectLst>
                <a:outerShdw blurRad="50800" dist="38100" dir="2700000" algn="tl" rotWithShape="0">
                  <a:prstClr val="black">
                    <a:alpha val="16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8" name="Forme libre 27">
                <a:extLst>
                  <a:ext uri="{FF2B5EF4-FFF2-40B4-BE49-F238E27FC236}">
                    <a16:creationId xmlns:a16="http://schemas.microsoft.com/office/drawing/2014/main" id="{D34BE254-24D2-5E00-9646-046F87690CF8}"/>
                  </a:ext>
                </a:extLst>
              </p:cNvPr>
              <p:cNvSpPr/>
              <p:nvPr/>
            </p:nvSpPr>
            <p:spPr>
              <a:xfrm>
                <a:off x="3980049" y="4337420"/>
                <a:ext cx="623845" cy="1454823"/>
              </a:xfrm>
              <a:custGeom>
                <a:avLst/>
                <a:gdLst>
                  <a:gd name="connsiteX0" fmla="*/ 22108 w 623845"/>
                  <a:gd name="connsiteY0" fmla="*/ 9293 h 1454823"/>
                  <a:gd name="connsiteX1" fmla="*/ 150212 w 623845"/>
                  <a:gd name="connsiteY1" fmla="*/ 49050 h 1454823"/>
                  <a:gd name="connsiteX2" fmla="*/ 318073 w 623845"/>
                  <a:gd name="connsiteY2" fmla="*/ 57884 h 1454823"/>
                  <a:gd name="connsiteX3" fmla="*/ 455012 w 623845"/>
                  <a:gd name="connsiteY3" fmla="*/ 44632 h 1454823"/>
                  <a:gd name="connsiteX4" fmla="*/ 512438 w 623845"/>
                  <a:gd name="connsiteY4" fmla="*/ 458 h 1454823"/>
                  <a:gd name="connsiteX5" fmla="*/ 538942 w 623845"/>
                  <a:gd name="connsiteY5" fmla="*/ 75554 h 1454823"/>
                  <a:gd name="connsiteX6" fmla="*/ 543360 w 623845"/>
                  <a:gd name="connsiteY6" fmla="*/ 172737 h 1454823"/>
                  <a:gd name="connsiteX7" fmla="*/ 512438 w 623845"/>
                  <a:gd name="connsiteY7" fmla="*/ 243415 h 1454823"/>
                  <a:gd name="connsiteX8" fmla="*/ 459429 w 623845"/>
                  <a:gd name="connsiteY8" fmla="*/ 314093 h 1454823"/>
                  <a:gd name="connsiteX9" fmla="*/ 499186 w 623845"/>
                  <a:gd name="connsiteY9" fmla="*/ 269919 h 1454823"/>
                  <a:gd name="connsiteX10" fmla="*/ 547777 w 623845"/>
                  <a:gd name="connsiteY10" fmla="*/ 340597 h 1454823"/>
                  <a:gd name="connsiteX11" fmla="*/ 578699 w 623845"/>
                  <a:gd name="connsiteY11" fmla="*/ 499623 h 1454823"/>
                  <a:gd name="connsiteX12" fmla="*/ 538942 w 623845"/>
                  <a:gd name="connsiteY12" fmla="*/ 654232 h 1454823"/>
                  <a:gd name="connsiteX13" fmla="*/ 494768 w 623845"/>
                  <a:gd name="connsiteY13" fmla="*/ 711658 h 1454823"/>
                  <a:gd name="connsiteX14" fmla="*/ 534525 w 623845"/>
                  <a:gd name="connsiteY14" fmla="*/ 667484 h 1454823"/>
                  <a:gd name="connsiteX15" fmla="*/ 591951 w 623845"/>
                  <a:gd name="connsiteY15" fmla="*/ 777919 h 1454823"/>
                  <a:gd name="connsiteX16" fmla="*/ 578699 w 623845"/>
                  <a:gd name="connsiteY16" fmla="*/ 879519 h 1454823"/>
                  <a:gd name="connsiteX17" fmla="*/ 578699 w 623845"/>
                  <a:gd name="connsiteY17" fmla="*/ 928110 h 1454823"/>
                  <a:gd name="connsiteX18" fmla="*/ 622873 w 623845"/>
                  <a:gd name="connsiteY18" fmla="*/ 936945 h 1454823"/>
                  <a:gd name="connsiteX19" fmla="*/ 530108 w 623845"/>
                  <a:gd name="connsiteY19" fmla="*/ 1051797 h 1454823"/>
                  <a:gd name="connsiteX20" fmla="*/ 499186 w 623845"/>
                  <a:gd name="connsiteY20" fmla="*/ 1113641 h 1454823"/>
                  <a:gd name="connsiteX21" fmla="*/ 512438 w 623845"/>
                  <a:gd name="connsiteY21" fmla="*/ 1171067 h 1454823"/>
                  <a:gd name="connsiteX22" fmla="*/ 512438 w 623845"/>
                  <a:gd name="connsiteY22" fmla="*/ 1272667 h 1454823"/>
                  <a:gd name="connsiteX23" fmla="*/ 490351 w 623845"/>
                  <a:gd name="connsiteY23" fmla="*/ 1330093 h 1454823"/>
                  <a:gd name="connsiteX24" fmla="*/ 499186 w 623845"/>
                  <a:gd name="connsiteY24" fmla="*/ 1374267 h 1454823"/>
                  <a:gd name="connsiteX25" fmla="*/ 508021 w 623845"/>
                  <a:gd name="connsiteY25" fmla="*/ 1440528 h 1454823"/>
                  <a:gd name="connsiteX26" fmla="*/ 485934 w 623845"/>
                  <a:gd name="connsiteY26" fmla="*/ 1453780 h 1454823"/>
                  <a:gd name="connsiteX27" fmla="*/ 441760 w 623845"/>
                  <a:gd name="connsiteY27" fmla="*/ 1422858 h 1454823"/>
                  <a:gd name="connsiteX28" fmla="*/ 441760 w 623845"/>
                  <a:gd name="connsiteY28" fmla="*/ 1334510 h 1454823"/>
                  <a:gd name="connsiteX29" fmla="*/ 463847 w 623845"/>
                  <a:gd name="connsiteY29" fmla="*/ 1268250 h 1454823"/>
                  <a:gd name="connsiteX30" fmla="*/ 446177 w 623845"/>
                  <a:gd name="connsiteY30" fmla="*/ 1201989 h 1454823"/>
                  <a:gd name="connsiteX31" fmla="*/ 406421 w 623845"/>
                  <a:gd name="connsiteY31" fmla="*/ 1157815 h 1454823"/>
                  <a:gd name="connsiteX32" fmla="*/ 291568 w 623845"/>
                  <a:gd name="connsiteY32" fmla="*/ 1171067 h 1454823"/>
                  <a:gd name="connsiteX33" fmla="*/ 212055 w 623845"/>
                  <a:gd name="connsiteY33" fmla="*/ 1157815 h 1454823"/>
                  <a:gd name="connsiteX34" fmla="*/ 136960 w 623845"/>
                  <a:gd name="connsiteY34" fmla="*/ 1095971 h 1454823"/>
                  <a:gd name="connsiteX35" fmla="*/ 83951 w 623845"/>
                  <a:gd name="connsiteY35" fmla="*/ 998789 h 1454823"/>
                  <a:gd name="connsiteX36" fmla="*/ 57447 w 623845"/>
                  <a:gd name="connsiteY36" fmla="*/ 883937 h 1454823"/>
                  <a:gd name="connsiteX37" fmla="*/ 57447 w 623845"/>
                  <a:gd name="connsiteY37" fmla="*/ 791171 h 1454823"/>
                  <a:gd name="connsiteX38" fmla="*/ 97203 w 623845"/>
                  <a:gd name="connsiteY38" fmla="*/ 693989 h 1454823"/>
                  <a:gd name="connsiteX39" fmla="*/ 141377 w 623845"/>
                  <a:gd name="connsiteY39" fmla="*/ 746997 h 1454823"/>
                  <a:gd name="connsiteX40" fmla="*/ 106038 w 623845"/>
                  <a:gd name="connsiteY40" fmla="*/ 689571 h 1454823"/>
                  <a:gd name="connsiteX41" fmla="*/ 35360 w 623845"/>
                  <a:gd name="connsiteY41" fmla="*/ 632145 h 1454823"/>
                  <a:gd name="connsiteX42" fmla="*/ 21 w 623845"/>
                  <a:gd name="connsiteY42" fmla="*/ 424528 h 1454823"/>
                  <a:gd name="connsiteX43" fmla="*/ 39777 w 623845"/>
                  <a:gd name="connsiteY43" fmla="*/ 345015 h 1454823"/>
                  <a:gd name="connsiteX44" fmla="*/ 75116 w 623845"/>
                  <a:gd name="connsiteY44" fmla="*/ 292006 h 1454823"/>
                  <a:gd name="connsiteX45" fmla="*/ 88368 w 623845"/>
                  <a:gd name="connsiteY45" fmla="*/ 278754 h 1454823"/>
                  <a:gd name="connsiteX46" fmla="*/ 114873 w 623845"/>
                  <a:gd name="connsiteY46" fmla="*/ 314093 h 1454823"/>
                  <a:gd name="connsiteX47" fmla="*/ 44194 w 623845"/>
                  <a:gd name="connsiteY47" fmla="*/ 234580 h 1454823"/>
                  <a:gd name="connsiteX48" fmla="*/ 8855 w 623845"/>
                  <a:gd name="connsiteY48" fmla="*/ 146232 h 1454823"/>
                  <a:gd name="connsiteX49" fmla="*/ 4438 w 623845"/>
                  <a:gd name="connsiteY49" fmla="*/ 62302 h 1454823"/>
                  <a:gd name="connsiteX50" fmla="*/ 22108 w 623845"/>
                  <a:gd name="connsiteY50" fmla="*/ 9293 h 1454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623845" h="1454823">
                    <a:moveTo>
                      <a:pt x="22108" y="9293"/>
                    </a:moveTo>
                    <a:cubicBezTo>
                      <a:pt x="46404" y="7084"/>
                      <a:pt x="100884" y="40951"/>
                      <a:pt x="150212" y="49050"/>
                    </a:cubicBezTo>
                    <a:cubicBezTo>
                      <a:pt x="199540" y="57149"/>
                      <a:pt x="267273" y="58620"/>
                      <a:pt x="318073" y="57884"/>
                    </a:cubicBezTo>
                    <a:cubicBezTo>
                      <a:pt x="368873" y="57148"/>
                      <a:pt x="422618" y="54203"/>
                      <a:pt x="455012" y="44632"/>
                    </a:cubicBezTo>
                    <a:cubicBezTo>
                      <a:pt x="487406" y="35061"/>
                      <a:pt x="498450" y="-4696"/>
                      <a:pt x="512438" y="458"/>
                    </a:cubicBezTo>
                    <a:cubicBezTo>
                      <a:pt x="526426" y="5612"/>
                      <a:pt x="533788" y="46841"/>
                      <a:pt x="538942" y="75554"/>
                    </a:cubicBezTo>
                    <a:cubicBezTo>
                      <a:pt x="544096" y="104267"/>
                      <a:pt x="547777" y="144760"/>
                      <a:pt x="543360" y="172737"/>
                    </a:cubicBezTo>
                    <a:cubicBezTo>
                      <a:pt x="538943" y="200714"/>
                      <a:pt x="526426" y="219856"/>
                      <a:pt x="512438" y="243415"/>
                    </a:cubicBezTo>
                    <a:cubicBezTo>
                      <a:pt x="498450" y="266974"/>
                      <a:pt x="461638" y="309676"/>
                      <a:pt x="459429" y="314093"/>
                    </a:cubicBezTo>
                    <a:cubicBezTo>
                      <a:pt x="457220" y="318510"/>
                      <a:pt x="484461" y="265502"/>
                      <a:pt x="499186" y="269919"/>
                    </a:cubicBezTo>
                    <a:cubicBezTo>
                      <a:pt x="513911" y="274336"/>
                      <a:pt x="534525" y="302313"/>
                      <a:pt x="547777" y="340597"/>
                    </a:cubicBezTo>
                    <a:cubicBezTo>
                      <a:pt x="561029" y="378881"/>
                      <a:pt x="580171" y="447351"/>
                      <a:pt x="578699" y="499623"/>
                    </a:cubicBezTo>
                    <a:cubicBezTo>
                      <a:pt x="577227" y="551895"/>
                      <a:pt x="552930" y="618893"/>
                      <a:pt x="538942" y="654232"/>
                    </a:cubicBezTo>
                    <a:cubicBezTo>
                      <a:pt x="524954" y="689571"/>
                      <a:pt x="495504" y="709449"/>
                      <a:pt x="494768" y="711658"/>
                    </a:cubicBezTo>
                    <a:cubicBezTo>
                      <a:pt x="494032" y="713867"/>
                      <a:pt x="518328" y="656441"/>
                      <a:pt x="534525" y="667484"/>
                    </a:cubicBezTo>
                    <a:cubicBezTo>
                      <a:pt x="550722" y="678527"/>
                      <a:pt x="584589" y="742580"/>
                      <a:pt x="591951" y="777919"/>
                    </a:cubicBezTo>
                    <a:cubicBezTo>
                      <a:pt x="599313" y="813258"/>
                      <a:pt x="580908" y="854487"/>
                      <a:pt x="578699" y="879519"/>
                    </a:cubicBezTo>
                    <a:cubicBezTo>
                      <a:pt x="576490" y="904551"/>
                      <a:pt x="571337" y="918539"/>
                      <a:pt x="578699" y="928110"/>
                    </a:cubicBezTo>
                    <a:cubicBezTo>
                      <a:pt x="586061" y="937681"/>
                      <a:pt x="630972" y="916330"/>
                      <a:pt x="622873" y="936945"/>
                    </a:cubicBezTo>
                    <a:cubicBezTo>
                      <a:pt x="614774" y="957560"/>
                      <a:pt x="550722" y="1022348"/>
                      <a:pt x="530108" y="1051797"/>
                    </a:cubicBezTo>
                    <a:cubicBezTo>
                      <a:pt x="509494" y="1081246"/>
                      <a:pt x="502131" y="1093763"/>
                      <a:pt x="499186" y="1113641"/>
                    </a:cubicBezTo>
                    <a:cubicBezTo>
                      <a:pt x="496241" y="1133519"/>
                      <a:pt x="510229" y="1144563"/>
                      <a:pt x="512438" y="1171067"/>
                    </a:cubicBezTo>
                    <a:cubicBezTo>
                      <a:pt x="514647" y="1197571"/>
                      <a:pt x="516119" y="1246163"/>
                      <a:pt x="512438" y="1272667"/>
                    </a:cubicBezTo>
                    <a:cubicBezTo>
                      <a:pt x="508757" y="1299171"/>
                      <a:pt x="492560" y="1313160"/>
                      <a:pt x="490351" y="1330093"/>
                    </a:cubicBezTo>
                    <a:cubicBezTo>
                      <a:pt x="488142" y="1347026"/>
                      <a:pt x="496241" y="1355861"/>
                      <a:pt x="499186" y="1374267"/>
                    </a:cubicBezTo>
                    <a:cubicBezTo>
                      <a:pt x="502131" y="1392673"/>
                      <a:pt x="508021" y="1440528"/>
                      <a:pt x="508021" y="1440528"/>
                    </a:cubicBezTo>
                    <a:cubicBezTo>
                      <a:pt x="505812" y="1453780"/>
                      <a:pt x="496977" y="1456725"/>
                      <a:pt x="485934" y="1453780"/>
                    </a:cubicBezTo>
                    <a:cubicBezTo>
                      <a:pt x="474891" y="1450835"/>
                      <a:pt x="449122" y="1442736"/>
                      <a:pt x="441760" y="1422858"/>
                    </a:cubicBezTo>
                    <a:cubicBezTo>
                      <a:pt x="434398" y="1402980"/>
                      <a:pt x="438079" y="1360278"/>
                      <a:pt x="441760" y="1334510"/>
                    </a:cubicBezTo>
                    <a:cubicBezTo>
                      <a:pt x="445441" y="1308742"/>
                      <a:pt x="463111" y="1290337"/>
                      <a:pt x="463847" y="1268250"/>
                    </a:cubicBezTo>
                    <a:cubicBezTo>
                      <a:pt x="464583" y="1246163"/>
                      <a:pt x="455748" y="1220395"/>
                      <a:pt x="446177" y="1201989"/>
                    </a:cubicBezTo>
                    <a:cubicBezTo>
                      <a:pt x="436606" y="1183583"/>
                      <a:pt x="432189" y="1162969"/>
                      <a:pt x="406421" y="1157815"/>
                    </a:cubicBezTo>
                    <a:cubicBezTo>
                      <a:pt x="380653" y="1152661"/>
                      <a:pt x="323962" y="1171067"/>
                      <a:pt x="291568" y="1171067"/>
                    </a:cubicBezTo>
                    <a:cubicBezTo>
                      <a:pt x="259174" y="1171067"/>
                      <a:pt x="237823" y="1170331"/>
                      <a:pt x="212055" y="1157815"/>
                    </a:cubicBezTo>
                    <a:cubicBezTo>
                      <a:pt x="186287" y="1145299"/>
                      <a:pt x="158311" y="1122475"/>
                      <a:pt x="136960" y="1095971"/>
                    </a:cubicBezTo>
                    <a:cubicBezTo>
                      <a:pt x="115609" y="1069467"/>
                      <a:pt x="97203" y="1034128"/>
                      <a:pt x="83951" y="998789"/>
                    </a:cubicBezTo>
                    <a:cubicBezTo>
                      <a:pt x="70699" y="963450"/>
                      <a:pt x="61864" y="918540"/>
                      <a:pt x="57447" y="883937"/>
                    </a:cubicBezTo>
                    <a:cubicBezTo>
                      <a:pt x="53030" y="849334"/>
                      <a:pt x="50821" y="822829"/>
                      <a:pt x="57447" y="791171"/>
                    </a:cubicBezTo>
                    <a:cubicBezTo>
                      <a:pt x="64073" y="759513"/>
                      <a:pt x="83215" y="701351"/>
                      <a:pt x="97203" y="693989"/>
                    </a:cubicBezTo>
                    <a:cubicBezTo>
                      <a:pt x="111191" y="686627"/>
                      <a:pt x="139905" y="747733"/>
                      <a:pt x="141377" y="746997"/>
                    </a:cubicBezTo>
                    <a:cubicBezTo>
                      <a:pt x="142850" y="746261"/>
                      <a:pt x="123707" y="708713"/>
                      <a:pt x="106038" y="689571"/>
                    </a:cubicBezTo>
                    <a:cubicBezTo>
                      <a:pt x="88369" y="670429"/>
                      <a:pt x="53029" y="676319"/>
                      <a:pt x="35360" y="632145"/>
                    </a:cubicBezTo>
                    <a:cubicBezTo>
                      <a:pt x="17691" y="587971"/>
                      <a:pt x="-715" y="472383"/>
                      <a:pt x="21" y="424528"/>
                    </a:cubicBezTo>
                    <a:cubicBezTo>
                      <a:pt x="757" y="376673"/>
                      <a:pt x="27261" y="367102"/>
                      <a:pt x="39777" y="345015"/>
                    </a:cubicBezTo>
                    <a:cubicBezTo>
                      <a:pt x="52293" y="322928"/>
                      <a:pt x="75116" y="292006"/>
                      <a:pt x="75116" y="292006"/>
                    </a:cubicBezTo>
                    <a:cubicBezTo>
                      <a:pt x="83214" y="280963"/>
                      <a:pt x="81742" y="275073"/>
                      <a:pt x="88368" y="278754"/>
                    </a:cubicBezTo>
                    <a:cubicBezTo>
                      <a:pt x="94994" y="282435"/>
                      <a:pt x="122235" y="321455"/>
                      <a:pt x="114873" y="314093"/>
                    </a:cubicBezTo>
                    <a:cubicBezTo>
                      <a:pt x="107511" y="306731"/>
                      <a:pt x="61864" y="262557"/>
                      <a:pt x="44194" y="234580"/>
                    </a:cubicBezTo>
                    <a:cubicBezTo>
                      <a:pt x="26524" y="206603"/>
                      <a:pt x="15481" y="174945"/>
                      <a:pt x="8855" y="146232"/>
                    </a:cubicBezTo>
                    <a:cubicBezTo>
                      <a:pt x="2229" y="117519"/>
                      <a:pt x="3702" y="87334"/>
                      <a:pt x="4438" y="62302"/>
                    </a:cubicBezTo>
                    <a:cubicBezTo>
                      <a:pt x="5174" y="37270"/>
                      <a:pt x="-2188" y="11502"/>
                      <a:pt x="22108" y="9293"/>
                    </a:cubicBezTo>
                    <a:close/>
                  </a:path>
                </a:pathLst>
              </a:custGeom>
              <a:noFill/>
              <a:ln w="9525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9" name="Forme libre 28">
                <a:extLst>
                  <a:ext uri="{FF2B5EF4-FFF2-40B4-BE49-F238E27FC236}">
                    <a16:creationId xmlns:a16="http://schemas.microsoft.com/office/drawing/2014/main" id="{788746CB-FE5C-F375-700D-7ACE74DDEA58}"/>
                  </a:ext>
                </a:extLst>
              </p:cNvPr>
              <p:cNvSpPr/>
              <p:nvPr/>
            </p:nvSpPr>
            <p:spPr>
              <a:xfrm>
                <a:off x="3996148" y="4265544"/>
                <a:ext cx="505708" cy="135007"/>
              </a:xfrm>
              <a:custGeom>
                <a:avLst/>
                <a:gdLst>
                  <a:gd name="connsiteX0" fmla="*/ 505174 w 505708"/>
                  <a:gd name="connsiteY0" fmla="*/ 59082 h 135007"/>
                  <a:gd name="connsiteX1" fmla="*/ 403574 w 505708"/>
                  <a:gd name="connsiteY1" fmla="*/ 14908 h 135007"/>
                  <a:gd name="connsiteX2" fmla="*/ 275469 w 505708"/>
                  <a:gd name="connsiteY2" fmla="*/ 1656 h 135007"/>
                  <a:gd name="connsiteX3" fmla="*/ 173869 w 505708"/>
                  <a:gd name="connsiteY3" fmla="*/ 1656 h 135007"/>
                  <a:gd name="connsiteX4" fmla="*/ 85522 w 505708"/>
                  <a:gd name="connsiteY4" fmla="*/ 14908 h 135007"/>
                  <a:gd name="connsiteX5" fmla="*/ 36930 w 505708"/>
                  <a:gd name="connsiteY5" fmla="*/ 41413 h 135007"/>
                  <a:gd name="connsiteX6" fmla="*/ 1591 w 505708"/>
                  <a:gd name="connsiteY6" fmla="*/ 81169 h 135007"/>
                  <a:gd name="connsiteX7" fmla="*/ 89939 w 505708"/>
                  <a:gd name="connsiteY7" fmla="*/ 107673 h 135007"/>
                  <a:gd name="connsiteX8" fmla="*/ 187122 w 505708"/>
                  <a:gd name="connsiteY8" fmla="*/ 120926 h 135007"/>
                  <a:gd name="connsiteX9" fmla="*/ 319643 w 505708"/>
                  <a:gd name="connsiteY9" fmla="*/ 134178 h 135007"/>
                  <a:gd name="connsiteX10" fmla="*/ 438913 w 505708"/>
                  <a:gd name="connsiteY10" fmla="*/ 125343 h 135007"/>
                  <a:gd name="connsiteX11" fmla="*/ 505174 w 505708"/>
                  <a:gd name="connsiteY11" fmla="*/ 59082 h 135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05708" h="135007">
                    <a:moveTo>
                      <a:pt x="505174" y="59082"/>
                    </a:moveTo>
                    <a:cubicBezTo>
                      <a:pt x="499284" y="40676"/>
                      <a:pt x="441858" y="24479"/>
                      <a:pt x="403574" y="14908"/>
                    </a:cubicBezTo>
                    <a:cubicBezTo>
                      <a:pt x="365290" y="5337"/>
                      <a:pt x="313753" y="3865"/>
                      <a:pt x="275469" y="1656"/>
                    </a:cubicBezTo>
                    <a:cubicBezTo>
                      <a:pt x="237185" y="-553"/>
                      <a:pt x="205527" y="-553"/>
                      <a:pt x="173869" y="1656"/>
                    </a:cubicBezTo>
                    <a:cubicBezTo>
                      <a:pt x="142211" y="3865"/>
                      <a:pt x="108345" y="8282"/>
                      <a:pt x="85522" y="14908"/>
                    </a:cubicBezTo>
                    <a:cubicBezTo>
                      <a:pt x="62699" y="21534"/>
                      <a:pt x="50918" y="30370"/>
                      <a:pt x="36930" y="41413"/>
                    </a:cubicBezTo>
                    <a:cubicBezTo>
                      <a:pt x="22942" y="52456"/>
                      <a:pt x="-7244" y="70126"/>
                      <a:pt x="1591" y="81169"/>
                    </a:cubicBezTo>
                    <a:cubicBezTo>
                      <a:pt x="10426" y="92212"/>
                      <a:pt x="59017" y="101047"/>
                      <a:pt x="89939" y="107673"/>
                    </a:cubicBezTo>
                    <a:cubicBezTo>
                      <a:pt x="120861" y="114299"/>
                      <a:pt x="148838" y="116509"/>
                      <a:pt x="187122" y="120926"/>
                    </a:cubicBezTo>
                    <a:cubicBezTo>
                      <a:pt x="225406" y="125343"/>
                      <a:pt x="277678" y="133442"/>
                      <a:pt x="319643" y="134178"/>
                    </a:cubicBezTo>
                    <a:cubicBezTo>
                      <a:pt x="361608" y="134914"/>
                      <a:pt x="410936" y="137859"/>
                      <a:pt x="438913" y="125343"/>
                    </a:cubicBezTo>
                    <a:cubicBezTo>
                      <a:pt x="466890" y="112827"/>
                      <a:pt x="511064" y="77488"/>
                      <a:pt x="505174" y="59082"/>
                    </a:cubicBezTo>
                    <a:close/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0" name="Forme libre 29">
                <a:extLst>
                  <a:ext uri="{FF2B5EF4-FFF2-40B4-BE49-F238E27FC236}">
                    <a16:creationId xmlns:a16="http://schemas.microsoft.com/office/drawing/2014/main" id="{134167D7-D8AC-FA1F-4CE8-3C6ABADC938A}"/>
                  </a:ext>
                </a:extLst>
              </p:cNvPr>
              <p:cNvSpPr/>
              <p:nvPr/>
            </p:nvSpPr>
            <p:spPr>
              <a:xfrm>
                <a:off x="6046210" y="653214"/>
                <a:ext cx="347582" cy="2166151"/>
              </a:xfrm>
              <a:custGeom>
                <a:avLst/>
                <a:gdLst>
                  <a:gd name="connsiteX0" fmla="*/ 115409 w 347582"/>
                  <a:gd name="connsiteY0" fmla="*/ 0 h 2166151"/>
                  <a:gd name="connsiteX1" fmla="*/ 204186 w 347582"/>
                  <a:gd name="connsiteY1" fmla="*/ 150920 h 2166151"/>
                  <a:gd name="connsiteX2" fmla="*/ 248574 w 347582"/>
                  <a:gd name="connsiteY2" fmla="*/ 346229 h 2166151"/>
                  <a:gd name="connsiteX3" fmla="*/ 310718 w 347582"/>
                  <a:gd name="connsiteY3" fmla="*/ 674702 h 2166151"/>
                  <a:gd name="connsiteX4" fmla="*/ 337351 w 347582"/>
                  <a:gd name="connsiteY4" fmla="*/ 994299 h 2166151"/>
                  <a:gd name="connsiteX5" fmla="*/ 346229 w 347582"/>
                  <a:gd name="connsiteY5" fmla="*/ 1180730 h 2166151"/>
                  <a:gd name="connsiteX6" fmla="*/ 310718 w 347582"/>
                  <a:gd name="connsiteY6" fmla="*/ 1455937 h 2166151"/>
                  <a:gd name="connsiteX7" fmla="*/ 266330 w 347582"/>
                  <a:gd name="connsiteY7" fmla="*/ 1748901 h 2166151"/>
                  <a:gd name="connsiteX8" fmla="*/ 204186 w 347582"/>
                  <a:gd name="connsiteY8" fmla="*/ 1961965 h 2166151"/>
                  <a:gd name="connsiteX9" fmla="*/ 150920 w 347582"/>
                  <a:gd name="connsiteY9" fmla="*/ 2059619 h 2166151"/>
                  <a:gd name="connsiteX10" fmla="*/ 71021 w 347582"/>
                  <a:gd name="connsiteY10" fmla="*/ 2121763 h 2166151"/>
                  <a:gd name="connsiteX11" fmla="*/ 0 w 347582"/>
                  <a:gd name="connsiteY11" fmla="*/ 2166151 h 2166151"/>
                  <a:gd name="connsiteX12" fmla="*/ 0 w 347582"/>
                  <a:gd name="connsiteY12" fmla="*/ 2166151 h 2166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7582" h="2166151">
                    <a:moveTo>
                      <a:pt x="115409" y="0"/>
                    </a:moveTo>
                    <a:cubicBezTo>
                      <a:pt x="148700" y="46607"/>
                      <a:pt x="181992" y="93215"/>
                      <a:pt x="204186" y="150920"/>
                    </a:cubicBezTo>
                    <a:cubicBezTo>
                      <a:pt x="226380" y="208625"/>
                      <a:pt x="230819" y="258932"/>
                      <a:pt x="248574" y="346229"/>
                    </a:cubicBezTo>
                    <a:cubicBezTo>
                      <a:pt x="266329" y="433526"/>
                      <a:pt x="295922" y="566690"/>
                      <a:pt x="310718" y="674702"/>
                    </a:cubicBezTo>
                    <a:cubicBezTo>
                      <a:pt x="325514" y="782714"/>
                      <a:pt x="331433" y="909961"/>
                      <a:pt x="337351" y="994299"/>
                    </a:cubicBezTo>
                    <a:cubicBezTo>
                      <a:pt x="343269" y="1078637"/>
                      <a:pt x="350668" y="1103790"/>
                      <a:pt x="346229" y="1180730"/>
                    </a:cubicBezTo>
                    <a:cubicBezTo>
                      <a:pt x="341790" y="1257670"/>
                      <a:pt x="324034" y="1361242"/>
                      <a:pt x="310718" y="1455937"/>
                    </a:cubicBezTo>
                    <a:cubicBezTo>
                      <a:pt x="297402" y="1550632"/>
                      <a:pt x="284085" y="1664563"/>
                      <a:pt x="266330" y="1748901"/>
                    </a:cubicBezTo>
                    <a:cubicBezTo>
                      <a:pt x="248575" y="1833239"/>
                      <a:pt x="223421" y="1910179"/>
                      <a:pt x="204186" y="1961965"/>
                    </a:cubicBezTo>
                    <a:cubicBezTo>
                      <a:pt x="184951" y="2013751"/>
                      <a:pt x="173114" y="2032986"/>
                      <a:pt x="150920" y="2059619"/>
                    </a:cubicBezTo>
                    <a:cubicBezTo>
                      <a:pt x="128726" y="2086252"/>
                      <a:pt x="96174" y="2104008"/>
                      <a:pt x="71021" y="2121763"/>
                    </a:cubicBezTo>
                    <a:cubicBezTo>
                      <a:pt x="45868" y="2139518"/>
                      <a:pt x="0" y="2166151"/>
                      <a:pt x="0" y="2166151"/>
                    </a:cubicBezTo>
                    <a:lnTo>
                      <a:pt x="0" y="2166151"/>
                    </a:lnTo>
                  </a:path>
                </a:pathLst>
              </a:custGeom>
              <a:noFill/>
              <a:ln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1" name="Forme libre 30">
                <a:extLst>
                  <a:ext uri="{FF2B5EF4-FFF2-40B4-BE49-F238E27FC236}">
                    <a16:creationId xmlns:a16="http://schemas.microsoft.com/office/drawing/2014/main" id="{DF9493F7-19DD-4FEA-EBD0-8E2D2576F7C5}"/>
                  </a:ext>
                </a:extLst>
              </p:cNvPr>
              <p:cNvSpPr/>
              <p:nvPr/>
            </p:nvSpPr>
            <p:spPr>
              <a:xfrm>
                <a:off x="5798708" y="615652"/>
                <a:ext cx="173649" cy="71154"/>
              </a:xfrm>
              <a:custGeom>
                <a:avLst/>
                <a:gdLst>
                  <a:gd name="connsiteX0" fmla="*/ 1028 w 335839"/>
                  <a:gd name="connsiteY0" fmla="*/ 18985 h 64411"/>
                  <a:gd name="connsiteX1" fmla="*/ 96563 w 335839"/>
                  <a:gd name="connsiteY1" fmla="*/ 1925 h 64411"/>
                  <a:gd name="connsiteX2" fmla="*/ 250100 w 335839"/>
                  <a:gd name="connsiteY2" fmla="*/ 1925 h 64411"/>
                  <a:gd name="connsiteX3" fmla="*/ 301279 w 335839"/>
                  <a:gd name="connsiteY3" fmla="*/ 15573 h 64411"/>
                  <a:gd name="connsiteX4" fmla="*/ 335398 w 335839"/>
                  <a:gd name="connsiteY4" fmla="*/ 63340 h 64411"/>
                  <a:gd name="connsiteX5" fmla="*/ 277395 w 335839"/>
                  <a:gd name="connsiteY5" fmla="*/ 49692 h 64411"/>
                  <a:gd name="connsiteX6" fmla="*/ 205745 w 335839"/>
                  <a:gd name="connsiteY6" fmla="*/ 59928 h 64411"/>
                  <a:gd name="connsiteX7" fmla="*/ 99975 w 335839"/>
                  <a:gd name="connsiteY7" fmla="*/ 56516 h 64411"/>
                  <a:gd name="connsiteX8" fmla="*/ 48795 w 335839"/>
                  <a:gd name="connsiteY8" fmla="*/ 53104 h 64411"/>
                  <a:gd name="connsiteX9" fmla="*/ 1028 w 335839"/>
                  <a:gd name="connsiteY9" fmla="*/ 18985 h 64411"/>
                  <a:gd name="connsiteX0" fmla="*/ 1028 w 338865"/>
                  <a:gd name="connsiteY0" fmla="*/ 18985 h 63354"/>
                  <a:gd name="connsiteX1" fmla="*/ 96563 w 338865"/>
                  <a:gd name="connsiteY1" fmla="*/ 1925 h 63354"/>
                  <a:gd name="connsiteX2" fmla="*/ 250100 w 338865"/>
                  <a:gd name="connsiteY2" fmla="*/ 1925 h 63354"/>
                  <a:gd name="connsiteX3" fmla="*/ 301279 w 338865"/>
                  <a:gd name="connsiteY3" fmla="*/ 15573 h 63354"/>
                  <a:gd name="connsiteX4" fmla="*/ 335398 w 338865"/>
                  <a:gd name="connsiteY4" fmla="*/ 63340 h 63354"/>
                  <a:gd name="connsiteX5" fmla="*/ 214743 w 338865"/>
                  <a:gd name="connsiteY5" fmla="*/ 21098 h 63354"/>
                  <a:gd name="connsiteX6" fmla="*/ 205745 w 338865"/>
                  <a:gd name="connsiteY6" fmla="*/ 59928 h 63354"/>
                  <a:gd name="connsiteX7" fmla="*/ 99975 w 338865"/>
                  <a:gd name="connsiteY7" fmla="*/ 56516 h 63354"/>
                  <a:gd name="connsiteX8" fmla="*/ 48795 w 338865"/>
                  <a:gd name="connsiteY8" fmla="*/ 53104 h 63354"/>
                  <a:gd name="connsiteX9" fmla="*/ 1028 w 338865"/>
                  <a:gd name="connsiteY9" fmla="*/ 18985 h 63354"/>
                  <a:gd name="connsiteX0" fmla="*/ 1028 w 338867"/>
                  <a:gd name="connsiteY0" fmla="*/ 18985 h 63355"/>
                  <a:gd name="connsiteX1" fmla="*/ 96563 w 338867"/>
                  <a:gd name="connsiteY1" fmla="*/ 1925 h 63355"/>
                  <a:gd name="connsiteX2" fmla="*/ 250100 w 338867"/>
                  <a:gd name="connsiteY2" fmla="*/ 1925 h 63355"/>
                  <a:gd name="connsiteX3" fmla="*/ 301279 w 338867"/>
                  <a:gd name="connsiteY3" fmla="*/ 15573 h 63355"/>
                  <a:gd name="connsiteX4" fmla="*/ 335398 w 338867"/>
                  <a:gd name="connsiteY4" fmla="*/ 63340 h 63355"/>
                  <a:gd name="connsiteX5" fmla="*/ 214743 w 338867"/>
                  <a:gd name="connsiteY5" fmla="*/ 21098 h 63355"/>
                  <a:gd name="connsiteX6" fmla="*/ 143095 w 338867"/>
                  <a:gd name="connsiteY6" fmla="*/ 39912 h 63355"/>
                  <a:gd name="connsiteX7" fmla="*/ 99975 w 338867"/>
                  <a:gd name="connsiteY7" fmla="*/ 56516 h 63355"/>
                  <a:gd name="connsiteX8" fmla="*/ 48795 w 338867"/>
                  <a:gd name="connsiteY8" fmla="*/ 53104 h 63355"/>
                  <a:gd name="connsiteX9" fmla="*/ 1028 w 338867"/>
                  <a:gd name="connsiteY9" fmla="*/ 18985 h 63355"/>
                  <a:gd name="connsiteX0" fmla="*/ 1028 w 344775"/>
                  <a:gd name="connsiteY0" fmla="*/ 18985 h 77649"/>
                  <a:gd name="connsiteX1" fmla="*/ 96563 w 344775"/>
                  <a:gd name="connsiteY1" fmla="*/ 1925 h 77649"/>
                  <a:gd name="connsiteX2" fmla="*/ 250100 w 344775"/>
                  <a:gd name="connsiteY2" fmla="*/ 1925 h 77649"/>
                  <a:gd name="connsiteX3" fmla="*/ 301279 w 344775"/>
                  <a:gd name="connsiteY3" fmla="*/ 15573 h 77649"/>
                  <a:gd name="connsiteX4" fmla="*/ 341664 w 344775"/>
                  <a:gd name="connsiteY4" fmla="*/ 77637 h 77649"/>
                  <a:gd name="connsiteX5" fmla="*/ 214743 w 344775"/>
                  <a:gd name="connsiteY5" fmla="*/ 21098 h 77649"/>
                  <a:gd name="connsiteX6" fmla="*/ 143095 w 344775"/>
                  <a:gd name="connsiteY6" fmla="*/ 39912 h 77649"/>
                  <a:gd name="connsiteX7" fmla="*/ 99975 w 344775"/>
                  <a:gd name="connsiteY7" fmla="*/ 56516 h 77649"/>
                  <a:gd name="connsiteX8" fmla="*/ 48795 w 344775"/>
                  <a:gd name="connsiteY8" fmla="*/ 53104 h 77649"/>
                  <a:gd name="connsiteX9" fmla="*/ 1028 w 344775"/>
                  <a:gd name="connsiteY9" fmla="*/ 18985 h 77649"/>
                  <a:gd name="connsiteX0" fmla="*/ 1028 w 302200"/>
                  <a:gd name="connsiteY0" fmla="*/ 18985 h 56516"/>
                  <a:gd name="connsiteX1" fmla="*/ 96563 w 302200"/>
                  <a:gd name="connsiteY1" fmla="*/ 1925 h 56516"/>
                  <a:gd name="connsiteX2" fmla="*/ 250100 w 302200"/>
                  <a:gd name="connsiteY2" fmla="*/ 1925 h 56516"/>
                  <a:gd name="connsiteX3" fmla="*/ 301279 w 302200"/>
                  <a:gd name="connsiteY3" fmla="*/ 15573 h 56516"/>
                  <a:gd name="connsiteX4" fmla="*/ 214743 w 302200"/>
                  <a:gd name="connsiteY4" fmla="*/ 21098 h 56516"/>
                  <a:gd name="connsiteX5" fmla="*/ 143095 w 302200"/>
                  <a:gd name="connsiteY5" fmla="*/ 39912 h 56516"/>
                  <a:gd name="connsiteX6" fmla="*/ 99975 w 302200"/>
                  <a:gd name="connsiteY6" fmla="*/ 56516 h 56516"/>
                  <a:gd name="connsiteX7" fmla="*/ 48795 w 302200"/>
                  <a:gd name="connsiteY7" fmla="*/ 53104 h 56516"/>
                  <a:gd name="connsiteX8" fmla="*/ 1028 w 302200"/>
                  <a:gd name="connsiteY8" fmla="*/ 18985 h 56516"/>
                  <a:gd name="connsiteX0" fmla="*/ 1028 w 302202"/>
                  <a:gd name="connsiteY0" fmla="*/ 18985 h 56516"/>
                  <a:gd name="connsiteX1" fmla="*/ 96563 w 302202"/>
                  <a:gd name="connsiteY1" fmla="*/ 1925 h 56516"/>
                  <a:gd name="connsiteX2" fmla="*/ 250100 w 302202"/>
                  <a:gd name="connsiteY2" fmla="*/ 1925 h 56516"/>
                  <a:gd name="connsiteX3" fmla="*/ 301279 w 302202"/>
                  <a:gd name="connsiteY3" fmla="*/ 15573 h 56516"/>
                  <a:gd name="connsiteX4" fmla="*/ 214743 w 302202"/>
                  <a:gd name="connsiteY4" fmla="*/ 21098 h 56516"/>
                  <a:gd name="connsiteX5" fmla="*/ 161890 w 302202"/>
                  <a:gd name="connsiteY5" fmla="*/ 34193 h 56516"/>
                  <a:gd name="connsiteX6" fmla="*/ 99975 w 302202"/>
                  <a:gd name="connsiteY6" fmla="*/ 56516 h 56516"/>
                  <a:gd name="connsiteX7" fmla="*/ 48795 w 302202"/>
                  <a:gd name="connsiteY7" fmla="*/ 53104 h 56516"/>
                  <a:gd name="connsiteX8" fmla="*/ 1028 w 302202"/>
                  <a:gd name="connsiteY8" fmla="*/ 18985 h 56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2202" h="56516">
                    <a:moveTo>
                      <a:pt x="1028" y="18985"/>
                    </a:moveTo>
                    <a:cubicBezTo>
                      <a:pt x="8989" y="10455"/>
                      <a:pt x="55051" y="4768"/>
                      <a:pt x="96563" y="1925"/>
                    </a:cubicBezTo>
                    <a:cubicBezTo>
                      <a:pt x="138075" y="-918"/>
                      <a:pt x="215981" y="-350"/>
                      <a:pt x="250100" y="1925"/>
                    </a:cubicBezTo>
                    <a:cubicBezTo>
                      <a:pt x="284219" y="4200"/>
                      <a:pt x="307172" y="12378"/>
                      <a:pt x="301279" y="15573"/>
                    </a:cubicBezTo>
                    <a:cubicBezTo>
                      <a:pt x="295386" y="18769"/>
                      <a:pt x="237974" y="17995"/>
                      <a:pt x="214743" y="21098"/>
                    </a:cubicBezTo>
                    <a:cubicBezTo>
                      <a:pt x="191512" y="24201"/>
                      <a:pt x="191460" y="33056"/>
                      <a:pt x="161890" y="34193"/>
                    </a:cubicBezTo>
                    <a:lnTo>
                      <a:pt x="99975" y="56516"/>
                    </a:lnTo>
                    <a:cubicBezTo>
                      <a:pt x="73817" y="55379"/>
                      <a:pt x="64149" y="58222"/>
                      <a:pt x="48795" y="53104"/>
                    </a:cubicBezTo>
                    <a:cubicBezTo>
                      <a:pt x="33441" y="47986"/>
                      <a:pt x="-6933" y="27515"/>
                      <a:pt x="1028" y="18985"/>
                    </a:cubicBezTo>
                    <a:close/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BB1841FA-4AF3-6137-B192-ABC64B99A7F0}"/>
                </a:ext>
              </a:extLst>
            </p:cNvPr>
            <p:cNvSpPr/>
            <p:nvPr/>
          </p:nvSpPr>
          <p:spPr>
            <a:xfrm>
              <a:off x="6243629" y="2661439"/>
              <a:ext cx="524660" cy="379687"/>
            </a:xfrm>
            <a:custGeom>
              <a:avLst/>
              <a:gdLst>
                <a:gd name="connsiteX0" fmla="*/ 183837 w 533878"/>
                <a:gd name="connsiteY0" fmla="*/ 56052 h 391813"/>
                <a:gd name="connsiteX1" fmla="*/ 207774 w 533878"/>
                <a:gd name="connsiteY1" fmla="*/ 3390 h 391813"/>
                <a:gd name="connsiteX2" fmla="*/ 427996 w 533878"/>
                <a:gd name="connsiteY2" fmla="*/ 8178 h 391813"/>
                <a:gd name="connsiteX3" fmla="*/ 518957 w 533878"/>
                <a:gd name="connsiteY3" fmla="*/ 32115 h 391813"/>
                <a:gd name="connsiteX4" fmla="*/ 475871 w 533878"/>
                <a:gd name="connsiteY4" fmla="*/ 123076 h 391813"/>
                <a:gd name="connsiteX5" fmla="*/ 509383 w 533878"/>
                <a:gd name="connsiteY5" fmla="*/ 170951 h 391813"/>
                <a:gd name="connsiteX6" fmla="*/ 533320 w 533878"/>
                <a:gd name="connsiteY6" fmla="*/ 214038 h 391813"/>
                <a:gd name="connsiteX7" fmla="*/ 485445 w 533878"/>
                <a:gd name="connsiteY7" fmla="*/ 300211 h 391813"/>
                <a:gd name="connsiteX8" fmla="*/ 437571 w 533878"/>
                <a:gd name="connsiteY8" fmla="*/ 357661 h 391813"/>
                <a:gd name="connsiteX9" fmla="*/ 423209 w 533878"/>
                <a:gd name="connsiteY9" fmla="*/ 391173 h 391813"/>
                <a:gd name="connsiteX10" fmla="*/ 375334 w 533878"/>
                <a:gd name="connsiteY10" fmla="*/ 328936 h 391813"/>
                <a:gd name="connsiteX11" fmla="*/ 293948 w 533878"/>
                <a:gd name="connsiteY11" fmla="*/ 304999 h 391813"/>
                <a:gd name="connsiteX12" fmla="*/ 202987 w 533878"/>
                <a:gd name="connsiteY12" fmla="*/ 271487 h 391813"/>
                <a:gd name="connsiteX13" fmla="*/ 155112 w 533878"/>
                <a:gd name="connsiteY13" fmla="*/ 271487 h 391813"/>
                <a:gd name="connsiteX14" fmla="*/ 78513 w 533878"/>
                <a:gd name="connsiteY14" fmla="*/ 285849 h 391813"/>
                <a:gd name="connsiteX15" fmla="*/ 16277 w 533878"/>
                <a:gd name="connsiteY15" fmla="*/ 204463 h 391813"/>
                <a:gd name="connsiteX16" fmla="*/ 1915 w 533878"/>
                <a:gd name="connsiteY16" fmla="*/ 137439 h 391813"/>
                <a:gd name="connsiteX17" fmla="*/ 49789 w 533878"/>
                <a:gd name="connsiteY17" fmla="*/ 108714 h 391813"/>
                <a:gd name="connsiteX18" fmla="*/ 135963 w 533878"/>
                <a:gd name="connsiteY18" fmla="*/ 89564 h 391813"/>
                <a:gd name="connsiteX19" fmla="*/ 183837 w 533878"/>
                <a:gd name="connsiteY19" fmla="*/ 56052 h 391813"/>
                <a:gd name="connsiteX0" fmla="*/ 183837 w 533878"/>
                <a:gd name="connsiteY0" fmla="*/ 56052 h 391813"/>
                <a:gd name="connsiteX1" fmla="*/ 207774 w 533878"/>
                <a:gd name="connsiteY1" fmla="*/ 3390 h 391813"/>
                <a:gd name="connsiteX2" fmla="*/ 427996 w 533878"/>
                <a:gd name="connsiteY2" fmla="*/ 8178 h 391813"/>
                <a:gd name="connsiteX3" fmla="*/ 518957 w 533878"/>
                <a:gd name="connsiteY3" fmla="*/ 32115 h 391813"/>
                <a:gd name="connsiteX4" fmla="*/ 475871 w 533878"/>
                <a:gd name="connsiteY4" fmla="*/ 123076 h 391813"/>
                <a:gd name="connsiteX5" fmla="*/ 509383 w 533878"/>
                <a:gd name="connsiteY5" fmla="*/ 170951 h 391813"/>
                <a:gd name="connsiteX6" fmla="*/ 533320 w 533878"/>
                <a:gd name="connsiteY6" fmla="*/ 214038 h 391813"/>
                <a:gd name="connsiteX7" fmla="*/ 485445 w 533878"/>
                <a:gd name="connsiteY7" fmla="*/ 300211 h 391813"/>
                <a:gd name="connsiteX8" fmla="*/ 437571 w 533878"/>
                <a:gd name="connsiteY8" fmla="*/ 357661 h 391813"/>
                <a:gd name="connsiteX9" fmla="*/ 423209 w 533878"/>
                <a:gd name="connsiteY9" fmla="*/ 391173 h 391813"/>
                <a:gd name="connsiteX10" fmla="*/ 375334 w 533878"/>
                <a:gd name="connsiteY10" fmla="*/ 328936 h 391813"/>
                <a:gd name="connsiteX11" fmla="*/ 293948 w 533878"/>
                <a:gd name="connsiteY11" fmla="*/ 304999 h 391813"/>
                <a:gd name="connsiteX12" fmla="*/ 209337 w 533878"/>
                <a:gd name="connsiteY12" fmla="*/ 261962 h 391813"/>
                <a:gd name="connsiteX13" fmla="*/ 155112 w 533878"/>
                <a:gd name="connsiteY13" fmla="*/ 271487 h 391813"/>
                <a:gd name="connsiteX14" fmla="*/ 78513 w 533878"/>
                <a:gd name="connsiteY14" fmla="*/ 285849 h 391813"/>
                <a:gd name="connsiteX15" fmla="*/ 16277 w 533878"/>
                <a:gd name="connsiteY15" fmla="*/ 204463 h 391813"/>
                <a:gd name="connsiteX16" fmla="*/ 1915 w 533878"/>
                <a:gd name="connsiteY16" fmla="*/ 137439 h 391813"/>
                <a:gd name="connsiteX17" fmla="*/ 49789 w 533878"/>
                <a:gd name="connsiteY17" fmla="*/ 108714 h 391813"/>
                <a:gd name="connsiteX18" fmla="*/ 135963 w 533878"/>
                <a:gd name="connsiteY18" fmla="*/ 89564 h 391813"/>
                <a:gd name="connsiteX19" fmla="*/ 183837 w 533878"/>
                <a:gd name="connsiteY19" fmla="*/ 56052 h 391813"/>
                <a:gd name="connsiteX0" fmla="*/ 183837 w 533878"/>
                <a:gd name="connsiteY0" fmla="*/ 56052 h 391813"/>
                <a:gd name="connsiteX1" fmla="*/ 207774 w 533878"/>
                <a:gd name="connsiteY1" fmla="*/ 3390 h 391813"/>
                <a:gd name="connsiteX2" fmla="*/ 427996 w 533878"/>
                <a:gd name="connsiteY2" fmla="*/ 8178 h 391813"/>
                <a:gd name="connsiteX3" fmla="*/ 518957 w 533878"/>
                <a:gd name="connsiteY3" fmla="*/ 32115 h 391813"/>
                <a:gd name="connsiteX4" fmla="*/ 475871 w 533878"/>
                <a:gd name="connsiteY4" fmla="*/ 123076 h 391813"/>
                <a:gd name="connsiteX5" fmla="*/ 509383 w 533878"/>
                <a:gd name="connsiteY5" fmla="*/ 170951 h 391813"/>
                <a:gd name="connsiteX6" fmla="*/ 533320 w 533878"/>
                <a:gd name="connsiteY6" fmla="*/ 214038 h 391813"/>
                <a:gd name="connsiteX7" fmla="*/ 485445 w 533878"/>
                <a:gd name="connsiteY7" fmla="*/ 300211 h 391813"/>
                <a:gd name="connsiteX8" fmla="*/ 437571 w 533878"/>
                <a:gd name="connsiteY8" fmla="*/ 357661 h 391813"/>
                <a:gd name="connsiteX9" fmla="*/ 423209 w 533878"/>
                <a:gd name="connsiteY9" fmla="*/ 391173 h 391813"/>
                <a:gd name="connsiteX10" fmla="*/ 375334 w 533878"/>
                <a:gd name="connsiteY10" fmla="*/ 328936 h 391813"/>
                <a:gd name="connsiteX11" fmla="*/ 293948 w 533878"/>
                <a:gd name="connsiteY11" fmla="*/ 304999 h 391813"/>
                <a:gd name="connsiteX12" fmla="*/ 209337 w 533878"/>
                <a:gd name="connsiteY12" fmla="*/ 261962 h 391813"/>
                <a:gd name="connsiteX13" fmla="*/ 142412 w 533878"/>
                <a:gd name="connsiteY13" fmla="*/ 261962 h 391813"/>
                <a:gd name="connsiteX14" fmla="*/ 78513 w 533878"/>
                <a:gd name="connsiteY14" fmla="*/ 285849 h 391813"/>
                <a:gd name="connsiteX15" fmla="*/ 16277 w 533878"/>
                <a:gd name="connsiteY15" fmla="*/ 204463 h 391813"/>
                <a:gd name="connsiteX16" fmla="*/ 1915 w 533878"/>
                <a:gd name="connsiteY16" fmla="*/ 137439 h 391813"/>
                <a:gd name="connsiteX17" fmla="*/ 49789 w 533878"/>
                <a:gd name="connsiteY17" fmla="*/ 108714 h 391813"/>
                <a:gd name="connsiteX18" fmla="*/ 135963 w 533878"/>
                <a:gd name="connsiteY18" fmla="*/ 89564 h 391813"/>
                <a:gd name="connsiteX19" fmla="*/ 183837 w 533878"/>
                <a:gd name="connsiteY19" fmla="*/ 56052 h 391813"/>
                <a:gd name="connsiteX0" fmla="*/ 183712 w 533753"/>
                <a:gd name="connsiteY0" fmla="*/ 56052 h 391813"/>
                <a:gd name="connsiteX1" fmla="*/ 207649 w 533753"/>
                <a:gd name="connsiteY1" fmla="*/ 3390 h 391813"/>
                <a:gd name="connsiteX2" fmla="*/ 427871 w 533753"/>
                <a:gd name="connsiteY2" fmla="*/ 8178 h 391813"/>
                <a:gd name="connsiteX3" fmla="*/ 518832 w 533753"/>
                <a:gd name="connsiteY3" fmla="*/ 32115 h 391813"/>
                <a:gd name="connsiteX4" fmla="*/ 475746 w 533753"/>
                <a:gd name="connsiteY4" fmla="*/ 123076 h 391813"/>
                <a:gd name="connsiteX5" fmla="*/ 509258 w 533753"/>
                <a:gd name="connsiteY5" fmla="*/ 170951 h 391813"/>
                <a:gd name="connsiteX6" fmla="*/ 533195 w 533753"/>
                <a:gd name="connsiteY6" fmla="*/ 214038 h 391813"/>
                <a:gd name="connsiteX7" fmla="*/ 485320 w 533753"/>
                <a:gd name="connsiteY7" fmla="*/ 300211 h 391813"/>
                <a:gd name="connsiteX8" fmla="*/ 437446 w 533753"/>
                <a:gd name="connsiteY8" fmla="*/ 357661 h 391813"/>
                <a:gd name="connsiteX9" fmla="*/ 423084 w 533753"/>
                <a:gd name="connsiteY9" fmla="*/ 391173 h 391813"/>
                <a:gd name="connsiteX10" fmla="*/ 375209 w 533753"/>
                <a:gd name="connsiteY10" fmla="*/ 328936 h 391813"/>
                <a:gd name="connsiteX11" fmla="*/ 293823 w 533753"/>
                <a:gd name="connsiteY11" fmla="*/ 304999 h 391813"/>
                <a:gd name="connsiteX12" fmla="*/ 209212 w 533753"/>
                <a:gd name="connsiteY12" fmla="*/ 261962 h 391813"/>
                <a:gd name="connsiteX13" fmla="*/ 142287 w 533753"/>
                <a:gd name="connsiteY13" fmla="*/ 261962 h 391813"/>
                <a:gd name="connsiteX14" fmla="*/ 72038 w 533753"/>
                <a:gd name="connsiteY14" fmla="*/ 276324 h 391813"/>
                <a:gd name="connsiteX15" fmla="*/ 16152 w 533753"/>
                <a:gd name="connsiteY15" fmla="*/ 204463 h 391813"/>
                <a:gd name="connsiteX16" fmla="*/ 1790 w 533753"/>
                <a:gd name="connsiteY16" fmla="*/ 137439 h 391813"/>
                <a:gd name="connsiteX17" fmla="*/ 49664 w 533753"/>
                <a:gd name="connsiteY17" fmla="*/ 108714 h 391813"/>
                <a:gd name="connsiteX18" fmla="*/ 135838 w 533753"/>
                <a:gd name="connsiteY18" fmla="*/ 89564 h 391813"/>
                <a:gd name="connsiteX19" fmla="*/ 183712 w 533753"/>
                <a:gd name="connsiteY19" fmla="*/ 56052 h 391813"/>
                <a:gd name="connsiteX0" fmla="*/ 184358 w 534399"/>
                <a:gd name="connsiteY0" fmla="*/ 56052 h 391813"/>
                <a:gd name="connsiteX1" fmla="*/ 208295 w 534399"/>
                <a:gd name="connsiteY1" fmla="*/ 3390 h 391813"/>
                <a:gd name="connsiteX2" fmla="*/ 428517 w 534399"/>
                <a:gd name="connsiteY2" fmla="*/ 8178 h 391813"/>
                <a:gd name="connsiteX3" fmla="*/ 519478 w 534399"/>
                <a:gd name="connsiteY3" fmla="*/ 32115 h 391813"/>
                <a:gd name="connsiteX4" fmla="*/ 476392 w 534399"/>
                <a:gd name="connsiteY4" fmla="*/ 123076 h 391813"/>
                <a:gd name="connsiteX5" fmla="*/ 509904 w 534399"/>
                <a:gd name="connsiteY5" fmla="*/ 170951 h 391813"/>
                <a:gd name="connsiteX6" fmla="*/ 533841 w 534399"/>
                <a:gd name="connsiteY6" fmla="*/ 214038 h 391813"/>
                <a:gd name="connsiteX7" fmla="*/ 485966 w 534399"/>
                <a:gd name="connsiteY7" fmla="*/ 300211 h 391813"/>
                <a:gd name="connsiteX8" fmla="*/ 438092 w 534399"/>
                <a:gd name="connsiteY8" fmla="*/ 357661 h 391813"/>
                <a:gd name="connsiteX9" fmla="*/ 423730 w 534399"/>
                <a:gd name="connsiteY9" fmla="*/ 391173 h 391813"/>
                <a:gd name="connsiteX10" fmla="*/ 375855 w 534399"/>
                <a:gd name="connsiteY10" fmla="*/ 328936 h 391813"/>
                <a:gd name="connsiteX11" fmla="*/ 294469 w 534399"/>
                <a:gd name="connsiteY11" fmla="*/ 304999 h 391813"/>
                <a:gd name="connsiteX12" fmla="*/ 209858 w 534399"/>
                <a:gd name="connsiteY12" fmla="*/ 261962 h 391813"/>
                <a:gd name="connsiteX13" fmla="*/ 142933 w 534399"/>
                <a:gd name="connsiteY13" fmla="*/ 261962 h 391813"/>
                <a:gd name="connsiteX14" fmla="*/ 72684 w 534399"/>
                <a:gd name="connsiteY14" fmla="*/ 276324 h 391813"/>
                <a:gd name="connsiteX15" fmla="*/ 16798 w 534399"/>
                <a:gd name="connsiteY15" fmla="*/ 204463 h 391813"/>
                <a:gd name="connsiteX16" fmla="*/ 2436 w 534399"/>
                <a:gd name="connsiteY16" fmla="*/ 137439 h 391813"/>
                <a:gd name="connsiteX17" fmla="*/ 59835 w 534399"/>
                <a:gd name="connsiteY17" fmla="*/ 115064 h 391813"/>
                <a:gd name="connsiteX18" fmla="*/ 136484 w 534399"/>
                <a:gd name="connsiteY18" fmla="*/ 89564 h 391813"/>
                <a:gd name="connsiteX19" fmla="*/ 184358 w 534399"/>
                <a:gd name="connsiteY19" fmla="*/ 56052 h 391813"/>
                <a:gd name="connsiteX0" fmla="*/ 184358 w 534399"/>
                <a:gd name="connsiteY0" fmla="*/ 56052 h 391813"/>
                <a:gd name="connsiteX1" fmla="*/ 208295 w 534399"/>
                <a:gd name="connsiteY1" fmla="*/ 3390 h 391813"/>
                <a:gd name="connsiteX2" fmla="*/ 428517 w 534399"/>
                <a:gd name="connsiteY2" fmla="*/ 8178 h 391813"/>
                <a:gd name="connsiteX3" fmla="*/ 519478 w 534399"/>
                <a:gd name="connsiteY3" fmla="*/ 32115 h 391813"/>
                <a:gd name="connsiteX4" fmla="*/ 476392 w 534399"/>
                <a:gd name="connsiteY4" fmla="*/ 123076 h 391813"/>
                <a:gd name="connsiteX5" fmla="*/ 509904 w 534399"/>
                <a:gd name="connsiteY5" fmla="*/ 170951 h 391813"/>
                <a:gd name="connsiteX6" fmla="*/ 533841 w 534399"/>
                <a:gd name="connsiteY6" fmla="*/ 214038 h 391813"/>
                <a:gd name="connsiteX7" fmla="*/ 485966 w 534399"/>
                <a:gd name="connsiteY7" fmla="*/ 300211 h 391813"/>
                <a:gd name="connsiteX8" fmla="*/ 438092 w 534399"/>
                <a:gd name="connsiteY8" fmla="*/ 357661 h 391813"/>
                <a:gd name="connsiteX9" fmla="*/ 423730 w 534399"/>
                <a:gd name="connsiteY9" fmla="*/ 391173 h 391813"/>
                <a:gd name="connsiteX10" fmla="*/ 375855 w 534399"/>
                <a:gd name="connsiteY10" fmla="*/ 328936 h 391813"/>
                <a:gd name="connsiteX11" fmla="*/ 294469 w 534399"/>
                <a:gd name="connsiteY11" fmla="*/ 304999 h 391813"/>
                <a:gd name="connsiteX12" fmla="*/ 209858 w 534399"/>
                <a:gd name="connsiteY12" fmla="*/ 261962 h 391813"/>
                <a:gd name="connsiteX13" fmla="*/ 142933 w 534399"/>
                <a:gd name="connsiteY13" fmla="*/ 261962 h 391813"/>
                <a:gd name="connsiteX14" fmla="*/ 72684 w 534399"/>
                <a:gd name="connsiteY14" fmla="*/ 276324 h 391813"/>
                <a:gd name="connsiteX15" fmla="*/ 16798 w 534399"/>
                <a:gd name="connsiteY15" fmla="*/ 204463 h 391813"/>
                <a:gd name="connsiteX16" fmla="*/ 2436 w 534399"/>
                <a:gd name="connsiteY16" fmla="*/ 137439 h 391813"/>
                <a:gd name="connsiteX17" fmla="*/ 59835 w 534399"/>
                <a:gd name="connsiteY17" fmla="*/ 115064 h 391813"/>
                <a:gd name="connsiteX18" fmla="*/ 146009 w 534399"/>
                <a:gd name="connsiteY18" fmla="*/ 92739 h 391813"/>
                <a:gd name="connsiteX19" fmla="*/ 184358 w 534399"/>
                <a:gd name="connsiteY19" fmla="*/ 56052 h 391813"/>
                <a:gd name="connsiteX0" fmla="*/ 184358 w 534508"/>
                <a:gd name="connsiteY0" fmla="*/ 56052 h 391813"/>
                <a:gd name="connsiteX1" fmla="*/ 208295 w 534508"/>
                <a:gd name="connsiteY1" fmla="*/ 3390 h 391813"/>
                <a:gd name="connsiteX2" fmla="*/ 428517 w 534508"/>
                <a:gd name="connsiteY2" fmla="*/ 8178 h 391813"/>
                <a:gd name="connsiteX3" fmla="*/ 519478 w 534508"/>
                <a:gd name="connsiteY3" fmla="*/ 32115 h 391813"/>
                <a:gd name="connsiteX4" fmla="*/ 454167 w 534508"/>
                <a:gd name="connsiteY4" fmla="*/ 119901 h 391813"/>
                <a:gd name="connsiteX5" fmla="*/ 509904 w 534508"/>
                <a:gd name="connsiteY5" fmla="*/ 170951 h 391813"/>
                <a:gd name="connsiteX6" fmla="*/ 533841 w 534508"/>
                <a:gd name="connsiteY6" fmla="*/ 214038 h 391813"/>
                <a:gd name="connsiteX7" fmla="*/ 485966 w 534508"/>
                <a:gd name="connsiteY7" fmla="*/ 300211 h 391813"/>
                <a:gd name="connsiteX8" fmla="*/ 438092 w 534508"/>
                <a:gd name="connsiteY8" fmla="*/ 357661 h 391813"/>
                <a:gd name="connsiteX9" fmla="*/ 423730 w 534508"/>
                <a:gd name="connsiteY9" fmla="*/ 391173 h 391813"/>
                <a:gd name="connsiteX10" fmla="*/ 375855 w 534508"/>
                <a:gd name="connsiteY10" fmla="*/ 328936 h 391813"/>
                <a:gd name="connsiteX11" fmla="*/ 294469 w 534508"/>
                <a:gd name="connsiteY11" fmla="*/ 304999 h 391813"/>
                <a:gd name="connsiteX12" fmla="*/ 209858 w 534508"/>
                <a:gd name="connsiteY12" fmla="*/ 261962 h 391813"/>
                <a:gd name="connsiteX13" fmla="*/ 142933 w 534508"/>
                <a:gd name="connsiteY13" fmla="*/ 261962 h 391813"/>
                <a:gd name="connsiteX14" fmla="*/ 72684 w 534508"/>
                <a:gd name="connsiteY14" fmla="*/ 276324 h 391813"/>
                <a:gd name="connsiteX15" fmla="*/ 16798 w 534508"/>
                <a:gd name="connsiteY15" fmla="*/ 204463 h 391813"/>
                <a:gd name="connsiteX16" fmla="*/ 2436 w 534508"/>
                <a:gd name="connsiteY16" fmla="*/ 137439 h 391813"/>
                <a:gd name="connsiteX17" fmla="*/ 59835 w 534508"/>
                <a:gd name="connsiteY17" fmla="*/ 115064 h 391813"/>
                <a:gd name="connsiteX18" fmla="*/ 146009 w 534508"/>
                <a:gd name="connsiteY18" fmla="*/ 92739 h 391813"/>
                <a:gd name="connsiteX19" fmla="*/ 184358 w 534508"/>
                <a:gd name="connsiteY19" fmla="*/ 56052 h 391813"/>
                <a:gd name="connsiteX0" fmla="*/ 184358 w 534018"/>
                <a:gd name="connsiteY0" fmla="*/ 56052 h 391813"/>
                <a:gd name="connsiteX1" fmla="*/ 208295 w 534018"/>
                <a:gd name="connsiteY1" fmla="*/ 3390 h 391813"/>
                <a:gd name="connsiteX2" fmla="*/ 428517 w 534018"/>
                <a:gd name="connsiteY2" fmla="*/ 8178 h 391813"/>
                <a:gd name="connsiteX3" fmla="*/ 519478 w 534018"/>
                <a:gd name="connsiteY3" fmla="*/ 32115 h 391813"/>
                <a:gd name="connsiteX4" fmla="*/ 454167 w 534018"/>
                <a:gd name="connsiteY4" fmla="*/ 119901 h 391813"/>
                <a:gd name="connsiteX5" fmla="*/ 500379 w 534018"/>
                <a:gd name="connsiteY5" fmla="*/ 186826 h 391813"/>
                <a:gd name="connsiteX6" fmla="*/ 533841 w 534018"/>
                <a:gd name="connsiteY6" fmla="*/ 214038 h 391813"/>
                <a:gd name="connsiteX7" fmla="*/ 485966 w 534018"/>
                <a:gd name="connsiteY7" fmla="*/ 300211 h 391813"/>
                <a:gd name="connsiteX8" fmla="*/ 438092 w 534018"/>
                <a:gd name="connsiteY8" fmla="*/ 357661 h 391813"/>
                <a:gd name="connsiteX9" fmla="*/ 423730 w 534018"/>
                <a:gd name="connsiteY9" fmla="*/ 391173 h 391813"/>
                <a:gd name="connsiteX10" fmla="*/ 375855 w 534018"/>
                <a:gd name="connsiteY10" fmla="*/ 328936 h 391813"/>
                <a:gd name="connsiteX11" fmla="*/ 294469 w 534018"/>
                <a:gd name="connsiteY11" fmla="*/ 304999 h 391813"/>
                <a:gd name="connsiteX12" fmla="*/ 209858 w 534018"/>
                <a:gd name="connsiteY12" fmla="*/ 261962 h 391813"/>
                <a:gd name="connsiteX13" fmla="*/ 142933 w 534018"/>
                <a:gd name="connsiteY13" fmla="*/ 261962 h 391813"/>
                <a:gd name="connsiteX14" fmla="*/ 72684 w 534018"/>
                <a:gd name="connsiteY14" fmla="*/ 276324 h 391813"/>
                <a:gd name="connsiteX15" fmla="*/ 16798 w 534018"/>
                <a:gd name="connsiteY15" fmla="*/ 204463 h 391813"/>
                <a:gd name="connsiteX16" fmla="*/ 2436 w 534018"/>
                <a:gd name="connsiteY16" fmla="*/ 137439 h 391813"/>
                <a:gd name="connsiteX17" fmla="*/ 59835 w 534018"/>
                <a:gd name="connsiteY17" fmla="*/ 115064 h 391813"/>
                <a:gd name="connsiteX18" fmla="*/ 146009 w 534018"/>
                <a:gd name="connsiteY18" fmla="*/ 92739 h 391813"/>
                <a:gd name="connsiteX19" fmla="*/ 184358 w 534018"/>
                <a:gd name="connsiteY19" fmla="*/ 56052 h 391813"/>
                <a:gd name="connsiteX0" fmla="*/ 184358 w 521450"/>
                <a:gd name="connsiteY0" fmla="*/ 56052 h 391813"/>
                <a:gd name="connsiteX1" fmla="*/ 208295 w 521450"/>
                <a:gd name="connsiteY1" fmla="*/ 3390 h 391813"/>
                <a:gd name="connsiteX2" fmla="*/ 428517 w 521450"/>
                <a:gd name="connsiteY2" fmla="*/ 8178 h 391813"/>
                <a:gd name="connsiteX3" fmla="*/ 519478 w 521450"/>
                <a:gd name="connsiteY3" fmla="*/ 32115 h 391813"/>
                <a:gd name="connsiteX4" fmla="*/ 454167 w 521450"/>
                <a:gd name="connsiteY4" fmla="*/ 119901 h 391813"/>
                <a:gd name="connsiteX5" fmla="*/ 500379 w 521450"/>
                <a:gd name="connsiteY5" fmla="*/ 186826 h 391813"/>
                <a:gd name="connsiteX6" fmla="*/ 521141 w 521450"/>
                <a:gd name="connsiteY6" fmla="*/ 226738 h 391813"/>
                <a:gd name="connsiteX7" fmla="*/ 485966 w 521450"/>
                <a:gd name="connsiteY7" fmla="*/ 300211 h 391813"/>
                <a:gd name="connsiteX8" fmla="*/ 438092 w 521450"/>
                <a:gd name="connsiteY8" fmla="*/ 357661 h 391813"/>
                <a:gd name="connsiteX9" fmla="*/ 423730 w 521450"/>
                <a:gd name="connsiteY9" fmla="*/ 391173 h 391813"/>
                <a:gd name="connsiteX10" fmla="*/ 375855 w 521450"/>
                <a:gd name="connsiteY10" fmla="*/ 328936 h 391813"/>
                <a:gd name="connsiteX11" fmla="*/ 294469 w 521450"/>
                <a:gd name="connsiteY11" fmla="*/ 304999 h 391813"/>
                <a:gd name="connsiteX12" fmla="*/ 209858 w 521450"/>
                <a:gd name="connsiteY12" fmla="*/ 261962 h 391813"/>
                <a:gd name="connsiteX13" fmla="*/ 142933 w 521450"/>
                <a:gd name="connsiteY13" fmla="*/ 261962 h 391813"/>
                <a:gd name="connsiteX14" fmla="*/ 72684 w 521450"/>
                <a:gd name="connsiteY14" fmla="*/ 276324 h 391813"/>
                <a:gd name="connsiteX15" fmla="*/ 16798 w 521450"/>
                <a:gd name="connsiteY15" fmla="*/ 204463 h 391813"/>
                <a:gd name="connsiteX16" fmla="*/ 2436 w 521450"/>
                <a:gd name="connsiteY16" fmla="*/ 137439 h 391813"/>
                <a:gd name="connsiteX17" fmla="*/ 59835 w 521450"/>
                <a:gd name="connsiteY17" fmla="*/ 115064 h 391813"/>
                <a:gd name="connsiteX18" fmla="*/ 146009 w 521450"/>
                <a:gd name="connsiteY18" fmla="*/ 92739 h 391813"/>
                <a:gd name="connsiteX19" fmla="*/ 184358 w 521450"/>
                <a:gd name="connsiteY19" fmla="*/ 56052 h 391813"/>
                <a:gd name="connsiteX0" fmla="*/ 184358 w 521450"/>
                <a:gd name="connsiteY0" fmla="*/ 56052 h 391936"/>
                <a:gd name="connsiteX1" fmla="*/ 208295 w 521450"/>
                <a:gd name="connsiteY1" fmla="*/ 3390 h 391936"/>
                <a:gd name="connsiteX2" fmla="*/ 428517 w 521450"/>
                <a:gd name="connsiteY2" fmla="*/ 8178 h 391936"/>
                <a:gd name="connsiteX3" fmla="*/ 519478 w 521450"/>
                <a:gd name="connsiteY3" fmla="*/ 32115 h 391936"/>
                <a:gd name="connsiteX4" fmla="*/ 454167 w 521450"/>
                <a:gd name="connsiteY4" fmla="*/ 119901 h 391936"/>
                <a:gd name="connsiteX5" fmla="*/ 500379 w 521450"/>
                <a:gd name="connsiteY5" fmla="*/ 186826 h 391936"/>
                <a:gd name="connsiteX6" fmla="*/ 521141 w 521450"/>
                <a:gd name="connsiteY6" fmla="*/ 226738 h 391936"/>
                <a:gd name="connsiteX7" fmla="*/ 485966 w 521450"/>
                <a:gd name="connsiteY7" fmla="*/ 300211 h 391936"/>
                <a:gd name="connsiteX8" fmla="*/ 438092 w 521450"/>
                <a:gd name="connsiteY8" fmla="*/ 357661 h 391936"/>
                <a:gd name="connsiteX9" fmla="*/ 423730 w 521450"/>
                <a:gd name="connsiteY9" fmla="*/ 391173 h 391936"/>
                <a:gd name="connsiteX10" fmla="*/ 394905 w 521450"/>
                <a:gd name="connsiteY10" fmla="*/ 325761 h 391936"/>
                <a:gd name="connsiteX11" fmla="*/ 294469 w 521450"/>
                <a:gd name="connsiteY11" fmla="*/ 304999 h 391936"/>
                <a:gd name="connsiteX12" fmla="*/ 209858 w 521450"/>
                <a:gd name="connsiteY12" fmla="*/ 261962 h 391936"/>
                <a:gd name="connsiteX13" fmla="*/ 142933 w 521450"/>
                <a:gd name="connsiteY13" fmla="*/ 261962 h 391936"/>
                <a:gd name="connsiteX14" fmla="*/ 72684 w 521450"/>
                <a:gd name="connsiteY14" fmla="*/ 276324 h 391936"/>
                <a:gd name="connsiteX15" fmla="*/ 16798 w 521450"/>
                <a:gd name="connsiteY15" fmla="*/ 204463 h 391936"/>
                <a:gd name="connsiteX16" fmla="*/ 2436 w 521450"/>
                <a:gd name="connsiteY16" fmla="*/ 137439 h 391936"/>
                <a:gd name="connsiteX17" fmla="*/ 59835 w 521450"/>
                <a:gd name="connsiteY17" fmla="*/ 115064 h 391936"/>
                <a:gd name="connsiteX18" fmla="*/ 146009 w 521450"/>
                <a:gd name="connsiteY18" fmla="*/ 92739 h 391936"/>
                <a:gd name="connsiteX19" fmla="*/ 184358 w 521450"/>
                <a:gd name="connsiteY19" fmla="*/ 56052 h 391936"/>
                <a:gd name="connsiteX0" fmla="*/ 184358 w 521450"/>
                <a:gd name="connsiteY0" fmla="*/ 56052 h 391936"/>
                <a:gd name="connsiteX1" fmla="*/ 208295 w 521450"/>
                <a:gd name="connsiteY1" fmla="*/ 3390 h 391936"/>
                <a:gd name="connsiteX2" fmla="*/ 428517 w 521450"/>
                <a:gd name="connsiteY2" fmla="*/ 8178 h 391936"/>
                <a:gd name="connsiteX3" fmla="*/ 519478 w 521450"/>
                <a:gd name="connsiteY3" fmla="*/ 32115 h 391936"/>
                <a:gd name="connsiteX4" fmla="*/ 454167 w 521450"/>
                <a:gd name="connsiteY4" fmla="*/ 119901 h 391936"/>
                <a:gd name="connsiteX5" fmla="*/ 500379 w 521450"/>
                <a:gd name="connsiteY5" fmla="*/ 186826 h 391936"/>
                <a:gd name="connsiteX6" fmla="*/ 521141 w 521450"/>
                <a:gd name="connsiteY6" fmla="*/ 226738 h 391936"/>
                <a:gd name="connsiteX7" fmla="*/ 485966 w 521450"/>
                <a:gd name="connsiteY7" fmla="*/ 300211 h 391936"/>
                <a:gd name="connsiteX8" fmla="*/ 438092 w 521450"/>
                <a:gd name="connsiteY8" fmla="*/ 357661 h 391936"/>
                <a:gd name="connsiteX9" fmla="*/ 423730 w 521450"/>
                <a:gd name="connsiteY9" fmla="*/ 391173 h 391936"/>
                <a:gd name="connsiteX10" fmla="*/ 394905 w 521450"/>
                <a:gd name="connsiteY10" fmla="*/ 325761 h 391936"/>
                <a:gd name="connsiteX11" fmla="*/ 313519 w 521450"/>
                <a:gd name="connsiteY11" fmla="*/ 301824 h 391936"/>
                <a:gd name="connsiteX12" fmla="*/ 209858 w 521450"/>
                <a:gd name="connsiteY12" fmla="*/ 261962 h 391936"/>
                <a:gd name="connsiteX13" fmla="*/ 142933 w 521450"/>
                <a:gd name="connsiteY13" fmla="*/ 261962 h 391936"/>
                <a:gd name="connsiteX14" fmla="*/ 72684 w 521450"/>
                <a:gd name="connsiteY14" fmla="*/ 276324 h 391936"/>
                <a:gd name="connsiteX15" fmla="*/ 16798 w 521450"/>
                <a:gd name="connsiteY15" fmla="*/ 204463 h 391936"/>
                <a:gd name="connsiteX16" fmla="*/ 2436 w 521450"/>
                <a:gd name="connsiteY16" fmla="*/ 137439 h 391936"/>
                <a:gd name="connsiteX17" fmla="*/ 59835 w 521450"/>
                <a:gd name="connsiteY17" fmla="*/ 115064 h 391936"/>
                <a:gd name="connsiteX18" fmla="*/ 146009 w 521450"/>
                <a:gd name="connsiteY18" fmla="*/ 92739 h 391936"/>
                <a:gd name="connsiteX19" fmla="*/ 184358 w 521450"/>
                <a:gd name="connsiteY19" fmla="*/ 56052 h 391936"/>
                <a:gd name="connsiteX0" fmla="*/ 184358 w 521450"/>
                <a:gd name="connsiteY0" fmla="*/ 56052 h 379687"/>
                <a:gd name="connsiteX1" fmla="*/ 208295 w 521450"/>
                <a:gd name="connsiteY1" fmla="*/ 3390 h 379687"/>
                <a:gd name="connsiteX2" fmla="*/ 428517 w 521450"/>
                <a:gd name="connsiteY2" fmla="*/ 8178 h 379687"/>
                <a:gd name="connsiteX3" fmla="*/ 519478 w 521450"/>
                <a:gd name="connsiteY3" fmla="*/ 32115 h 379687"/>
                <a:gd name="connsiteX4" fmla="*/ 454167 w 521450"/>
                <a:gd name="connsiteY4" fmla="*/ 119901 h 379687"/>
                <a:gd name="connsiteX5" fmla="*/ 500379 w 521450"/>
                <a:gd name="connsiteY5" fmla="*/ 186826 h 379687"/>
                <a:gd name="connsiteX6" fmla="*/ 521141 w 521450"/>
                <a:gd name="connsiteY6" fmla="*/ 226738 h 379687"/>
                <a:gd name="connsiteX7" fmla="*/ 485966 w 521450"/>
                <a:gd name="connsiteY7" fmla="*/ 300211 h 379687"/>
                <a:gd name="connsiteX8" fmla="*/ 438092 w 521450"/>
                <a:gd name="connsiteY8" fmla="*/ 357661 h 379687"/>
                <a:gd name="connsiteX9" fmla="*/ 442780 w 521450"/>
                <a:gd name="connsiteY9" fmla="*/ 378473 h 379687"/>
                <a:gd name="connsiteX10" fmla="*/ 394905 w 521450"/>
                <a:gd name="connsiteY10" fmla="*/ 325761 h 379687"/>
                <a:gd name="connsiteX11" fmla="*/ 313519 w 521450"/>
                <a:gd name="connsiteY11" fmla="*/ 301824 h 379687"/>
                <a:gd name="connsiteX12" fmla="*/ 209858 w 521450"/>
                <a:gd name="connsiteY12" fmla="*/ 261962 h 379687"/>
                <a:gd name="connsiteX13" fmla="*/ 142933 w 521450"/>
                <a:gd name="connsiteY13" fmla="*/ 261962 h 379687"/>
                <a:gd name="connsiteX14" fmla="*/ 72684 w 521450"/>
                <a:gd name="connsiteY14" fmla="*/ 276324 h 379687"/>
                <a:gd name="connsiteX15" fmla="*/ 16798 w 521450"/>
                <a:gd name="connsiteY15" fmla="*/ 204463 h 379687"/>
                <a:gd name="connsiteX16" fmla="*/ 2436 w 521450"/>
                <a:gd name="connsiteY16" fmla="*/ 137439 h 379687"/>
                <a:gd name="connsiteX17" fmla="*/ 59835 w 521450"/>
                <a:gd name="connsiteY17" fmla="*/ 115064 h 379687"/>
                <a:gd name="connsiteX18" fmla="*/ 146009 w 521450"/>
                <a:gd name="connsiteY18" fmla="*/ 92739 h 379687"/>
                <a:gd name="connsiteX19" fmla="*/ 184358 w 521450"/>
                <a:gd name="connsiteY19" fmla="*/ 56052 h 379687"/>
                <a:gd name="connsiteX0" fmla="*/ 183455 w 520547"/>
                <a:gd name="connsiteY0" fmla="*/ 56052 h 379687"/>
                <a:gd name="connsiteX1" fmla="*/ 207392 w 520547"/>
                <a:gd name="connsiteY1" fmla="*/ 3390 h 379687"/>
                <a:gd name="connsiteX2" fmla="*/ 427614 w 520547"/>
                <a:gd name="connsiteY2" fmla="*/ 8178 h 379687"/>
                <a:gd name="connsiteX3" fmla="*/ 518575 w 520547"/>
                <a:gd name="connsiteY3" fmla="*/ 32115 h 379687"/>
                <a:gd name="connsiteX4" fmla="*/ 453264 w 520547"/>
                <a:gd name="connsiteY4" fmla="*/ 119901 h 379687"/>
                <a:gd name="connsiteX5" fmla="*/ 499476 w 520547"/>
                <a:gd name="connsiteY5" fmla="*/ 186826 h 379687"/>
                <a:gd name="connsiteX6" fmla="*/ 520238 w 520547"/>
                <a:gd name="connsiteY6" fmla="*/ 226738 h 379687"/>
                <a:gd name="connsiteX7" fmla="*/ 485063 w 520547"/>
                <a:gd name="connsiteY7" fmla="*/ 300211 h 379687"/>
                <a:gd name="connsiteX8" fmla="*/ 437189 w 520547"/>
                <a:gd name="connsiteY8" fmla="*/ 357661 h 379687"/>
                <a:gd name="connsiteX9" fmla="*/ 441877 w 520547"/>
                <a:gd name="connsiteY9" fmla="*/ 378473 h 379687"/>
                <a:gd name="connsiteX10" fmla="*/ 394002 w 520547"/>
                <a:gd name="connsiteY10" fmla="*/ 325761 h 379687"/>
                <a:gd name="connsiteX11" fmla="*/ 312616 w 520547"/>
                <a:gd name="connsiteY11" fmla="*/ 301824 h 379687"/>
                <a:gd name="connsiteX12" fmla="*/ 208955 w 520547"/>
                <a:gd name="connsiteY12" fmla="*/ 261962 h 379687"/>
                <a:gd name="connsiteX13" fmla="*/ 142030 w 520547"/>
                <a:gd name="connsiteY13" fmla="*/ 261962 h 379687"/>
                <a:gd name="connsiteX14" fmla="*/ 71781 w 520547"/>
                <a:gd name="connsiteY14" fmla="*/ 276324 h 379687"/>
                <a:gd name="connsiteX15" fmla="*/ 15895 w 520547"/>
                <a:gd name="connsiteY15" fmla="*/ 204463 h 379687"/>
                <a:gd name="connsiteX16" fmla="*/ 1533 w 520547"/>
                <a:gd name="connsiteY16" fmla="*/ 137439 h 379687"/>
                <a:gd name="connsiteX17" fmla="*/ 45550 w 520547"/>
                <a:gd name="connsiteY17" fmla="*/ 128446 h 379687"/>
                <a:gd name="connsiteX18" fmla="*/ 145106 w 520547"/>
                <a:gd name="connsiteY18" fmla="*/ 92739 h 379687"/>
                <a:gd name="connsiteX19" fmla="*/ 183455 w 520547"/>
                <a:gd name="connsiteY19" fmla="*/ 56052 h 379687"/>
                <a:gd name="connsiteX0" fmla="*/ 187568 w 524660"/>
                <a:gd name="connsiteY0" fmla="*/ 56052 h 379687"/>
                <a:gd name="connsiteX1" fmla="*/ 211505 w 524660"/>
                <a:gd name="connsiteY1" fmla="*/ 3390 h 379687"/>
                <a:gd name="connsiteX2" fmla="*/ 431727 w 524660"/>
                <a:gd name="connsiteY2" fmla="*/ 8178 h 379687"/>
                <a:gd name="connsiteX3" fmla="*/ 522688 w 524660"/>
                <a:gd name="connsiteY3" fmla="*/ 32115 h 379687"/>
                <a:gd name="connsiteX4" fmla="*/ 457377 w 524660"/>
                <a:gd name="connsiteY4" fmla="*/ 119901 h 379687"/>
                <a:gd name="connsiteX5" fmla="*/ 503589 w 524660"/>
                <a:gd name="connsiteY5" fmla="*/ 186826 h 379687"/>
                <a:gd name="connsiteX6" fmla="*/ 524351 w 524660"/>
                <a:gd name="connsiteY6" fmla="*/ 226738 h 379687"/>
                <a:gd name="connsiteX7" fmla="*/ 489176 w 524660"/>
                <a:gd name="connsiteY7" fmla="*/ 300211 h 379687"/>
                <a:gd name="connsiteX8" fmla="*/ 441302 w 524660"/>
                <a:gd name="connsiteY8" fmla="*/ 357661 h 379687"/>
                <a:gd name="connsiteX9" fmla="*/ 445990 w 524660"/>
                <a:gd name="connsiteY9" fmla="*/ 378473 h 379687"/>
                <a:gd name="connsiteX10" fmla="*/ 398115 w 524660"/>
                <a:gd name="connsiteY10" fmla="*/ 325761 h 379687"/>
                <a:gd name="connsiteX11" fmla="*/ 316729 w 524660"/>
                <a:gd name="connsiteY11" fmla="*/ 301824 h 379687"/>
                <a:gd name="connsiteX12" fmla="*/ 213068 w 524660"/>
                <a:gd name="connsiteY12" fmla="*/ 261962 h 379687"/>
                <a:gd name="connsiteX13" fmla="*/ 146143 w 524660"/>
                <a:gd name="connsiteY13" fmla="*/ 261962 h 379687"/>
                <a:gd name="connsiteX14" fmla="*/ 75894 w 524660"/>
                <a:gd name="connsiteY14" fmla="*/ 276324 h 379687"/>
                <a:gd name="connsiteX15" fmla="*/ 20008 w 524660"/>
                <a:gd name="connsiteY15" fmla="*/ 204463 h 379687"/>
                <a:gd name="connsiteX16" fmla="*/ 1186 w 524660"/>
                <a:gd name="connsiteY16" fmla="*/ 159741 h 379687"/>
                <a:gd name="connsiteX17" fmla="*/ 49663 w 524660"/>
                <a:gd name="connsiteY17" fmla="*/ 128446 h 379687"/>
                <a:gd name="connsiteX18" fmla="*/ 149219 w 524660"/>
                <a:gd name="connsiteY18" fmla="*/ 92739 h 379687"/>
                <a:gd name="connsiteX19" fmla="*/ 187568 w 524660"/>
                <a:gd name="connsiteY19" fmla="*/ 56052 h 37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24660" h="379687">
                  <a:moveTo>
                    <a:pt x="187568" y="56052"/>
                  </a:moveTo>
                  <a:cubicBezTo>
                    <a:pt x="197949" y="41161"/>
                    <a:pt x="170812" y="11369"/>
                    <a:pt x="211505" y="3390"/>
                  </a:cubicBezTo>
                  <a:cubicBezTo>
                    <a:pt x="252198" y="-4589"/>
                    <a:pt x="379863" y="3390"/>
                    <a:pt x="431727" y="8178"/>
                  </a:cubicBezTo>
                  <a:cubicBezTo>
                    <a:pt x="483591" y="12966"/>
                    <a:pt x="518413" y="13494"/>
                    <a:pt x="522688" y="32115"/>
                  </a:cubicBezTo>
                  <a:cubicBezTo>
                    <a:pt x="526963" y="50736"/>
                    <a:pt x="460560" y="94116"/>
                    <a:pt x="457377" y="119901"/>
                  </a:cubicBezTo>
                  <a:cubicBezTo>
                    <a:pt x="454194" y="145686"/>
                    <a:pt x="492427" y="169020"/>
                    <a:pt x="503589" y="186826"/>
                  </a:cubicBezTo>
                  <a:cubicBezTo>
                    <a:pt x="514751" y="204632"/>
                    <a:pt x="526753" y="207841"/>
                    <a:pt x="524351" y="226738"/>
                  </a:cubicBezTo>
                  <a:cubicBezTo>
                    <a:pt x="521949" y="245635"/>
                    <a:pt x="503018" y="278391"/>
                    <a:pt x="489176" y="300211"/>
                  </a:cubicBezTo>
                  <a:cubicBezTo>
                    <a:pt x="475335" y="322032"/>
                    <a:pt x="448500" y="344617"/>
                    <a:pt x="441302" y="357661"/>
                  </a:cubicBezTo>
                  <a:cubicBezTo>
                    <a:pt x="434104" y="370705"/>
                    <a:pt x="453188" y="383790"/>
                    <a:pt x="445990" y="378473"/>
                  </a:cubicBezTo>
                  <a:cubicBezTo>
                    <a:pt x="438792" y="373156"/>
                    <a:pt x="419659" y="338536"/>
                    <a:pt x="398115" y="325761"/>
                  </a:cubicBezTo>
                  <a:cubicBezTo>
                    <a:pt x="376572" y="312986"/>
                    <a:pt x="347570" y="312457"/>
                    <a:pt x="316729" y="301824"/>
                  </a:cubicBezTo>
                  <a:cubicBezTo>
                    <a:pt x="285888" y="291191"/>
                    <a:pt x="241499" y="268606"/>
                    <a:pt x="213068" y="261962"/>
                  </a:cubicBezTo>
                  <a:cubicBezTo>
                    <a:pt x="184637" y="255318"/>
                    <a:pt x="169005" y="259568"/>
                    <a:pt x="146143" y="261962"/>
                  </a:cubicBezTo>
                  <a:cubicBezTo>
                    <a:pt x="123281" y="264356"/>
                    <a:pt x="96916" y="285907"/>
                    <a:pt x="75894" y="276324"/>
                  </a:cubicBezTo>
                  <a:cubicBezTo>
                    <a:pt x="54872" y="266741"/>
                    <a:pt x="32459" y="223893"/>
                    <a:pt x="20008" y="204463"/>
                  </a:cubicBezTo>
                  <a:cubicBezTo>
                    <a:pt x="7557" y="185033"/>
                    <a:pt x="-3756" y="172410"/>
                    <a:pt x="1186" y="159741"/>
                  </a:cubicBezTo>
                  <a:cubicBezTo>
                    <a:pt x="6128" y="147072"/>
                    <a:pt x="27322" y="136425"/>
                    <a:pt x="49663" y="128446"/>
                  </a:cubicBezTo>
                  <a:cubicBezTo>
                    <a:pt x="72004" y="120467"/>
                    <a:pt x="126235" y="104805"/>
                    <a:pt x="149219" y="92739"/>
                  </a:cubicBezTo>
                  <a:cubicBezTo>
                    <a:pt x="172203" y="80673"/>
                    <a:pt x="177187" y="70944"/>
                    <a:pt x="187568" y="560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9B6093B5-8816-4FA6-6BC4-3AD19328D3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10220" y="2761978"/>
              <a:ext cx="17061" cy="616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4EAF10C8-2C04-529E-E7C0-9029AF9E4A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5292" y="2700343"/>
              <a:ext cx="17061" cy="616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EF02C4E0-C8FC-56FE-74C3-98D89C95F81B}"/>
                </a:ext>
              </a:extLst>
            </p:cNvPr>
            <p:cNvCxnSpPr>
              <a:cxnSpLocks/>
              <a:endCxn id="26" idx="0"/>
            </p:cNvCxnSpPr>
            <p:nvPr/>
          </p:nvCxnSpPr>
          <p:spPr>
            <a:xfrm flipV="1">
              <a:off x="6099741" y="3847200"/>
              <a:ext cx="135284" cy="36116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7AB7BFFA-B047-BE80-EAD9-9A81C4033036}"/>
                </a:ext>
              </a:extLst>
            </p:cNvPr>
            <p:cNvGrpSpPr/>
            <p:nvPr/>
          </p:nvGrpSpPr>
          <p:grpSpPr>
            <a:xfrm>
              <a:off x="6082716" y="3948022"/>
              <a:ext cx="66125" cy="189290"/>
              <a:chOff x="926534" y="3239710"/>
              <a:chExt cx="66125" cy="189290"/>
            </a:xfrm>
          </p:grpSpPr>
          <p:cxnSp>
            <p:nvCxnSpPr>
              <p:cNvPr id="20" name="Connecteur droit 19">
                <a:extLst>
                  <a:ext uri="{FF2B5EF4-FFF2-40B4-BE49-F238E27FC236}">
                    <a16:creationId xmlns:a16="http://schemas.microsoft.com/office/drawing/2014/main" id="{8A56F280-57F2-6109-A6E0-8F83525A7A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0875" y="3239710"/>
                <a:ext cx="61784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Connecteur droit 20">
                <a:extLst>
                  <a:ext uri="{FF2B5EF4-FFF2-40B4-BE49-F238E27FC236}">
                    <a16:creationId xmlns:a16="http://schemas.microsoft.com/office/drawing/2014/main" id="{DC495D35-717C-DB49-CD53-675418E8BD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6534" y="3349744"/>
                <a:ext cx="61784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>
                <a:extLst>
                  <a:ext uri="{FF2B5EF4-FFF2-40B4-BE49-F238E27FC236}">
                    <a16:creationId xmlns:a16="http://schemas.microsoft.com/office/drawing/2014/main" id="{2A383DED-4EEA-F659-5952-9AAAA3A023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0875" y="3429000"/>
                <a:ext cx="61784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B3B84B1D-B332-D3B6-27D6-69AD134E3FCF}"/>
                </a:ext>
              </a:extLst>
            </p:cNvPr>
            <p:cNvCxnSpPr>
              <a:cxnSpLocks/>
            </p:cNvCxnSpPr>
            <p:nvPr/>
          </p:nvCxnSpPr>
          <p:spPr>
            <a:xfrm>
              <a:off x="6083530" y="4024003"/>
              <a:ext cx="6178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D4E1FC9D-8436-E382-F59D-8B197DE92216}"/>
                </a:ext>
              </a:extLst>
            </p:cNvPr>
            <p:cNvCxnSpPr>
              <a:cxnSpLocks/>
            </p:cNvCxnSpPr>
            <p:nvPr/>
          </p:nvCxnSpPr>
          <p:spPr>
            <a:xfrm>
              <a:off x="6083530" y="3911026"/>
              <a:ext cx="6178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926EB8C3-1991-3F99-1692-06E24ACE7B44}"/>
                </a:ext>
              </a:extLst>
            </p:cNvPr>
            <p:cNvCxnSpPr>
              <a:cxnSpLocks/>
            </p:cNvCxnSpPr>
            <p:nvPr/>
          </p:nvCxnSpPr>
          <p:spPr>
            <a:xfrm>
              <a:off x="6082716" y="3989032"/>
              <a:ext cx="6178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036061F2-B7D7-CFB7-643E-B553025E54F4}"/>
                </a:ext>
              </a:extLst>
            </p:cNvPr>
            <p:cNvCxnSpPr>
              <a:cxnSpLocks/>
            </p:cNvCxnSpPr>
            <p:nvPr/>
          </p:nvCxnSpPr>
          <p:spPr>
            <a:xfrm>
              <a:off x="6082716" y="3883316"/>
              <a:ext cx="6178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88118DC9-9520-52C6-2124-1D47DE5DD43C}"/>
                </a:ext>
              </a:extLst>
            </p:cNvPr>
            <p:cNvCxnSpPr>
              <a:cxnSpLocks/>
            </p:cNvCxnSpPr>
            <p:nvPr/>
          </p:nvCxnSpPr>
          <p:spPr>
            <a:xfrm>
              <a:off x="6077776" y="4166144"/>
              <a:ext cx="6178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7E9D7D7B-7229-573A-3139-A0911A7D47EE}"/>
                </a:ext>
              </a:extLst>
            </p:cNvPr>
            <p:cNvCxnSpPr>
              <a:cxnSpLocks/>
            </p:cNvCxnSpPr>
            <p:nvPr/>
          </p:nvCxnSpPr>
          <p:spPr>
            <a:xfrm>
              <a:off x="6078775" y="4105720"/>
              <a:ext cx="6178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2607C134-1FF6-ACF1-13B9-3D0AF49192D1}"/>
                </a:ext>
              </a:extLst>
            </p:cNvPr>
            <p:cNvSpPr/>
            <p:nvPr/>
          </p:nvSpPr>
          <p:spPr>
            <a:xfrm>
              <a:off x="6432023" y="2810108"/>
              <a:ext cx="339061" cy="225502"/>
            </a:xfrm>
            <a:custGeom>
              <a:avLst/>
              <a:gdLst>
                <a:gd name="connsiteX0" fmla="*/ 0 w 338997"/>
                <a:gd name="connsiteY0" fmla="*/ 35684 h 151201"/>
                <a:gd name="connsiteX1" fmla="*/ 147197 w 338997"/>
                <a:gd name="connsiteY1" fmla="*/ 84749 h 151201"/>
                <a:gd name="connsiteX2" fmla="*/ 240867 w 338997"/>
                <a:gd name="connsiteY2" fmla="*/ 129354 h 151201"/>
                <a:gd name="connsiteX3" fmla="*/ 249788 w 338997"/>
                <a:gd name="connsiteY3" fmla="*/ 142736 h 151201"/>
                <a:gd name="connsiteX4" fmla="*/ 338997 w 338997"/>
                <a:gd name="connsiteY4" fmla="*/ 0 h 151201"/>
                <a:gd name="connsiteX0" fmla="*/ 0 w 276551"/>
                <a:gd name="connsiteY0" fmla="*/ 107052 h 222569"/>
                <a:gd name="connsiteX1" fmla="*/ 147197 w 276551"/>
                <a:gd name="connsiteY1" fmla="*/ 156117 h 222569"/>
                <a:gd name="connsiteX2" fmla="*/ 240867 w 276551"/>
                <a:gd name="connsiteY2" fmla="*/ 200722 h 222569"/>
                <a:gd name="connsiteX3" fmla="*/ 249788 w 276551"/>
                <a:gd name="connsiteY3" fmla="*/ 214104 h 222569"/>
                <a:gd name="connsiteX4" fmla="*/ 276551 w 276551"/>
                <a:gd name="connsiteY4" fmla="*/ 0 h 222569"/>
                <a:gd name="connsiteX0" fmla="*/ 0 w 276551"/>
                <a:gd name="connsiteY0" fmla="*/ 107052 h 225502"/>
                <a:gd name="connsiteX1" fmla="*/ 147197 w 276551"/>
                <a:gd name="connsiteY1" fmla="*/ 156117 h 225502"/>
                <a:gd name="connsiteX2" fmla="*/ 240867 w 276551"/>
                <a:gd name="connsiteY2" fmla="*/ 200722 h 225502"/>
                <a:gd name="connsiteX3" fmla="*/ 249788 w 276551"/>
                <a:gd name="connsiteY3" fmla="*/ 214104 h 225502"/>
                <a:gd name="connsiteX4" fmla="*/ 267630 w 276551"/>
                <a:gd name="connsiteY4" fmla="*/ 31224 h 225502"/>
                <a:gd name="connsiteX5" fmla="*/ 276551 w 276551"/>
                <a:gd name="connsiteY5" fmla="*/ 0 h 225502"/>
                <a:gd name="connsiteX0" fmla="*/ 0 w 301993"/>
                <a:gd name="connsiteY0" fmla="*/ 107052 h 225502"/>
                <a:gd name="connsiteX1" fmla="*/ 147197 w 301993"/>
                <a:gd name="connsiteY1" fmla="*/ 156117 h 225502"/>
                <a:gd name="connsiteX2" fmla="*/ 240867 w 301993"/>
                <a:gd name="connsiteY2" fmla="*/ 200722 h 225502"/>
                <a:gd name="connsiteX3" fmla="*/ 249788 w 301993"/>
                <a:gd name="connsiteY3" fmla="*/ 214104 h 225502"/>
                <a:gd name="connsiteX4" fmla="*/ 267630 w 301993"/>
                <a:gd name="connsiteY4" fmla="*/ 31224 h 225502"/>
                <a:gd name="connsiteX5" fmla="*/ 276551 w 301993"/>
                <a:gd name="connsiteY5" fmla="*/ 0 h 225502"/>
                <a:gd name="connsiteX0" fmla="*/ 0 w 339061"/>
                <a:gd name="connsiteY0" fmla="*/ 107052 h 225502"/>
                <a:gd name="connsiteX1" fmla="*/ 147197 w 339061"/>
                <a:gd name="connsiteY1" fmla="*/ 156117 h 225502"/>
                <a:gd name="connsiteX2" fmla="*/ 240867 w 339061"/>
                <a:gd name="connsiteY2" fmla="*/ 200722 h 225502"/>
                <a:gd name="connsiteX3" fmla="*/ 249788 w 339061"/>
                <a:gd name="connsiteY3" fmla="*/ 214104 h 225502"/>
                <a:gd name="connsiteX4" fmla="*/ 312235 w 339061"/>
                <a:gd name="connsiteY4" fmla="*/ 35684 h 225502"/>
                <a:gd name="connsiteX5" fmla="*/ 276551 w 339061"/>
                <a:gd name="connsiteY5" fmla="*/ 0 h 22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9061" h="225502">
                  <a:moveTo>
                    <a:pt x="0" y="107052"/>
                  </a:moveTo>
                  <a:cubicBezTo>
                    <a:pt x="53526" y="123778"/>
                    <a:pt x="107053" y="140505"/>
                    <a:pt x="147197" y="156117"/>
                  </a:cubicBezTo>
                  <a:cubicBezTo>
                    <a:pt x="187341" y="171729"/>
                    <a:pt x="223769" y="191058"/>
                    <a:pt x="240867" y="200722"/>
                  </a:cubicBezTo>
                  <a:cubicBezTo>
                    <a:pt x="257965" y="210386"/>
                    <a:pt x="245328" y="242354"/>
                    <a:pt x="249788" y="214104"/>
                  </a:cubicBezTo>
                  <a:cubicBezTo>
                    <a:pt x="254248" y="185854"/>
                    <a:pt x="396984" y="80289"/>
                    <a:pt x="312235" y="35684"/>
                  </a:cubicBezTo>
                  <a:cubicBezTo>
                    <a:pt x="316695" y="0"/>
                    <a:pt x="275064" y="5204"/>
                    <a:pt x="276551" y="0"/>
                  </a:cubicBezTo>
                </a:path>
              </a:pathLst>
            </a:custGeom>
            <a:solidFill>
              <a:schemeClr val="bg1"/>
            </a:solidFill>
            <a:ln w="952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70" name="ZoneTexte 69">
            <a:extLst>
              <a:ext uri="{FF2B5EF4-FFF2-40B4-BE49-F238E27FC236}">
                <a16:creationId xmlns:a16="http://schemas.microsoft.com/office/drawing/2014/main" id="{33D92251-0088-C7B0-6F95-6796E8CBBB47}"/>
              </a:ext>
            </a:extLst>
          </p:cNvPr>
          <p:cNvSpPr txBox="1"/>
          <p:nvPr/>
        </p:nvSpPr>
        <p:spPr>
          <a:xfrm>
            <a:off x="1193174" y="1844650"/>
            <a:ext cx="25603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128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sz="1800" b="1" dirty="0">
                <a:solidFill>
                  <a:srgbClr val="128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astric bypass </a:t>
            </a:r>
            <a:r>
              <a:rPr lang="en-US" sz="1800" b="1" dirty="0" err="1">
                <a:solidFill>
                  <a:srgbClr val="128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800" b="1" dirty="0">
                <a:solidFill>
                  <a:srgbClr val="128E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(RYBG)</a:t>
            </a:r>
            <a:endParaRPr lang="fr-FR" dirty="0">
              <a:solidFill>
                <a:srgbClr val="128E4F"/>
              </a:solidFill>
            </a:endParaRP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896DF2AE-5966-1154-05BA-6794D6D52B17}"/>
              </a:ext>
            </a:extLst>
          </p:cNvPr>
          <p:cNvSpPr txBox="1"/>
          <p:nvPr/>
        </p:nvSpPr>
        <p:spPr>
          <a:xfrm>
            <a:off x="6162244" y="1802220"/>
            <a:ext cx="31851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Sleeve </a:t>
            </a:r>
            <a:r>
              <a:rPr lang="en-US" sz="18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gastrectomie</a:t>
            </a:r>
            <a:r>
              <a:rPr lang="en-US" sz="18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avec bipartition du transit (SG+TB) </a:t>
            </a:r>
            <a:endParaRPr lang="fr-FR" dirty="0">
              <a:solidFill>
                <a:srgbClr val="00B0F0"/>
              </a:solidFill>
            </a:endParaRPr>
          </a:p>
        </p:txBody>
      </p:sp>
      <p:sp>
        <p:nvSpPr>
          <p:cNvPr id="72" name="Éclair 71">
            <a:extLst>
              <a:ext uri="{FF2B5EF4-FFF2-40B4-BE49-F238E27FC236}">
                <a16:creationId xmlns:a16="http://schemas.microsoft.com/office/drawing/2014/main" id="{A34ECA4E-0FDD-4F77-B3B3-C5AE8E648BC3}"/>
              </a:ext>
            </a:extLst>
          </p:cNvPr>
          <p:cNvSpPr/>
          <p:nvPr/>
        </p:nvSpPr>
        <p:spPr>
          <a:xfrm>
            <a:off x="9370865" y="3279882"/>
            <a:ext cx="316451" cy="273696"/>
          </a:xfrm>
          <a:prstGeom prst="lightningBol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Éclair 72">
            <a:extLst>
              <a:ext uri="{FF2B5EF4-FFF2-40B4-BE49-F238E27FC236}">
                <a16:creationId xmlns:a16="http://schemas.microsoft.com/office/drawing/2014/main" id="{8466534A-66AF-AA5A-6E80-1E5EDDDEFBD1}"/>
              </a:ext>
            </a:extLst>
          </p:cNvPr>
          <p:cNvSpPr/>
          <p:nvPr/>
        </p:nvSpPr>
        <p:spPr>
          <a:xfrm>
            <a:off x="8872426" y="4614067"/>
            <a:ext cx="316451" cy="273696"/>
          </a:xfrm>
          <a:prstGeom prst="lightningBol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4" name="Éclair 73">
            <a:extLst>
              <a:ext uri="{FF2B5EF4-FFF2-40B4-BE49-F238E27FC236}">
                <a16:creationId xmlns:a16="http://schemas.microsoft.com/office/drawing/2014/main" id="{EC8C3DD9-8224-7A21-E380-2CBFF3A2CBE7}"/>
              </a:ext>
            </a:extLst>
          </p:cNvPr>
          <p:cNvSpPr/>
          <p:nvPr/>
        </p:nvSpPr>
        <p:spPr>
          <a:xfrm>
            <a:off x="8872426" y="4431088"/>
            <a:ext cx="316451" cy="273696"/>
          </a:xfrm>
          <a:prstGeom prst="lightningBol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Éclair 74">
            <a:extLst>
              <a:ext uri="{FF2B5EF4-FFF2-40B4-BE49-F238E27FC236}">
                <a16:creationId xmlns:a16="http://schemas.microsoft.com/office/drawing/2014/main" id="{A6AE705C-BBD2-4C72-6B13-25E43062D689}"/>
              </a:ext>
            </a:extLst>
          </p:cNvPr>
          <p:cNvSpPr/>
          <p:nvPr/>
        </p:nvSpPr>
        <p:spPr>
          <a:xfrm>
            <a:off x="8857800" y="4225019"/>
            <a:ext cx="316451" cy="273696"/>
          </a:xfrm>
          <a:prstGeom prst="lightningBol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Éclair 75">
            <a:extLst>
              <a:ext uri="{FF2B5EF4-FFF2-40B4-BE49-F238E27FC236}">
                <a16:creationId xmlns:a16="http://schemas.microsoft.com/office/drawing/2014/main" id="{23E05DAD-67AE-DCE2-43C1-B6B7276B2E03}"/>
              </a:ext>
            </a:extLst>
          </p:cNvPr>
          <p:cNvSpPr/>
          <p:nvPr/>
        </p:nvSpPr>
        <p:spPr>
          <a:xfrm>
            <a:off x="4561782" y="3143034"/>
            <a:ext cx="316451" cy="273696"/>
          </a:xfrm>
          <a:prstGeom prst="lightningBol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Éclair 76">
            <a:extLst>
              <a:ext uri="{FF2B5EF4-FFF2-40B4-BE49-F238E27FC236}">
                <a16:creationId xmlns:a16="http://schemas.microsoft.com/office/drawing/2014/main" id="{2BA3766A-9A53-AB45-0EFA-096219ACF1CD}"/>
              </a:ext>
            </a:extLst>
          </p:cNvPr>
          <p:cNvSpPr/>
          <p:nvPr/>
        </p:nvSpPr>
        <p:spPr>
          <a:xfrm>
            <a:off x="4169934" y="4787059"/>
            <a:ext cx="316451" cy="273696"/>
          </a:xfrm>
          <a:prstGeom prst="lightningBol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Éclair 77">
            <a:extLst>
              <a:ext uri="{FF2B5EF4-FFF2-40B4-BE49-F238E27FC236}">
                <a16:creationId xmlns:a16="http://schemas.microsoft.com/office/drawing/2014/main" id="{4792E4E3-ABF3-1882-7C23-233EEA928263}"/>
              </a:ext>
            </a:extLst>
          </p:cNvPr>
          <p:cNvSpPr/>
          <p:nvPr/>
        </p:nvSpPr>
        <p:spPr>
          <a:xfrm>
            <a:off x="4219233" y="5495055"/>
            <a:ext cx="316451" cy="273696"/>
          </a:xfrm>
          <a:prstGeom prst="lightningBol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9" name="Éclair 78">
            <a:extLst>
              <a:ext uri="{FF2B5EF4-FFF2-40B4-BE49-F238E27FC236}">
                <a16:creationId xmlns:a16="http://schemas.microsoft.com/office/drawing/2014/main" id="{CAF04280-2A59-724F-B927-976255A8D658}"/>
              </a:ext>
            </a:extLst>
          </p:cNvPr>
          <p:cNvSpPr/>
          <p:nvPr/>
        </p:nvSpPr>
        <p:spPr>
          <a:xfrm>
            <a:off x="4401565" y="5453022"/>
            <a:ext cx="316451" cy="273696"/>
          </a:xfrm>
          <a:prstGeom prst="lightningBol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Titre 1">
            <a:extLst>
              <a:ext uri="{FF2B5EF4-FFF2-40B4-BE49-F238E27FC236}">
                <a16:creationId xmlns:a16="http://schemas.microsoft.com/office/drawing/2014/main" id="{7CFEB372-28A7-9532-3783-1545A88BE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55588"/>
            <a:ext cx="9144000" cy="1325563"/>
          </a:xfrm>
        </p:spPr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BIPASS </a:t>
            </a:r>
            <a:r>
              <a:rPr lang="fr-FR" dirty="0" err="1">
                <a:solidFill>
                  <a:schemeClr val="accent2"/>
                </a:solidFill>
              </a:rPr>
              <a:t>Study</a:t>
            </a:r>
            <a:endParaRPr lang="fr-FR" dirty="0">
              <a:solidFill>
                <a:schemeClr val="accent2"/>
              </a:solidFill>
            </a:endParaRPr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56EC652-0910-0DA8-72AE-92E5D2C8E576}"/>
              </a:ext>
            </a:extLst>
          </p:cNvPr>
          <p:cNvGrpSpPr/>
          <p:nvPr/>
        </p:nvGrpSpPr>
        <p:grpSpPr>
          <a:xfrm>
            <a:off x="4682857" y="5850823"/>
            <a:ext cx="3817687" cy="850324"/>
            <a:chOff x="8546082" y="1223828"/>
            <a:chExt cx="3817687" cy="850324"/>
          </a:xfrm>
        </p:grpSpPr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23E97CA5-B1BF-5671-8F03-2479C1873D61}"/>
                </a:ext>
              </a:extLst>
            </p:cNvPr>
            <p:cNvSpPr txBox="1"/>
            <p:nvPr/>
          </p:nvSpPr>
          <p:spPr>
            <a:xfrm>
              <a:off x="10229110" y="1223828"/>
              <a:ext cx="188545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/>
                <a:t>n= 11 (3,4%)       </a:t>
              </a:r>
            </a:p>
            <a:p>
              <a:r>
                <a:rPr lang="fr-FR" sz="2400" b="1" dirty="0"/>
                <a:t>p= 0,54 </a:t>
              </a: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165E9943-1ADF-2298-0435-2609598104F7}"/>
                </a:ext>
              </a:extLst>
            </p:cNvPr>
            <p:cNvSpPr/>
            <p:nvPr/>
          </p:nvSpPr>
          <p:spPr>
            <a:xfrm>
              <a:off x="8546082" y="1240105"/>
              <a:ext cx="3817687" cy="834047"/>
            </a:xfrm>
            <a:prstGeom prst="roundRect">
              <a:avLst/>
            </a:prstGeom>
            <a:solidFill>
              <a:schemeClr val="accent1">
                <a:alpha val="13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6083F5E4-1CCB-6CE0-E30D-D825376A026F}"/>
                </a:ext>
              </a:extLst>
            </p:cNvPr>
            <p:cNvSpPr txBox="1"/>
            <p:nvPr/>
          </p:nvSpPr>
          <p:spPr>
            <a:xfrm>
              <a:off x="9009765" y="1299152"/>
              <a:ext cx="88658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/>
                <a:t>SAE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48174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93CB7-0806-4D95-054E-5F8D916DA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FCD99F53-D022-137A-10DB-F48316BFCE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327671"/>
              </p:ext>
            </p:extLst>
          </p:nvPr>
        </p:nvGraphicFramePr>
        <p:xfrm>
          <a:off x="1524000" y="2646150"/>
          <a:ext cx="9144000" cy="41080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174219971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262916915"/>
                    </a:ext>
                  </a:extLst>
                </a:gridCol>
              </a:tblGrid>
              <a:tr h="604121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RYGB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SG+BT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415217"/>
                  </a:ext>
                </a:extLst>
              </a:tr>
              <a:tr h="3503905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fr-FR" sz="2400" dirty="0" err="1"/>
                        <a:t>Stenosis</a:t>
                      </a:r>
                      <a:r>
                        <a:rPr lang="fr-FR" sz="2400" dirty="0"/>
                        <a:t> of the J-J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fr-FR" sz="2400" dirty="0" err="1"/>
                        <a:t>Internal</a:t>
                      </a:r>
                      <a:r>
                        <a:rPr lang="fr-FR" sz="2400" dirty="0"/>
                        <a:t> </a:t>
                      </a:r>
                      <a:r>
                        <a:rPr lang="fr-FR" sz="2400" dirty="0" err="1"/>
                        <a:t>Hernia</a:t>
                      </a:r>
                      <a:r>
                        <a:rPr lang="fr-FR" sz="2400" dirty="0"/>
                        <a:t> X2 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fr-FR" sz="2400" dirty="0" err="1"/>
                        <a:t>Leakage</a:t>
                      </a:r>
                      <a:r>
                        <a:rPr lang="fr-FR" sz="2400" dirty="0"/>
                        <a:t> of the </a:t>
                      </a:r>
                      <a:r>
                        <a:rPr lang="fr-FR" sz="2400" dirty="0" err="1"/>
                        <a:t>Excluded</a:t>
                      </a:r>
                      <a:r>
                        <a:rPr lang="fr-FR" sz="2400" dirty="0"/>
                        <a:t> </a:t>
                      </a:r>
                      <a:r>
                        <a:rPr lang="fr-FR" sz="2400" dirty="0" err="1"/>
                        <a:t>Stomach</a:t>
                      </a:r>
                      <a:endParaRPr lang="fr-FR" sz="2400" dirty="0"/>
                    </a:p>
                    <a:p>
                      <a:pPr marL="285750" indent="-2857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fr-FR" sz="2400" dirty="0" err="1"/>
                        <a:t>Anterior</a:t>
                      </a:r>
                      <a:r>
                        <a:rPr lang="fr-FR" sz="2400" dirty="0"/>
                        <a:t> Wall </a:t>
                      </a:r>
                      <a:r>
                        <a:rPr lang="fr-FR" sz="2400" dirty="0" err="1"/>
                        <a:t>repair</a:t>
                      </a:r>
                      <a:endParaRPr lang="fr-FR" sz="2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fr-FR" sz="2400" dirty="0" err="1"/>
                        <a:t>Stenosis</a:t>
                      </a:r>
                      <a:r>
                        <a:rPr lang="fr-FR" sz="2400" dirty="0"/>
                        <a:t> of the I-I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2400" dirty="0"/>
                        <a:t>Twist of the I-I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2400" dirty="0" err="1"/>
                        <a:t>Fistula</a:t>
                      </a:r>
                      <a:r>
                        <a:rPr lang="fr-FR" sz="2400" dirty="0"/>
                        <a:t> of the I-I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fr-FR" sz="2400" dirty="0"/>
                        <a:t>Abdominal Wall </a:t>
                      </a:r>
                      <a:r>
                        <a:rPr lang="fr-FR" sz="2400" dirty="0" err="1"/>
                        <a:t>Hematoma</a:t>
                      </a:r>
                      <a:endParaRPr lang="fr-FR" sz="24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956738"/>
                  </a:ext>
                </a:extLst>
              </a:tr>
            </a:tbl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F75F05DB-1C4C-4D27-8329-1D69E8292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55588"/>
            <a:ext cx="9144000" cy="1325563"/>
          </a:xfrm>
        </p:spPr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BIPASS </a:t>
            </a:r>
            <a:r>
              <a:rPr lang="fr-FR" dirty="0" err="1">
                <a:solidFill>
                  <a:schemeClr val="accent2"/>
                </a:solidFill>
              </a:rPr>
              <a:t>Study</a:t>
            </a:r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5187692-BDD7-2021-1BFF-56CD455F2028}"/>
              </a:ext>
            </a:extLst>
          </p:cNvPr>
          <p:cNvSpPr txBox="1"/>
          <p:nvPr/>
        </p:nvSpPr>
        <p:spPr>
          <a:xfrm>
            <a:off x="1524000" y="1959990"/>
            <a:ext cx="27508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Re intervention</a:t>
            </a:r>
          </a:p>
        </p:txBody>
      </p:sp>
    </p:spTree>
    <p:extLst>
      <p:ext uri="{BB962C8B-B14F-4D97-AF65-F5344CB8AC3E}">
        <p14:creationId xmlns:p14="http://schemas.microsoft.com/office/powerpoint/2010/main" val="42438054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94DDD99C-A9A9-5ABB-3461-379DC4089BD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641464"/>
          <a:ext cx="3013261" cy="3266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1F67C08D-56FC-9DAF-623B-C31915DEF9B9}"/>
              </a:ext>
            </a:extLst>
          </p:cNvPr>
          <p:cNvGraphicFramePr/>
          <p:nvPr/>
        </p:nvGraphicFramePr>
        <p:xfrm>
          <a:off x="642513" y="2255147"/>
          <a:ext cx="8138660" cy="4247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2551EA6E-D3BC-FBFC-8B9C-904195B3D86E}"/>
              </a:ext>
            </a:extLst>
          </p:cNvPr>
          <p:cNvSpPr txBox="1"/>
          <p:nvPr/>
        </p:nvSpPr>
        <p:spPr>
          <a:xfrm>
            <a:off x="4252131" y="631839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2E10738-F875-AAD8-0BBD-2B9BC4C4750D}"/>
              </a:ext>
            </a:extLst>
          </p:cNvPr>
          <p:cNvSpPr txBox="1"/>
          <p:nvPr/>
        </p:nvSpPr>
        <p:spPr>
          <a:xfrm>
            <a:off x="3672000" y="5071450"/>
            <a:ext cx="100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2,5%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711A6B9-644D-D7BA-AAB2-697801B3A45D}"/>
              </a:ext>
            </a:extLst>
          </p:cNvPr>
          <p:cNvSpPr txBox="1"/>
          <p:nvPr/>
        </p:nvSpPr>
        <p:spPr>
          <a:xfrm>
            <a:off x="7627506" y="4379104"/>
            <a:ext cx="963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12,9%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1B6DDBA-546C-8AF2-B28A-BB3928D2FFC4}"/>
              </a:ext>
            </a:extLst>
          </p:cNvPr>
          <p:cNvSpPr txBox="1"/>
          <p:nvPr/>
        </p:nvSpPr>
        <p:spPr>
          <a:xfrm>
            <a:off x="5760000" y="3025839"/>
            <a:ext cx="1388145" cy="38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8%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8688729-5F03-A1A5-9A87-6DC7D824EE17}"/>
              </a:ext>
            </a:extLst>
          </p:cNvPr>
          <p:cNvSpPr txBox="1"/>
          <p:nvPr/>
        </p:nvSpPr>
        <p:spPr>
          <a:xfrm>
            <a:off x="5513118" y="3691355"/>
            <a:ext cx="840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7,3%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69468F3-EB2D-5C43-5085-049E9FAAAB16}"/>
              </a:ext>
            </a:extLst>
          </p:cNvPr>
          <p:cNvSpPr txBox="1"/>
          <p:nvPr/>
        </p:nvSpPr>
        <p:spPr>
          <a:xfrm>
            <a:off x="3384000" y="2628000"/>
            <a:ext cx="1161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1,8%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ABBF10B-A9D9-46B2-ED16-F5C35791FB4B}"/>
              </a:ext>
            </a:extLst>
          </p:cNvPr>
          <p:cNvSpPr txBox="1"/>
          <p:nvPr/>
        </p:nvSpPr>
        <p:spPr>
          <a:xfrm>
            <a:off x="9441030" y="2255147"/>
            <a:ext cx="19127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n= 113 (34%)       </a:t>
            </a:r>
          </a:p>
          <a:p>
            <a:r>
              <a:rPr lang="fr-FR" sz="2400" b="1" dirty="0"/>
              <a:t>p= 0,66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964C9E2-5F30-AD31-2299-A6F2BDAD6234}"/>
              </a:ext>
            </a:extLst>
          </p:cNvPr>
          <p:cNvSpPr/>
          <p:nvPr/>
        </p:nvSpPr>
        <p:spPr>
          <a:xfrm>
            <a:off x="9226062" y="2194834"/>
            <a:ext cx="2127738" cy="1017289"/>
          </a:xfrm>
          <a:prstGeom prst="roundRect">
            <a:avLst/>
          </a:prstGeom>
          <a:solidFill>
            <a:schemeClr val="accent1">
              <a:alpha val="13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3D67910-9053-25E7-5D8D-B1B79F71E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55588"/>
            <a:ext cx="9144000" cy="1325563"/>
          </a:xfrm>
        </p:spPr>
        <p:txBody>
          <a:bodyPr/>
          <a:lstStyle/>
          <a:p>
            <a:r>
              <a:rPr lang="fr-FR" dirty="0">
                <a:solidFill>
                  <a:schemeClr val="accent2"/>
                </a:solidFill>
              </a:rPr>
              <a:t>BIPASS </a:t>
            </a:r>
            <a:r>
              <a:rPr lang="fr-FR" dirty="0" err="1">
                <a:solidFill>
                  <a:schemeClr val="accent2"/>
                </a:solidFill>
              </a:rPr>
              <a:t>Study</a:t>
            </a:r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EA34C5F-5B06-0B78-D375-FC5DD6C6DF33}"/>
              </a:ext>
            </a:extLst>
          </p:cNvPr>
          <p:cNvSpPr txBox="1"/>
          <p:nvPr/>
        </p:nvSpPr>
        <p:spPr>
          <a:xfrm>
            <a:off x="1722343" y="2443334"/>
            <a:ext cx="76418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Ulcers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E0F31BD-84C9-3EC1-0FFB-727908C811AB}"/>
              </a:ext>
            </a:extLst>
          </p:cNvPr>
          <p:cNvSpPr txBox="1"/>
          <p:nvPr/>
        </p:nvSpPr>
        <p:spPr>
          <a:xfrm>
            <a:off x="1521958" y="3172170"/>
            <a:ext cx="99899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Diarrhea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BDEDFF8-F72F-2A86-4DE0-7298AB1FB9E5}"/>
              </a:ext>
            </a:extLst>
          </p:cNvPr>
          <p:cNvSpPr txBox="1"/>
          <p:nvPr/>
        </p:nvSpPr>
        <p:spPr>
          <a:xfrm>
            <a:off x="1360204" y="3821306"/>
            <a:ext cx="12662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Nutritional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924FAC1-DE2E-D332-2837-27232AA43A00}"/>
              </a:ext>
            </a:extLst>
          </p:cNvPr>
          <p:cNvSpPr txBox="1"/>
          <p:nvPr/>
        </p:nvSpPr>
        <p:spPr>
          <a:xfrm>
            <a:off x="1266635" y="5229546"/>
            <a:ext cx="12662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GERD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1A1AA9-4878-7EA2-3F9D-20CD080A0C8C}"/>
              </a:ext>
            </a:extLst>
          </p:cNvPr>
          <p:cNvSpPr/>
          <p:nvPr/>
        </p:nvSpPr>
        <p:spPr>
          <a:xfrm>
            <a:off x="9230601" y="4053767"/>
            <a:ext cx="215108" cy="218333"/>
          </a:xfrm>
          <a:prstGeom prst="rect">
            <a:avLst/>
          </a:prstGeom>
          <a:solidFill>
            <a:srgbClr val="128E4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69C8355-501B-53E3-E9DF-3507282BB264}"/>
              </a:ext>
            </a:extLst>
          </p:cNvPr>
          <p:cNvSpPr txBox="1"/>
          <p:nvPr/>
        </p:nvSpPr>
        <p:spPr>
          <a:xfrm>
            <a:off x="9445709" y="3978267"/>
            <a:ext cx="1829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RYGB (n=163)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8CA458-F5D7-754C-0412-8DE12C3FB692}"/>
              </a:ext>
            </a:extLst>
          </p:cNvPr>
          <p:cNvSpPr/>
          <p:nvPr/>
        </p:nvSpPr>
        <p:spPr>
          <a:xfrm>
            <a:off x="9236159" y="4461240"/>
            <a:ext cx="203992" cy="218333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2A43DBB-3787-A11C-D348-6BAB39C9BECD}"/>
              </a:ext>
            </a:extLst>
          </p:cNvPr>
          <p:cNvSpPr txBox="1"/>
          <p:nvPr/>
        </p:nvSpPr>
        <p:spPr>
          <a:xfrm>
            <a:off x="9440151" y="4348326"/>
            <a:ext cx="2109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SG+TB (n=164)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BF3EF18-E2A0-195E-4220-088DE012BCFF}"/>
              </a:ext>
            </a:extLst>
          </p:cNvPr>
          <p:cNvSpPr txBox="1"/>
          <p:nvPr/>
        </p:nvSpPr>
        <p:spPr>
          <a:xfrm>
            <a:off x="9440151" y="1764568"/>
            <a:ext cx="1658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Complications</a:t>
            </a:r>
          </a:p>
        </p:txBody>
      </p:sp>
    </p:spTree>
    <p:extLst>
      <p:ext uri="{BB962C8B-B14F-4D97-AF65-F5344CB8AC3E}">
        <p14:creationId xmlns:p14="http://schemas.microsoft.com/office/powerpoint/2010/main" val="37636866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6E04D-9F40-20FD-E179-2F00E8D53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Une image contenant texte, diagramme, ligne, Plan&#10;&#10;Le contenu généré par l’IA peut être incorrect.">
            <a:extLst>
              <a:ext uri="{FF2B5EF4-FFF2-40B4-BE49-F238E27FC236}">
                <a16:creationId xmlns:a16="http://schemas.microsoft.com/office/drawing/2014/main" id="{1CA7A315-DBE8-8BA4-6014-5AC7B65856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2977" y="1924334"/>
            <a:ext cx="3568959" cy="4371975"/>
          </a:xfrm>
          <a:prstGeom prst="rect">
            <a:avLst/>
          </a:prstGeom>
        </p:spPr>
      </p:pic>
      <p:pic>
        <p:nvPicPr>
          <p:cNvPr id="6" name="Image 5" descr="Une image contenant texte, diagramme, ligne, Tracé&#10;&#10;Le contenu généré par l’IA peut être incorrect.">
            <a:extLst>
              <a:ext uri="{FF2B5EF4-FFF2-40B4-BE49-F238E27FC236}">
                <a16:creationId xmlns:a16="http://schemas.microsoft.com/office/drawing/2014/main" id="{4830AA71-2510-B756-9BF9-DAC986715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7979" y="1924333"/>
            <a:ext cx="5232684" cy="4278395"/>
          </a:xfrm>
          <a:prstGeom prst="rect">
            <a:avLst/>
          </a:prstGeom>
        </p:spPr>
      </p:pic>
      <p:pic>
        <p:nvPicPr>
          <p:cNvPr id="7" name="Image 6" descr="Une image contenant Visage humain, personne, portrait, Barbe humaine&#10;&#10;Le contenu généré par l’IA peut être incorrect.">
            <a:extLst>
              <a:ext uri="{FF2B5EF4-FFF2-40B4-BE49-F238E27FC236}">
                <a16:creationId xmlns:a16="http://schemas.microsoft.com/office/drawing/2014/main" id="{63F303FD-5161-A413-6152-525CA157D4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3353" y="61471"/>
            <a:ext cx="1775621" cy="180055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A2EA07C3-6BF5-0385-1C1B-385C1DC58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55588"/>
            <a:ext cx="9144000" cy="1325563"/>
          </a:xfrm>
        </p:spPr>
        <p:txBody>
          <a:bodyPr>
            <a:normAutofit/>
          </a:bodyPr>
          <a:lstStyle/>
          <a:p>
            <a:r>
              <a:rPr lang="fr-FR" b="1" dirty="0" err="1">
                <a:solidFill>
                  <a:schemeClr val="accent2"/>
                </a:solidFill>
              </a:rPr>
              <a:t>Physiological</a:t>
            </a:r>
            <a:r>
              <a:rPr lang="fr-FR" b="1" dirty="0">
                <a:solidFill>
                  <a:schemeClr val="accent2"/>
                </a:solidFill>
              </a:rPr>
              <a:t> </a:t>
            </a:r>
            <a:r>
              <a:rPr lang="fr-FR" b="1" dirty="0" err="1">
                <a:solidFill>
                  <a:schemeClr val="accent2"/>
                </a:solidFill>
              </a:rPr>
              <a:t>Outcomes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54557FA-4928-709B-DE14-6DD51D12E0BB}"/>
              </a:ext>
            </a:extLst>
          </p:cNvPr>
          <p:cNvSpPr txBox="1"/>
          <p:nvPr/>
        </p:nvSpPr>
        <p:spPr>
          <a:xfrm>
            <a:off x="6781800" y="6488668"/>
            <a:ext cx="514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C Baratte, T Poghosyan, M Legal, F </a:t>
            </a:r>
            <a:r>
              <a:rPr lang="en-US" i="1" dirty="0" err="1"/>
              <a:t>Pattou</a:t>
            </a:r>
            <a:r>
              <a:rPr lang="en-US" i="1" dirty="0"/>
              <a:t>, R Caiazzo </a:t>
            </a:r>
          </a:p>
        </p:txBody>
      </p:sp>
    </p:spTree>
    <p:extLst>
      <p:ext uri="{BB962C8B-B14F-4D97-AF65-F5344CB8AC3E}">
        <p14:creationId xmlns:p14="http://schemas.microsoft.com/office/powerpoint/2010/main" val="2796867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870DF-59DD-9EBF-869E-AF4B78D24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diagramme, ligne, Tracé&#10;&#10;Le contenu généré par l’IA peut être incorrect.">
            <a:extLst>
              <a:ext uri="{FF2B5EF4-FFF2-40B4-BE49-F238E27FC236}">
                <a16:creationId xmlns:a16="http://schemas.microsoft.com/office/drawing/2014/main" id="{55F28574-B388-8BFE-966F-4A1D15D20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1126" y="1721655"/>
            <a:ext cx="5983310" cy="4829716"/>
          </a:xfrm>
          <a:prstGeom prst="rect">
            <a:avLst/>
          </a:prstGeom>
        </p:spPr>
      </p:pic>
      <p:pic>
        <p:nvPicPr>
          <p:cNvPr id="3" name="Image 2" descr="Une image contenant Visage humain, personne, portrait, Barbe humaine&#10;&#10;Le contenu généré par l’IA peut être incorrect.">
            <a:extLst>
              <a:ext uri="{FF2B5EF4-FFF2-40B4-BE49-F238E27FC236}">
                <a16:creationId xmlns:a16="http://schemas.microsoft.com/office/drawing/2014/main" id="{56875D3A-25AD-F874-7928-9F643CD25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3353" y="61471"/>
            <a:ext cx="1775621" cy="1800559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901B88EE-AC42-B478-9541-BC01D7074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55588"/>
            <a:ext cx="9144000" cy="1325563"/>
          </a:xfrm>
        </p:spPr>
        <p:txBody>
          <a:bodyPr>
            <a:normAutofit/>
          </a:bodyPr>
          <a:lstStyle/>
          <a:p>
            <a:r>
              <a:rPr lang="fr-FR" b="1" dirty="0" err="1">
                <a:solidFill>
                  <a:schemeClr val="accent2"/>
                </a:solidFill>
              </a:rPr>
              <a:t>Physiological</a:t>
            </a:r>
            <a:r>
              <a:rPr lang="fr-FR" b="1" dirty="0">
                <a:solidFill>
                  <a:schemeClr val="accent2"/>
                </a:solidFill>
              </a:rPr>
              <a:t> </a:t>
            </a:r>
            <a:r>
              <a:rPr lang="fr-FR" b="1" dirty="0" err="1">
                <a:solidFill>
                  <a:schemeClr val="accent2"/>
                </a:solidFill>
              </a:rPr>
              <a:t>Outcomes</a:t>
            </a:r>
            <a:endParaRPr 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7" name="Table 0">
            <a:extLst>
              <a:ext uri="{FF2B5EF4-FFF2-40B4-BE49-F238E27FC236}">
                <a16:creationId xmlns:a16="http://schemas.microsoft.com/office/drawing/2014/main" id="{527DCA08-6078-1628-4991-3BA0715B6075}"/>
              </a:ext>
            </a:extLst>
          </p:cNvPr>
          <p:cNvGraphicFramePr>
            <a:graphicFrameLocks noGrp="1"/>
          </p:cNvGraphicFramePr>
          <p:nvPr/>
        </p:nvGraphicFramePr>
        <p:xfrm>
          <a:off x="620701" y="2712381"/>
          <a:ext cx="3848558" cy="3838990"/>
        </p:xfrm>
        <a:graphic>
          <a:graphicData uri="http://schemas.openxmlformats.org/drawingml/2006/table">
            <a:tbl>
              <a:tblPr/>
              <a:tblGrid>
                <a:gridCol w="1893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48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067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Nutrient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Note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7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0F76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Iron (Fe2+)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Principal site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7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0F76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Calcium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Principal site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7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0F76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Folate (B9)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Proximal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97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0F76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Vit. A, D, E, K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Onset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97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0F76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Carbohydrates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Onset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97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0F76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Mg, Cu, Zn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Partial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6E1CDB21-3D61-EF21-7700-B6061F91BBFF}"/>
              </a:ext>
            </a:extLst>
          </p:cNvPr>
          <p:cNvSpPr txBox="1"/>
          <p:nvPr/>
        </p:nvSpPr>
        <p:spPr>
          <a:xfrm>
            <a:off x="568028" y="2189161"/>
            <a:ext cx="39539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D766E"/>
                </a:solidFill>
              </a:rPr>
              <a:t>DUODENAL ABSORPTION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E0553E9-E3E4-DD2E-F44B-46009526B89D}"/>
              </a:ext>
            </a:extLst>
          </p:cNvPr>
          <p:cNvSpPr txBox="1"/>
          <p:nvPr/>
        </p:nvSpPr>
        <p:spPr>
          <a:xfrm>
            <a:off x="6781800" y="6488668"/>
            <a:ext cx="514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C Baratte, T Poghosyan, M Legal, F </a:t>
            </a:r>
            <a:r>
              <a:rPr lang="en-US" i="1" dirty="0" err="1"/>
              <a:t>Pattou</a:t>
            </a:r>
            <a:r>
              <a:rPr lang="en-US" i="1" dirty="0"/>
              <a:t>, R Caiazzo </a:t>
            </a:r>
          </a:p>
        </p:txBody>
      </p:sp>
    </p:spTree>
    <p:extLst>
      <p:ext uri="{BB962C8B-B14F-4D97-AF65-F5344CB8AC3E}">
        <p14:creationId xmlns:p14="http://schemas.microsoft.com/office/powerpoint/2010/main" val="23632902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164F3-5F14-C3D2-C2F3-2254E11A5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Une image contenant texte, diagramme, ligne, Plan&#10;&#10;Le contenu généré par l’IA peut être incorrect.">
            <a:extLst>
              <a:ext uri="{FF2B5EF4-FFF2-40B4-BE49-F238E27FC236}">
                <a16:creationId xmlns:a16="http://schemas.microsoft.com/office/drawing/2014/main" id="{F64E1CFC-22F4-13BC-D3CF-AF3733331C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2977" y="1924334"/>
            <a:ext cx="3568959" cy="4371975"/>
          </a:xfrm>
          <a:prstGeom prst="rect">
            <a:avLst/>
          </a:prstGeom>
        </p:spPr>
      </p:pic>
      <p:pic>
        <p:nvPicPr>
          <p:cNvPr id="8" name="Image 7" descr="Une image contenant texte, diagramm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BABD4527-ECFA-DFA5-BEF5-C25B3261D0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7902" y="1862030"/>
            <a:ext cx="5383262" cy="4877061"/>
          </a:xfrm>
          <a:prstGeom prst="rect">
            <a:avLst/>
          </a:prstGeom>
        </p:spPr>
      </p:pic>
      <p:pic>
        <p:nvPicPr>
          <p:cNvPr id="5" name="Image 4" descr="Une image contenant Visage humain, personne, portrait, Barbe humaine&#10;&#10;Le contenu généré par l’IA peut être incorrect.">
            <a:extLst>
              <a:ext uri="{FF2B5EF4-FFF2-40B4-BE49-F238E27FC236}">
                <a16:creationId xmlns:a16="http://schemas.microsoft.com/office/drawing/2014/main" id="{263B2749-1548-2F73-E8BD-F6B4A5DCFB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3353" y="61471"/>
            <a:ext cx="1775621" cy="1800559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80176C22-8E83-5790-5131-BA14BE511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55588"/>
            <a:ext cx="9144000" cy="1325563"/>
          </a:xfrm>
        </p:spPr>
        <p:txBody>
          <a:bodyPr>
            <a:normAutofit/>
          </a:bodyPr>
          <a:lstStyle/>
          <a:p>
            <a:r>
              <a:rPr lang="fr-FR" b="1" dirty="0" err="1">
                <a:solidFill>
                  <a:schemeClr val="accent2"/>
                </a:solidFill>
              </a:rPr>
              <a:t>Physiological</a:t>
            </a:r>
            <a:r>
              <a:rPr lang="fr-FR" b="1" dirty="0">
                <a:solidFill>
                  <a:schemeClr val="accent2"/>
                </a:solidFill>
              </a:rPr>
              <a:t> </a:t>
            </a:r>
            <a:r>
              <a:rPr lang="fr-FR" b="1" dirty="0" err="1">
                <a:solidFill>
                  <a:schemeClr val="accent2"/>
                </a:solidFill>
              </a:rPr>
              <a:t>Outcomes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581D92B-4FF4-2A84-CA87-B68A37AF58CA}"/>
              </a:ext>
            </a:extLst>
          </p:cNvPr>
          <p:cNvSpPr txBox="1"/>
          <p:nvPr/>
        </p:nvSpPr>
        <p:spPr>
          <a:xfrm>
            <a:off x="6781800" y="6488668"/>
            <a:ext cx="514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C Baratte, T Poghosyan, M Legal, F </a:t>
            </a:r>
            <a:r>
              <a:rPr lang="en-US" i="1" dirty="0" err="1"/>
              <a:t>Pattou</a:t>
            </a:r>
            <a:r>
              <a:rPr lang="en-US" i="1" dirty="0"/>
              <a:t>, R Caiazzo </a:t>
            </a:r>
          </a:p>
        </p:txBody>
      </p:sp>
    </p:spTree>
    <p:extLst>
      <p:ext uri="{BB962C8B-B14F-4D97-AF65-F5344CB8AC3E}">
        <p14:creationId xmlns:p14="http://schemas.microsoft.com/office/powerpoint/2010/main" val="24369141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8DEE3-F7E4-3C4C-3240-EAF43BF23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diagramme, ligne, Tracé&#10;&#10;Le contenu généré par l’IA peut être incorrect.">
            <a:extLst>
              <a:ext uri="{FF2B5EF4-FFF2-40B4-BE49-F238E27FC236}">
                <a16:creationId xmlns:a16="http://schemas.microsoft.com/office/drawing/2014/main" id="{A0DDD3B3-186F-E31D-A5CF-9992954C0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0498" y="1678674"/>
            <a:ext cx="6208525" cy="4776629"/>
          </a:xfrm>
          <a:prstGeom prst="rect">
            <a:avLst/>
          </a:prstGeom>
        </p:spPr>
      </p:pic>
      <p:pic>
        <p:nvPicPr>
          <p:cNvPr id="9" name="Image 8" descr="Une image contenant Visage humain, personne, portrait, Barbe humaine&#10;&#10;Le contenu généré par l’IA peut être incorrect.">
            <a:extLst>
              <a:ext uri="{FF2B5EF4-FFF2-40B4-BE49-F238E27FC236}">
                <a16:creationId xmlns:a16="http://schemas.microsoft.com/office/drawing/2014/main" id="{744DFA0C-1934-6A2B-BEA6-DC19454817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3353" y="61471"/>
            <a:ext cx="1775621" cy="1800559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F3D2E607-3AEC-A59F-CBC5-1D6D02FA6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55588"/>
            <a:ext cx="9144000" cy="1325563"/>
          </a:xfrm>
        </p:spPr>
        <p:txBody>
          <a:bodyPr>
            <a:normAutofit/>
          </a:bodyPr>
          <a:lstStyle/>
          <a:p>
            <a:r>
              <a:rPr lang="fr-FR" b="1" dirty="0" err="1">
                <a:solidFill>
                  <a:schemeClr val="accent2"/>
                </a:solidFill>
              </a:rPr>
              <a:t>Physiological</a:t>
            </a:r>
            <a:r>
              <a:rPr lang="fr-FR" b="1" dirty="0">
                <a:solidFill>
                  <a:schemeClr val="accent2"/>
                </a:solidFill>
              </a:rPr>
              <a:t> </a:t>
            </a:r>
            <a:r>
              <a:rPr lang="fr-FR" b="1" dirty="0" err="1">
                <a:solidFill>
                  <a:schemeClr val="accent2"/>
                </a:solidFill>
              </a:rPr>
              <a:t>Outcomes</a:t>
            </a:r>
            <a:endParaRPr 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5" name="Table 0">
            <a:extLst>
              <a:ext uri="{FF2B5EF4-FFF2-40B4-BE49-F238E27FC236}">
                <a16:creationId xmlns:a16="http://schemas.microsoft.com/office/drawing/2014/main" id="{DDAA9A6D-8541-8D47-7F22-C033EE122AAA}"/>
              </a:ext>
            </a:extLst>
          </p:cNvPr>
          <p:cNvGraphicFramePr>
            <a:graphicFrameLocks noGrp="1"/>
          </p:cNvGraphicFramePr>
          <p:nvPr/>
        </p:nvGraphicFramePr>
        <p:xfrm>
          <a:off x="612977" y="2712378"/>
          <a:ext cx="4280073" cy="3931707"/>
        </p:xfrm>
        <a:graphic>
          <a:graphicData uri="http://schemas.openxmlformats.org/drawingml/2006/table">
            <a:tbl>
              <a:tblPr/>
              <a:tblGrid>
                <a:gridCol w="753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88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74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842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Cell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Hormone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Main effects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427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0F76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Secretin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Bicarbonate (pancreas, bile) ; restrains gastric acidity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427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0F76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CCK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Gallbladder emptying, pancreatic enzymes, satiety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427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0F76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GIP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Incretin: glucose-dependent insulin secretion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427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0F76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Motilin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Migrating motor complex (housekeeping motility)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427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0F76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GLP-1, PYY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Incretin, satiety (predominantly distal)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D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427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0F76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Somatostatin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Tonic restraint of endocrine secretions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38100" marB="38100" anchor="ctr">
                    <a:lnL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0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D78FC4F5-AEAE-54B1-FD85-4704D569B8C9}"/>
              </a:ext>
            </a:extLst>
          </p:cNvPr>
          <p:cNvSpPr txBox="1"/>
          <p:nvPr/>
        </p:nvSpPr>
        <p:spPr>
          <a:xfrm>
            <a:off x="568028" y="2189161"/>
            <a:ext cx="36370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D766E"/>
                </a:solidFill>
              </a:rPr>
              <a:t>DUODENAL SECRETION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399E392-8E71-0195-46C2-11006916CA65}"/>
              </a:ext>
            </a:extLst>
          </p:cNvPr>
          <p:cNvSpPr txBox="1"/>
          <p:nvPr/>
        </p:nvSpPr>
        <p:spPr>
          <a:xfrm>
            <a:off x="6781800" y="6488668"/>
            <a:ext cx="514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C Baratte, T Poghosyan, M Legal, F </a:t>
            </a:r>
            <a:r>
              <a:rPr lang="en-US" i="1" dirty="0" err="1"/>
              <a:t>Pattou</a:t>
            </a:r>
            <a:r>
              <a:rPr lang="en-US" i="1" dirty="0"/>
              <a:t>, R Caiazzo </a:t>
            </a:r>
          </a:p>
        </p:txBody>
      </p:sp>
    </p:spTree>
    <p:extLst>
      <p:ext uri="{BB962C8B-B14F-4D97-AF65-F5344CB8AC3E}">
        <p14:creationId xmlns:p14="http://schemas.microsoft.com/office/powerpoint/2010/main" val="20841405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AB730-9906-7053-9F70-3756F9413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0E475D-60F7-4DAA-AF56-C75DD63260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27182" y="2172603"/>
            <a:ext cx="8252268" cy="1478589"/>
          </a:xfrm>
        </p:spPr>
        <p:txBody>
          <a:bodyPr>
            <a:normAutofit/>
          </a:bodyPr>
          <a:lstStyle/>
          <a:p>
            <a:r>
              <a:rPr lang="fr-FR" sz="4800" b="1" dirty="0"/>
              <a:t>Transit Bipartition vs RYGBP : </a:t>
            </a:r>
            <a:br>
              <a:rPr lang="fr-FR" sz="4800" b="1" dirty="0"/>
            </a:br>
            <a:r>
              <a:rPr lang="fr-FR" sz="4800" b="1" dirty="0"/>
              <a:t>a </a:t>
            </a:r>
            <a:r>
              <a:rPr lang="fr-FR" sz="4800" b="1" dirty="0" err="1"/>
              <a:t>true</a:t>
            </a:r>
            <a:r>
              <a:rPr lang="fr-FR" sz="4800" b="1" dirty="0"/>
              <a:t> alternative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49A0011-3AAF-C090-9E52-0A8012F555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18277" y="4349726"/>
            <a:ext cx="5137549" cy="1071865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</a:rPr>
              <a:t>Prof. Robert Caiazzo, MD, PhD</a:t>
            </a:r>
          </a:p>
          <a:p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dobe Caslon Pro" charset="0"/>
                <a:ea typeface="Adobe Caslon Pro" charset="0"/>
                <a:cs typeface="Adobe Caslon Pro" charset="0"/>
              </a:rPr>
              <a:t>CHU de Lille</a:t>
            </a:r>
          </a:p>
          <a:p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dobe Caslon Pro" charset="0"/>
              <a:ea typeface="Adobe Caslon Pro" charset="0"/>
              <a:cs typeface="Adobe Caslon Pro" charset="0"/>
            </a:endParaRPr>
          </a:p>
          <a:p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dobe Caslon Pro" charset="0"/>
              <a:ea typeface="Adobe Caslon Pro" charset="0"/>
              <a:cs typeface="Adobe Caslon Pro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FF44C41-E5A7-064F-97CB-41AA375B0E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9284" y="5462723"/>
            <a:ext cx="4955536" cy="853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>
              <a:defRPr sz="2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</a:pPr>
            <a:r>
              <a:rPr kumimoji="1" lang="fr-FR" altLang="x-none" sz="1200" b="0" dirty="0">
                <a:solidFill>
                  <a:srgbClr val="404040"/>
                </a:solidFill>
                <a:latin typeface="Arial" charset="0"/>
              </a:rPr>
              <a:t>Endocrine </a:t>
            </a:r>
            <a:r>
              <a:rPr kumimoji="1" lang="fr-FR" altLang="x-none" sz="1200" b="0" dirty="0" err="1">
                <a:solidFill>
                  <a:srgbClr val="404040"/>
                </a:solidFill>
                <a:latin typeface="Arial" charset="0"/>
              </a:rPr>
              <a:t>Surgery</a:t>
            </a:r>
            <a:r>
              <a:rPr kumimoji="1" lang="fr-FR" altLang="x-none" sz="1200" b="0" dirty="0">
                <a:solidFill>
                  <a:srgbClr val="404040"/>
                </a:solidFill>
                <a:latin typeface="Arial" charset="0"/>
              </a:rPr>
              <a:t>, </a:t>
            </a:r>
            <a:r>
              <a:rPr kumimoji="1" lang="fr-FR" altLang="x-none" sz="1200" b="0" dirty="0" err="1">
                <a:solidFill>
                  <a:srgbClr val="404040"/>
                </a:solidFill>
                <a:latin typeface="Arial" charset="0"/>
              </a:rPr>
              <a:t>Hepatology</a:t>
            </a:r>
            <a:r>
              <a:rPr kumimoji="1" lang="fr-FR" altLang="x-none" sz="1200" b="0" dirty="0">
                <a:solidFill>
                  <a:srgbClr val="404040"/>
                </a:solidFill>
                <a:latin typeface="Arial" charset="0"/>
              </a:rPr>
              <a:t>, </a:t>
            </a:r>
            <a:r>
              <a:rPr kumimoji="1" lang="fr-FR" altLang="x-none" sz="1200" b="0" dirty="0" err="1">
                <a:solidFill>
                  <a:srgbClr val="404040"/>
                </a:solidFill>
                <a:latin typeface="Arial" charset="0"/>
              </a:rPr>
              <a:t>Pathology</a:t>
            </a:r>
            <a:r>
              <a:rPr kumimoji="1" lang="fr-FR" altLang="x-none" sz="1200" b="0" dirty="0">
                <a:solidFill>
                  <a:srgbClr val="404040"/>
                </a:solidFill>
                <a:latin typeface="Arial" charset="0"/>
              </a:rPr>
              <a:t>, and Nutrition, CHU Lille</a:t>
            </a: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</a:pPr>
            <a:r>
              <a:rPr kumimoji="1" lang="fr-FR" altLang="x-none" sz="1200" b="0" dirty="0">
                <a:solidFill>
                  <a:srgbClr val="404040"/>
                </a:solidFill>
                <a:latin typeface="Arial" charset="0"/>
              </a:rPr>
              <a:t>UMR Inserm 1190 </a:t>
            </a:r>
            <a:r>
              <a:rPr kumimoji="1" lang="fr-FR" altLang="x-none" sz="1200" b="0" dirty="0" err="1">
                <a:solidFill>
                  <a:srgbClr val="404040"/>
                </a:solidFill>
                <a:latin typeface="Arial" charset="0"/>
              </a:rPr>
              <a:t>Translational</a:t>
            </a:r>
            <a:r>
              <a:rPr kumimoji="1" lang="fr-FR" altLang="x-none" sz="1200" b="0" dirty="0">
                <a:solidFill>
                  <a:srgbClr val="404040"/>
                </a:solidFill>
                <a:latin typeface="Arial" charset="0"/>
              </a:rPr>
              <a:t> </a:t>
            </a:r>
            <a:r>
              <a:rPr kumimoji="1" lang="fr-FR" altLang="x-none" sz="1200" b="0" dirty="0" err="1">
                <a:solidFill>
                  <a:srgbClr val="404040"/>
                </a:solidFill>
                <a:latin typeface="Arial" charset="0"/>
              </a:rPr>
              <a:t>Research</a:t>
            </a:r>
            <a:r>
              <a:rPr kumimoji="1" lang="fr-FR" altLang="x-none" sz="1200" b="0" dirty="0">
                <a:solidFill>
                  <a:srgbClr val="404040"/>
                </a:solidFill>
                <a:latin typeface="Arial" charset="0"/>
              </a:rPr>
              <a:t> in </a:t>
            </a:r>
            <a:r>
              <a:rPr kumimoji="1" lang="fr-FR" altLang="x-none" sz="1200" b="0" dirty="0" err="1">
                <a:solidFill>
                  <a:srgbClr val="404040"/>
                </a:solidFill>
                <a:latin typeface="Arial" charset="0"/>
              </a:rPr>
              <a:t>Diabetes</a:t>
            </a:r>
            <a:r>
              <a:rPr kumimoji="1" lang="fr-FR" altLang="x-none" sz="1200" b="0" dirty="0">
                <a:solidFill>
                  <a:srgbClr val="404040"/>
                </a:solidFill>
                <a:latin typeface="Arial" charset="0"/>
              </a:rPr>
              <a:t>, Lille </a:t>
            </a:r>
            <a:r>
              <a:rPr kumimoji="1" lang="fr-FR" altLang="x-none" sz="1200" b="0" dirty="0" err="1">
                <a:solidFill>
                  <a:srgbClr val="404040"/>
                </a:solidFill>
                <a:latin typeface="Arial" charset="0"/>
              </a:rPr>
              <a:t>University</a:t>
            </a:r>
            <a:endParaRPr kumimoji="1" lang="fr-FR" altLang="x-none" sz="1200" b="0" dirty="0">
              <a:solidFill>
                <a:srgbClr val="404040"/>
              </a:solidFill>
              <a:latin typeface="Arial" charset="0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</a:pPr>
            <a:r>
              <a:rPr kumimoji="1" lang="fr-FR" altLang="x-none" sz="1200" b="0" dirty="0">
                <a:solidFill>
                  <a:srgbClr val="404040"/>
                </a:solidFill>
                <a:latin typeface="Arial" charset="0"/>
              </a:rPr>
              <a:t>Labex EGID (</a:t>
            </a:r>
            <a:r>
              <a:rPr kumimoji="1" lang="fr-FR" altLang="x-none" sz="1200" b="0" dirty="0" err="1">
                <a:solidFill>
                  <a:srgbClr val="404040"/>
                </a:solidFill>
                <a:latin typeface="Arial" charset="0"/>
              </a:rPr>
              <a:t>European</a:t>
            </a:r>
            <a:r>
              <a:rPr kumimoji="1" lang="fr-FR" altLang="x-none" sz="1200" b="0" dirty="0">
                <a:solidFill>
                  <a:srgbClr val="404040"/>
                </a:solidFill>
                <a:latin typeface="Arial" charset="0"/>
              </a:rPr>
              <a:t> </a:t>
            </a:r>
            <a:r>
              <a:rPr kumimoji="1" lang="fr-FR" altLang="x-none" sz="1200" b="0" dirty="0" err="1">
                <a:solidFill>
                  <a:srgbClr val="404040"/>
                </a:solidFill>
                <a:latin typeface="Arial" charset="0"/>
              </a:rPr>
              <a:t>Genomic</a:t>
            </a:r>
            <a:r>
              <a:rPr kumimoji="1" lang="fr-FR" altLang="x-none" sz="1200" b="0" dirty="0">
                <a:solidFill>
                  <a:srgbClr val="404040"/>
                </a:solidFill>
                <a:latin typeface="Arial" charset="0"/>
              </a:rPr>
              <a:t> Institute for </a:t>
            </a:r>
            <a:r>
              <a:rPr kumimoji="1" lang="fr-FR" altLang="x-none" sz="1200" b="0" dirty="0" err="1">
                <a:solidFill>
                  <a:srgbClr val="404040"/>
                </a:solidFill>
                <a:latin typeface="Arial" charset="0"/>
              </a:rPr>
              <a:t>Diabetes</a:t>
            </a:r>
            <a:r>
              <a:rPr kumimoji="1" lang="fr-FR" altLang="x-none" sz="1200" b="0" dirty="0">
                <a:solidFill>
                  <a:srgbClr val="404040"/>
                </a:solidFill>
                <a:latin typeface="Arial" charset="0"/>
              </a:rPr>
              <a:t>) F </a:t>
            </a:r>
            <a:r>
              <a:rPr kumimoji="1" lang="fr-FR" altLang="x-none" sz="1200" b="0" dirty="0" err="1">
                <a:solidFill>
                  <a:srgbClr val="404040"/>
                </a:solidFill>
                <a:latin typeface="Arial" charset="0"/>
              </a:rPr>
              <a:t>Pattou</a:t>
            </a:r>
            <a:endParaRPr kumimoji="1" lang="fr-FR" altLang="x-none" sz="1200" b="0" dirty="0">
              <a:solidFill>
                <a:srgbClr val="404040"/>
              </a:solidFill>
              <a:latin typeface="Arial" charset="0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Font typeface="Monotype Sorts" charset="2"/>
              <a:buNone/>
            </a:pPr>
            <a:endParaRPr kumimoji="1" lang="fr-FR" altLang="x-none" sz="1200" b="0" dirty="0">
              <a:solidFill>
                <a:srgbClr val="6666FF"/>
              </a:solidFill>
              <a:latin typeface="Arial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C7C9BEE-3A31-0B63-0951-2F7E8368B1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766" y="3879227"/>
            <a:ext cx="3628644" cy="2838172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9F2C61CB-F924-2CD4-3F82-83EAFF0C51AC}"/>
              </a:ext>
            </a:extLst>
          </p:cNvPr>
          <p:cNvSpPr/>
          <p:nvPr/>
        </p:nvSpPr>
        <p:spPr>
          <a:xfrm>
            <a:off x="10506218" y="5098417"/>
            <a:ext cx="104931" cy="1368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FF569824-181C-A273-16C8-5CF048D2897D}"/>
              </a:ext>
            </a:extLst>
          </p:cNvPr>
          <p:cNvCxnSpPr>
            <a:cxnSpLocks/>
          </p:cNvCxnSpPr>
          <p:nvPr/>
        </p:nvCxnSpPr>
        <p:spPr>
          <a:xfrm>
            <a:off x="8867810" y="5184516"/>
            <a:ext cx="1648918" cy="1"/>
          </a:xfrm>
          <a:prstGeom prst="straightConnector1">
            <a:avLst/>
          </a:prstGeom>
          <a:ln w="412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7D3252F0-5083-4633-BEF3-64F3DACE0C79}"/>
              </a:ext>
            </a:extLst>
          </p:cNvPr>
          <p:cNvSpPr txBox="1"/>
          <p:nvPr/>
        </p:nvSpPr>
        <p:spPr>
          <a:xfrm>
            <a:off x="4901344" y="6357851"/>
            <a:ext cx="2708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robert.caiazzo@univ-lille.fr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1835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BC144B6-B316-943F-4EB9-01A372D38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9740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̀le RC" id="{1D4E60A9-BA25-6C4F-A3CE-A9C81A018FE3}" vid="{16FEB817-BBC7-2548-8AFA-27E3A50DCBB6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E9FBB9B91EDD4B9548C5D7E48A093C" ma:contentTypeVersion="6" ma:contentTypeDescription="Crée un document." ma:contentTypeScope="" ma:versionID="1b76d073a25c886a995410f2b1840b69">
  <xsd:schema xmlns:xsd="http://www.w3.org/2001/XMLSchema" xmlns:xs="http://www.w3.org/2001/XMLSchema" xmlns:p="http://schemas.microsoft.com/office/2006/metadata/properties" xmlns:ns2="a4b9e90b-5226-463f-8ce6-0589e7efd247" xmlns:ns3="bb6d5172-645c-4879-9a46-b08c64c7f71f" targetNamespace="http://schemas.microsoft.com/office/2006/metadata/properties" ma:root="true" ma:fieldsID="8b35ada123d8c6a7e784ec15a1103035" ns2:_="" ns3:_="">
    <xsd:import namespace="a4b9e90b-5226-463f-8ce6-0589e7efd247"/>
    <xsd:import namespace="bb6d5172-645c-4879-9a46-b08c64c7f7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b9e90b-5226-463f-8ce6-0589e7efd2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6d5172-645c-4879-9a46-b08c64c7f71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02B522-BB7F-4176-BC04-D1BC38AFF8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b9e90b-5226-463f-8ce6-0589e7efd247"/>
    <ds:schemaRef ds:uri="bb6d5172-645c-4879-9a46-b08c64c7f71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251F8A0-386D-4D94-B960-080773EA5F53}">
  <ds:schemaRefs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bb6d5172-645c-4879-9a46-b08c64c7f71f"/>
    <ds:schemaRef ds:uri="a4b9e90b-5226-463f-8ce6-0589e7efd247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925F0766-3B04-4D94-85DD-7A103C939D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Thème Office</Template>
  <TotalTime>9149</TotalTime>
  <Words>1877</Words>
  <Application>Microsoft Macintosh PowerPoint</Application>
  <PresentationFormat>Grand écran</PresentationFormat>
  <Paragraphs>291</Paragraphs>
  <Slides>23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3" baseType="lpstr">
      <vt:lpstr>Adobe Caslon Pro</vt:lpstr>
      <vt:lpstr>Aptos</vt:lpstr>
      <vt:lpstr>Arial</vt:lpstr>
      <vt:lpstr>Avenir Light</vt:lpstr>
      <vt:lpstr>Calibri</vt:lpstr>
      <vt:lpstr>Calibri Light</vt:lpstr>
      <vt:lpstr>Cambria</vt:lpstr>
      <vt:lpstr>Helvetica</vt:lpstr>
      <vt:lpstr>Monotype Sorts</vt:lpstr>
      <vt:lpstr>Thème Office</vt:lpstr>
      <vt:lpstr>Transit Bipartition  vs  RYGBP :  French RCT : BIPASS Study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Background</vt:lpstr>
      <vt:lpstr>Background</vt:lpstr>
      <vt:lpstr>Présentation PowerPoint</vt:lpstr>
      <vt:lpstr>BIPASS Study</vt:lpstr>
      <vt:lpstr>Présentation PowerPoint</vt:lpstr>
      <vt:lpstr>BIPASS Study</vt:lpstr>
      <vt:lpstr>BIPASS Study</vt:lpstr>
      <vt:lpstr>BIPASS Study</vt:lpstr>
      <vt:lpstr>BIPASS Study</vt:lpstr>
      <vt:lpstr>BIPASS Study</vt:lpstr>
      <vt:lpstr>Physiological Outcomes</vt:lpstr>
      <vt:lpstr>Physiological Outcomes</vt:lpstr>
      <vt:lpstr>Physiological Outcomes</vt:lpstr>
      <vt:lpstr>Physiological Outcomes</vt:lpstr>
      <vt:lpstr>Transit Bipartition vs RYGBP :  a true alternative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Ileal bipartition</dc:title>
  <dc:creator>Camille Marciniak</dc:creator>
  <cp:lastModifiedBy>CAIAZZO Robert</cp:lastModifiedBy>
  <cp:revision>88</cp:revision>
  <dcterms:created xsi:type="dcterms:W3CDTF">2021-09-17T21:55:59Z</dcterms:created>
  <dcterms:modified xsi:type="dcterms:W3CDTF">2026-09-18T09:01:02Z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0x01010057E9FBB9B91EDD4B9548C5D7E48A093C</vt:lpwstr>
  </property>
</Properties>
</file>